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0"/>
  </p:notesMasterIdLst>
  <p:sldIdLst>
    <p:sldId id="256" r:id="rId2"/>
    <p:sldId id="286" r:id="rId3"/>
    <p:sldId id="265" r:id="rId4"/>
    <p:sldId id="318" r:id="rId5"/>
    <p:sldId id="258" r:id="rId6"/>
    <p:sldId id="321" r:id="rId7"/>
    <p:sldId id="322" r:id="rId8"/>
    <p:sldId id="262" r:id="rId9"/>
  </p:sldIdLst>
  <p:sldSz cx="9144000" cy="6858000" type="screen4x3"/>
  <p:notesSz cx="6858000" cy="9144000"/>
  <p:embeddedFontLst>
    <p:embeddedFont>
      <p:font typeface="#9Slide03 Quicksand Bold" panose="00000800000000000000" pitchFamily="2" charset="0"/>
      <p:bold r:id="rId11"/>
    </p:embeddedFont>
    <p:embeddedFont>
      <p:font typeface="HP001 4 hàng" panose="020B0603050302020204" pitchFamily="34" charset="0"/>
      <p:regular r:id="rId12"/>
      <p:bold r:id="rId13"/>
    </p:embeddedFont>
    <p:embeddedFont>
      <p:font typeface="Josefin Sans" panose="020B0604020202020204" charset="0"/>
      <p:regular r:id="rId14"/>
      <p:bold r:id="rId15"/>
      <p:italic r:id="rId16"/>
      <p:boldItalic r:id="rId17"/>
    </p:embeddedFont>
    <p:embeddedFont>
      <p:font typeface="Rochester" panose="020B0604020202020204" charset="0"/>
      <p:regular r:id="rId18"/>
    </p:embeddedFont>
    <p:embeddedFont>
      <p:font typeface="UTM Netmuc KT" panose="02040603050506020204" pitchFamily="18"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230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C95603-E585-47F7-8384-ECEF781B58BE}">
  <a:tblStyle styleId="{AEC95603-E585-47F7-8384-ECEF781B58B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0" d="100"/>
          <a:sy n="60" d="100"/>
        </p:scale>
        <p:origin x="138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8"/>
        <p:cNvGrpSpPr/>
        <p:nvPr/>
      </p:nvGrpSpPr>
      <p:grpSpPr>
        <a:xfrm>
          <a:off x="0" y="0"/>
          <a:ext cx="0" cy="0"/>
          <a:chOff x="0" y="0"/>
          <a:chExt cx="0" cy="0"/>
        </a:xfrm>
      </p:grpSpPr>
      <p:sp>
        <p:nvSpPr>
          <p:cNvPr id="6119" name="Google Shape;6119;g9dbc2534ef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0" name="Google Shape;6120;g9dbc2534e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9da5cd4bae_0_26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9da5cd4bae_0_2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3"/>
        <p:cNvGrpSpPr/>
        <p:nvPr/>
      </p:nvGrpSpPr>
      <p:grpSpPr>
        <a:xfrm>
          <a:off x="0" y="0"/>
          <a:ext cx="0" cy="0"/>
          <a:chOff x="0" y="0"/>
          <a:chExt cx="0" cy="0"/>
        </a:xfrm>
      </p:grpSpPr>
      <p:sp>
        <p:nvSpPr>
          <p:cNvPr id="2434" name="Google Shape;2434;g9da5cd4bae_0_26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9da5cd4bae_0_2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14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da5cd4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da5cd4b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da5cd4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da5cd4b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190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9da5cd4ba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9da5cd4b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552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5"/>
        <p:cNvGrpSpPr/>
        <p:nvPr/>
      </p:nvGrpSpPr>
      <p:grpSpPr>
        <a:xfrm>
          <a:off x="0" y="0"/>
          <a:ext cx="0" cy="0"/>
          <a:chOff x="0" y="0"/>
          <a:chExt cx="0" cy="0"/>
        </a:xfrm>
      </p:grpSpPr>
      <p:sp>
        <p:nvSpPr>
          <p:cNvPr id="2186" name="Google Shape;2186;g9da5cd4bae_0_26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7" name="Google Shape;2187;g9da5cd4bae_0_2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88650" y="1800650"/>
            <a:ext cx="5934600" cy="22797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576502" y="4075825"/>
            <a:ext cx="5934600" cy="83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3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1011172" y="4075831"/>
            <a:ext cx="226246" cy="142507"/>
          </a:xfrm>
          <a:custGeom>
            <a:avLst/>
            <a:gdLst/>
            <a:ahLst/>
            <a:cxnLst/>
            <a:rect l="l" t="t" r="r" b="b"/>
            <a:pathLst>
              <a:path w="897" h="565" extrusionOk="0">
                <a:moveTo>
                  <a:pt x="157" y="1"/>
                </a:moveTo>
                <a:cubicBezTo>
                  <a:pt x="125" y="1"/>
                  <a:pt x="99" y="18"/>
                  <a:pt x="83" y="63"/>
                </a:cubicBezTo>
                <a:cubicBezTo>
                  <a:pt x="0" y="268"/>
                  <a:pt x="452" y="564"/>
                  <a:pt x="452" y="564"/>
                </a:cubicBezTo>
                <a:cubicBezTo>
                  <a:pt x="452" y="564"/>
                  <a:pt x="896" y="268"/>
                  <a:pt x="822" y="63"/>
                </a:cubicBezTo>
                <a:cubicBezTo>
                  <a:pt x="806" y="18"/>
                  <a:pt x="779" y="1"/>
                  <a:pt x="748" y="1"/>
                </a:cubicBezTo>
                <a:cubicBezTo>
                  <a:pt x="634" y="1"/>
                  <a:pt x="452" y="227"/>
                  <a:pt x="452" y="227"/>
                </a:cubicBezTo>
                <a:cubicBezTo>
                  <a:pt x="452" y="227"/>
                  <a:pt x="271"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098403" y="215941"/>
            <a:ext cx="1680772" cy="6696761"/>
          </a:xfrm>
          <a:custGeom>
            <a:avLst/>
            <a:gdLst/>
            <a:ahLst/>
            <a:cxnLst/>
            <a:rect l="l" t="t" r="r" b="b"/>
            <a:pathLst>
              <a:path w="6320" h="25181" extrusionOk="0">
                <a:moveTo>
                  <a:pt x="6311" y="1"/>
                </a:moveTo>
                <a:cubicBezTo>
                  <a:pt x="6311" y="1"/>
                  <a:pt x="370" y="2014"/>
                  <a:pt x="617" y="5170"/>
                </a:cubicBezTo>
                <a:cubicBezTo>
                  <a:pt x="863" y="8334"/>
                  <a:pt x="4084" y="8235"/>
                  <a:pt x="2474" y="11588"/>
                </a:cubicBezTo>
                <a:cubicBezTo>
                  <a:pt x="863" y="14941"/>
                  <a:pt x="0" y="16568"/>
                  <a:pt x="2720" y="20011"/>
                </a:cubicBezTo>
                <a:cubicBezTo>
                  <a:pt x="5449" y="23454"/>
                  <a:pt x="5325" y="22213"/>
                  <a:pt x="6320" y="25180"/>
                </a:cubicBezTo>
                <a:lnTo>
                  <a:pt x="6311" y="1"/>
                </a:lnTo>
                <a:close/>
              </a:path>
            </a:pathLst>
          </a:custGeom>
          <a:solidFill>
            <a:srgbClr val="A62F14">
              <a:alpha val="6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545171" y="1054807"/>
            <a:ext cx="1156329" cy="5527401"/>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78244" y="4371524"/>
            <a:ext cx="1167257" cy="1856992"/>
          </a:xfrm>
          <a:custGeom>
            <a:avLst/>
            <a:gdLst/>
            <a:ahLst/>
            <a:cxnLst/>
            <a:rect l="l" t="t" r="r" b="b"/>
            <a:pathLst>
              <a:path w="6551" h="10422" extrusionOk="0">
                <a:moveTo>
                  <a:pt x="5637" y="0"/>
                </a:moveTo>
                <a:cubicBezTo>
                  <a:pt x="4985" y="0"/>
                  <a:pt x="4233" y="2235"/>
                  <a:pt x="4233" y="2235"/>
                </a:cubicBezTo>
                <a:cubicBezTo>
                  <a:pt x="4060" y="2523"/>
                  <a:pt x="3896" y="2819"/>
                  <a:pt x="3756" y="3123"/>
                </a:cubicBezTo>
                <a:cubicBezTo>
                  <a:pt x="3693" y="2578"/>
                  <a:pt x="3463" y="1077"/>
                  <a:pt x="2927" y="1077"/>
                </a:cubicBezTo>
                <a:cubicBezTo>
                  <a:pt x="2905" y="1077"/>
                  <a:pt x="2883" y="1080"/>
                  <a:pt x="2860" y="1085"/>
                </a:cubicBezTo>
                <a:cubicBezTo>
                  <a:pt x="2186" y="1241"/>
                  <a:pt x="3082" y="2663"/>
                  <a:pt x="3690" y="3246"/>
                </a:cubicBezTo>
                <a:cubicBezTo>
                  <a:pt x="3501" y="3665"/>
                  <a:pt x="3337" y="4093"/>
                  <a:pt x="3197" y="4536"/>
                </a:cubicBezTo>
                <a:cubicBezTo>
                  <a:pt x="3126" y="3946"/>
                  <a:pt x="2897" y="2540"/>
                  <a:pt x="2379" y="2540"/>
                </a:cubicBezTo>
                <a:cubicBezTo>
                  <a:pt x="2356" y="2540"/>
                  <a:pt x="2333" y="2542"/>
                  <a:pt x="2310" y="2548"/>
                </a:cubicBezTo>
                <a:cubicBezTo>
                  <a:pt x="1636" y="2696"/>
                  <a:pt x="2532" y="4117"/>
                  <a:pt x="3140" y="4701"/>
                </a:cubicBezTo>
                <a:cubicBezTo>
                  <a:pt x="2992" y="5194"/>
                  <a:pt x="2877" y="5687"/>
                  <a:pt x="2778" y="6188"/>
                </a:cubicBezTo>
                <a:cubicBezTo>
                  <a:pt x="2594" y="5653"/>
                  <a:pt x="2105" y="4391"/>
                  <a:pt x="1601" y="4391"/>
                </a:cubicBezTo>
                <a:cubicBezTo>
                  <a:pt x="1563" y="4391"/>
                  <a:pt x="1525" y="4398"/>
                  <a:pt x="1488" y="4413"/>
                </a:cubicBezTo>
                <a:cubicBezTo>
                  <a:pt x="847" y="4668"/>
                  <a:pt x="2014" y="5884"/>
                  <a:pt x="2753" y="6353"/>
                </a:cubicBezTo>
                <a:cubicBezTo>
                  <a:pt x="2688" y="6714"/>
                  <a:pt x="2638" y="7076"/>
                  <a:pt x="2597" y="7429"/>
                </a:cubicBezTo>
                <a:cubicBezTo>
                  <a:pt x="2573" y="7618"/>
                  <a:pt x="2556" y="7815"/>
                  <a:pt x="2540" y="8013"/>
                </a:cubicBezTo>
                <a:cubicBezTo>
                  <a:pt x="2281" y="7599"/>
                  <a:pt x="1499" y="6437"/>
                  <a:pt x="967" y="6437"/>
                </a:cubicBezTo>
                <a:cubicBezTo>
                  <a:pt x="907" y="6437"/>
                  <a:pt x="850" y="6451"/>
                  <a:pt x="798" y="6484"/>
                </a:cubicBezTo>
                <a:cubicBezTo>
                  <a:pt x="206" y="6846"/>
                  <a:pt x="1685" y="7815"/>
                  <a:pt x="2523" y="8128"/>
                </a:cubicBezTo>
                <a:cubicBezTo>
                  <a:pt x="2482" y="8670"/>
                  <a:pt x="2466" y="9212"/>
                  <a:pt x="2482" y="9755"/>
                </a:cubicBezTo>
                <a:cubicBezTo>
                  <a:pt x="2140" y="9363"/>
                  <a:pt x="1273" y="8452"/>
                  <a:pt x="749" y="8452"/>
                </a:cubicBezTo>
                <a:cubicBezTo>
                  <a:pt x="668" y="8452"/>
                  <a:pt x="596" y="8474"/>
                  <a:pt x="535" y="8522"/>
                </a:cubicBezTo>
                <a:cubicBezTo>
                  <a:pt x="0" y="8941"/>
                  <a:pt x="1586" y="9681"/>
                  <a:pt x="2482" y="9894"/>
                </a:cubicBezTo>
                <a:cubicBezTo>
                  <a:pt x="2490" y="10051"/>
                  <a:pt x="2507" y="10215"/>
                  <a:pt x="2515" y="10371"/>
                </a:cubicBezTo>
                <a:cubicBezTo>
                  <a:pt x="2519" y="10406"/>
                  <a:pt x="2548" y="10422"/>
                  <a:pt x="2579" y="10422"/>
                </a:cubicBezTo>
                <a:cubicBezTo>
                  <a:pt x="2621" y="10422"/>
                  <a:pt x="2668" y="10394"/>
                  <a:pt x="2663" y="10346"/>
                </a:cubicBezTo>
                <a:cubicBezTo>
                  <a:pt x="2655" y="10240"/>
                  <a:pt x="2647" y="10141"/>
                  <a:pt x="2638" y="10034"/>
                </a:cubicBezTo>
                <a:cubicBezTo>
                  <a:pt x="3411" y="9500"/>
                  <a:pt x="4791" y="8070"/>
                  <a:pt x="4150" y="7881"/>
                </a:cubicBezTo>
                <a:cubicBezTo>
                  <a:pt x="4125" y="7874"/>
                  <a:pt x="4099" y="7870"/>
                  <a:pt x="4073" y="7870"/>
                </a:cubicBezTo>
                <a:cubicBezTo>
                  <a:pt x="3510" y="7870"/>
                  <a:pt x="2819" y="9504"/>
                  <a:pt x="2638" y="9952"/>
                </a:cubicBezTo>
                <a:cubicBezTo>
                  <a:pt x="2614" y="9385"/>
                  <a:pt x="2622" y="8810"/>
                  <a:pt x="2663" y="8243"/>
                </a:cubicBezTo>
                <a:cubicBezTo>
                  <a:pt x="3501" y="7782"/>
                  <a:pt x="5005" y="6550"/>
                  <a:pt x="4413" y="6295"/>
                </a:cubicBezTo>
                <a:cubicBezTo>
                  <a:pt x="4379" y="6280"/>
                  <a:pt x="4343" y="6273"/>
                  <a:pt x="4305" y="6273"/>
                </a:cubicBezTo>
                <a:cubicBezTo>
                  <a:pt x="3789" y="6273"/>
                  <a:pt x="2970" y="7598"/>
                  <a:pt x="2671" y="8103"/>
                </a:cubicBezTo>
                <a:cubicBezTo>
                  <a:pt x="2688" y="7906"/>
                  <a:pt x="2704" y="7700"/>
                  <a:pt x="2721" y="7503"/>
                </a:cubicBezTo>
                <a:cubicBezTo>
                  <a:pt x="2753" y="7183"/>
                  <a:pt x="2803" y="6854"/>
                  <a:pt x="2852" y="6525"/>
                </a:cubicBezTo>
                <a:cubicBezTo>
                  <a:pt x="3764" y="6213"/>
                  <a:pt x="5498" y="5251"/>
                  <a:pt x="4989" y="4882"/>
                </a:cubicBezTo>
                <a:cubicBezTo>
                  <a:pt x="4944" y="4849"/>
                  <a:pt x="4891" y="4835"/>
                  <a:pt x="4832" y="4835"/>
                </a:cubicBezTo>
                <a:cubicBezTo>
                  <a:pt x="4297" y="4835"/>
                  <a:pt x="3223" y="6019"/>
                  <a:pt x="2868" y="6418"/>
                </a:cubicBezTo>
                <a:cubicBezTo>
                  <a:pt x="2959" y="5901"/>
                  <a:pt x="3074" y="5383"/>
                  <a:pt x="3222" y="4873"/>
                </a:cubicBezTo>
                <a:cubicBezTo>
                  <a:pt x="4175" y="4709"/>
                  <a:pt x="5999" y="4027"/>
                  <a:pt x="5589" y="3583"/>
                </a:cubicBezTo>
                <a:cubicBezTo>
                  <a:pt x="5539" y="3529"/>
                  <a:pt x="5468" y="3505"/>
                  <a:pt x="5380" y="3505"/>
                </a:cubicBezTo>
                <a:cubicBezTo>
                  <a:pt x="4840" y="3505"/>
                  <a:pt x="3679" y="4412"/>
                  <a:pt x="3255" y="4758"/>
                </a:cubicBezTo>
                <a:cubicBezTo>
                  <a:pt x="3394" y="4298"/>
                  <a:pt x="3559" y="3854"/>
                  <a:pt x="3756" y="3411"/>
                </a:cubicBezTo>
                <a:cubicBezTo>
                  <a:pt x="4701" y="3246"/>
                  <a:pt x="6550" y="2564"/>
                  <a:pt x="6139" y="2112"/>
                </a:cubicBezTo>
                <a:cubicBezTo>
                  <a:pt x="6090" y="2059"/>
                  <a:pt x="6019" y="2035"/>
                  <a:pt x="5932" y="2035"/>
                </a:cubicBezTo>
                <a:cubicBezTo>
                  <a:pt x="5392" y="2035"/>
                  <a:pt x="4230" y="2949"/>
                  <a:pt x="3805" y="3296"/>
                </a:cubicBezTo>
                <a:cubicBezTo>
                  <a:pt x="4027" y="2835"/>
                  <a:pt x="4282" y="2392"/>
                  <a:pt x="4561" y="1972"/>
                </a:cubicBezTo>
                <a:cubicBezTo>
                  <a:pt x="5317" y="1315"/>
                  <a:pt x="6279" y="148"/>
                  <a:pt x="5704" y="8"/>
                </a:cubicBezTo>
                <a:cubicBezTo>
                  <a:pt x="5681" y="3"/>
                  <a:pt x="5659" y="0"/>
                  <a:pt x="5637"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rot="-1550238">
            <a:off x="4786252" y="5648997"/>
            <a:ext cx="1341465" cy="1883290"/>
            <a:chOff x="12669588" y="4974625"/>
            <a:chExt cx="1341517" cy="1883364"/>
          </a:xfrm>
        </p:grpSpPr>
        <p:sp>
          <p:nvSpPr>
            <p:cNvPr id="16" name="Google Shape;16;p2"/>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110103" y="390029"/>
            <a:ext cx="1569944" cy="2346810"/>
            <a:chOff x="9591703" y="754416"/>
            <a:chExt cx="1569944" cy="2346810"/>
          </a:xfrm>
        </p:grpSpPr>
        <p:sp>
          <p:nvSpPr>
            <p:cNvPr id="19"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7431831" y="4459192"/>
            <a:ext cx="1452702" cy="1681663"/>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29796" y="-346875"/>
            <a:ext cx="160647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95017" y="-430939"/>
            <a:ext cx="1608787"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34525" y="-624740"/>
            <a:ext cx="4327172"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83" y="-624740"/>
            <a:ext cx="3531212"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2"/>
          <p:cNvGrpSpPr/>
          <p:nvPr/>
        </p:nvGrpSpPr>
        <p:grpSpPr>
          <a:xfrm>
            <a:off x="5448723" y="-588386"/>
            <a:ext cx="4432102" cy="1456441"/>
            <a:chOff x="11551863" y="-1"/>
            <a:chExt cx="2377099" cy="781143"/>
          </a:xfrm>
        </p:grpSpPr>
        <p:sp>
          <p:nvSpPr>
            <p:cNvPr id="27"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a:off x="6303926" y="5450801"/>
            <a:ext cx="319299" cy="310924"/>
            <a:chOff x="10523051" y="3246451"/>
            <a:chExt cx="319299" cy="310924"/>
          </a:xfrm>
        </p:grpSpPr>
        <p:sp>
          <p:nvSpPr>
            <p:cNvPr id="34" name="Google Shape;34;p2"/>
            <p:cNvSpPr/>
            <p:nvPr/>
          </p:nvSpPr>
          <p:spPr>
            <a:xfrm>
              <a:off x="10523051" y="3246451"/>
              <a:ext cx="281346" cy="221656"/>
            </a:xfrm>
            <a:custGeom>
              <a:avLst/>
              <a:gdLst/>
              <a:ahLst/>
              <a:cxnLst/>
              <a:rect l="l" t="t" r="r" b="b"/>
              <a:pathLst>
                <a:path w="1579" h="1244" extrusionOk="0">
                  <a:moveTo>
                    <a:pt x="768" y="0"/>
                  </a:moveTo>
                  <a:cubicBezTo>
                    <a:pt x="381" y="0"/>
                    <a:pt x="0" y="191"/>
                    <a:pt x="0" y="191"/>
                  </a:cubicBezTo>
                  <a:cubicBezTo>
                    <a:pt x="200" y="1025"/>
                    <a:pt x="568" y="1243"/>
                    <a:pt x="898" y="1243"/>
                  </a:cubicBezTo>
                  <a:cubicBezTo>
                    <a:pt x="1261" y="1243"/>
                    <a:pt x="1578" y="980"/>
                    <a:pt x="1578" y="980"/>
                  </a:cubicBezTo>
                  <a:cubicBezTo>
                    <a:pt x="1558" y="195"/>
                    <a:pt x="1159" y="0"/>
                    <a:pt x="76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561181" y="3299371"/>
              <a:ext cx="281168" cy="258005"/>
            </a:xfrm>
            <a:custGeom>
              <a:avLst/>
              <a:gdLst/>
              <a:ahLst/>
              <a:cxnLst/>
              <a:rect l="l" t="t" r="r" b="b"/>
              <a:pathLst>
                <a:path w="1578" h="1448" extrusionOk="0">
                  <a:moveTo>
                    <a:pt x="0" y="1"/>
                  </a:moveTo>
                  <a:lnTo>
                    <a:pt x="312" y="149"/>
                  </a:lnTo>
                  <a:cubicBezTo>
                    <a:pt x="542" y="247"/>
                    <a:pt x="764" y="362"/>
                    <a:pt x="970" y="502"/>
                  </a:cubicBezTo>
                  <a:cubicBezTo>
                    <a:pt x="1085" y="568"/>
                    <a:pt x="1183" y="650"/>
                    <a:pt x="1282" y="749"/>
                  </a:cubicBezTo>
                  <a:cubicBezTo>
                    <a:pt x="1364" y="831"/>
                    <a:pt x="1430" y="938"/>
                    <a:pt x="1471" y="1045"/>
                  </a:cubicBezTo>
                  <a:cubicBezTo>
                    <a:pt x="1496" y="1094"/>
                    <a:pt x="1504" y="1143"/>
                    <a:pt x="1520" y="1201"/>
                  </a:cubicBezTo>
                  <a:cubicBezTo>
                    <a:pt x="1520" y="1242"/>
                    <a:pt x="1520" y="1283"/>
                    <a:pt x="1520" y="1324"/>
                  </a:cubicBezTo>
                  <a:lnTo>
                    <a:pt x="1520" y="1414"/>
                  </a:lnTo>
                  <a:lnTo>
                    <a:pt x="1520" y="1447"/>
                  </a:lnTo>
                  <a:cubicBezTo>
                    <a:pt x="1520" y="1447"/>
                    <a:pt x="1529" y="1439"/>
                    <a:pt x="1529" y="1414"/>
                  </a:cubicBezTo>
                  <a:cubicBezTo>
                    <a:pt x="1545" y="1381"/>
                    <a:pt x="1553" y="1349"/>
                    <a:pt x="1553" y="1316"/>
                  </a:cubicBezTo>
                  <a:cubicBezTo>
                    <a:pt x="1578" y="1209"/>
                    <a:pt x="1578" y="1094"/>
                    <a:pt x="1553" y="979"/>
                  </a:cubicBezTo>
                  <a:cubicBezTo>
                    <a:pt x="1545" y="913"/>
                    <a:pt x="1520" y="847"/>
                    <a:pt x="1496" y="790"/>
                  </a:cubicBezTo>
                  <a:cubicBezTo>
                    <a:pt x="1463" y="724"/>
                    <a:pt x="1430" y="667"/>
                    <a:pt x="1381" y="609"/>
                  </a:cubicBezTo>
                  <a:cubicBezTo>
                    <a:pt x="1340" y="552"/>
                    <a:pt x="1290" y="502"/>
                    <a:pt x="1241" y="453"/>
                  </a:cubicBezTo>
                  <a:cubicBezTo>
                    <a:pt x="1183" y="404"/>
                    <a:pt x="1126" y="362"/>
                    <a:pt x="1068" y="321"/>
                  </a:cubicBezTo>
                  <a:cubicBezTo>
                    <a:pt x="855" y="182"/>
                    <a:pt x="608" y="91"/>
                    <a:pt x="362" y="34"/>
                  </a:cubicBezTo>
                  <a:cubicBezTo>
                    <a:pt x="271" y="17"/>
                    <a:pt x="189" y="9"/>
                    <a:pt x="10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7511146" y="1911179"/>
            <a:ext cx="401083" cy="262994"/>
            <a:chOff x="11658059" y="2197679"/>
            <a:chExt cx="401083" cy="262994"/>
          </a:xfrm>
        </p:grpSpPr>
        <p:sp>
          <p:nvSpPr>
            <p:cNvPr id="37" name="Google Shape;37;p2"/>
            <p:cNvSpPr/>
            <p:nvPr/>
          </p:nvSpPr>
          <p:spPr>
            <a:xfrm>
              <a:off x="11658059" y="2212290"/>
              <a:ext cx="383622" cy="248383"/>
            </a:xfrm>
            <a:custGeom>
              <a:avLst/>
              <a:gdLst/>
              <a:ahLst/>
              <a:cxnLst/>
              <a:rect l="l" t="t" r="r" b="b"/>
              <a:pathLst>
                <a:path w="2153" h="1394" extrusionOk="0">
                  <a:moveTo>
                    <a:pt x="1123" y="0"/>
                  </a:moveTo>
                  <a:cubicBezTo>
                    <a:pt x="1" y="0"/>
                    <a:pt x="353" y="1393"/>
                    <a:pt x="353" y="1393"/>
                  </a:cubicBezTo>
                  <a:cubicBezTo>
                    <a:pt x="2152" y="1385"/>
                    <a:pt x="1470" y="37"/>
                    <a:pt x="1470" y="37"/>
                  </a:cubicBezTo>
                  <a:cubicBezTo>
                    <a:pt x="1341" y="12"/>
                    <a:pt x="1226" y="0"/>
                    <a:pt x="1123"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747149" y="2197679"/>
              <a:ext cx="311993" cy="230743"/>
            </a:xfrm>
            <a:custGeom>
              <a:avLst/>
              <a:gdLst/>
              <a:ahLst/>
              <a:cxnLst/>
              <a:rect l="l" t="t" r="r" b="b"/>
              <a:pathLst>
                <a:path w="1751" h="1295" extrusionOk="0">
                  <a:moveTo>
                    <a:pt x="1249" y="1"/>
                  </a:moveTo>
                  <a:cubicBezTo>
                    <a:pt x="1198" y="1"/>
                    <a:pt x="1150" y="9"/>
                    <a:pt x="1102" y="21"/>
                  </a:cubicBezTo>
                  <a:cubicBezTo>
                    <a:pt x="1028" y="37"/>
                    <a:pt x="962" y="53"/>
                    <a:pt x="904" y="86"/>
                  </a:cubicBezTo>
                  <a:cubicBezTo>
                    <a:pt x="839" y="111"/>
                    <a:pt x="773" y="152"/>
                    <a:pt x="715" y="193"/>
                  </a:cubicBezTo>
                  <a:cubicBezTo>
                    <a:pt x="658" y="234"/>
                    <a:pt x="600" y="275"/>
                    <a:pt x="551" y="325"/>
                  </a:cubicBezTo>
                  <a:cubicBezTo>
                    <a:pt x="370" y="505"/>
                    <a:pt x="222" y="719"/>
                    <a:pt x="116" y="957"/>
                  </a:cubicBezTo>
                  <a:cubicBezTo>
                    <a:pt x="74" y="1040"/>
                    <a:pt x="50" y="1114"/>
                    <a:pt x="25" y="1204"/>
                  </a:cubicBezTo>
                  <a:cubicBezTo>
                    <a:pt x="9" y="1229"/>
                    <a:pt x="0" y="1261"/>
                    <a:pt x="0" y="1294"/>
                  </a:cubicBezTo>
                  <a:lnTo>
                    <a:pt x="214" y="1023"/>
                  </a:lnTo>
                  <a:cubicBezTo>
                    <a:pt x="362" y="826"/>
                    <a:pt x="518" y="637"/>
                    <a:pt x="699" y="464"/>
                  </a:cubicBezTo>
                  <a:cubicBezTo>
                    <a:pt x="789" y="366"/>
                    <a:pt x="896" y="292"/>
                    <a:pt x="1011" y="218"/>
                  </a:cubicBezTo>
                  <a:cubicBezTo>
                    <a:pt x="1141" y="134"/>
                    <a:pt x="1299" y="85"/>
                    <a:pt x="1459" y="85"/>
                  </a:cubicBezTo>
                  <a:cubicBezTo>
                    <a:pt x="1471" y="85"/>
                    <a:pt x="1484" y="86"/>
                    <a:pt x="1496" y="86"/>
                  </a:cubicBezTo>
                  <a:cubicBezTo>
                    <a:pt x="1545" y="95"/>
                    <a:pt x="1587" y="95"/>
                    <a:pt x="1628" y="111"/>
                  </a:cubicBezTo>
                  <a:cubicBezTo>
                    <a:pt x="1669" y="119"/>
                    <a:pt x="1693" y="127"/>
                    <a:pt x="1718" y="136"/>
                  </a:cubicBezTo>
                  <a:lnTo>
                    <a:pt x="1751" y="144"/>
                  </a:lnTo>
                  <a:lnTo>
                    <a:pt x="1718" y="127"/>
                  </a:lnTo>
                  <a:cubicBezTo>
                    <a:pt x="1693" y="111"/>
                    <a:pt x="1660" y="95"/>
                    <a:pt x="1628" y="78"/>
                  </a:cubicBezTo>
                  <a:cubicBezTo>
                    <a:pt x="1529" y="29"/>
                    <a:pt x="1414" y="4"/>
                    <a:pt x="1307" y="4"/>
                  </a:cubicBezTo>
                  <a:cubicBezTo>
                    <a:pt x="1287" y="2"/>
                    <a:pt x="1268" y="1"/>
                    <a:pt x="12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3562303" y="869416"/>
            <a:ext cx="408745" cy="220943"/>
            <a:chOff x="12687228" y="1235504"/>
            <a:chExt cx="408745" cy="220943"/>
          </a:xfrm>
        </p:grpSpPr>
        <p:sp>
          <p:nvSpPr>
            <p:cNvPr id="40" name="Google Shape;40;p2"/>
            <p:cNvSpPr/>
            <p:nvPr/>
          </p:nvSpPr>
          <p:spPr>
            <a:xfrm>
              <a:off x="12798412" y="1235504"/>
              <a:ext cx="297561" cy="220943"/>
            </a:xfrm>
            <a:custGeom>
              <a:avLst/>
              <a:gdLst/>
              <a:ahLst/>
              <a:cxnLst/>
              <a:rect l="l" t="t" r="r" b="b"/>
              <a:pathLst>
                <a:path w="1670" h="1240" extrusionOk="0">
                  <a:moveTo>
                    <a:pt x="789" y="1"/>
                  </a:moveTo>
                  <a:cubicBezTo>
                    <a:pt x="81" y="1"/>
                    <a:pt x="1" y="868"/>
                    <a:pt x="1" y="868"/>
                  </a:cubicBezTo>
                  <a:cubicBezTo>
                    <a:pt x="281" y="1138"/>
                    <a:pt x="525" y="1240"/>
                    <a:pt x="734" y="1240"/>
                  </a:cubicBezTo>
                  <a:cubicBezTo>
                    <a:pt x="1363" y="1240"/>
                    <a:pt x="1669" y="317"/>
                    <a:pt x="1669" y="317"/>
                  </a:cubicBezTo>
                  <a:cubicBezTo>
                    <a:pt x="1301" y="88"/>
                    <a:pt x="1014" y="1"/>
                    <a:pt x="78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687228" y="1305172"/>
              <a:ext cx="369189" cy="98177"/>
            </a:xfrm>
            <a:custGeom>
              <a:avLst/>
              <a:gdLst/>
              <a:ahLst/>
              <a:cxnLst/>
              <a:rect l="l" t="t" r="r" b="b"/>
              <a:pathLst>
                <a:path w="2072" h="551" extrusionOk="0">
                  <a:moveTo>
                    <a:pt x="2071" y="0"/>
                  </a:moveTo>
                  <a:lnTo>
                    <a:pt x="1751" y="124"/>
                  </a:lnTo>
                  <a:cubicBezTo>
                    <a:pt x="1521" y="206"/>
                    <a:pt x="1282" y="280"/>
                    <a:pt x="1044" y="337"/>
                  </a:cubicBezTo>
                  <a:cubicBezTo>
                    <a:pt x="913" y="362"/>
                    <a:pt x="781" y="370"/>
                    <a:pt x="650" y="370"/>
                  </a:cubicBezTo>
                  <a:cubicBezTo>
                    <a:pt x="526" y="370"/>
                    <a:pt x="411" y="345"/>
                    <a:pt x="304" y="296"/>
                  </a:cubicBezTo>
                  <a:cubicBezTo>
                    <a:pt x="255" y="280"/>
                    <a:pt x="206" y="247"/>
                    <a:pt x="165" y="222"/>
                  </a:cubicBezTo>
                  <a:cubicBezTo>
                    <a:pt x="132" y="198"/>
                    <a:pt x="91" y="165"/>
                    <a:pt x="66" y="132"/>
                  </a:cubicBezTo>
                  <a:cubicBezTo>
                    <a:pt x="41" y="107"/>
                    <a:pt x="25" y="91"/>
                    <a:pt x="0" y="66"/>
                  </a:cubicBezTo>
                  <a:lnTo>
                    <a:pt x="0" y="66"/>
                  </a:lnTo>
                  <a:cubicBezTo>
                    <a:pt x="9" y="99"/>
                    <a:pt x="25" y="132"/>
                    <a:pt x="50" y="156"/>
                  </a:cubicBezTo>
                  <a:cubicBezTo>
                    <a:pt x="140" y="313"/>
                    <a:pt x="288" y="428"/>
                    <a:pt x="461" y="493"/>
                  </a:cubicBezTo>
                  <a:cubicBezTo>
                    <a:pt x="526" y="518"/>
                    <a:pt x="592" y="534"/>
                    <a:pt x="666" y="543"/>
                  </a:cubicBezTo>
                  <a:cubicBezTo>
                    <a:pt x="732" y="551"/>
                    <a:pt x="806" y="551"/>
                    <a:pt x="871" y="551"/>
                  </a:cubicBezTo>
                  <a:cubicBezTo>
                    <a:pt x="945" y="543"/>
                    <a:pt x="1011" y="534"/>
                    <a:pt x="1085" y="526"/>
                  </a:cubicBezTo>
                  <a:cubicBezTo>
                    <a:pt x="1340" y="469"/>
                    <a:pt x="1578" y="370"/>
                    <a:pt x="1792" y="222"/>
                  </a:cubicBezTo>
                  <a:cubicBezTo>
                    <a:pt x="1866" y="181"/>
                    <a:pt x="1932" y="124"/>
                    <a:pt x="1997" y="66"/>
                  </a:cubicBezTo>
                  <a:cubicBezTo>
                    <a:pt x="2022" y="50"/>
                    <a:pt x="2047" y="25"/>
                    <a:pt x="207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504087" y="5260644"/>
            <a:ext cx="2872881" cy="2240782"/>
            <a:chOff x="10016484" y="4789495"/>
            <a:chExt cx="2313667" cy="1804608"/>
          </a:xfrm>
        </p:grpSpPr>
        <p:sp>
          <p:nvSpPr>
            <p:cNvPr id="43" name="Google Shape;43;p2"/>
            <p:cNvSpPr/>
            <p:nvPr/>
          </p:nvSpPr>
          <p:spPr>
            <a:xfrm>
              <a:off x="10420775" y="4789495"/>
              <a:ext cx="1539297" cy="669957"/>
            </a:xfrm>
            <a:custGeom>
              <a:avLst/>
              <a:gdLst/>
              <a:ahLst/>
              <a:cxnLst/>
              <a:rect l="l" t="t" r="r" b="b"/>
              <a:pathLst>
                <a:path w="8639" h="3760" extrusionOk="0">
                  <a:moveTo>
                    <a:pt x="2360" y="307"/>
                  </a:moveTo>
                  <a:cubicBezTo>
                    <a:pt x="2500" y="307"/>
                    <a:pt x="2438" y="484"/>
                    <a:pt x="2407" y="571"/>
                  </a:cubicBezTo>
                  <a:cubicBezTo>
                    <a:pt x="2317" y="760"/>
                    <a:pt x="2177" y="916"/>
                    <a:pt x="2004" y="1023"/>
                  </a:cubicBezTo>
                  <a:cubicBezTo>
                    <a:pt x="1980" y="1039"/>
                    <a:pt x="1963" y="1047"/>
                    <a:pt x="1939" y="1064"/>
                  </a:cubicBezTo>
                  <a:cubicBezTo>
                    <a:pt x="1865" y="768"/>
                    <a:pt x="2004" y="341"/>
                    <a:pt x="2341" y="308"/>
                  </a:cubicBezTo>
                  <a:cubicBezTo>
                    <a:pt x="2348" y="307"/>
                    <a:pt x="2354" y="307"/>
                    <a:pt x="2360" y="307"/>
                  </a:cubicBezTo>
                  <a:close/>
                  <a:moveTo>
                    <a:pt x="6754" y="702"/>
                  </a:moveTo>
                  <a:cubicBezTo>
                    <a:pt x="6960" y="924"/>
                    <a:pt x="7042" y="1368"/>
                    <a:pt x="6762" y="1557"/>
                  </a:cubicBezTo>
                  <a:lnTo>
                    <a:pt x="6754" y="1557"/>
                  </a:lnTo>
                  <a:cubicBezTo>
                    <a:pt x="6731" y="1573"/>
                    <a:pt x="6710" y="1580"/>
                    <a:pt x="6692" y="1580"/>
                  </a:cubicBezTo>
                  <a:cubicBezTo>
                    <a:pt x="6609" y="1580"/>
                    <a:pt x="6580" y="1432"/>
                    <a:pt x="6573" y="1351"/>
                  </a:cubicBezTo>
                  <a:cubicBezTo>
                    <a:pt x="6565" y="1146"/>
                    <a:pt x="6614" y="940"/>
                    <a:pt x="6721" y="760"/>
                  </a:cubicBezTo>
                  <a:cubicBezTo>
                    <a:pt x="6730" y="743"/>
                    <a:pt x="6746" y="719"/>
                    <a:pt x="6754" y="702"/>
                  </a:cubicBezTo>
                  <a:close/>
                  <a:moveTo>
                    <a:pt x="7953" y="0"/>
                  </a:moveTo>
                  <a:cubicBezTo>
                    <a:pt x="7487" y="0"/>
                    <a:pt x="7039" y="128"/>
                    <a:pt x="6738" y="464"/>
                  </a:cubicBezTo>
                  <a:cubicBezTo>
                    <a:pt x="6553" y="336"/>
                    <a:pt x="6332" y="270"/>
                    <a:pt x="6112" y="270"/>
                  </a:cubicBezTo>
                  <a:cubicBezTo>
                    <a:pt x="6076" y="270"/>
                    <a:pt x="6041" y="271"/>
                    <a:pt x="6006" y="275"/>
                  </a:cubicBezTo>
                  <a:cubicBezTo>
                    <a:pt x="5472" y="316"/>
                    <a:pt x="5061" y="760"/>
                    <a:pt x="4790" y="1236"/>
                  </a:cubicBezTo>
                  <a:lnTo>
                    <a:pt x="4716" y="258"/>
                  </a:lnTo>
                  <a:lnTo>
                    <a:pt x="3886" y="258"/>
                  </a:lnTo>
                  <a:lnTo>
                    <a:pt x="3804" y="1392"/>
                  </a:lnTo>
                  <a:cubicBezTo>
                    <a:pt x="3533" y="1557"/>
                    <a:pt x="3229" y="1664"/>
                    <a:pt x="2916" y="1696"/>
                  </a:cubicBezTo>
                  <a:cubicBezTo>
                    <a:pt x="2882" y="1700"/>
                    <a:pt x="2848" y="1702"/>
                    <a:pt x="2814" y="1702"/>
                  </a:cubicBezTo>
                  <a:cubicBezTo>
                    <a:pt x="2474" y="1702"/>
                    <a:pt x="2160" y="1518"/>
                    <a:pt x="1996" y="1212"/>
                  </a:cubicBezTo>
                  <a:cubicBezTo>
                    <a:pt x="2086" y="1162"/>
                    <a:pt x="2169" y="1113"/>
                    <a:pt x="2243" y="1047"/>
                  </a:cubicBezTo>
                  <a:cubicBezTo>
                    <a:pt x="2456" y="875"/>
                    <a:pt x="2900" y="143"/>
                    <a:pt x="2333" y="135"/>
                  </a:cubicBezTo>
                  <a:cubicBezTo>
                    <a:pt x="1988" y="135"/>
                    <a:pt x="1791" y="521"/>
                    <a:pt x="1758" y="817"/>
                  </a:cubicBezTo>
                  <a:cubicBezTo>
                    <a:pt x="1750" y="924"/>
                    <a:pt x="1758" y="1031"/>
                    <a:pt x="1791" y="1129"/>
                  </a:cubicBezTo>
                  <a:cubicBezTo>
                    <a:pt x="1666" y="1175"/>
                    <a:pt x="1538" y="1196"/>
                    <a:pt x="1409" y="1196"/>
                  </a:cubicBezTo>
                  <a:cubicBezTo>
                    <a:pt x="965" y="1196"/>
                    <a:pt x="518" y="950"/>
                    <a:pt x="180" y="669"/>
                  </a:cubicBezTo>
                  <a:cubicBezTo>
                    <a:pt x="162" y="653"/>
                    <a:pt x="142" y="646"/>
                    <a:pt x="124" y="646"/>
                  </a:cubicBezTo>
                  <a:cubicBezTo>
                    <a:pt x="57" y="646"/>
                    <a:pt x="1" y="733"/>
                    <a:pt x="65" y="784"/>
                  </a:cubicBezTo>
                  <a:cubicBezTo>
                    <a:pt x="453" y="1110"/>
                    <a:pt x="932" y="1354"/>
                    <a:pt x="1406" y="1354"/>
                  </a:cubicBezTo>
                  <a:cubicBezTo>
                    <a:pt x="1555" y="1354"/>
                    <a:pt x="1703" y="1330"/>
                    <a:pt x="1848" y="1277"/>
                  </a:cubicBezTo>
                  <a:cubicBezTo>
                    <a:pt x="1963" y="1507"/>
                    <a:pt x="2160" y="1688"/>
                    <a:pt x="2407" y="1795"/>
                  </a:cubicBezTo>
                  <a:cubicBezTo>
                    <a:pt x="2547" y="1856"/>
                    <a:pt x="2696" y="1883"/>
                    <a:pt x="2847" y="1883"/>
                  </a:cubicBezTo>
                  <a:cubicBezTo>
                    <a:pt x="3164" y="1883"/>
                    <a:pt x="3493" y="1765"/>
                    <a:pt x="3788" y="1598"/>
                  </a:cubicBezTo>
                  <a:lnTo>
                    <a:pt x="3788" y="1598"/>
                  </a:lnTo>
                  <a:lnTo>
                    <a:pt x="3631" y="3759"/>
                  </a:lnTo>
                  <a:lnTo>
                    <a:pt x="4979" y="3759"/>
                  </a:lnTo>
                  <a:lnTo>
                    <a:pt x="4815" y="1557"/>
                  </a:lnTo>
                  <a:cubicBezTo>
                    <a:pt x="4979" y="1171"/>
                    <a:pt x="5250" y="842"/>
                    <a:pt x="5587" y="595"/>
                  </a:cubicBezTo>
                  <a:cubicBezTo>
                    <a:pt x="5748" y="488"/>
                    <a:pt x="5930" y="435"/>
                    <a:pt x="6112" y="435"/>
                  </a:cubicBezTo>
                  <a:cubicBezTo>
                    <a:pt x="6294" y="435"/>
                    <a:pt x="6475" y="488"/>
                    <a:pt x="6631" y="595"/>
                  </a:cubicBezTo>
                  <a:cubicBezTo>
                    <a:pt x="6573" y="677"/>
                    <a:pt x="6532" y="768"/>
                    <a:pt x="6491" y="858"/>
                  </a:cubicBezTo>
                  <a:cubicBezTo>
                    <a:pt x="6405" y="1080"/>
                    <a:pt x="6351" y="1752"/>
                    <a:pt x="6675" y="1752"/>
                  </a:cubicBezTo>
                  <a:cubicBezTo>
                    <a:pt x="6723" y="1752"/>
                    <a:pt x="6779" y="1737"/>
                    <a:pt x="6845" y="1705"/>
                  </a:cubicBezTo>
                  <a:cubicBezTo>
                    <a:pt x="7149" y="1540"/>
                    <a:pt x="7140" y="1105"/>
                    <a:pt x="7025" y="834"/>
                  </a:cubicBezTo>
                  <a:cubicBezTo>
                    <a:pt x="6984" y="735"/>
                    <a:pt x="6927" y="645"/>
                    <a:pt x="6853" y="571"/>
                  </a:cubicBezTo>
                  <a:cubicBezTo>
                    <a:pt x="7121" y="263"/>
                    <a:pt x="7527" y="161"/>
                    <a:pt x="7935" y="161"/>
                  </a:cubicBezTo>
                  <a:cubicBezTo>
                    <a:pt x="8127" y="161"/>
                    <a:pt x="8318" y="183"/>
                    <a:pt x="8496" y="217"/>
                  </a:cubicBezTo>
                  <a:cubicBezTo>
                    <a:pt x="8502" y="218"/>
                    <a:pt x="8507" y="218"/>
                    <a:pt x="8512" y="218"/>
                  </a:cubicBezTo>
                  <a:cubicBezTo>
                    <a:pt x="8607" y="218"/>
                    <a:pt x="8639" y="77"/>
                    <a:pt x="8537" y="61"/>
                  </a:cubicBezTo>
                  <a:cubicBezTo>
                    <a:pt x="8346" y="22"/>
                    <a:pt x="8148" y="0"/>
                    <a:pt x="7953"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016484" y="5169377"/>
              <a:ext cx="2313667" cy="1424727"/>
            </a:xfrm>
            <a:custGeom>
              <a:avLst/>
              <a:gdLst/>
              <a:ahLst/>
              <a:cxnLst/>
              <a:rect l="l" t="t" r="r" b="b"/>
              <a:pathLst>
                <a:path w="12985" h="7996" extrusionOk="0">
                  <a:moveTo>
                    <a:pt x="4996" y="0"/>
                  </a:moveTo>
                  <a:cubicBezTo>
                    <a:pt x="4405" y="0"/>
                    <a:pt x="3854" y="345"/>
                    <a:pt x="3419" y="904"/>
                  </a:cubicBezTo>
                  <a:cubicBezTo>
                    <a:pt x="3115" y="583"/>
                    <a:pt x="2695" y="403"/>
                    <a:pt x="2260" y="394"/>
                  </a:cubicBezTo>
                  <a:cubicBezTo>
                    <a:pt x="1011" y="394"/>
                    <a:pt x="0" y="2005"/>
                    <a:pt x="0" y="4002"/>
                  </a:cubicBezTo>
                  <a:cubicBezTo>
                    <a:pt x="0" y="5991"/>
                    <a:pt x="1011" y="7610"/>
                    <a:pt x="2260" y="7610"/>
                  </a:cubicBezTo>
                  <a:cubicBezTo>
                    <a:pt x="2695" y="7593"/>
                    <a:pt x="3115" y="7412"/>
                    <a:pt x="3419" y="7092"/>
                  </a:cubicBezTo>
                  <a:cubicBezTo>
                    <a:pt x="3854" y="7659"/>
                    <a:pt x="4405" y="7996"/>
                    <a:pt x="4996" y="7996"/>
                  </a:cubicBezTo>
                  <a:cubicBezTo>
                    <a:pt x="5555" y="7996"/>
                    <a:pt x="6073" y="7700"/>
                    <a:pt x="6492" y="7207"/>
                  </a:cubicBezTo>
                  <a:cubicBezTo>
                    <a:pt x="6903" y="7700"/>
                    <a:pt x="7421" y="7996"/>
                    <a:pt x="7980" y="7996"/>
                  </a:cubicBezTo>
                  <a:cubicBezTo>
                    <a:pt x="8579" y="7996"/>
                    <a:pt x="9130" y="7659"/>
                    <a:pt x="9557" y="7092"/>
                  </a:cubicBezTo>
                  <a:cubicBezTo>
                    <a:pt x="9894" y="7421"/>
                    <a:pt x="10297" y="7610"/>
                    <a:pt x="10724" y="7610"/>
                  </a:cubicBezTo>
                  <a:cubicBezTo>
                    <a:pt x="11965" y="7610"/>
                    <a:pt x="12984" y="5991"/>
                    <a:pt x="12984" y="4002"/>
                  </a:cubicBezTo>
                  <a:cubicBezTo>
                    <a:pt x="12984" y="2005"/>
                    <a:pt x="11973" y="394"/>
                    <a:pt x="10724" y="394"/>
                  </a:cubicBezTo>
                  <a:cubicBezTo>
                    <a:pt x="10297" y="394"/>
                    <a:pt x="9902" y="583"/>
                    <a:pt x="9557" y="904"/>
                  </a:cubicBezTo>
                  <a:cubicBezTo>
                    <a:pt x="9130" y="345"/>
                    <a:pt x="8579" y="0"/>
                    <a:pt x="7980" y="0"/>
                  </a:cubicBezTo>
                  <a:cubicBezTo>
                    <a:pt x="7421" y="0"/>
                    <a:pt x="6903" y="296"/>
                    <a:pt x="6492" y="789"/>
                  </a:cubicBezTo>
                  <a:cubicBezTo>
                    <a:pt x="6073" y="296"/>
                    <a:pt x="5555" y="0"/>
                    <a:pt x="4996" y="0"/>
                  </a:cubicBez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471735" y="5380699"/>
              <a:ext cx="161431" cy="1026139"/>
            </a:xfrm>
            <a:custGeom>
              <a:avLst/>
              <a:gdLst/>
              <a:ahLst/>
              <a:cxnLst/>
              <a:rect l="l" t="t" r="r" b="b"/>
              <a:pathLst>
                <a:path w="906" h="5759" extrusionOk="0">
                  <a:moveTo>
                    <a:pt x="791" y="0"/>
                  </a:moveTo>
                  <a:cubicBezTo>
                    <a:pt x="767" y="0"/>
                    <a:pt x="745" y="14"/>
                    <a:pt x="732" y="47"/>
                  </a:cubicBezTo>
                  <a:cubicBezTo>
                    <a:pt x="1" y="1764"/>
                    <a:pt x="190" y="3958"/>
                    <a:pt x="724" y="5692"/>
                  </a:cubicBezTo>
                  <a:cubicBezTo>
                    <a:pt x="737" y="5739"/>
                    <a:pt x="772" y="5758"/>
                    <a:pt x="806" y="5758"/>
                  </a:cubicBezTo>
                  <a:cubicBezTo>
                    <a:pt x="856" y="5758"/>
                    <a:pt x="905" y="5715"/>
                    <a:pt x="880" y="5651"/>
                  </a:cubicBezTo>
                  <a:cubicBezTo>
                    <a:pt x="477" y="4353"/>
                    <a:pt x="346" y="2997"/>
                    <a:pt x="510" y="1649"/>
                  </a:cubicBezTo>
                  <a:cubicBezTo>
                    <a:pt x="560" y="1131"/>
                    <a:pt x="683" y="622"/>
                    <a:pt x="872" y="137"/>
                  </a:cubicBezTo>
                  <a:cubicBezTo>
                    <a:pt x="906" y="69"/>
                    <a:pt x="846" y="0"/>
                    <a:pt x="791" y="0"/>
                  </a:cubicBezTo>
                  <a:close/>
                </a:path>
              </a:pathLst>
            </a:custGeom>
            <a:solidFill>
              <a:srgbClr val="F59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1157729" y="5354150"/>
              <a:ext cx="30291" cy="1052153"/>
            </a:xfrm>
            <a:custGeom>
              <a:avLst/>
              <a:gdLst/>
              <a:ahLst/>
              <a:cxnLst/>
              <a:rect l="l" t="t" r="r" b="b"/>
              <a:pathLst>
                <a:path w="170" h="5905" extrusionOk="0">
                  <a:moveTo>
                    <a:pt x="87" y="1"/>
                  </a:moveTo>
                  <a:cubicBezTo>
                    <a:pt x="46" y="1"/>
                    <a:pt x="5" y="27"/>
                    <a:pt x="5" y="81"/>
                  </a:cubicBezTo>
                  <a:lnTo>
                    <a:pt x="5" y="5825"/>
                  </a:lnTo>
                  <a:cubicBezTo>
                    <a:pt x="1" y="5878"/>
                    <a:pt x="42" y="5905"/>
                    <a:pt x="84" y="5905"/>
                  </a:cubicBezTo>
                  <a:cubicBezTo>
                    <a:pt x="126" y="5905"/>
                    <a:pt x="169" y="5878"/>
                    <a:pt x="169" y="5825"/>
                  </a:cubicBezTo>
                  <a:lnTo>
                    <a:pt x="169" y="81"/>
                  </a:lnTo>
                  <a:cubicBezTo>
                    <a:pt x="169" y="27"/>
                    <a:pt x="128" y="1"/>
                    <a:pt x="87" y="1"/>
                  </a:cubicBezTo>
                  <a:close/>
                </a:path>
              </a:pathLst>
            </a:custGeom>
            <a:solidFill>
              <a:srgbClr val="F59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1716324" y="5381055"/>
              <a:ext cx="161253" cy="1026139"/>
            </a:xfrm>
            <a:custGeom>
              <a:avLst/>
              <a:gdLst/>
              <a:ahLst/>
              <a:cxnLst/>
              <a:rect l="l" t="t" r="r" b="b"/>
              <a:pathLst>
                <a:path w="905" h="5759" extrusionOk="0">
                  <a:moveTo>
                    <a:pt x="109" y="0"/>
                  </a:moveTo>
                  <a:cubicBezTo>
                    <a:pt x="55" y="0"/>
                    <a:pt x="0" y="62"/>
                    <a:pt x="34" y="135"/>
                  </a:cubicBezTo>
                  <a:cubicBezTo>
                    <a:pt x="231" y="603"/>
                    <a:pt x="330" y="1146"/>
                    <a:pt x="395" y="1647"/>
                  </a:cubicBezTo>
                  <a:cubicBezTo>
                    <a:pt x="584" y="2995"/>
                    <a:pt x="412" y="4367"/>
                    <a:pt x="26" y="5649"/>
                  </a:cubicBezTo>
                  <a:cubicBezTo>
                    <a:pt x="1" y="5714"/>
                    <a:pt x="52" y="5758"/>
                    <a:pt x="103" y="5758"/>
                  </a:cubicBezTo>
                  <a:cubicBezTo>
                    <a:pt x="136" y="5758"/>
                    <a:pt x="169" y="5740"/>
                    <a:pt x="182" y="5699"/>
                  </a:cubicBezTo>
                  <a:cubicBezTo>
                    <a:pt x="708" y="3956"/>
                    <a:pt x="905" y="1762"/>
                    <a:pt x="173" y="45"/>
                  </a:cubicBezTo>
                  <a:cubicBezTo>
                    <a:pt x="158" y="14"/>
                    <a:pt x="133" y="0"/>
                    <a:pt x="109" y="0"/>
                  </a:cubicBezTo>
                  <a:close/>
                </a:path>
              </a:pathLst>
            </a:custGeom>
            <a:solidFill>
              <a:srgbClr val="F59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8284413" y="6322341"/>
            <a:ext cx="296617" cy="186647"/>
          </a:xfrm>
          <a:custGeom>
            <a:avLst/>
            <a:gdLst/>
            <a:ahLst/>
            <a:cxnLst/>
            <a:rect l="l" t="t" r="r" b="b"/>
            <a:pathLst>
              <a:path w="1176" h="740" extrusionOk="0">
                <a:moveTo>
                  <a:pt x="196" y="1"/>
                </a:moveTo>
                <a:cubicBezTo>
                  <a:pt x="155" y="1"/>
                  <a:pt x="120" y="24"/>
                  <a:pt x="99" y="82"/>
                </a:cubicBezTo>
                <a:cubicBezTo>
                  <a:pt x="0" y="353"/>
                  <a:pt x="583" y="740"/>
                  <a:pt x="583" y="740"/>
                </a:cubicBezTo>
                <a:cubicBezTo>
                  <a:pt x="583" y="740"/>
                  <a:pt x="1175" y="362"/>
                  <a:pt x="1077" y="82"/>
                </a:cubicBezTo>
                <a:cubicBezTo>
                  <a:pt x="1053" y="24"/>
                  <a:pt x="1017" y="1"/>
                  <a:pt x="975" y="1"/>
                </a:cubicBezTo>
                <a:cubicBezTo>
                  <a:pt x="821" y="1"/>
                  <a:pt x="583" y="304"/>
                  <a:pt x="583" y="304"/>
                </a:cubicBezTo>
                <a:cubicBezTo>
                  <a:pt x="583" y="304"/>
                  <a:pt x="346" y="1"/>
                  <a:pt x="196"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380749" y="6229026"/>
            <a:ext cx="298634"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623236" y="1090338"/>
            <a:ext cx="298887" cy="187908"/>
          </a:xfrm>
          <a:custGeom>
            <a:avLst/>
            <a:gdLst/>
            <a:ahLst/>
            <a:cxnLst/>
            <a:rect l="l" t="t" r="r" b="b"/>
            <a:pathLst>
              <a:path w="1185" h="745" extrusionOk="0">
                <a:moveTo>
                  <a:pt x="208" y="1"/>
                </a:moveTo>
                <a:cubicBezTo>
                  <a:pt x="165" y="1"/>
                  <a:pt x="130" y="25"/>
                  <a:pt x="108" y="87"/>
                </a:cubicBezTo>
                <a:cubicBezTo>
                  <a:pt x="1" y="358"/>
                  <a:pt x="593" y="744"/>
                  <a:pt x="593" y="744"/>
                </a:cubicBezTo>
                <a:cubicBezTo>
                  <a:pt x="593" y="744"/>
                  <a:pt x="1184" y="358"/>
                  <a:pt x="1078" y="87"/>
                </a:cubicBezTo>
                <a:cubicBezTo>
                  <a:pt x="1056" y="25"/>
                  <a:pt x="1020" y="1"/>
                  <a:pt x="977" y="1"/>
                </a:cubicBezTo>
                <a:cubicBezTo>
                  <a:pt x="827" y="1"/>
                  <a:pt x="593" y="300"/>
                  <a:pt x="593" y="300"/>
                </a:cubicBezTo>
                <a:cubicBezTo>
                  <a:pt x="593" y="300"/>
                  <a:pt x="358" y="1"/>
                  <a:pt x="208"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584327" y="392380"/>
            <a:ext cx="226246" cy="143264"/>
          </a:xfrm>
          <a:custGeom>
            <a:avLst/>
            <a:gdLst/>
            <a:ahLst/>
            <a:cxnLst/>
            <a:rect l="l" t="t" r="r" b="b"/>
            <a:pathLst>
              <a:path w="897" h="568" extrusionOk="0">
                <a:moveTo>
                  <a:pt x="154" y="0"/>
                </a:moveTo>
                <a:cubicBezTo>
                  <a:pt x="121" y="0"/>
                  <a:pt x="93" y="19"/>
                  <a:pt x="75" y="66"/>
                </a:cubicBezTo>
                <a:cubicBezTo>
                  <a:pt x="1" y="271"/>
                  <a:pt x="444" y="567"/>
                  <a:pt x="444" y="567"/>
                </a:cubicBezTo>
                <a:cubicBezTo>
                  <a:pt x="444" y="567"/>
                  <a:pt x="896" y="271"/>
                  <a:pt x="822" y="66"/>
                </a:cubicBezTo>
                <a:cubicBezTo>
                  <a:pt x="805" y="21"/>
                  <a:pt x="777" y="4"/>
                  <a:pt x="744" y="4"/>
                </a:cubicBezTo>
                <a:cubicBezTo>
                  <a:pt x="626" y="4"/>
                  <a:pt x="444" y="230"/>
                  <a:pt x="444" y="230"/>
                </a:cubicBezTo>
                <a:cubicBezTo>
                  <a:pt x="444" y="230"/>
                  <a:pt x="270" y="0"/>
                  <a:pt x="15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2073750" y="1999650"/>
            <a:ext cx="4996800" cy="25794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sz="47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2139775" y="1864500"/>
            <a:ext cx="5032800" cy="145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47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subTitle" idx="1"/>
          </p:nvPr>
        </p:nvSpPr>
        <p:spPr>
          <a:xfrm>
            <a:off x="1422275" y="3473425"/>
            <a:ext cx="62994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sp>
        <p:nvSpPr>
          <p:cNvPr id="78" name="Google Shape;78;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9" name="Google Shape;79;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one column 3">
  <p:cSld name="CUSTOM_2">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336125" y="2174325"/>
            <a:ext cx="6516300" cy="9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4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6"/>
          <p:cNvSpPr txBox="1">
            <a:spLocks noGrp="1"/>
          </p:cNvSpPr>
          <p:nvPr>
            <p:ph type="subTitle" idx="1"/>
          </p:nvPr>
        </p:nvSpPr>
        <p:spPr>
          <a:xfrm>
            <a:off x="1336125" y="3171750"/>
            <a:ext cx="65163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1275" y="593375"/>
            <a:ext cx="77214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Josefin Sans"/>
              <a:buNone/>
              <a:defRPr sz="2800" b="1">
                <a:solidFill>
                  <a:schemeClr val="dk1"/>
                </a:solidFill>
                <a:latin typeface="Josefin Sans"/>
                <a:ea typeface="Josefin Sans"/>
                <a:cs typeface="Josefin Sans"/>
                <a:sym typeface="Josefin Sans"/>
              </a:defRPr>
            </a:lvl1pPr>
            <a:lvl2pPr lvl="1">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2pPr>
            <a:lvl3pPr lvl="2">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3pPr>
            <a:lvl4pPr lvl="3">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4pPr>
            <a:lvl5pPr lvl="4">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5pPr>
            <a:lvl6pPr lvl="5">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6pPr>
            <a:lvl7pPr lvl="6">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7pPr>
            <a:lvl8pPr lvl="7">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8pPr>
            <a:lvl9pPr lvl="8">
              <a:spcBef>
                <a:spcPts val="0"/>
              </a:spcBef>
              <a:spcAft>
                <a:spcPts val="0"/>
              </a:spcAft>
              <a:buClr>
                <a:schemeClr val="dk1"/>
              </a:buClr>
              <a:buSzPts val="2800"/>
              <a:buFont typeface="Rochester"/>
              <a:buNone/>
              <a:defRPr sz="2800">
                <a:solidFill>
                  <a:schemeClr val="dk1"/>
                </a:solidFill>
                <a:latin typeface="Rochester"/>
                <a:ea typeface="Rochester"/>
                <a:cs typeface="Rochester"/>
                <a:sym typeface="Rochester"/>
              </a:defRPr>
            </a:lvl9pPr>
          </a:lstStyle>
          <a:p>
            <a:endParaRPr/>
          </a:p>
        </p:txBody>
      </p:sp>
      <p:sp>
        <p:nvSpPr>
          <p:cNvPr id="7" name="Google Shape;7;p1"/>
          <p:cNvSpPr txBox="1">
            <a:spLocks noGrp="1"/>
          </p:cNvSpPr>
          <p:nvPr>
            <p:ph type="body" idx="1"/>
          </p:nvPr>
        </p:nvSpPr>
        <p:spPr>
          <a:xfrm>
            <a:off x="711300" y="1536625"/>
            <a:ext cx="77214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Josefin Sans"/>
              <a:buChar char="●"/>
              <a:defRPr sz="1800">
                <a:solidFill>
                  <a:schemeClr val="dk1"/>
                </a:solidFill>
                <a:latin typeface="Josefin Sans"/>
                <a:ea typeface="Josefin Sans"/>
                <a:cs typeface="Josefin Sans"/>
                <a:sym typeface="Josefin Sans"/>
              </a:defRPr>
            </a:lvl1pPr>
            <a:lvl2pPr marL="914400" lvl="1"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2pPr>
            <a:lvl3pPr marL="1371600" lvl="2"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3pPr>
            <a:lvl4pPr marL="1828800" lvl="3"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4pPr>
            <a:lvl5pPr marL="2286000" lvl="4"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5pPr>
            <a:lvl6pPr marL="2743200" lvl="5"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6pPr>
            <a:lvl7pPr marL="3200400" lvl="6"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7pPr>
            <a:lvl8pPr marL="3657600" lvl="7" indent="-317500">
              <a:lnSpc>
                <a:spcPct val="115000"/>
              </a:lnSpc>
              <a:spcBef>
                <a:spcPts val="1600"/>
              </a:spcBef>
              <a:spcAft>
                <a:spcPts val="0"/>
              </a:spcAft>
              <a:buClr>
                <a:schemeClr val="dk1"/>
              </a:buClr>
              <a:buSzPts val="1400"/>
              <a:buFont typeface="Josefin Sans"/>
              <a:buChar char="○"/>
              <a:defRPr>
                <a:solidFill>
                  <a:schemeClr val="dk1"/>
                </a:solidFill>
                <a:latin typeface="Josefin Sans"/>
                <a:ea typeface="Josefin Sans"/>
                <a:cs typeface="Josefin Sans"/>
                <a:sym typeface="Josefin Sans"/>
              </a:defRPr>
            </a:lvl8pPr>
            <a:lvl9pPr marL="4114800" lvl="8" indent="-317500">
              <a:lnSpc>
                <a:spcPct val="115000"/>
              </a:lnSpc>
              <a:spcBef>
                <a:spcPts val="1600"/>
              </a:spcBef>
              <a:spcAft>
                <a:spcPts val="1600"/>
              </a:spcAft>
              <a:buClr>
                <a:schemeClr val="dk1"/>
              </a:buClr>
              <a:buSzPts val="1400"/>
              <a:buFont typeface="Josefin Sans"/>
              <a:buChar char="■"/>
              <a:defRPr>
                <a:solidFill>
                  <a:schemeClr val="dk1"/>
                </a:solidFill>
                <a:latin typeface="Josefin Sans"/>
                <a:ea typeface="Josefin Sans"/>
                <a:cs typeface="Josefin Sans"/>
                <a:sym typeface="Josefi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 id="2147483658"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5" name="Title 4">
            <a:extLst>
              <a:ext uri="{FF2B5EF4-FFF2-40B4-BE49-F238E27FC236}">
                <a16:creationId xmlns:a16="http://schemas.microsoft.com/office/drawing/2014/main" id="{2C5344CF-B7F7-4DFB-AE78-6BCA992EFDD8}"/>
              </a:ext>
            </a:extLst>
          </p:cNvPr>
          <p:cNvSpPr>
            <a:spLocks noGrp="1"/>
          </p:cNvSpPr>
          <p:nvPr>
            <p:ph type="ctrTitle"/>
          </p:nvPr>
        </p:nvSpPr>
        <p:spPr>
          <a:xfrm>
            <a:off x="952500" y="1616050"/>
            <a:ext cx="7752080" cy="2279700"/>
          </a:xfrm>
        </p:spPr>
        <p:txBody>
          <a:bodyPr/>
          <a:lstStyle/>
          <a:p>
            <a:r>
              <a:rPr lang="en-US" sz="8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UTM Netmuc KT" panose="02040603050506020204" pitchFamily="18" charset="0"/>
              </a:rPr>
              <a:t>NHỚ LẠI BUỔI ĐẦU ĐI HỌC </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21"/>
        <p:cNvGrpSpPr/>
        <p:nvPr/>
      </p:nvGrpSpPr>
      <p:grpSpPr>
        <a:xfrm>
          <a:off x="0" y="0"/>
          <a:ext cx="0" cy="0"/>
          <a:chOff x="0" y="0"/>
          <a:chExt cx="0" cy="0"/>
        </a:xfrm>
      </p:grpSpPr>
      <p:sp>
        <p:nvSpPr>
          <p:cNvPr id="6122" name="Google Shape;6122;p63"/>
          <p:cNvSpPr/>
          <p:nvPr/>
        </p:nvSpPr>
        <p:spPr>
          <a:xfrm>
            <a:off x="0" y="484034"/>
            <a:ext cx="9144000" cy="5132348"/>
          </a:xfrm>
          <a:custGeom>
            <a:avLst/>
            <a:gdLst/>
            <a:ahLst/>
            <a:cxnLst/>
            <a:rect l="l" t="t" r="r" b="b"/>
            <a:pathLst>
              <a:path w="58458" h="25592" extrusionOk="0">
                <a:moveTo>
                  <a:pt x="51839" y="1"/>
                </a:moveTo>
                <a:cubicBezTo>
                  <a:pt x="51069" y="1"/>
                  <a:pt x="50281" y="78"/>
                  <a:pt x="49478" y="246"/>
                </a:cubicBezTo>
                <a:cubicBezTo>
                  <a:pt x="48131" y="527"/>
                  <a:pt x="46841" y="1007"/>
                  <a:pt x="45637" y="1662"/>
                </a:cubicBezTo>
                <a:cubicBezTo>
                  <a:pt x="44664" y="2198"/>
                  <a:pt x="43748" y="2784"/>
                  <a:pt x="42738" y="3283"/>
                </a:cubicBezTo>
                <a:cubicBezTo>
                  <a:pt x="41269" y="4009"/>
                  <a:pt x="39662" y="4379"/>
                  <a:pt x="38047" y="4379"/>
                </a:cubicBezTo>
                <a:cubicBezTo>
                  <a:pt x="37154" y="4379"/>
                  <a:pt x="36257" y="4266"/>
                  <a:pt x="35380" y="4037"/>
                </a:cubicBezTo>
                <a:cubicBezTo>
                  <a:pt x="32836" y="3370"/>
                  <a:pt x="30672" y="1905"/>
                  <a:pt x="27910" y="1630"/>
                </a:cubicBezTo>
                <a:cubicBezTo>
                  <a:pt x="27586" y="1599"/>
                  <a:pt x="27258" y="1584"/>
                  <a:pt x="26928" y="1584"/>
                </a:cubicBezTo>
                <a:cubicBezTo>
                  <a:pt x="24287" y="1584"/>
                  <a:pt x="21523" y="2548"/>
                  <a:pt x="20010" y="3956"/>
                </a:cubicBezTo>
                <a:cubicBezTo>
                  <a:pt x="18445" y="5415"/>
                  <a:pt x="17709" y="7398"/>
                  <a:pt x="14953" y="8103"/>
                </a:cubicBezTo>
                <a:cubicBezTo>
                  <a:pt x="14207" y="8296"/>
                  <a:pt x="13436" y="8365"/>
                  <a:pt x="12658" y="8365"/>
                </a:cubicBezTo>
                <a:cubicBezTo>
                  <a:pt x="11906" y="8365"/>
                  <a:pt x="11148" y="8301"/>
                  <a:pt x="10401" y="8221"/>
                </a:cubicBezTo>
                <a:cubicBezTo>
                  <a:pt x="9209" y="8095"/>
                  <a:pt x="8040" y="7997"/>
                  <a:pt x="6837" y="7997"/>
                </a:cubicBezTo>
                <a:cubicBezTo>
                  <a:pt x="6674" y="7997"/>
                  <a:pt x="6512" y="7999"/>
                  <a:pt x="6348" y="8003"/>
                </a:cubicBezTo>
                <a:cubicBezTo>
                  <a:pt x="4178" y="8053"/>
                  <a:pt x="1946" y="8327"/>
                  <a:pt x="0" y="9001"/>
                </a:cubicBezTo>
                <a:lnTo>
                  <a:pt x="0" y="24414"/>
                </a:lnTo>
                <a:cubicBezTo>
                  <a:pt x="1887" y="25139"/>
                  <a:pt x="3947" y="25591"/>
                  <a:pt x="6200" y="25591"/>
                </a:cubicBezTo>
                <a:cubicBezTo>
                  <a:pt x="6777" y="25591"/>
                  <a:pt x="7367" y="25562"/>
                  <a:pt x="7969" y="25499"/>
                </a:cubicBezTo>
                <a:cubicBezTo>
                  <a:pt x="10937" y="25188"/>
                  <a:pt x="13737" y="24477"/>
                  <a:pt x="16032" y="23167"/>
                </a:cubicBezTo>
                <a:cubicBezTo>
                  <a:pt x="18214" y="21920"/>
                  <a:pt x="19754" y="20181"/>
                  <a:pt x="22205" y="19139"/>
                </a:cubicBezTo>
                <a:cubicBezTo>
                  <a:pt x="23617" y="18538"/>
                  <a:pt x="25250" y="18245"/>
                  <a:pt x="26895" y="18245"/>
                </a:cubicBezTo>
                <a:cubicBezTo>
                  <a:pt x="27791" y="18245"/>
                  <a:pt x="28692" y="18332"/>
                  <a:pt x="29562" y="18503"/>
                </a:cubicBezTo>
                <a:cubicBezTo>
                  <a:pt x="31807" y="18946"/>
                  <a:pt x="33771" y="19819"/>
                  <a:pt x="35704" y="20673"/>
                </a:cubicBezTo>
                <a:cubicBezTo>
                  <a:pt x="37656" y="21534"/>
                  <a:pt x="39682" y="22444"/>
                  <a:pt x="41996" y="22818"/>
                </a:cubicBezTo>
                <a:cubicBezTo>
                  <a:pt x="42771" y="22945"/>
                  <a:pt x="43557" y="23004"/>
                  <a:pt x="44342" y="23004"/>
                </a:cubicBezTo>
                <a:cubicBezTo>
                  <a:pt x="46139" y="23004"/>
                  <a:pt x="47931" y="22698"/>
                  <a:pt x="49584" y="22207"/>
                </a:cubicBezTo>
                <a:cubicBezTo>
                  <a:pt x="52153" y="21446"/>
                  <a:pt x="54597" y="20299"/>
                  <a:pt x="56830" y="18809"/>
                </a:cubicBezTo>
                <a:cubicBezTo>
                  <a:pt x="57391" y="18428"/>
                  <a:pt x="57940" y="18029"/>
                  <a:pt x="58457" y="17618"/>
                </a:cubicBezTo>
                <a:lnTo>
                  <a:pt x="58457" y="1855"/>
                </a:lnTo>
                <a:cubicBezTo>
                  <a:pt x="56545" y="778"/>
                  <a:pt x="54287" y="1"/>
                  <a:pt x="51839" y="1"/>
                </a:cubicBezTo>
                <a:close/>
              </a:path>
            </a:pathLst>
          </a:custGeom>
          <a:solidFill>
            <a:srgbClr val="FB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5" name="Google Shape;6155;p63"/>
          <p:cNvGrpSpPr/>
          <p:nvPr/>
        </p:nvGrpSpPr>
        <p:grpSpPr>
          <a:xfrm>
            <a:off x="-38922" y="-43725"/>
            <a:ext cx="3359827" cy="2669650"/>
            <a:chOff x="-38922" y="-43725"/>
            <a:chExt cx="3359827" cy="2669650"/>
          </a:xfrm>
        </p:grpSpPr>
        <p:sp>
          <p:nvSpPr>
            <p:cNvPr id="6156" name="Google Shape;6156;p63"/>
            <p:cNvSpPr/>
            <p:nvPr/>
          </p:nvSpPr>
          <p:spPr>
            <a:xfrm flipH="1">
              <a:off x="-38922" y="-43725"/>
              <a:ext cx="2910557" cy="2593898"/>
            </a:xfrm>
            <a:custGeom>
              <a:avLst/>
              <a:gdLst/>
              <a:ahLst/>
              <a:cxnLst/>
              <a:rect l="l" t="t" r="r" b="b"/>
              <a:pathLst>
                <a:path w="5377" h="4792" extrusionOk="0">
                  <a:moveTo>
                    <a:pt x="2326" y="1790"/>
                  </a:moveTo>
                  <a:cubicBezTo>
                    <a:pt x="2427" y="1790"/>
                    <a:pt x="2532" y="1844"/>
                    <a:pt x="2613" y="1906"/>
                  </a:cubicBezTo>
                  <a:cubicBezTo>
                    <a:pt x="2750" y="2012"/>
                    <a:pt x="2893" y="2174"/>
                    <a:pt x="2899" y="2355"/>
                  </a:cubicBezTo>
                  <a:cubicBezTo>
                    <a:pt x="2906" y="2542"/>
                    <a:pt x="2756" y="2698"/>
                    <a:pt x="2588" y="2766"/>
                  </a:cubicBezTo>
                  <a:cubicBezTo>
                    <a:pt x="2489" y="2806"/>
                    <a:pt x="2388" y="2831"/>
                    <a:pt x="2284" y="2842"/>
                  </a:cubicBezTo>
                  <a:lnTo>
                    <a:pt x="2284" y="2842"/>
                  </a:lnTo>
                  <a:cubicBezTo>
                    <a:pt x="2273" y="2811"/>
                    <a:pt x="2262" y="2779"/>
                    <a:pt x="2251" y="2748"/>
                  </a:cubicBezTo>
                  <a:cubicBezTo>
                    <a:pt x="2189" y="2592"/>
                    <a:pt x="2139" y="2430"/>
                    <a:pt x="2101" y="2267"/>
                  </a:cubicBezTo>
                  <a:cubicBezTo>
                    <a:pt x="2083" y="2149"/>
                    <a:pt x="2058" y="1987"/>
                    <a:pt x="2133" y="1887"/>
                  </a:cubicBezTo>
                  <a:cubicBezTo>
                    <a:pt x="2187" y="1817"/>
                    <a:pt x="2255" y="1790"/>
                    <a:pt x="2326" y="1790"/>
                  </a:cubicBezTo>
                  <a:close/>
                  <a:moveTo>
                    <a:pt x="213" y="1"/>
                  </a:moveTo>
                  <a:cubicBezTo>
                    <a:pt x="201" y="1"/>
                    <a:pt x="189" y="7"/>
                    <a:pt x="181" y="23"/>
                  </a:cubicBezTo>
                  <a:lnTo>
                    <a:pt x="175" y="17"/>
                  </a:lnTo>
                  <a:cubicBezTo>
                    <a:pt x="0" y="366"/>
                    <a:pt x="44" y="771"/>
                    <a:pt x="162" y="1133"/>
                  </a:cubicBezTo>
                  <a:cubicBezTo>
                    <a:pt x="293" y="1513"/>
                    <a:pt x="493" y="1868"/>
                    <a:pt x="755" y="2180"/>
                  </a:cubicBezTo>
                  <a:cubicBezTo>
                    <a:pt x="1004" y="2498"/>
                    <a:pt x="1353" y="2741"/>
                    <a:pt x="1746" y="2860"/>
                  </a:cubicBezTo>
                  <a:cubicBezTo>
                    <a:pt x="1879" y="2900"/>
                    <a:pt x="2014" y="2921"/>
                    <a:pt x="2150" y="2921"/>
                  </a:cubicBezTo>
                  <a:cubicBezTo>
                    <a:pt x="2179" y="2921"/>
                    <a:pt x="2208" y="2920"/>
                    <a:pt x="2237" y="2918"/>
                  </a:cubicBezTo>
                  <a:lnTo>
                    <a:pt x="2237" y="2918"/>
                  </a:lnTo>
                  <a:cubicBezTo>
                    <a:pt x="2237" y="2920"/>
                    <a:pt x="2238" y="2921"/>
                    <a:pt x="2239" y="2922"/>
                  </a:cubicBezTo>
                  <a:cubicBezTo>
                    <a:pt x="2301" y="3078"/>
                    <a:pt x="2369" y="3228"/>
                    <a:pt x="2451" y="3377"/>
                  </a:cubicBezTo>
                  <a:cubicBezTo>
                    <a:pt x="2675" y="3752"/>
                    <a:pt x="2981" y="4070"/>
                    <a:pt x="3355" y="4306"/>
                  </a:cubicBezTo>
                  <a:cubicBezTo>
                    <a:pt x="3666" y="4506"/>
                    <a:pt x="4016" y="4649"/>
                    <a:pt x="4377" y="4737"/>
                  </a:cubicBezTo>
                  <a:cubicBezTo>
                    <a:pt x="4501" y="4765"/>
                    <a:pt x="4648" y="4792"/>
                    <a:pt x="4793" y="4792"/>
                  </a:cubicBezTo>
                  <a:cubicBezTo>
                    <a:pt x="4970" y="4792"/>
                    <a:pt x="5143" y="4751"/>
                    <a:pt x="5263" y="4624"/>
                  </a:cubicBezTo>
                  <a:cubicBezTo>
                    <a:pt x="5306" y="4568"/>
                    <a:pt x="5344" y="4506"/>
                    <a:pt x="5369" y="4437"/>
                  </a:cubicBezTo>
                  <a:cubicBezTo>
                    <a:pt x="5376" y="4408"/>
                    <a:pt x="5353" y="4389"/>
                    <a:pt x="5329" y="4389"/>
                  </a:cubicBezTo>
                  <a:cubicBezTo>
                    <a:pt x="5312" y="4389"/>
                    <a:pt x="5295" y="4398"/>
                    <a:pt x="5288" y="4419"/>
                  </a:cubicBezTo>
                  <a:cubicBezTo>
                    <a:pt x="5216" y="4646"/>
                    <a:pt x="4997" y="4708"/>
                    <a:pt x="4781" y="4708"/>
                  </a:cubicBezTo>
                  <a:cubicBezTo>
                    <a:pt x="4713" y="4708"/>
                    <a:pt x="4646" y="4702"/>
                    <a:pt x="4583" y="4693"/>
                  </a:cubicBezTo>
                  <a:cubicBezTo>
                    <a:pt x="4265" y="4643"/>
                    <a:pt x="3960" y="4543"/>
                    <a:pt x="3679" y="4400"/>
                  </a:cubicBezTo>
                  <a:cubicBezTo>
                    <a:pt x="3311" y="4219"/>
                    <a:pt x="2987" y="3957"/>
                    <a:pt x="2725" y="3639"/>
                  </a:cubicBezTo>
                  <a:cubicBezTo>
                    <a:pt x="2555" y="3418"/>
                    <a:pt x="2414" y="3170"/>
                    <a:pt x="2311" y="2911"/>
                  </a:cubicBezTo>
                  <a:lnTo>
                    <a:pt x="2311" y="2911"/>
                  </a:lnTo>
                  <a:cubicBezTo>
                    <a:pt x="2351" y="2907"/>
                    <a:pt x="2392" y="2900"/>
                    <a:pt x="2432" y="2891"/>
                  </a:cubicBezTo>
                  <a:cubicBezTo>
                    <a:pt x="2631" y="2854"/>
                    <a:pt x="2837" y="2748"/>
                    <a:pt x="2931" y="2561"/>
                  </a:cubicBezTo>
                  <a:cubicBezTo>
                    <a:pt x="3005" y="2392"/>
                    <a:pt x="2981" y="2199"/>
                    <a:pt x="2868" y="2055"/>
                  </a:cubicBezTo>
                  <a:cubicBezTo>
                    <a:pt x="2756" y="1900"/>
                    <a:pt x="2594" y="1750"/>
                    <a:pt x="2401" y="1713"/>
                  </a:cubicBezTo>
                  <a:cubicBezTo>
                    <a:pt x="2377" y="1707"/>
                    <a:pt x="2353" y="1705"/>
                    <a:pt x="2330" y="1705"/>
                  </a:cubicBezTo>
                  <a:cubicBezTo>
                    <a:pt x="2189" y="1705"/>
                    <a:pt x="2063" y="1798"/>
                    <a:pt x="2020" y="1937"/>
                  </a:cubicBezTo>
                  <a:cubicBezTo>
                    <a:pt x="1977" y="2087"/>
                    <a:pt x="2014" y="2261"/>
                    <a:pt x="2051" y="2405"/>
                  </a:cubicBezTo>
                  <a:cubicBezTo>
                    <a:pt x="2094" y="2554"/>
                    <a:pt x="2146" y="2703"/>
                    <a:pt x="2207" y="2848"/>
                  </a:cubicBezTo>
                  <a:lnTo>
                    <a:pt x="2207" y="2848"/>
                  </a:lnTo>
                  <a:cubicBezTo>
                    <a:pt x="2190" y="2849"/>
                    <a:pt x="2172" y="2849"/>
                    <a:pt x="2155" y="2849"/>
                  </a:cubicBezTo>
                  <a:cubicBezTo>
                    <a:pt x="2092" y="2849"/>
                    <a:pt x="2028" y="2844"/>
                    <a:pt x="1964" y="2835"/>
                  </a:cubicBezTo>
                  <a:cubicBezTo>
                    <a:pt x="1571" y="2766"/>
                    <a:pt x="1210" y="2567"/>
                    <a:pt x="935" y="2267"/>
                  </a:cubicBezTo>
                  <a:cubicBezTo>
                    <a:pt x="686" y="1999"/>
                    <a:pt x="486" y="1688"/>
                    <a:pt x="337" y="1357"/>
                  </a:cubicBezTo>
                  <a:cubicBezTo>
                    <a:pt x="193" y="1027"/>
                    <a:pt x="87" y="653"/>
                    <a:pt x="168" y="291"/>
                  </a:cubicBezTo>
                  <a:cubicBezTo>
                    <a:pt x="187" y="210"/>
                    <a:pt x="212" y="135"/>
                    <a:pt x="249" y="60"/>
                  </a:cubicBezTo>
                  <a:cubicBezTo>
                    <a:pt x="266" y="30"/>
                    <a:pt x="240" y="1"/>
                    <a:pt x="213" y="1"/>
                  </a:cubicBezTo>
                  <a:close/>
                </a:path>
              </a:pathLst>
            </a:custGeom>
            <a:solidFill>
              <a:srgbClr val="F7E3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63"/>
            <p:cNvSpPr/>
            <p:nvPr/>
          </p:nvSpPr>
          <p:spPr>
            <a:xfrm flipH="1">
              <a:off x="2783397" y="484034"/>
              <a:ext cx="537508" cy="399478"/>
            </a:xfrm>
            <a:custGeom>
              <a:avLst/>
              <a:gdLst/>
              <a:ahLst/>
              <a:cxnLst/>
              <a:rect l="l" t="t" r="r" b="b"/>
              <a:pathLst>
                <a:path w="993" h="738" extrusionOk="0">
                  <a:moveTo>
                    <a:pt x="831" y="1"/>
                  </a:moveTo>
                  <a:cubicBezTo>
                    <a:pt x="583" y="1"/>
                    <a:pt x="122" y="91"/>
                    <a:pt x="1" y="738"/>
                  </a:cubicBezTo>
                  <a:cubicBezTo>
                    <a:pt x="1" y="738"/>
                    <a:pt x="2" y="738"/>
                    <a:pt x="3" y="738"/>
                  </a:cubicBezTo>
                  <a:cubicBezTo>
                    <a:pt x="52" y="738"/>
                    <a:pt x="793" y="726"/>
                    <a:pt x="992" y="14"/>
                  </a:cubicBezTo>
                  <a:cubicBezTo>
                    <a:pt x="992" y="14"/>
                    <a:pt x="928" y="1"/>
                    <a:pt x="831" y="1"/>
                  </a:cubicBezTo>
                  <a:close/>
                </a:path>
              </a:pathLst>
            </a:custGeom>
            <a:solidFill>
              <a:srgbClr val="F7E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63"/>
            <p:cNvSpPr/>
            <p:nvPr/>
          </p:nvSpPr>
          <p:spPr>
            <a:xfrm flipH="1">
              <a:off x="2138721" y="718954"/>
              <a:ext cx="530472" cy="214354"/>
            </a:xfrm>
            <a:custGeom>
              <a:avLst/>
              <a:gdLst/>
              <a:ahLst/>
              <a:cxnLst/>
              <a:rect l="l" t="t" r="r" b="b"/>
              <a:pathLst>
                <a:path w="980" h="396" extrusionOk="0">
                  <a:moveTo>
                    <a:pt x="400" y="0"/>
                  </a:moveTo>
                  <a:cubicBezTo>
                    <a:pt x="262" y="0"/>
                    <a:pt x="123" y="40"/>
                    <a:pt x="0" y="123"/>
                  </a:cubicBezTo>
                  <a:cubicBezTo>
                    <a:pt x="186" y="336"/>
                    <a:pt x="400" y="396"/>
                    <a:pt x="581" y="396"/>
                  </a:cubicBezTo>
                  <a:cubicBezTo>
                    <a:pt x="806" y="396"/>
                    <a:pt x="979" y="304"/>
                    <a:pt x="979" y="304"/>
                  </a:cubicBezTo>
                  <a:cubicBezTo>
                    <a:pt x="844" y="106"/>
                    <a:pt x="624" y="0"/>
                    <a:pt x="400" y="0"/>
                  </a:cubicBezTo>
                  <a:close/>
                </a:path>
              </a:pathLst>
            </a:custGeom>
            <a:solidFill>
              <a:srgbClr val="F7E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63"/>
            <p:cNvSpPr/>
            <p:nvPr/>
          </p:nvSpPr>
          <p:spPr>
            <a:xfrm flipH="1">
              <a:off x="788745" y="2364479"/>
              <a:ext cx="493663" cy="261447"/>
            </a:xfrm>
            <a:custGeom>
              <a:avLst/>
              <a:gdLst/>
              <a:ahLst/>
              <a:cxnLst/>
              <a:rect l="l" t="t" r="r" b="b"/>
              <a:pathLst>
                <a:path w="912" h="483" extrusionOk="0">
                  <a:moveTo>
                    <a:pt x="590" y="1"/>
                  </a:moveTo>
                  <a:cubicBezTo>
                    <a:pt x="388" y="1"/>
                    <a:pt x="140" y="88"/>
                    <a:pt x="1" y="462"/>
                  </a:cubicBezTo>
                  <a:cubicBezTo>
                    <a:pt x="3" y="462"/>
                    <a:pt x="92" y="483"/>
                    <a:pt x="216" y="483"/>
                  </a:cubicBezTo>
                  <a:cubicBezTo>
                    <a:pt x="434" y="483"/>
                    <a:pt x="760" y="419"/>
                    <a:pt x="911" y="69"/>
                  </a:cubicBezTo>
                  <a:cubicBezTo>
                    <a:pt x="911" y="69"/>
                    <a:pt x="768" y="1"/>
                    <a:pt x="590" y="1"/>
                  </a:cubicBezTo>
                  <a:close/>
                </a:path>
              </a:pathLst>
            </a:custGeom>
            <a:solidFill>
              <a:srgbClr val="F7E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3037;p45">
            <a:extLst>
              <a:ext uri="{FF2B5EF4-FFF2-40B4-BE49-F238E27FC236}">
                <a16:creationId xmlns:a16="http://schemas.microsoft.com/office/drawing/2014/main" id="{94999A9C-835C-4E34-A8D6-F065198D3A1B}"/>
              </a:ext>
            </a:extLst>
          </p:cNvPr>
          <p:cNvGrpSpPr/>
          <p:nvPr/>
        </p:nvGrpSpPr>
        <p:grpSpPr>
          <a:xfrm>
            <a:off x="11362194" y="3050208"/>
            <a:ext cx="722983" cy="1549851"/>
            <a:chOff x="7923677" y="4484718"/>
            <a:chExt cx="1164270" cy="2119239"/>
          </a:xfrm>
        </p:grpSpPr>
        <p:sp>
          <p:nvSpPr>
            <p:cNvPr id="73" name="Google Shape;3038;p45">
              <a:extLst>
                <a:ext uri="{FF2B5EF4-FFF2-40B4-BE49-F238E27FC236}">
                  <a16:creationId xmlns:a16="http://schemas.microsoft.com/office/drawing/2014/main" id="{014FF6A7-3440-4C8F-8915-16AD6D7F622F}"/>
                </a:ext>
              </a:extLst>
            </p:cNvPr>
            <p:cNvSpPr/>
            <p:nvPr/>
          </p:nvSpPr>
          <p:spPr>
            <a:xfrm>
              <a:off x="7923677" y="4484718"/>
              <a:ext cx="1164270" cy="2119239"/>
            </a:xfrm>
            <a:custGeom>
              <a:avLst/>
              <a:gdLst/>
              <a:ahLst/>
              <a:cxnLst/>
              <a:rect l="l" t="t" r="r" b="b"/>
              <a:pathLst>
                <a:path w="4172" h="7594" extrusionOk="0">
                  <a:moveTo>
                    <a:pt x="108" y="0"/>
                  </a:moveTo>
                  <a:cubicBezTo>
                    <a:pt x="44" y="0"/>
                    <a:pt x="0" y="105"/>
                    <a:pt x="67" y="152"/>
                  </a:cubicBezTo>
                  <a:cubicBezTo>
                    <a:pt x="507" y="475"/>
                    <a:pt x="947" y="804"/>
                    <a:pt x="1296" y="1224"/>
                  </a:cubicBezTo>
                  <a:cubicBezTo>
                    <a:pt x="1473" y="1431"/>
                    <a:pt x="1620" y="1669"/>
                    <a:pt x="1726" y="1917"/>
                  </a:cubicBezTo>
                  <a:cubicBezTo>
                    <a:pt x="1842" y="2215"/>
                    <a:pt x="1898" y="2528"/>
                    <a:pt x="1893" y="2847"/>
                  </a:cubicBezTo>
                  <a:cubicBezTo>
                    <a:pt x="1893" y="3454"/>
                    <a:pt x="1792" y="4066"/>
                    <a:pt x="1938" y="4663"/>
                  </a:cubicBezTo>
                  <a:cubicBezTo>
                    <a:pt x="2075" y="5209"/>
                    <a:pt x="2363" y="5704"/>
                    <a:pt x="2697" y="6149"/>
                  </a:cubicBezTo>
                  <a:cubicBezTo>
                    <a:pt x="3086" y="6660"/>
                    <a:pt x="3526" y="7136"/>
                    <a:pt x="4002" y="7570"/>
                  </a:cubicBezTo>
                  <a:cubicBezTo>
                    <a:pt x="4019" y="7586"/>
                    <a:pt x="4038" y="7593"/>
                    <a:pt x="4056" y="7593"/>
                  </a:cubicBezTo>
                  <a:cubicBezTo>
                    <a:pt x="4118" y="7593"/>
                    <a:pt x="4172" y="7514"/>
                    <a:pt x="4113" y="7459"/>
                  </a:cubicBezTo>
                  <a:lnTo>
                    <a:pt x="4118" y="7459"/>
                  </a:lnTo>
                  <a:cubicBezTo>
                    <a:pt x="3688" y="7070"/>
                    <a:pt x="3294" y="6645"/>
                    <a:pt x="2935" y="6195"/>
                  </a:cubicBezTo>
                  <a:cubicBezTo>
                    <a:pt x="2581" y="5750"/>
                    <a:pt x="2272" y="5249"/>
                    <a:pt x="2115" y="4698"/>
                  </a:cubicBezTo>
                  <a:cubicBezTo>
                    <a:pt x="1949" y="4101"/>
                    <a:pt x="2055" y="3484"/>
                    <a:pt x="2055" y="2872"/>
                  </a:cubicBezTo>
                  <a:cubicBezTo>
                    <a:pt x="2060" y="2559"/>
                    <a:pt x="2009" y="2240"/>
                    <a:pt x="1908" y="1942"/>
                  </a:cubicBezTo>
                  <a:cubicBezTo>
                    <a:pt x="1807" y="1689"/>
                    <a:pt x="1670" y="1446"/>
                    <a:pt x="1504" y="1229"/>
                  </a:cubicBezTo>
                  <a:cubicBezTo>
                    <a:pt x="1129" y="743"/>
                    <a:pt x="639" y="379"/>
                    <a:pt x="148" y="15"/>
                  </a:cubicBezTo>
                  <a:cubicBezTo>
                    <a:pt x="134" y="5"/>
                    <a:pt x="121" y="0"/>
                    <a:pt x="108"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39;p45">
              <a:extLst>
                <a:ext uri="{FF2B5EF4-FFF2-40B4-BE49-F238E27FC236}">
                  <a16:creationId xmlns:a16="http://schemas.microsoft.com/office/drawing/2014/main" id="{84F10A0B-3255-486B-80DC-70BCB6E4DFA5}"/>
                </a:ext>
              </a:extLst>
            </p:cNvPr>
            <p:cNvSpPr/>
            <p:nvPr/>
          </p:nvSpPr>
          <p:spPr>
            <a:xfrm>
              <a:off x="8416790" y="4630113"/>
              <a:ext cx="200370" cy="438136"/>
            </a:xfrm>
            <a:custGeom>
              <a:avLst/>
              <a:gdLst/>
              <a:ahLst/>
              <a:cxnLst/>
              <a:rect l="l" t="t" r="r" b="b"/>
              <a:pathLst>
                <a:path w="718" h="1570" extrusionOk="0">
                  <a:moveTo>
                    <a:pt x="480" y="0"/>
                  </a:moveTo>
                  <a:cubicBezTo>
                    <a:pt x="358" y="0"/>
                    <a:pt x="234" y="196"/>
                    <a:pt x="192" y="268"/>
                  </a:cubicBezTo>
                  <a:cubicBezTo>
                    <a:pt x="25" y="531"/>
                    <a:pt x="35" y="940"/>
                    <a:pt x="5" y="1239"/>
                  </a:cubicBezTo>
                  <a:cubicBezTo>
                    <a:pt x="0" y="1280"/>
                    <a:pt x="36" y="1316"/>
                    <a:pt x="76" y="1316"/>
                  </a:cubicBezTo>
                  <a:cubicBezTo>
                    <a:pt x="81" y="1316"/>
                    <a:pt x="86" y="1316"/>
                    <a:pt x="91" y="1315"/>
                  </a:cubicBezTo>
                  <a:lnTo>
                    <a:pt x="91" y="1315"/>
                  </a:lnTo>
                  <a:cubicBezTo>
                    <a:pt x="91" y="1375"/>
                    <a:pt x="86" y="1436"/>
                    <a:pt x="86" y="1492"/>
                  </a:cubicBezTo>
                  <a:cubicBezTo>
                    <a:pt x="86" y="1541"/>
                    <a:pt x="125" y="1570"/>
                    <a:pt x="165" y="1570"/>
                  </a:cubicBezTo>
                  <a:cubicBezTo>
                    <a:pt x="190" y="1570"/>
                    <a:pt x="216" y="1558"/>
                    <a:pt x="232" y="1532"/>
                  </a:cubicBezTo>
                  <a:cubicBezTo>
                    <a:pt x="252" y="1487"/>
                    <a:pt x="278" y="1446"/>
                    <a:pt x="298" y="1401"/>
                  </a:cubicBezTo>
                  <a:cubicBezTo>
                    <a:pt x="308" y="1390"/>
                    <a:pt x="313" y="1380"/>
                    <a:pt x="318" y="1370"/>
                  </a:cubicBezTo>
                  <a:cubicBezTo>
                    <a:pt x="318" y="1360"/>
                    <a:pt x="323" y="1355"/>
                    <a:pt x="328" y="1345"/>
                  </a:cubicBezTo>
                  <a:cubicBezTo>
                    <a:pt x="455" y="1122"/>
                    <a:pt x="561" y="890"/>
                    <a:pt x="637" y="652"/>
                  </a:cubicBezTo>
                  <a:cubicBezTo>
                    <a:pt x="687" y="465"/>
                    <a:pt x="718" y="157"/>
                    <a:pt x="551" y="25"/>
                  </a:cubicBezTo>
                  <a:cubicBezTo>
                    <a:pt x="528" y="8"/>
                    <a:pt x="504" y="0"/>
                    <a:pt x="480"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40;p45">
              <a:extLst>
                <a:ext uri="{FF2B5EF4-FFF2-40B4-BE49-F238E27FC236}">
                  <a16:creationId xmlns:a16="http://schemas.microsoft.com/office/drawing/2014/main" id="{036A42EB-020C-46C9-9250-173E17DA12DE}"/>
                </a:ext>
              </a:extLst>
            </p:cNvPr>
            <p:cNvSpPr/>
            <p:nvPr/>
          </p:nvSpPr>
          <p:spPr>
            <a:xfrm>
              <a:off x="7981723" y="5079971"/>
              <a:ext cx="511252" cy="364741"/>
            </a:xfrm>
            <a:custGeom>
              <a:avLst/>
              <a:gdLst/>
              <a:ahLst/>
              <a:cxnLst/>
              <a:rect l="l" t="t" r="r" b="b"/>
              <a:pathLst>
                <a:path w="1832" h="1307" extrusionOk="0">
                  <a:moveTo>
                    <a:pt x="368" y="1"/>
                  </a:moveTo>
                  <a:cubicBezTo>
                    <a:pt x="314" y="1"/>
                    <a:pt x="265" y="14"/>
                    <a:pt x="223" y="47"/>
                  </a:cubicBezTo>
                  <a:cubicBezTo>
                    <a:pt x="1" y="229"/>
                    <a:pt x="400" y="578"/>
                    <a:pt x="522" y="689"/>
                  </a:cubicBezTo>
                  <a:cubicBezTo>
                    <a:pt x="845" y="967"/>
                    <a:pt x="1250" y="1159"/>
                    <a:pt x="1650" y="1301"/>
                  </a:cubicBezTo>
                  <a:cubicBezTo>
                    <a:pt x="1659" y="1305"/>
                    <a:pt x="1669" y="1307"/>
                    <a:pt x="1678" y="1307"/>
                  </a:cubicBezTo>
                  <a:cubicBezTo>
                    <a:pt x="1702" y="1307"/>
                    <a:pt x="1724" y="1293"/>
                    <a:pt x="1736" y="1270"/>
                  </a:cubicBezTo>
                  <a:cubicBezTo>
                    <a:pt x="1796" y="1270"/>
                    <a:pt x="1832" y="1205"/>
                    <a:pt x="1801" y="1154"/>
                  </a:cubicBezTo>
                  <a:cubicBezTo>
                    <a:pt x="1771" y="1098"/>
                    <a:pt x="1736" y="1043"/>
                    <a:pt x="1700" y="992"/>
                  </a:cubicBezTo>
                  <a:cubicBezTo>
                    <a:pt x="1710" y="967"/>
                    <a:pt x="1705" y="932"/>
                    <a:pt x="1680" y="916"/>
                  </a:cubicBezTo>
                  <a:cubicBezTo>
                    <a:pt x="1634" y="881"/>
                    <a:pt x="1589" y="840"/>
                    <a:pt x="1543" y="795"/>
                  </a:cubicBezTo>
                  <a:cubicBezTo>
                    <a:pt x="1361" y="608"/>
                    <a:pt x="1164" y="441"/>
                    <a:pt x="957" y="289"/>
                  </a:cubicBezTo>
                  <a:cubicBezTo>
                    <a:pt x="840" y="201"/>
                    <a:pt x="574" y="1"/>
                    <a:pt x="368" y="1"/>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41;p45">
              <a:extLst>
                <a:ext uri="{FF2B5EF4-FFF2-40B4-BE49-F238E27FC236}">
                  <a16:creationId xmlns:a16="http://schemas.microsoft.com/office/drawing/2014/main" id="{498B9F12-3E45-41A0-852B-CDC3C1B2E4C6}"/>
                </a:ext>
              </a:extLst>
            </p:cNvPr>
            <p:cNvSpPr/>
            <p:nvPr/>
          </p:nvSpPr>
          <p:spPr>
            <a:xfrm>
              <a:off x="8473162" y="5273644"/>
              <a:ext cx="269579" cy="523531"/>
            </a:xfrm>
            <a:custGeom>
              <a:avLst/>
              <a:gdLst/>
              <a:ahLst/>
              <a:cxnLst/>
              <a:rect l="l" t="t" r="r" b="b"/>
              <a:pathLst>
                <a:path w="966" h="1876" extrusionOk="0">
                  <a:moveTo>
                    <a:pt x="616" y="0"/>
                  </a:moveTo>
                  <a:cubicBezTo>
                    <a:pt x="207" y="0"/>
                    <a:pt x="33" y="1311"/>
                    <a:pt x="5" y="1527"/>
                  </a:cubicBezTo>
                  <a:cubicBezTo>
                    <a:pt x="1" y="1576"/>
                    <a:pt x="40" y="1602"/>
                    <a:pt x="79" y="1602"/>
                  </a:cubicBezTo>
                  <a:cubicBezTo>
                    <a:pt x="88" y="1602"/>
                    <a:pt x="97" y="1601"/>
                    <a:pt x="106" y="1598"/>
                  </a:cubicBezTo>
                  <a:lnTo>
                    <a:pt x="106" y="1598"/>
                  </a:lnTo>
                  <a:cubicBezTo>
                    <a:pt x="106" y="1613"/>
                    <a:pt x="106" y="1633"/>
                    <a:pt x="101" y="1654"/>
                  </a:cubicBezTo>
                  <a:cubicBezTo>
                    <a:pt x="86" y="1684"/>
                    <a:pt x="66" y="1719"/>
                    <a:pt x="50" y="1755"/>
                  </a:cubicBezTo>
                  <a:cubicBezTo>
                    <a:pt x="19" y="1817"/>
                    <a:pt x="74" y="1875"/>
                    <a:pt x="127" y="1875"/>
                  </a:cubicBezTo>
                  <a:cubicBezTo>
                    <a:pt x="150" y="1875"/>
                    <a:pt x="173" y="1864"/>
                    <a:pt x="187" y="1836"/>
                  </a:cubicBezTo>
                  <a:cubicBezTo>
                    <a:pt x="202" y="1800"/>
                    <a:pt x="217" y="1770"/>
                    <a:pt x="232" y="1739"/>
                  </a:cubicBezTo>
                  <a:cubicBezTo>
                    <a:pt x="243" y="1734"/>
                    <a:pt x="243" y="1729"/>
                    <a:pt x="248" y="1724"/>
                  </a:cubicBezTo>
                  <a:lnTo>
                    <a:pt x="293" y="1633"/>
                  </a:lnTo>
                  <a:cubicBezTo>
                    <a:pt x="450" y="1365"/>
                    <a:pt x="637" y="1102"/>
                    <a:pt x="743" y="809"/>
                  </a:cubicBezTo>
                  <a:cubicBezTo>
                    <a:pt x="804" y="642"/>
                    <a:pt x="966" y="177"/>
                    <a:pt x="743" y="40"/>
                  </a:cubicBezTo>
                  <a:cubicBezTo>
                    <a:pt x="698" y="13"/>
                    <a:pt x="656" y="0"/>
                    <a:pt x="616"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42;p45">
              <a:extLst>
                <a:ext uri="{FF2B5EF4-FFF2-40B4-BE49-F238E27FC236}">
                  <a16:creationId xmlns:a16="http://schemas.microsoft.com/office/drawing/2014/main" id="{39F9E9AC-99A7-4332-BE10-590C8F811A38}"/>
                </a:ext>
              </a:extLst>
            </p:cNvPr>
            <p:cNvSpPr/>
            <p:nvPr/>
          </p:nvSpPr>
          <p:spPr>
            <a:xfrm>
              <a:off x="8588696" y="5699503"/>
              <a:ext cx="218231" cy="430322"/>
            </a:xfrm>
            <a:custGeom>
              <a:avLst/>
              <a:gdLst/>
              <a:ahLst/>
              <a:cxnLst/>
              <a:rect l="l" t="t" r="r" b="b"/>
              <a:pathLst>
                <a:path w="782" h="1542" extrusionOk="0">
                  <a:moveTo>
                    <a:pt x="349" y="0"/>
                  </a:moveTo>
                  <a:cubicBezTo>
                    <a:pt x="343" y="0"/>
                    <a:pt x="336" y="0"/>
                    <a:pt x="329" y="1"/>
                  </a:cubicBezTo>
                  <a:cubicBezTo>
                    <a:pt x="188" y="16"/>
                    <a:pt x="132" y="254"/>
                    <a:pt x="102" y="355"/>
                  </a:cubicBezTo>
                  <a:cubicBezTo>
                    <a:pt x="1" y="679"/>
                    <a:pt x="41" y="1053"/>
                    <a:pt x="147" y="1361"/>
                  </a:cubicBezTo>
                  <a:cubicBezTo>
                    <a:pt x="152" y="1377"/>
                    <a:pt x="162" y="1392"/>
                    <a:pt x="178" y="1402"/>
                  </a:cubicBezTo>
                  <a:lnTo>
                    <a:pt x="178" y="1468"/>
                  </a:lnTo>
                  <a:cubicBezTo>
                    <a:pt x="178" y="1518"/>
                    <a:pt x="213" y="1542"/>
                    <a:pt x="251" y="1542"/>
                  </a:cubicBezTo>
                  <a:cubicBezTo>
                    <a:pt x="289" y="1542"/>
                    <a:pt x="329" y="1516"/>
                    <a:pt x="334" y="1468"/>
                  </a:cubicBezTo>
                  <a:cubicBezTo>
                    <a:pt x="354" y="1303"/>
                    <a:pt x="781" y="0"/>
                    <a:pt x="349"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3051;p45">
            <a:extLst>
              <a:ext uri="{FF2B5EF4-FFF2-40B4-BE49-F238E27FC236}">
                <a16:creationId xmlns:a16="http://schemas.microsoft.com/office/drawing/2014/main" id="{F6406579-8947-4683-B24A-B89D2DD81345}"/>
              </a:ext>
            </a:extLst>
          </p:cNvPr>
          <p:cNvGrpSpPr/>
          <p:nvPr/>
        </p:nvGrpSpPr>
        <p:grpSpPr>
          <a:xfrm rot="10800000">
            <a:off x="10792316" y="3155499"/>
            <a:ext cx="722983" cy="1549851"/>
            <a:chOff x="7923677" y="4484718"/>
            <a:chExt cx="1164270" cy="2119239"/>
          </a:xfrm>
        </p:grpSpPr>
        <p:sp>
          <p:nvSpPr>
            <p:cNvPr id="83" name="Google Shape;3052;p45">
              <a:extLst>
                <a:ext uri="{FF2B5EF4-FFF2-40B4-BE49-F238E27FC236}">
                  <a16:creationId xmlns:a16="http://schemas.microsoft.com/office/drawing/2014/main" id="{89F0ED6A-84C9-4F19-96AD-C10B86593D46}"/>
                </a:ext>
              </a:extLst>
            </p:cNvPr>
            <p:cNvSpPr/>
            <p:nvPr/>
          </p:nvSpPr>
          <p:spPr>
            <a:xfrm>
              <a:off x="7923677" y="4484718"/>
              <a:ext cx="1164270" cy="2119239"/>
            </a:xfrm>
            <a:custGeom>
              <a:avLst/>
              <a:gdLst/>
              <a:ahLst/>
              <a:cxnLst/>
              <a:rect l="l" t="t" r="r" b="b"/>
              <a:pathLst>
                <a:path w="4172" h="7594" extrusionOk="0">
                  <a:moveTo>
                    <a:pt x="108" y="0"/>
                  </a:moveTo>
                  <a:cubicBezTo>
                    <a:pt x="44" y="0"/>
                    <a:pt x="0" y="105"/>
                    <a:pt x="67" y="152"/>
                  </a:cubicBezTo>
                  <a:cubicBezTo>
                    <a:pt x="507" y="475"/>
                    <a:pt x="947" y="804"/>
                    <a:pt x="1296" y="1224"/>
                  </a:cubicBezTo>
                  <a:cubicBezTo>
                    <a:pt x="1473" y="1431"/>
                    <a:pt x="1620" y="1669"/>
                    <a:pt x="1726" y="1917"/>
                  </a:cubicBezTo>
                  <a:cubicBezTo>
                    <a:pt x="1842" y="2215"/>
                    <a:pt x="1898" y="2528"/>
                    <a:pt x="1893" y="2847"/>
                  </a:cubicBezTo>
                  <a:cubicBezTo>
                    <a:pt x="1893" y="3454"/>
                    <a:pt x="1792" y="4066"/>
                    <a:pt x="1938" y="4663"/>
                  </a:cubicBezTo>
                  <a:cubicBezTo>
                    <a:pt x="2075" y="5209"/>
                    <a:pt x="2363" y="5704"/>
                    <a:pt x="2697" y="6149"/>
                  </a:cubicBezTo>
                  <a:cubicBezTo>
                    <a:pt x="3086" y="6660"/>
                    <a:pt x="3526" y="7136"/>
                    <a:pt x="4002" y="7570"/>
                  </a:cubicBezTo>
                  <a:cubicBezTo>
                    <a:pt x="4019" y="7586"/>
                    <a:pt x="4038" y="7593"/>
                    <a:pt x="4056" y="7593"/>
                  </a:cubicBezTo>
                  <a:cubicBezTo>
                    <a:pt x="4118" y="7593"/>
                    <a:pt x="4172" y="7514"/>
                    <a:pt x="4113" y="7459"/>
                  </a:cubicBezTo>
                  <a:lnTo>
                    <a:pt x="4118" y="7459"/>
                  </a:lnTo>
                  <a:cubicBezTo>
                    <a:pt x="3688" y="7070"/>
                    <a:pt x="3294" y="6645"/>
                    <a:pt x="2935" y="6195"/>
                  </a:cubicBezTo>
                  <a:cubicBezTo>
                    <a:pt x="2581" y="5750"/>
                    <a:pt x="2272" y="5249"/>
                    <a:pt x="2115" y="4698"/>
                  </a:cubicBezTo>
                  <a:cubicBezTo>
                    <a:pt x="1949" y="4101"/>
                    <a:pt x="2055" y="3484"/>
                    <a:pt x="2055" y="2872"/>
                  </a:cubicBezTo>
                  <a:cubicBezTo>
                    <a:pt x="2060" y="2559"/>
                    <a:pt x="2009" y="2240"/>
                    <a:pt x="1908" y="1942"/>
                  </a:cubicBezTo>
                  <a:cubicBezTo>
                    <a:pt x="1807" y="1689"/>
                    <a:pt x="1670" y="1446"/>
                    <a:pt x="1504" y="1229"/>
                  </a:cubicBezTo>
                  <a:cubicBezTo>
                    <a:pt x="1129" y="743"/>
                    <a:pt x="639" y="379"/>
                    <a:pt x="148" y="15"/>
                  </a:cubicBezTo>
                  <a:cubicBezTo>
                    <a:pt x="134" y="5"/>
                    <a:pt x="121" y="0"/>
                    <a:pt x="108"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053;p45">
              <a:extLst>
                <a:ext uri="{FF2B5EF4-FFF2-40B4-BE49-F238E27FC236}">
                  <a16:creationId xmlns:a16="http://schemas.microsoft.com/office/drawing/2014/main" id="{07485565-9D3F-4D2E-B4A1-123E8A78EBEB}"/>
                </a:ext>
              </a:extLst>
            </p:cNvPr>
            <p:cNvSpPr/>
            <p:nvPr/>
          </p:nvSpPr>
          <p:spPr>
            <a:xfrm>
              <a:off x="8416790" y="4630113"/>
              <a:ext cx="200370" cy="438136"/>
            </a:xfrm>
            <a:custGeom>
              <a:avLst/>
              <a:gdLst/>
              <a:ahLst/>
              <a:cxnLst/>
              <a:rect l="l" t="t" r="r" b="b"/>
              <a:pathLst>
                <a:path w="718" h="1570" extrusionOk="0">
                  <a:moveTo>
                    <a:pt x="480" y="0"/>
                  </a:moveTo>
                  <a:cubicBezTo>
                    <a:pt x="358" y="0"/>
                    <a:pt x="234" y="196"/>
                    <a:pt x="192" y="268"/>
                  </a:cubicBezTo>
                  <a:cubicBezTo>
                    <a:pt x="25" y="531"/>
                    <a:pt x="35" y="940"/>
                    <a:pt x="5" y="1239"/>
                  </a:cubicBezTo>
                  <a:cubicBezTo>
                    <a:pt x="0" y="1280"/>
                    <a:pt x="36" y="1316"/>
                    <a:pt x="76" y="1316"/>
                  </a:cubicBezTo>
                  <a:cubicBezTo>
                    <a:pt x="81" y="1316"/>
                    <a:pt x="86" y="1316"/>
                    <a:pt x="91" y="1315"/>
                  </a:cubicBezTo>
                  <a:lnTo>
                    <a:pt x="91" y="1315"/>
                  </a:lnTo>
                  <a:cubicBezTo>
                    <a:pt x="91" y="1375"/>
                    <a:pt x="86" y="1436"/>
                    <a:pt x="86" y="1492"/>
                  </a:cubicBezTo>
                  <a:cubicBezTo>
                    <a:pt x="86" y="1541"/>
                    <a:pt x="125" y="1570"/>
                    <a:pt x="165" y="1570"/>
                  </a:cubicBezTo>
                  <a:cubicBezTo>
                    <a:pt x="190" y="1570"/>
                    <a:pt x="216" y="1558"/>
                    <a:pt x="232" y="1532"/>
                  </a:cubicBezTo>
                  <a:cubicBezTo>
                    <a:pt x="252" y="1487"/>
                    <a:pt x="278" y="1446"/>
                    <a:pt x="298" y="1401"/>
                  </a:cubicBezTo>
                  <a:cubicBezTo>
                    <a:pt x="308" y="1390"/>
                    <a:pt x="313" y="1380"/>
                    <a:pt x="318" y="1370"/>
                  </a:cubicBezTo>
                  <a:cubicBezTo>
                    <a:pt x="318" y="1360"/>
                    <a:pt x="323" y="1355"/>
                    <a:pt x="328" y="1345"/>
                  </a:cubicBezTo>
                  <a:cubicBezTo>
                    <a:pt x="455" y="1122"/>
                    <a:pt x="561" y="890"/>
                    <a:pt x="637" y="652"/>
                  </a:cubicBezTo>
                  <a:cubicBezTo>
                    <a:pt x="687" y="465"/>
                    <a:pt x="718" y="157"/>
                    <a:pt x="551" y="25"/>
                  </a:cubicBezTo>
                  <a:cubicBezTo>
                    <a:pt x="528" y="8"/>
                    <a:pt x="504" y="0"/>
                    <a:pt x="480"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054;p45">
              <a:extLst>
                <a:ext uri="{FF2B5EF4-FFF2-40B4-BE49-F238E27FC236}">
                  <a16:creationId xmlns:a16="http://schemas.microsoft.com/office/drawing/2014/main" id="{3551B662-D875-4ED7-AA1D-803C750F9B61}"/>
                </a:ext>
              </a:extLst>
            </p:cNvPr>
            <p:cNvSpPr/>
            <p:nvPr/>
          </p:nvSpPr>
          <p:spPr>
            <a:xfrm>
              <a:off x="7981723" y="5079971"/>
              <a:ext cx="511252" cy="364741"/>
            </a:xfrm>
            <a:custGeom>
              <a:avLst/>
              <a:gdLst/>
              <a:ahLst/>
              <a:cxnLst/>
              <a:rect l="l" t="t" r="r" b="b"/>
              <a:pathLst>
                <a:path w="1832" h="1307" extrusionOk="0">
                  <a:moveTo>
                    <a:pt x="368" y="1"/>
                  </a:moveTo>
                  <a:cubicBezTo>
                    <a:pt x="314" y="1"/>
                    <a:pt x="265" y="14"/>
                    <a:pt x="223" y="47"/>
                  </a:cubicBezTo>
                  <a:cubicBezTo>
                    <a:pt x="1" y="229"/>
                    <a:pt x="400" y="578"/>
                    <a:pt x="522" y="689"/>
                  </a:cubicBezTo>
                  <a:cubicBezTo>
                    <a:pt x="845" y="967"/>
                    <a:pt x="1250" y="1159"/>
                    <a:pt x="1650" y="1301"/>
                  </a:cubicBezTo>
                  <a:cubicBezTo>
                    <a:pt x="1659" y="1305"/>
                    <a:pt x="1669" y="1307"/>
                    <a:pt x="1678" y="1307"/>
                  </a:cubicBezTo>
                  <a:cubicBezTo>
                    <a:pt x="1702" y="1307"/>
                    <a:pt x="1724" y="1293"/>
                    <a:pt x="1736" y="1270"/>
                  </a:cubicBezTo>
                  <a:cubicBezTo>
                    <a:pt x="1796" y="1270"/>
                    <a:pt x="1832" y="1205"/>
                    <a:pt x="1801" y="1154"/>
                  </a:cubicBezTo>
                  <a:cubicBezTo>
                    <a:pt x="1771" y="1098"/>
                    <a:pt x="1736" y="1043"/>
                    <a:pt x="1700" y="992"/>
                  </a:cubicBezTo>
                  <a:cubicBezTo>
                    <a:pt x="1710" y="967"/>
                    <a:pt x="1705" y="932"/>
                    <a:pt x="1680" y="916"/>
                  </a:cubicBezTo>
                  <a:cubicBezTo>
                    <a:pt x="1634" y="881"/>
                    <a:pt x="1589" y="840"/>
                    <a:pt x="1543" y="795"/>
                  </a:cubicBezTo>
                  <a:cubicBezTo>
                    <a:pt x="1361" y="608"/>
                    <a:pt x="1164" y="441"/>
                    <a:pt x="957" y="289"/>
                  </a:cubicBezTo>
                  <a:cubicBezTo>
                    <a:pt x="840" y="201"/>
                    <a:pt x="574" y="1"/>
                    <a:pt x="368" y="1"/>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055;p45">
              <a:extLst>
                <a:ext uri="{FF2B5EF4-FFF2-40B4-BE49-F238E27FC236}">
                  <a16:creationId xmlns:a16="http://schemas.microsoft.com/office/drawing/2014/main" id="{66032E84-83B1-4931-A9A4-96925FF7FBCB}"/>
                </a:ext>
              </a:extLst>
            </p:cNvPr>
            <p:cNvSpPr/>
            <p:nvPr/>
          </p:nvSpPr>
          <p:spPr>
            <a:xfrm>
              <a:off x="8473162" y="5273644"/>
              <a:ext cx="269579" cy="523531"/>
            </a:xfrm>
            <a:custGeom>
              <a:avLst/>
              <a:gdLst/>
              <a:ahLst/>
              <a:cxnLst/>
              <a:rect l="l" t="t" r="r" b="b"/>
              <a:pathLst>
                <a:path w="966" h="1876" extrusionOk="0">
                  <a:moveTo>
                    <a:pt x="616" y="0"/>
                  </a:moveTo>
                  <a:cubicBezTo>
                    <a:pt x="207" y="0"/>
                    <a:pt x="33" y="1311"/>
                    <a:pt x="5" y="1527"/>
                  </a:cubicBezTo>
                  <a:cubicBezTo>
                    <a:pt x="1" y="1576"/>
                    <a:pt x="40" y="1602"/>
                    <a:pt x="79" y="1602"/>
                  </a:cubicBezTo>
                  <a:cubicBezTo>
                    <a:pt x="88" y="1602"/>
                    <a:pt x="97" y="1601"/>
                    <a:pt x="106" y="1598"/>
                  </a:cubicBezTo>
                  <a:lnTo>
                    <a:pt x="106" y="1598"/>
                  </a:lnTo>
                  <a:cubicBezTo>
                    <a:pt x="106" y="1613"/>
                    <a:pt x="106" y="1633"/>
                    <a:pt x="101" y="1654"/>
                  </a:cubicBezTo>
                  <a:cubicBezTo>
                    <a:pt x="86" y="1684"/>
                    <a:pt x="66" y="1719"/>
                    <a:pt x="50" y="1755"/>
                  </a:cubicBezTo>
                  <a:cubicBezTo>
                    <a:pt x="19" y="1817"/>
                    <a:pt x="74" y="1875"/>
                    <a:pt x="127" y="1875"/>
                  </a:cubicBezTo>
                  <a:cubicBezTo>
                    <a:pt x="150" y="1875"/>
                    <a:pt x="173" y="1864"/>
                    <a:pt x="187" y="1836"/>
                  </a:cubicBezTo>
                  <a:cubicBezTo>
                    <a:pt x="202" y="1800"/>
                    <a:pt x="217" y="1770"/>
                    <a:pt x="232" y="1739"/>
                  </a:cubicBezTo>
                  <a:cubicBezTo>
                    <a:pt x="243" y="1734"/>
                    <a:pt x="243" y="1729"/>
                    <a:pt x="248" y="1724"/>
                  </a:cubicBezTo>
                  <a:lnTo>
                    <a:pt x="293" y="1633"/>
                  </a:lnTo>
                  <a:cubicBezTo>
                    <a:pt x="450" y="1365"/>
                    <a:pt x="637" y="1102"/>
                    <a:pt x="743" y="809"/>
                  </a:cubicBezTo>
                  <a:cubicBezTo>
                    <a:pt x="804" y="642"/>
                    <a:pt x="966" y="177"/>
                    <a:pt x="743" y="40"/>
                  </a:cubicBezTo>
                  <a:cubicBezTo>
                    <a:pt x="698" y="13"/>
                    <a:pt x="656" y="0"/>
                    <a:pt x="616"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56;p45">
              <a:extLst>
                <a:ext uri="{FF2B5EF4-FFF2-40B4-BE49-F238E27FC236}">
                  <a16:creationId xmlns:a16="http://schemas.microsoft.com/office/drawing/2014/main" id="{6F84E20D-C340-4757-B444-73F96226472D}"/>
                </a:ext>
              </a:extLst>
            </p:cNvPr>
            <p:cNvSpPr/>
            <p:nvPr/>
          </p:nvSpPr>
          <p:spPr>
            <a:xfrm>
              <a:off x="8588696" y="5699503"/>
              <a:ext cx="218231" cy="430322"/>
            </a:xfrm>
            <a:custGeom>
              <a:avLst/>
              <a:gdLst/>
              <a:ahLst/>
              <a:cxnLst/>
              <a:rect l="l" t="t" r="r" b="b"/>
              <a:pathLst>
                <a:path w="782" h="1542" extrusionOk="0">
                  <a:moveTo>
                    <a:pt x="349" y="0"/>
                  </a:moveTo>
                  <a:cubicBezTo>
                    <a:pt x="343" y="0"/>
                    <a:pt x="336" y="0"/>
                    <a:pt x="329" y="1"/>
                  </a:cubicBezTo>
                  <a:cubicBezTo>
                    <a:pt x="188" y="16"/>
                    <a:pt x="132" y="254"/>
                    <a:pt x="102" y="355"/>
                  </a:cubicBezTo>
                  <a:cubicBezTo>
                    <a:pt x="1" y="679"/>
                    <a:pt x="41" y="1053"/>
                    <a:pt x="147" y="1361"/>
                  </a:cubicBezTo>
                  <a:cubicBezTo>
                    <a:pt x="152" y="1377"/>
                    <a:pt x="162" y="1392"/>
                    <a:pt x="178" y="1402"/>
                  </a:cubicBezTo>
                  <a:lnTo>
                    <a:pt x="178" y="1468"/>
                  </a:lnTo>
                  <a:cubicBezTo>
                    <a:pt x="178" y="1518"/>
                    <a:pt x="213" y="1542"/>
                    <a:pt x="251" y="1542"/>
                  </a:cubicBezTo>
                  <a:cubicBezTo>
                    <a:pt x="289" y="1542"/>
                    <a:pt x="329" y="1516"/>
                    <a:pt x="334" y="1468"/>
                  </a:cubicBezTo>
                  <a:cubicBezTo>
                    <a:pt x="354" y="1303"/>
                    <a:pt x="781" y="0"/>
                    <a:pt x="349" y="0"/>
                  </a:cubicBezTo>
                  <a:close/>
                </a:path>
              </a:pathLst>
            </a:custGeom>
            <a:solidFill>
              <a:srgbClr val="5C38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C4A7E7FF-BEB5-4978-93AB-7C53ECE07C1E}"/>
              </a:ext>
            </a:extLst>
          </p:cNvPr>
          <p:cNvSpPr/>
          <p:nvPr/>
        </p:nvSpPr>
        <p:spPr>
          <a:xfrm>
            <a:off x="78058" y="910474"/>
            <a:ext cx="8987883" cy="6370975"/>
          </a:xfrm>
          <a:prstGeom prst="rect">
            <a:avLst/>
          </a:prstGeom>
        </p:spPr>
        <p:txBody>
          <a:bodyPr wrap="square">
            <a:spAutoFit/>
          </a:bodyPr>
          <a:lstStyle/>
          <a:p>
            <a:pPr algn="just"/>
            <a:r>
              <a:rPr lang="en-US" sz="2400" b="1" dirty="0">
                <a:latin typeface="HP001 4 hàng" panose="020B0603050302020204" pitchFamily="34" charset="0"/>
              </a:rPr>
              <a:t>      </a:t>
            </a:r>
            <a:r>
              <a:rPr lang="vi-VN" sz="2400" b="1" dirty="0">
                <a:solidFill>
                  <a:schemeClr val="accent4">
                    <a:lumMod val="75000"/>
                  </a:schemeClr>
                </a:solidFill>
                <a:latin typeface="HP001 4 hàng" panose="020B0603050302020204" pitchFamily="34" charset="0"/>
              </a:rPr>
              <a:t>Hằng năm, cứ vào cuối thu, lá ngoài đường rụng nhiều, lòng tôi lại nao nức những kỉ niệm mơn man của buổi tựu trường. Tôi quên thế nào được những cảm giác trong sáng ấy nảy nở trong lòng tôi như mấy cánh hoa tươi mỉm cười giữa bầu trời quang đãng.</a:t>
            </a:r>
          </a:p>
          <a:p>
            <a:pPr algn="just"/>
            <a:r>
              <a:rPr lang="en-US" sz="2400" b="1" dirty="0">
                <a:solidFill>
                  <a:schemeClr val="accent4">
                    <a:lumMod val="75000"/>
                  </a:schemeClr>
                </a:solidFill>
                <a:latin typeface="HP001 4 hàng" panose="020B0603050302020204" pitchFamily="34" charset="0"/>
              </a:rPr>
              <a:t>      </a:t>
            </a:r>
            <a:r>
              <a:rPr lang="vi-VN" sz="2400" b="1" dirty="0">
                <a:solidFill>
                  <a:schemeClr val="accent4">
                    <a:lumMod val="75000"/>
                  </a:schemeClr>
                </a:solidFill>
                <a:latin typeface="HP001 4 hàng" panose="020B0603050302020204" pitchFamily="34" charset="0"/>
              </a:rPr>
              <a:t>Buổi mai hôm ấy, một buổi mai đầy sương thu và gió lạnh. Mẹ tôi âu yếm nắm tay tôi dẫn đi trên con đường làng dài và hẹp. Con đường này tôi đã quen đi lại lắm lần, nhưng lần này tự nhiên thấy lạ. Cảnh vật xung quanh tôi đang có sự thay đổi lớn: hôm nay tôi đi học.</a:t>
            </a:r>
          </a:p>
          <a:p>
            <a:pPr algn="just"/>
            <a:r>
              <a:rPr lang="en-US" sz="2400" b="1" dirty="0">
                <a:solidFill>
                  <a:schemeClr val="accent4">
                    <a:lumMod val="75000"/>
                  </a:schemeClr>
                </a:solidFill>
                <a:latin typeface="HP001 4 hàng" panose="020B0603050302020204" pitchFamily="34" charset="0"/>
              </a:rPr>
              <a:t>      </a:t>
            </a:r>
            <a:r>
              <a:rPr lang="vi-VN" sz="2400" b="1" dirty="0">
                <a:solidFill>
                  <a:schemeClr val="accent4">
                    <a:lumMod val="75000"/>
                  </a:schemeClr>
                </a:solidFill>
                <a:latin typeface="HP001 4 hàng" panose="020B0603050302020204" pitchFamily="34" charset="0"/>
              </a:rPr>
              <a:t>Cũng như tôi, mấy học trò mới bỡ ngỡ đứng nép bên người thân, chỉ dám đi từng bước nhẹ. Họ như con chim nhìn quãng trời rộng muốn bay, nhưng còn ngập ngừng e sợ. Họ thèm vụng và ước ao thầm được như những người học trò cũ, biết lớp, biết thầy để khỏi phải rụt rè trong cảnh lạ.</a:t>
            </a:r>
          </a:p>
          <a:p>
            <a:pPr algn="r"/>
            <a:r>
              <a:rPr lang="en-US" sz="2400" b="1" dirty="0">
                <a:solidFill>
                  <a:schemeClr val="accent4">
                    <a:lumMod val="75000"/>
                  </a:schemeClr>
                </a:solidFill>
                <a:latin typeface="HP001 4 hàng" panose="020B0603050302020204" pitchFamily="34" charset="0"/>
              </a:rPr>
              <a:t>Theo Thanh </a:t>
            </a:r>
            <a:r>
              <a:rPr lang="en-US" sz="2400" b="1" dirty="0" err="1">
                <a:solidFill>
                  <a:schemeClr val="accent4">
                    <a:lumMod val="75000"/>
                  </a:schemeClr>
                </a:solidFill>
                <a:latin typeface="HP001 4 hàng" panose="020B0603050302020204" pitchFamily="34" charset="0"/>
              </a:rPr>
              <a:t>Tịnh</a:t>
            </a:r>
            <a:br>
              <a:rPr lang="vi-VN" sz="2400" b="1" dirty="0">
                <a:solidFill>
                  <a:schemeClr val="accent4">
                    <a:lumMod val="75000"/>
                  </a:schemeClr>
                </a:solidFill>
                <a:latin typeface="HP001 4 hàng" panose="020B0603050302020204" pitchFamily="34" charset="0"/>
              </a:rPr>
            </a:br>
            <a:endParaRPr lang="en-US" sz="2400" b="1" dirty="0">
              <a:solidFill>
                <a:schemeClr val="accent4">
                  <a:lumMod val="75000"/>
                </a:schemeClr>
              </a:solidFill>
              <a:latin typeface="HP001 4 hàng" panose="020B0603050302020204" pitchFamily="34" charset="0"/>
            </a:endParaRPr>
          </a:p>
        </p:txBody>
      </p:sp>
      <p:sp>
        <p:nvSpPr>
          <p:cNvPr id="7" name="TextBox 6">
            <a:extLst>
              <a:ext uri="{FF2B5EF4-FFF2-40B4-BE49-F238E27FC236}">
                <a16:creationId xmlns:a16="http://schemas.microsoft.com/office/drawing/2014/main" id="{E0DFC767-5A31-409D-8567-CC5BE3674B37}"/>
              </a:ext>
            </a:extLst>
          </p:cNvPr>
          <p:cNvSpPr txBox="1"/>
          <p:nvPr/>
        </p:nvSpPr>
        <p:spPr>
          <a:xfrm>
            <a:off x="1924453" y="189107"/>
            <a:ext cx="5870249" cy="707886"/>
          </a:xfrm>
          <a:prstGeom prst="rect">
            <a:avLst/>
          </a:prstGeom>
          <a:noFill/>
        </p:spPr>
        <p:txBody>
          <a:bodyPr wrap="square" rtlCol="0">
            <a:spAutoFit/>
          </a:bodyPr>
          <a:lstStyle/>
          <a:p>
            <a:r>
              <a:rPr lang="en-US" sz="4000" b="1" dirty="0" err="1">
                <a:solidFill>
                  <a:schemeClr val="accent4">
                    <a:lumMod val="75000"/>
                  </a:schemeClr>
                </a:solidFill>
                <a:latin typeface="HP001 4 hàng" panose="020B0603050302020204" pitchFamily="34" charset="0"/>
              </a:rPr>
              <a:t>Nhớ</a:t>
            </a:r>
            <a:r>
              <a:rPr lang="en-US" sz="4000" b="1" dirty="0">
                <a:solidFill>
                  <a:schemeClr val="accent4">
                    <a:lumMod val="75000"/>
                  </a:schemeClr>
                </a:solidFill>
                <a:latin typeface="HP001 4 hàng" panose="020B0603050302020204" pitchFamily="34" charset="0"/>
              </a:rPr>
              <a:t> </a:t>
            </a:r>
            <a:r>
              <a:rPr lang="en-US" sz="4000" b="1" dirty="0" err="1">
                <a:solidFill>
                  <a:schemeClr val="accent4">
                    <a:lumMod val="75000"/>
                  </a:schemeClr>
                </a:solidFill>
                <a:latin typeface="HP001 4 hàng" panose="020B0603050302020204" pitchFamily="34" charset="0"/>
              </a:rPr>
              <a:t>lại</a:t>
            </a:r>
            <a:r>
              <a:rPr lang="en-US" sz="4000" b="1" dirty="0">
                <a:solidFill>
                  <a:schemeClr val="accent4">
                    <a:lumMod val="75000"/>
                  </a:schemeClr>
                </a:solidFill>
                <a:latin typeface="HP001 4 hàng" panose="020B0603050302020204" pitchFamily="34" charset="0"/>
              </a:rPr>
              <a:t> </a:t>
            </a:r>
            <a:r>
              <a:rPr lang="en-US" sz="4000" b="1" dirty="0" err="1">
                <a:solidFill>
                  <a:schemeClr val="accent4">
                    <a:lumMod val="75000"/>
                  </a:schemeClr>
                </a:solidFill>
                <a:latin typeface="HP001 4 hàng" panose="020B0603050302020204" pitchFamily="34" charset="0"/>
              </a:rPr>
              <a:t>buổi</a:t>
            </a:r>
            <a:r>
              <a:rPr lang="en-US" sz="4000" b="1" dirty="0">
                <a:solidFill>
                  <a:schemeClr val="accent4">
                    <a:lumMod val="75000"/>
                  </a:schemeClr>
                </a:solidFill>
                <a:latin typeface="HP001 4 hàng" panose="020B0603050302020204" pitchFamily="34" charset="0"/>
              </a:rPr>
              <a:t> </a:t>
            </a:r>
            <a:r>
              <a:rPr lang="en-US" sz="4000" b="1" dirty="0" err="1">
                <a:solidFill>
                  <a:schemeClr val="accent4">
                    <a:lumMod val="75000"/>
                  </a:schemeClr>
                </a:solidFill>
                <a:latin typeface="HP001 4 hàng" panose="020B0603050302020204" pitchFamily="34" charset="0"/>
              </a:rPr>
              <a:t>đầu</a:t>
            </a:r>
            <a:r>
              <a:rPr lang="en-US" sz="4000" b="1" dirty="0">
                <a:solidFill>
                  <a:schemeClr val="accent4">
                    <a:lumMod val="75000"/>
                  </a:schemeClr>
                </a:solidFill>
                <a:latin typeface="HP001 4 hàng" panose="020B0603050302020204" pitchFamily="34" charset="0"/>
              </a:rPr>
              <a:t> </a:t>
            </a:r>
            <a:r>
              <a:rPr lang="en-US" sz="4000" b="1" dirty="0" err="1">
                <a:solidFill>
                  <a:schemeClr val="accent4">
                    <a:lumMod val="75000"/>
                  </a:schemeClr>
                </a:solidFill>
                <a:latin typeface="HP001 4 hàng" panose="020B0603050302020204" pitchFamily="34" charset="0"/>
              </a:rPr>
              <a:t>đi</a:t>
            </a:r>
            <a:r>
              <a:rPr lang="en-US" sz="4000" b="1" dirty="0">
                <a:solidFill>
                  <a:schemeClr val="accent4">
                    <a:lumMod val="75000"/>
                  </a:schemeClr>
                </a:solidFill>
                <a:latin typeface="HP001 4 hàng" panose="020B0603050302020204" pitchFamily="34" charset="0"/>
              </a:rPr>
              <a:t> </a:t>
            </a:r>
            <a:r>
              <a:rPr lang="en-US" sz="4000" b="1" dirty="0" err="1">
                <a:solidFill>
                  <a:schemeClr val="accent4">
                    <a:lumMod val="75000"/>
                  </a:schemeClr>
                </a:solidFill>
                <a:latin typeface="HP001 4 hàng" panose="020B0603050302020204" pitchFamily="34" charset="0"/>
              </a:rPr>
              <a:t>học</a:t>
            </a:r>
            <a:endParaRPr lang="en-US" sz="4000" b="1" dirty="0">
              <a:solidFill>
                <a:schemeClr val="accent4">
                  <a:lumMod val="75000"/>
                </a:schemeClr>
              </a:solidFill>
              <a:latin typeface="HP001 4 hàng" panose="020B0603050302020204" pitchFamily="34"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grpSp>
        <p:nvGrpSpPr>
          <p:cNvPr id="2437" name="Google Shape;2437;p42"/>
          <p:cNvGrpSpPr/>
          <p:nvPr/>
        </p:nvGrpSpPr>
        <p:grpSpPr>
          <a:xfrm flipV="1">
            <a:off x="-141798" y="368594"/>
            <a:ext cx="9483761" cy="7721606"/>
            <a:chOff x="-7787950" y="535650"/>
            <a:chExt cx="6340730" cy="5306069"/>
          </a:xfrm>
        </p:grpSpPr>
        <p:sp>
          <p:nvSpPr>
            <p:cNvPr id="2438" name="Google Shape;2438;p42"/>
            <p:cNvSpPr/>
            <p:nvPr/>
          </p:nvSpPr>
          <p:spPr>
            <a:xfrm>
              <a:off x="-7269608" y="4097931"/>
              <a:ext cx="28264" cy="29273"/>
            </a:xfrm>
            <a:custGeom>
              <a:avLst/>
              <a:gdLst/>
              <a:ahLst/>
              <a:cxnLst/>
              <a:rect l="l" t="t" r="r" b="b"/>
              <a:pathLst>
                <a:path w="56" h="58" extrusionOk="0">
                  <a:moveTo>
                    <a:pt x="28" y="1"/>
                  </a:moveTo>
                  <a:cubicBezTo>
                    <a:pt x="14" y="1"/>
                    <a:pt x="0" y="11"/>
                    <a:pt x="0" y="31"/>
                  </a:cubicBezTo>
                  <a:cubicBezTo>
                    <a:pt x="0" y="49"/>
                    <a:pt x="14" y="58"/>
                    <a:pt x="28" y="58"/>
                  </a:cubicBezTo>
                  <a:cubicBezTo>
                    <a:pt x="42" y="58"/>
                    <a:pt x="56" y="49"/>
                    <a:pt x="56" y="31"/>
                  </a:cubicBezTo>
                  <a:cubicBezTo>
                    <a:pt x="56" y="11"/>
                    <a:pt x="42" y="1"/>
                    <a:pt x="2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2"/>
            <p:cNvSpPr/>
            <p:nvPr/>
          </p:nvSpPr>
          <p:spPr>
            <a:xfrm>
              <a:off x="-1947897" y="4156982"/>
              <a:ext cx="44415" cy="29778"/>
            </a:xfrm>
            <a:custGeom>
              <a:avLst/>
              <a:gdLst/>
              <a:ahLst/>
              <a:cxnLst/>
              <a:rect l="l" t="t" r="r" b="b"/>
              <a:pathLst>
                <a:path w="88" h="59" extrusionOk="0">
                  <a:moveTo>
                    <a:pt x="41" y="0"/>
                  </a:moveTo>
                  <a:cubicBezTo>
                    <a:pt x="20" y="0"/>
                    <a:pt x="0" y="15"/>
                    <a:pt x="0" y="41"/>
                  </a:cubicBezTo>
                  <a:cubicBezTo>
                    <a:pt x="0" y="53"/>
                    <a:pt x="5" y="58"/>
                    <a:pt x="13" y="58"/>
                  </a:cubicBezTo>
                  <a:cubicBezTo>
                    <a:pt x="37" y="58"/>
                    <a:pt x="88"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2"/>
            <p:cNvSpPr/>
            <p:nvPr/>
          </p:nvSpPr>
          <p:spPr>
            <a:xfrm>
              <a:off x="-1904491" y="3947526"/>
              <a:ext cx="44415" cy="30788"/>
            </a:xfrm>
            <a:custGeom>
              <a:avLst/>
              <a:gdLst/>
              <a:ahLst/>
              <a:cxnLst/>
              <a:rect l="l" t="t" r="r" b="b"/>
              <a:pathLst>
                <a:path w="88" h="61" extrusionOk="0">
                  <a:moveTo>
                    <a:pt x="41" y="1"/>
                  </a:moveTo>
                  <a:cubicBezTo>
                    <a:pt x="15" y="1"/>
                    <a:pt x="0" y="16"/>
                    <a:pt x="0" y="41"/>
                  </a:cubicBezTo>
                  <a:cubicBezTo>
                    <a:pt x="0" y="55"/>
                    <a:pt x="6" y="60"/>
                    <a:pt x="13" y="60"/>
                  </a:cubicBezTo>
                  <a:cubicBezTo>
                    <a:pt x="38" y="60"/>
                    <a:pt x="87" y="1"/>
                    <a:pt x="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2"/>
            <p:cNvSpPr/>
            <p:nvPr/>
          </p:nvSpPr>
          <p:spPr>
            <a:xfrm>
              <a:off x="-7655210" y="664353"/>
              <a:ext cx="6085349" cy="5177366"/>
            </a:xfrm>
            <a:custGeom>
              <a:avLst/>
              <a:gdLst/>
              <a:ahLst/>
              <a:cxnLst/>
              <a:rect l="l" t="t" r="r" b="b"/>
              <a:pathLst>
                <a:path w="12057" h="10258" extrusionOk="0">
                  <a:moveTo>
                    <a:pt x="6608" y="1"/>
                  </a:moveTo>
                  <a:cubicBezTo>
                    <a:pt x="5004" y="1"/>
                    <a:pt x="3683" y="52"/>
                    <a:pt x="2463" y="159"/>
                  </a:cubicBezTo>
                  <a:lnTo>
                    <a:pt x="2387" y="169"/>
                  </a:lnTo>
                  <a:cubicBezTo>
                    <a:pt x="1361" y="255"/>
                    <a:pt x="299" y="351"/>
                    <a:pt x="127" y="1575"/>
                  </a:cubicBezTo>
                  <a:cubicBezTo>
                    <a:pt x="0" y="2490"/>
                    <a:pt x="102" y="3426"/>
                    <a:pt x="198" y="4326"/>
                  </a:cubicBezTo>
                  <a:cubicBezTo>
                    <a:pt x="253" y="4847"/>
                    <a:pt x="309" y="5388"/>
                    <a:pt x="324" y="5919"/>
                  </a:cubicBezTo>
                  <a:cubicBezTo>
                    <a:pt x="329" y="6141"/>
                    <a:pt x="334" y="6359"/>
                    <a:pt x="334" y="6581"/>
                  </a:cubicBezTo>
                  <a:cubicBezTo>
                    <a:pt x="349" y="7760"/>
                    <a:pt x="370" y="8973"/>
                    <a:pt x="739" y="10116"/>
                  </a:cubicBezTo>
                  <a:lnTo>
                    <a:pt x="799" y="10096"/>
                  </a:lnTo>
                  <a:cubicBezTo>
                    <a:pt x="430" y="8963"/>
                    <a:pt x="415" y="7750"/>
                    <a:pt x="400" y="6581"/>
                  </a:cubicBezTo>
                  <a:cubicBezTo>
                    <a:pt x="395" y="6359"/>
                    <a:pt x="395" y="6136"/>
                    <a:pt x="385" y="5914"/>
                  </a:cubicBezTo>
                  <a:cubicBezTo>
                    <a:pt x="375" y="5383"/>
                    <a:pt x="314" y="4842"/>
                    <a:pt x="258" y="4321"/>
                  </a:cubicBezTo>
                  <a:cubicBezTo>
                    <a:pt x="162" y="3421"/>
                    <a:pt x="61" y="2495"/>
                    <a:pt x="188" y="1585"/>
                  </a:cubicBezTo>
                  <a:cubicBezTo>
                    <a:pt x="354" y="412"/>
                    <a:pt x="1391" y="321"/>
                    <a:pt x="2392" y="230"/>
                  </a:cubicBezTo>
                  <a:lnTo>
                    <a:pt x="2473" y="225"/>
                  </a:lnTo>
                  <a:cubicBezTo>
                    <a:pt x="3734" y="114"/>
                    <a:pt x="5118" y="62"/>
                    <a:pt x="6808" y="62"/>
                  </a:cubicBezTo>
                  <a:cubicBezTo>
                    <a:pt x="6888" y="62"/>
                    <a:pt x="6969" y="63"/>
                    <a:pt x="7050" y="63"/>
                  </a:cubicBezTo>
                  <a:lnTo>
                    <a:pt x="7389" y="63"/>
                  </a:lnTo>
                  <a:cubicBezTo>
                    <a:pt x="9301" y="63"/>
                    <a:pt x="11682" y="63"/>
                    <a:pt x="11829" y="2354"/>
                  </a:cubicBezTo>
                  <a:cubicBezTo>
                    <a:pt x="11996" y="4994"/>
                    <a:pt x="11703" y="7664"/>
                    <a:pt x="11425" y="10248"/>
                  </a:cubicBezTo>
                  <a:lnTo>
                    <a:pt x="11490" y="10258"/>
                  </a:lnTo>
                  <a:cubicBezTo>
                    <a:pt x="11768" y="7669"/>
                    <a:pt x="12057" y="4994"/>
                    <a:pt x="11890" y="2349"/>
                  </a:cubicBezTo>
                  <a:cubicBezTo>
                    <a:pt x="11824" y="1302"/>
                    <a:pt x="11298" y="629"/>
                    <a:pt x="10287" y="290"/>
                  </a:cubicBezTo>
                  <a:cubicBezTo>
                    <a:pt x="9422" y="2"/>
                    <a:pt x="8340" y="2"/>
                    <a:pt x="7389" y="2"/>
                  </a:cubicBezTo>
                  <a:lnTo>
                    <a:pt x="7050" y="2"/>
                  </a:lnTo>
                  <a:cubicBezTo>
                    <a:pt x="6900" y="1"/>
                    <a:pt x="6753" y="1"/>
                    <a:pt x="660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2"/>
            <p:cNvSpPr/>
            <p:nvPr/>
          </p:nvSpPr>
          <p:spPr>
            <a:xfrm>
              <a:off x="-7742021" y="559876"/>
              <a:ext cx="6228183" cy="5276795"/>
            </a:xfrm>
            <a:custGeom>
              <a:avLst/>
              <a:gdLst/>
              <a:ahLst/>
              <a:cxnLst/>
              <a:rect l="l" t="t" r="r" b="b"/>
              <a:pathLst>
                <a:path w="12340" h="10455" extrusionOk="0">
                  <a:moveTo>
                    <a:pt x="7033" y="66"/>
                  </a:moveTo>
                  <a:cubicBezTo>
                    <a:pt x="8170" y="66"/>
                    <a:pt x="9336" y="136"/>
                    <a:pt x="10555" y="275"/>
                  </a:cubicBezTo>
                  <a:lnTo>
                    <a:pt x="10610" y="280"/>
                  </a:lnTo>
                  <a:cubicBezTo>
                    <a:pt x="10899" y="315"/>
                    <a:pt x="11222" y="351"/>
                    <a:pt x="11440" y="523"/>
                  </a:cubicBezTo>
                  <a:cubicBezTo>
                    <a:pt x="11612" y="664"/>
                    <a:pt x="11748" y="867"/>
                    <a:pt x="11865" y="1150"/>
                  </a:cubicBezTo>
                  <a:cubicBezTo>
                    <a:pt x="12011" y="1519"/>
                    <a:pt x="12092" y="1908"/>
                    <a:pt x="12112" y="2303"/>
                  </a:cubicBezTo>
                  <a:cubicBezTo>
                    <a:pt x="11915" y="1706"/>
                    <a:pt x="11571" y="1221"/>
                    <a:pt x="11126" y="922"/>
                  </a:cubicBezTo>
                  <a:cubicBezTo>
                    <a:pt x="10600" y="568"/>
                    <a:pt x="9948" y="482"/>
                    <a:pt x="9326" y="422"/>
                  </a:cubicBezTo>
                  <a:cubicBezTo>
                    <a:pt x="8547" y="346"/>
                    <a:pt x="7743" y="305"/>
                    <a:pt x="6909" y="305"/>
                  </a:cubicBezTo>
                  <a:cubicBezTo>
                    <a:pt x="5462" y="310"/>
                    <a:pt x="4016" y="411"/>
                    <a:pt x="2585" y="609"/>
                  </a:cubicBezTo>
                  <a:lnTo>
                    <a:pt x="2332" y="639"/>
                  </a:lnTo>
                  <a:cubicBezTo>
                    <a:pt x="1781" y="705"/>
                    <a:pt x="1214" y="770"/>
                    <a:pt x="744" y="1038"/>
                  </a:cubicBezTo>
                  <a:cubicBezTo>
                    <a:pt x="789" y="983"/>
                    <a:pt x="840" y="937"/>
                    <a:pt x="891" y="897"/>
                  </a:cubicBezTo>
                  <a:cubicBezTo>
                    <a:pt x="1113" y="725"/>
                    <a:pt x="1406" y="664"/>
                    <a:pt x="1644" y="619"/>
                  </a:cubicBezTo>
                  <a:cubicBezTo>
                    <a:pt x="3427" y="250"/>
                    <a:pt x="5191" y="66"/>
                    <a:pt x="7033" y="66"/>
                  </a:cubicBezTo>
                  <a:close/>
                  <a:moveTo>
                    <a:pt x="537" y="1256"/>
                  </a:moveTo>
                  <a:cubicBezTo>
                    <a:pt x="410" y="1524"/>
                    <a:pt x="360" y="1838"/>
                    <a:pt x="324" y="2131"/>
                  </a:cubicBezTo>
                  <a:cubicBezTo>
                    <a:pt x="258" y="2657"/>
                    <a:pt x="203" y="3178"/>
                    <a:pt x="167" y="3704"/>
                  </a:cubicBezTo>
                  <a:cubicBezTo>
                    <a:pt x="142" y="3264"/>
                    <a:pt x="122" y="2824"/>
                    <a:pt x="107" y="2399"/>
                  </a:cubicBezTo>
                  <a:cubicBezTo>
                    <a:pt x="97" y="2181"/>
                    <a:pt x="86" y="1934"/>
                    <a:pt x="167" y="1721"/>
                  </a:cubicBezTo>
                  <a:cubicBezTo>
                    <a:pt x="248" y="1534"/>
                    <a:pt x="375" y="1377"/>
                    <a:pt x="531" y="1256"/>
                  </a:cubicBezTo>
                  <a:close/>
                  <a:moveTo>
                    <a:pt x="162" y="4826"/>
                  </a:moveTo>
                  <a:lnTo>
                    <a:pt x="172" y="5074"/>
                  </a:lnTo>
                  <a:cubicBezTo>
                    <a:pt x="263" y="6738"/>
                    <a:pt x="354" y="8457"/>
                    <a:pt x="354" y="9954"/>
                  </a:cubicBezTo>
                  <a:cubicBezTo>
                    <a:pt x="142" y="8255"/>
                    <a:pt x="76" y="6541"/>
                    <a:pt x="162" y="4826"/>
                  </a:cubicBezTo>
                  <a:close/>
                  <a:moveTo>
                    <a:pt x="7036" y="1"/>
                  </a:moveTo>
                  <a:cubicBezTo>
                    <a:pt x="5189" y="1"/>
                    <a:pt x="3420" y="184"/>
                    <a:pt x="1634" y="553"/>
                  </a:cubicBezTo>
                  <a:cubicBezTo>
                    <a:pt x="1391" y="604"/>
                    <a:pt x="1088" y="669"/>
                    <a:pt x="860" y="846"/>
                  </a:cubicBezTo>
                  <a:cubicBezTo>
                    <a:pt x="759" y="922"/>
                    <a:pt x="673" y="1018"/>
                    <a:pt x="607" y="1130"/>
                  </a:cubicBezTo>
                  <a:cubicBezTo>
                    <a:pt x="360" y="1296"/>
                    <a:pt x="193" y="1489"/>
                    <a:pt x="112" y="1696"/>
                  </a:cubicBezTo>
                  <a:cubicBezTo>
                    <a:pt x="26" y="1923"/>
                    <a:pt x="36" y="2176"/>
                    <a:pt x="46" y="2404"/>
                  </a:cubicBezTo>
                  <a:cubicBezTo>
                    <a:pt x="66" y="2996"/>
                    <a:pt x="102" y="3613"/>
                    <a:pt x="132" y="4230"/>
                  </a:cubicBezTo>
                  <a:cubicBezTo>
                    <a:pt x="0" y="6399"/>
                    <a:pt x="76" y="8528"/>
                    <a:pt x="360" y="10389"/>
                  </a:cubicBezTo>
                  <a:lnTo>
                    <a:pt x="420" y="10384"/>
                  </a:lnTo>
                  <a:cubicBezTo>
                    <a:pt x="435" y="8791"/>
                    <a:pt x="339" y="6900"/>
                    <a:pt x="238" y="5074"/>
                  </a:cubicBezTo>
                  <a:cubicBezTo>
                    <a:pt x="223" y="4791"/>
                    <a:pt x="208" y="4513"/>
                    <a:pt x="193" y="4230"/>
                  </a:cubicBezTo>
                  <a:cubicBezTo>
                    <a:pt x="233" y="3537"/>
                    <a:pt x="299" y="2834"/>
                    <a:pt x="385" y="2141"/>
                  </a:cubicBezTo>
                  <a:cubicBezTo>
                    <a:pt x="425" y="1807"/>
                    <a:pt x="481" y="1448"/>
                    <a:pt x="653" y="1170"/>
                  </a:cubicBezTo>
                  <a:cubicBezTo>
                    <a:pt x="1133" y="841"/>
                    <a:pt x="1745" y="770"/>
                    <a:pt x="2342" y="700"/>
                  </a:cubicBezTo>
                  <a:lnTo>
                    <a:pt x="2595" y="669"/>
                  </a:lnTo>
                  <a:cubicBezTo>
                    <a:pt x="4135" y="469"/>
                    <a:pt x="5565" y="369"/>
                    <a:pt x="6916" y="369"/>
                  </a:cubicBezTo>
                  <a:cubicBezTo>
                    <a:pt x="7747" y="369"/>
                    <a:pt x="8548" y="407"/>
                    <a:pt x="9326" y="482"/>
                  </a:cubicBezTo>
                  <a:cubicBezTo>
                    <a:pt x="9938" y="543"/>
                    <a:pt x="10580" y="629"/>
                    <a:pt x="11096" y="973"/>
                  </a:cubicBezTo>
                  <a:cubicBezTo>
                    <a:pt x="11576" y="1296"/>
                    <a:pt x="11940" y="1853"/>
                    <a:pt x="12117" y="2535"/>
                  </a:cubicBezTo>
                  <a:lnTo>
                    <a:pt x="12128" y="2566"/>
                  </a:lnTo>
                  <a:cubicBezTo>
                    <a:pt x="12133" y="3127"/>
                    <a:pt x="12057" y="3699"/>
                    <a:pt x="11986" y="4265"/>
                  </a:cubicBezTo>
                  <a:cubicBezTo>
                    <a:pt x="11971" y="4361"/>
                    <a:pt x="11961" y="4462"/>
                    <a:pt x="11951" y="4558"/>
                  </a:cubicBezTo>
                  <a:cubicBezTo>
                    <a:pt x="11708" y="6515"/>
                    <a:pt x="11672" y="8518"/>
                    <a:pt x="11642" y="10455"/>
                  </a:cubicBezTo>
                  <a:lnTo>
                    <a:pt x="11708" y="10455"/>
                  </a:lnTo>
                  <a:cubicBezTo>
                    <a:pt x="11738" y="8523"/>
                    <a:pt x="11768" y="6520"/>
                    <a:pt x="12006" y="4563"/>
                  </a:cubicBezTo>
                  <a:cubicBezTo>
                    <a:pt x="12021" y="4467"/>
                    <a:pt x="12031" y="4366"/>
                    <a:pt x="12047" y="4270"/>
                  </a:cubicBezTo>
                  <a:cubicBezTo>
                    <a:pt x="12107" y="3800"/>
                    <a:pt x="12168" y="3319"/>
                    <a:pt x="12183" y="2849"/>
                  </a:cubicBezTo>
                  <a:cubicBezTo>
                    <a:pt x="12274" y="3380"/>
                    <a:pt x="12264" y="3936"/>
                    <a:pt x="12244" y="4452"/>
                  </a:cubicBezTo>
                  <a:cubicBezTo>
                    <a:pt x="12219" y="4963"/>
                    <a:pt x="12178" y="5489"/>
                    <a:pt x="12138" y="5994"/>
                  </a:cubicBezTo>
                  <a:cubicBezTo>
                    <a:pt x="12026" y="7436"/>
                    <a:pt x="11915" y="8923"/>
                    <a:pt x="12173" y="10359"/>
                  </a:cubicBezTo>
                  <a:lnTo>
                    <a:pt x="12234" y="10349"/>
                  </a:lnTo>
                  <a:cubicBezTo>
                    <a:pt x="11976" y="8917"/>
                    <a:pt x="12092" y="7436"/>
                    <a:pt x="12203" y="6000"/>
                  </a:cubicBezTo>
                  <a:cubicBezTo>
                    <a:pt x="12244" y="5494"/>
                    <a:pt x="12284" y="4968"/>
                    <a:pt x="12305" y="4452"/>
                  </a:cubicBezTo>
                  <a:cubicBezTo>
                    <a:pt x="12335" y="3835"/>
                    <a:pt x="12340" y="3178"/>
                    <a:pt x="12188" y="2556"/>
                  </a:cubicBezTo>
                  <a:cubicBezTo>
                    <a:pt x="12188" y="2065"/>
                    <a:pt x="12097" y="1580"/>
                    <a:pt x="11925" y="1119"/>
                  </a:cubicBezTo>
                  <a:cubicBezTo>
                    <a:pt x="11804" y="826"/>
                    <a:pt x="11662" y="614"/>
                    <a:pt x="11480" y="472"/>
                  </a:cubicBezTo>
                  <a:cubicBezTo>
                    <a:pt x="11248" y="285"/>
                    <a:pt x="10914" y="245"/>
                    <a:pt x="10621" y="214"/>
                  </a:cubicBezTo>
                  <a:lnTo>
                    <a:pt x="10565" y="209"/>
                  </a:lnTo>
                  <a:cubicBezTo>
                    <a:pt x="9344" y="70"/>
                    <a:pt x="8175" y="1"/>
                    <a:pt x="70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2"/>
            <p:cNvSpPr/>
            <p:nvPr/>
          </p:nvSpPr>
          <p:spPr>
            <a:xfrm>
              <a:off x="-7519947" y="3536687"/>
              <a:ext cx="140815" cy="316961"/>
            </a:xfrm>
            <a:custGeom>
              <a:avLst/>
              <a:gdLst/>
              <a:ahLst/>
              <a:cxnLst/>
              <a:rect l="l" t="t" r="r" b="b"/>
              <a:pathLst>
                <a:path w="279" h="628" extrusionOk="0">
                  <a:moveTo>
                    <a:pt x="233" y="0"/>
                  </a:moveTo>
                  <a:cubicBezTo>
                    <a:pt x="137" y="71"/>
                    <a:pt x="66" y="167"/>
                    <a:pt x="26" y="284"/>
                  </a:cubicBezTo>
                  <a:cubicBezTo>
                    <a:pt x="0" y="395"/>
                    <a:pt x="6" y="516"/>
                    <a:pt x="46" y="627"/>
                  </a:cubicBezTo>
                  <a:cubicBezTo>
                    <a:pt x="142" y="557"/>
                    <a:pt x="213" y="461"/>
                    <a:pt x="253" y="349"/>
                  </a:cubicBezTo>
                  <a:cubicBezTo>
                    <a:pt x="279" y="233"/>
                    <a:pt x="274" y="112"/>
                    <a:pt x="23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2"/>
            <p:cNvSpPr/>
            <p:nvPr/>
          </p:nvSpPr>
          <p:spPr>
            <a:xfrm>
              <a:off x="-7787950" y="3432211"/>
              <a:ext cx="143339" cy="222579"/>
            </a:xfrm>
            <a:custGeom>
              <a:avLst/>
              <a:gdLst/>
              <a:ahLst/>
              <a:cxnLst/>
              <a:rect l="l" t="t" r="r" b="b"/>
              <a:pathLst>
                <a:path w="284" h="441" extrusionOk="0">
                  <a:moveTo>
                    <a:pt x="51" y="0"/>
                  </a:moveTo>
                  <a:cubicBezTo>
                    <a:pt x="31" y="25"/>
                    <a:pt x="21" y="56"/>
                    <a:pt x="16" y="86"/>
                  </a:cubicBezTo>
                  <a:cubicBezTo>
                    <a:pt x="0" y="152"/>
                    <a:pt x="6" y="223"/>
                    <a:pt x="36" y="288"/>
                  </a:cubicBezTo>
                  <a:cubicBezTo>
                    <a:pt x="71" y="344"/>
                    <a:pt x="122" y="395"/>
                    <a:pt x="188" y="420"/>
                  </a:cubicBezTo>
                  <a:cubicBezTo>
                    <a:pt x="218" y="430"/>
                    <a:pt x="248" y="435"/>
                    <a:pt x="279" y="440"/>
                  </a:cubicBezTo>
                  <a:cubicBezTo>
                    <a:pt x="284" y="410"/>
                    <a:pt x="284" y="379"/>
                    <a:pt x="279" y="349"/>
                  </a:cubicBezTo>
                  <a:cubicBezTo>
                    <a:pt x="279" y="288"/>
                    <a:pt x="268" y="228"/>
                    <a:pt x="243" y="177"/>
                  </a:cubicBezTo>
                  <a:cubicBezTo>
                    <a:pt x="213" y="126"/>
                    <a:pt x="172" y="81"/>
                    <a:pt x="127" y="51"/>
                  </a:cubicBezTo>
                  <a:cubicBezTo>
                    <a:pt x="102" y="30"/>
                    <a:pt x="76" y="15"/>
                    <a:pt x="5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2"/>
            <p:cNvSpPr/>
            <p:nvPr/>
          </p:nvSpPr>
          <p:spPr>
            <a:xfrm>
              <a:off x="-7721832" y="3044085"/>
              <a:ext cx="153938" cy="281126"/>
            </a:xfrm>
            <a:custGeom>
              <a:avLst/>
              <a:gdLst/>
              <a:ahLst/>
              <a:cxnLst/>
              <a:rect l="l" t="t" r="r" b="b"/>
              <a:pathLst>
                <a:path w="305" h="557" extrusionOk="0">
                  <a:moveTo>
                    <a:pt x="284" y="0"/>
                  </a:moveTo>
                  <a:cubicBezTo>
                    <a:pt x="102" y="66"/>
                    <a:pt x="1" y="268"/>
                    <a:pt x="57" y="461"/>
                  </a:cubicBezTo>
                  <a:cubicBezTo>
                    <a:pt x="67" y="496"/>
                    <a:pt x="82" y="526"/>
                    <a:pt x="102" y="557"/>
                  </a:cubicBezTo>
                  <a:cubicBezTo>
                    <a:pt x="127" y="531"/>
                    <a:pt x="153" y="506"/>
                    <a:pt x="173" y="481"/>
                  </a:cubicBezTo>
                  <a:cubicBezTo>
                    <a:pt x="218" y="430"/>
                    <a:pt x="254" y="370"/>
                    <a:pt x="279" y="304"/>
                  </a:cubicBezTo>
                  <a:cubicBezTo>
                    <a:pt x="299" y="238"/>
                    <a:pt x="304" y="167"/>
                    <a:pt x="299" y="102"/>
                  </a:cubicBezTo>
                  <a:cubicBezTo>
                    <a:pt x="294" y="66"/>
                    <a:pt x="294" y="31"/>
                    <a:pt x="28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2"/>
            <p:cNvSpPr/>
            <p:nvPr/>
          </p:nvSpPr>
          <p:spPr>
            <a:xfrm>
              <a:off x="-7672875" y="3324707"/>
              <a:ext cx="140815" cy="447177"/>
            </a:xfrm>
            <a:custGeom>
              <a:avLst/>
              <a:gdLst/>
              <a:ahLst/>
              <a:cxnLst/>
              <a:rect l="l" t="t" r="r" b="b"/>
              <a:pathLst>
                <a:path w="279" h="886" extrusionOk="0">
                  <a:moveTo>
                    <a:pt x="263" y="1"/>
                  </a:moveTo>
                  <a:cubicBezTo>
                    <a:pt x="228" y="31"/>
                    <a:pt x="192" y="66"/>
                    <a:pt x="162" y="107"/>
                  </a:cubicBezTo>
                  <a:cubicBezTo>
                    <a:pt x="91" y="198"/>
                    <a:pt x="46" y="299"/>
                    <a:pt x="20" y="410"/>
                  </a:cubicBezTo>
                  <a:cubicBezTo>
                    <a:pt x="0" y="522"/>
                    <a:pt x="5" y="638"/>
                    <a:pt x="35" y="749"/>
                  </a:cubicBezTo>
                  <a:cubicBezTo>
                    <a:pt x="46" y="795"/>
                    <a:pt x="61" y="840"/>
                    <a:pt x="86" y="886"/>
                  </a:cubicBezTo>
                  <a:cubicBezTo>
                    <a:pt x="86" y="886"/>
                    <a:pt x="111" y="835"/>
                    <a:pt x="147" y="759"/>
                  </a:cubicBezTo>
                  <a:cubicBezTo>
                    <a:pt x="192" y="663"/>
                    <a:pt x="223" y="562"/>
                    <a:pt x="248" y="461"/>
                  </a:cubicBezTo>
                  <a:cubicBezTo>
                    <a:pt x="268" y="355"/>
                    <a:pt x="278" y="248"/>
                    <a:pt x="273" y="142"/>
                  </a:cubicBezTo>
                  <a:cubicBezTo>
                    <a:pt x="273" y="61"/>
                    <a:pt x="263" y="1"/>
                    <a:pt x="26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2"/>
            <p:cNvSpPr/>
            <p:nvPr/>
          </p:nvSpPr>
          <p:spPr>
            <a:xfrm>
              <a:off x="-7568399" y="2819487"/>
              <a:ext cx="143339" cy="235197"/>
            </a:xfrm>
            <a:custGeom>
              <a:avLst/>
              <a:gdLst/>
              <a:ahLst/>
              <a:cxnLst/>
              <a:rect l="l" t="t" r="r" b="b"/>
              <a:pathLst>
                <a:path w="284" h="466" extrusionOk="0">
                  <a:moveTo>
                    <a:pt x="193" y="0"/>
                  </a:moveTo>
                  <a:cubicBezTo>
                    <a:pt x="26" y="101"/>
                    <a:pt x="0" y="334"/>
                    <a:pt x="147" y="466"/>
                  </a:cubicBezTo>
                  <a:cubicBezTo>
                    <a:pt x="218" y="410"/>
                    <a:pt x="268" y="334"/>
                    <a:pt x="284" y="243"/>
                  </a:cubicBezTo>
                  <a:cubicBezTo>
                    <a:pt x="284" y="157"/>
                    <a:pt x="253" y="66"/>
                    <a:pt x="19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2"/>
            <p:cNvSpPr/>
            <p:nvPr/>
          </p:nvSpPr>
          <p:spPr>
            <a:xfrm>
              <a:off x="-7782903" y="1948853"/>
              <a:ext cx="161509" cy="365918"/>
            </a:xfrm>
            <a:custGeom>
              <a:avLst/>
              <a:gdLst/>
              <a:ahLst/>
              <a:cxnLst/>
              <a:rect l="l" t="t" r="r" b="b"/>
              <a:pathLst>
                <a:path w="320" h="725" extrusionOk="0">
                  <a:moveTo>
                    <a:pt x="102" y="1"/>
                  </a:moveTo>
                  <a:lnTo>
                    <a:pt x="102" y="1"/>
                  </a:lnTo>
                  <a:cubicBezTo>
                    <a:pt x="1" y="254"/>
                    <a:pt x="61" y="542"/>
                    <a:pt x="258" y="724"/>
                  </a:cubicBezTo>
                  <a:cubicBezTo>
                    <a:pt x="309" y="603"/>
                    <a:pt x="319" y="466"/>
                    <a:pt x="294" y="340"/>
                  </a:cubicBezTo>
                  <a:cubicBezTo>
                    <a:pt x="264" y="208"/>
                    <a:pt x="198" y="92"/>
                    <a:pt x="10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2"/>
            <p:cNvSpPr/>
            <p:nvPr/>
          </p:nvSpPr>
          <p:spPr>
            <a:xfrm>
              <a:off x="-7642592" y="1492086"/>
              <a:ext cx="148891" cy="352796"/>
            </a:xfrm>
            <a:custGeom>
              <a:avLst/>
              <a:gdLst/>
              <a:ahLst/>
              <a:cxnLst/>
              <a:rect l="l" t="t" r="r" b="b"/>
              <a:pathLst>
                <a:path w="295" h="699" extrusionOk="0">
                  <a:moveTo>
                    <a:pt x="269" y="1"/>
                  </a:moveTo>
                  <a:cubicBezTo>
                    <a:pt x="233" y="21"/>
                    <a:pt x="203" y="46"/>
                    <a:pt x="178" y="76"/>
                  </a:cubicBezTo>
                  <a:cubicBezTo>
                    <a:pt x="46" y="213"/>
                    <a:pt x="1" y="405"/>
                    <a:pt x="56" y="582"/>
                  </a:cubicBezTo>
                  <a:cubicBezTo>
                    <a:pt x="66" y="623"/>
                    <a:pt x="82" y="663"/>
                    <a:pt x="102" y="699"/>
                  </a:cubicBezTo>
                  <a:cubicBezTo>
                    <a:pt x="127" y="663"/>
                    <a:pt x="152" y="633"/>
                    <a:pt x="173" y="597"/>
                  </a:cubicBezTo>
                  <a:cubicBezTo>
                    <a:pt x="218" y="527"/>
                    <a:pt x="249" y="451"/>
                    <a:pt x="274" y="370"/>
                  </a:cubicBezTo>
                  <a:cubicBezTo>
                    <a:pt x="289" y="284"/>
                    <a:pt x="294" y="203"/>
                    <a:pt x="284" y="117"/>
                  </a:cubicBezTo>
                  <a:cubicBezTo>
                    <a:pt x="284" y="76"/>
                    <a:pt x="279" y="41"/>
                    <a:pt x="26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2"/>
            <p:cNvSpPr/>
            <p:nvPr/>
          </p:nvSpPr>
          <p:spPr>
            <a:xfrm>
              <a:off x="-7787950" y="1267487"/>
              <a:ext cx="140815" cy="304343"/>
            </a:xfrm>
            <a:custGeom>
              <a:avLst/>
              <a:gdLst/>
              <a:ahLst/>
              <a:cxnLst/>
              <a:rect l="l" t="t" r="r" b="b"/>
              <a:pathLst>
                <a:path w="279" h="603" extrusionOk="0">
                  <a:moveTo>
                    <a:pt x="253" y="1"/>
                  </a:moveTo>
                  <a:cubicBezTo>
                    <a:pt x="218" y="11"/>
                    <a:pt x="188" y="31"/>
                    <a:pt x="162" y="56"/>
                  </a:cubicBezTo>
                  <a:cubicBezTo>
                    <a:pt x="26" y="178"/>
                    <a:pt x="0" y="380"/>
                    <a:pt x="112" y="527"/>
                  </a:cubicBezTo>
                  <a:cubicBezTo>
                    <a:pt x="132" y="557"/>
                    <a:pt x="157" y="582"/>
                    <a:pt x="188" y="602"/>
                  </a:cubicBezTo>
                  <a:cubicBezTo>
                    <a:pt x="188" y="602"/>
                    <a:pt x="203" y="562"/>
                    <a:pt x="223" y="506"/>
                  </a:cubicBezTo>
                  <a:cubicBezTo>
                    <a:pt x="248" y="441"/>
                    <a:pt x="263" y="375"/>
                    <a:pt x="274" y="309"/>
                  </a:cubicBezTo>
                  <a:cubicBezTo>
                    <a:pt x="279" y="238"/>
                    <a:pt x="279" y="173"/>
                    <a:pt x="268" y="102"/>
                  </a:cubicBezTo>
                  <a:cubicBezTo>
                    <a:pt x="263" y="46"/>
                    <a:pt x="253" y="1"/>
                    <a:pt x="25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2"/>
            <p:cNvSpPr/>
            <p:nvPr/>
          </p:nvSpPr>
          <p:spPr>
            <a:xfrm>
              <a:off x="-7088415" y="752173"/>
              <a:ext cx="571842" cy="142330"/>
            </a:xfrm>
            <a:custGeom>
              <a:avLst/>
              <a:gdLst/>
              <a:ahLst/>
              <a:cxnLst/>
              <a:rect l="l" t="t" r="r" b="b"/>
              <a:pathLst>
                <a:path w="1133" h="282" extrusionOk="0">
                  <a:moveTo>
                    <a:pt x="816" y="1"/>
                  </a:moveTo>
                  <a:cubicBezTo>
                    <a:pt x="529" y="1"/>
                    <a:pt x="244" y="85"/>
                    <a:pt x="0" y="248"/>
                  </a:cubicBezTo>
                  <a:cubicBezTo>
                    <a:pt x="106" y="270"/>
                    <a:pt x="214" y="282"/>
                    <a:pt x="323" y="282"/>
                  </a:cubicBezTo>
                  <a:cubicBezTo>
                    <a:pt x="412" y="282"/>
                    <a:pt x="500" y="274"/>
                    <a:pt x="587" y="258"/>
                  </a:cubicBezTo>
                  <a:cubicBezTo>
                    <a:pt x="784" y="218"/>
                    <a:pt x="966" y="142"/>
                    <a:pt x="1133" y="35"/>
                  </a:cubicBezTo>
                  <a:cubicBezTo>
                    <a:pt x="1028" y="12"/>
                    <a:pt x="922" y="1"/>
                    <a:pt x="81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2"/>
            <p:cNvSpPr/>
            <p:nvPr/>
          </p:nvSpPr>
          <p:spPr>
            <a:xfrm>
              <a:off x="-7007156" y="608834"/>
              <a:ext cx="199867" cy="235702"/>
            </a:xfrm>
            <a:custGeom>
              <a:avLst/>
              <a:gdLst/>
              <a:ahLst/>
              <a:cxnLst/>
              <a:rect l="l" t="t" r="r" b="b"/>
              <a:pathLst>
                <a:path w="396" h="467" extrusionOk="0">
                  <a:moveTo>
                    <a:pt x="395" y="1"/>
                  </a:moveTo>
                  <a:lnTo>
                    <a:pt x="395" y="1"/>
                  </a:lnTo>
                  <a:cubicBezTo>
                    <a:pt x="284" y="21"/>
                    <a:pt x="188" y="77"/>
                    <a:pt x="112" y="158"/>
                  </a:cubicBezTo>
                  <a:cubicBezTo>
                    <a:pt x="41" y="244"/>
                    <a:pt x="6" y="355"/>
                    <a:pt x="1" y="466"/>
                  </a:cubicBezTo>
                  <a:cubicBezTo>
                    <a:pt x="112" y="446"/>
                    <a:pt x="213" y="390"/>
                    <a:pt x="289" y="309"/>
                  </a:cubicBezTo>
                  <a:cubicBezTo>
                    <a:pt x="355" y="218"/>
                    <a:pt x="390" y="112"/>
                    <a:pt x="39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2"/>
            <p:cNvSpPr/>
            <p:nvPr/>
          </p:nvSpPr>
          <p:spPr>
            <a:xfrm>
              <a:off x="-6563008" y="847059"/>
              <a:ext cx="513800" cy="119617"/>
            </a:xfrm>
            <a:custGeom>
              <a:avLst/>
              <a:gdLst/>
              <a:ahLst/>
              <a:cxnLst/>
              <a:rect l="l" t="t" r="r" b="b"/>
              <a:pathLst>
                <a:path w="1018" h="237" extrusionOk="0">
                  <a:moveTo>
                    <a:pt x="532" y="0"/>
                  </a:moveTo>
                  <a:cubicBezTo>
                    <a:pt x="350" y="0"/>
                    <a:pt x="168" y="43"/>
                    <a:pt x="1" y="131"/>
                  </a:cubicBezTo>
                  <a:cubicBezTo>
                    <a:pt x="163" y="201"/>
                    <a:pt x="335" y="237"/>
                    <a:pt x="512" y="237"/>
                  </a:cubicBezTo>
                  <a:cubicBezTo>
                    <a:pt x="689" y="227"/>
                    <a:pt x="861" y="186"/>
                    <a:pt x="1017" y="105"/>
                  </a:cubicBezTo>
                  <a:cubicBezTo>
                    <a:pt x="863" y="36"/>
                    <a:pt x="698" y="0"/>
                    <a:pt x="53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2"/>
            <p:cNvSpPr/>
            <p:nvPr/>
          </p:nvSpPr>
          <p:spPr>
            <a:xfrm>
              <a:off x="-6034571" y="573504"/>
              <a:ext cx="158985" cy="153938"/>
            </a:xfrm>
            <a:custGeom>
              <a:avLst/>
              <a:gdLst/>
              <a:ahLst/>
              <a:cxnLst/>
              <a:rect l="l" t="t" r="r" b="b"/>
              <a:pathLst>
                <a:path w="315" h="305" extrusionOk="0">
                  <a:moveTo>
                    <a:pt x="21" y="0"/>
                  </a:moveTo>
                  <a:cubicBezTo>
                    <a:pt x="11" y="25"/>
                    <a:pt x="6" y="56"/>
                    <a:pt x="6" y="86"/>
                  </a:cubicBezTo>
                  <a:cubicBezTo>
                    <a:pt x="1" y="147"/>
                    <a:pt x="26" y="202"/>
                    <a:pt x="66" y="248"/>
                  </a:cubicBezTo>
                  <a:cubicBezTo>
                    <a:pt x="107" y="284"/>
                    <a:pt x="161" y="304"/>
                    <a:pt x="215" y="304"/>
                  </a:cubicBezTo>
                  <a:cubicBezTo>
                    <a:pt x="221" y="304"/>
                    <a:pt x="227" y="304"/>
                    <a:pt x="233" y="303"/>
                  </a:cubicBezTo>
                  <a:cubicBezTo>
                    <a:pt x="259" y="298"/>
                    <a:pt x="289" y="293"/>
                    <a:pt x="314" y="283"/>
                  </a:cubicBezTo>
                  <a:cubicBezTo>
                    <a:pt x="314" y="283"/>
                    <a:pt x="309" y="248"/>
                    <a:pt x="294" y="202"/>
                  </a:cubicBezTo>
                  <a:cubicBezTo>
                    <a:pt x="284" y="157"/>
                    <a:pt x="259" y="111"/>
                    <a:pt x="228" y="76"/>
                  </a:cubicBezTo>
                  <a:cubicBezTo>
                    <a:pt x="188" y="46"/>
                    <a:pt x="147" y="25"/>
                    <a:pt x="97" y="15"/>
                  </a:cubicBezTo>
                  <a:cubicBezTo>
                    <a:pt x="56" y="5"/>
                    <a:pt x="21" y="0"/>
                    <a:pt x="2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2"/>
            <p:cNvSpPr/>
            <p:nvPr/>
          </p:nvSpPr>
          <p:spPr>
            <a:xfrm>
              <a:off x="-5536923" y="538174"/>
              <a:ext cx="245796" cy="146367"/>
            </a:xfrm>
            <a:custGeom>
              <a:avLst/>
              <a:gdLst/>
              <a:ahLst/>
              <a:cxnLst/>
              <a:rect l="l" t="t" r="r" b="b"/>
              <a:pathLst>
                <a:path w="487" h="290" extrusionOk="0">
                  <a:moveTo>
                    <a:pt x="375" y="1"/>
                  </a:moveTo>
                  <a:cubicBezTo>
                    <a:pt x="312" y="1"/>
                    <a:pt x="249" y="14"/>
                    <a:pt x="188" y="40"/>
                  </a:cubicBezTo>
                  <a:cubicBezTo>
                    <a:pt x="102" y="95"/>
                    <a:pt x="36" y="176"/>
                    <a:pt x="1" y="272"/>
                  </a:cubicBezTo>
                  <a:cubicBezTo>
                    <a:pt x="39" y="284"/>
                    <a:pt x="78" y="290"/>
                    <a:pt x="118" y="290"/>
                  </a:cubicBezTo>
                  <a:cubicBezTo>
                    <a:pt x="178" y="290"/>
                    <a:pt x="239" y="277"/>
                    <a:pt x="294" y="252"/>
                  </a:cubicBezTo>
                  <a:cubicBezTo>
                    <a:pt x="385" y="196"/>
                    <a:pt x="451" y="116"/>
                    <a:pt x="486" y="14"/>
                  </a:cubicBezTo>
                  <a:cubicBezTo>
                    <a:pt x="449" y="5"/>
                    <a:pt x="412" y="1"/>
                    <a:pt x="37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2"/>
            <p:cNvSpPr/>
            <p:nvPr/>
          </p:nvSpPr>
          <p:spPr>
            <a:xfrm>
              <a:off x="-5482918" y="692112"/>
              <a:ext cx="225103" cy="149396"/>
            </a:xfrm>
            <a:custGeom>
              <a:avLst/>
              <a:gdLst/>
              <a:ahLst/>
              <a:cxnLst/>
              <a:rect l="l" t="t" r="r" b="b"/>
              <a:pathLst>
                <a:path w="446" h="296" extrusionOk="0">
                  <a:moveTo>
                    <a:pt x="350" y="1"/>
                  </a:moveTo>
                  <a:cubicBezTo>
                    <a:pt x="285" y="1"/>
                    <a:pt x="220" y="18"/>
                    <a:pt x="162" y="48"/>
                  </a:cubicBezTo>
                  <a:cubicBezTo>
                    <a:pt x="81" y="104"/>
                    <a:pt x="25" y="190"/>
                    <a:pt x="0" y="286"/>
                  </a:cubicBezTo>
                  <a:cubicBezTo>
                    <a:pt x="31" y="293"/>
                    <a:pt x="63" y="296"/>
                    <a:pt x="95" y="296"/>
                  </a:cubicBezTo>
                  <a:cubicBezTo>
                    <a:pt x="160" y="296"/>
                    <a:pt x="225" y="281"/>
                    <a:pt x="283" y="251"/>
                  </a:cubicBezTo>
                  <a:cubicBezTo>
                    <a:pt x="364" y="190"/>
                    <a:pt x="420" y="104"/>
                    <a:pt x="445" y="13"/>
                  </a:cubicBezTo>
                  <a:cubicBezTo>
                    <a:pt x="414" y="5"/>
                    <a:pt x="382" y="1"/>
                    <a:pt x="35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2"/>
            <p:cNvSpPr/>
            <p:nvPr/>
          </p:nvSpPr>
          <p:spPr>
            <a:xfrm>
              <a:off x="-4788935" y="550287"/>
              <a:ext cx="467871" cy="186240"/>
            </a:xfrm>
            <a:custGeom>
              <a:avLst/>
              <a:gdLst/>
              <a:ahLst/>
              <a:cxnLst/>
              <a:rect l="l" t="t" r="r" b="b"/>
              <a:pathLst>
                <a:path w="927" h="369" extrusionOk="0">
                  <a:moveTo>
                    <a:pt x="817" y="0"/>
                  </a:moveTo>
                  <a:cubicBezTo>
                    <a:pt x="506" y="0"/>
                    <a:pt x="209" y="134"/>
                    <a:pt x="1" y="365"/>
                  </a:cubicBezTo>
                  <a:cubicBezTo>
                    <a:pt x="32" y="368"/>
                    <a:pt x="64" y="369"/>
                    <a:pt x="97" y="369"/>
                  </a:cubicBezTo>
                  <a:cubicBezTo>
                    <a:pt x="234" y="369"/>
                    <a:pt x="375" y="343"/>
                    <a:pt x="506" y="294"/>
                  </a:cubicBezTo>
                  <a:cubicBezTo>
                    <a:pt x="663" y="228"/>
                    <a:pt x="810" y="132"/>
                    <a:pt x="926" y="6"/>
                  </a:cubicBezTo>
                  <a:cubicBezTo>
                    <a:pt x="890" y="2"/>
                    <a:pt x="853" y="0"/>
                    <a:pt x="81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2"/>
            <p:cNvSpPr/>
            <p:nvPr/>
          </p:nvSpPr>
          <p:spPr>
            <a:xfrm>
              <a:off x="-4934293" y="540193"/>
              <a:ext cx="155957" cy="176650"/>
            </a:xfrm>
            <a:custGeom>
              <a:avLst/>
              <a:gdLst/>
              <a:ahLst/>
              <a:cxnLst/>
              <a:rect l="l" t="t" r="r" b="b"/>
              <a:pathLst>
                <a:path w="309" h="350" extrusionOk="0">
                  <a:moveTo>
                    <a:pt x="31" y="0"/>
                  </a:moveTo>
                  <a:cubicBezTo>
                    <a:pt x="16" y="26"/>
                    <a:pt x="10" y="56"/>
                    <a:pt x="5" y="86"/>
                  </a:cubicBezTo>
                  <a:cubicBezTo>
                    <a:pt x="0" y="147"/>
                    <a:pt x="21" y="213"/>
                    <a:pt x="56" y="263"/>
                  </a:cubicBezTo>
                  <a:cubicBezTo>
                    <a:pt x="96" y="314"/>
                    <a:pt x="157" y="344"/>
                    <a:pt x="223" y="349"/>
                  </a:cubicBezTo>
                  <a:cubicBezTo>
                    <a:pt x="253" y="349"/>
                    <a:pt x="284" y="349"/>
                    <a:pt x="309" y="344"/>
                  </a:cubicBezTo>
                  <a:cubicBezTo>
                    <a:pt x="309" y="344"/>
                    <a:pt x="304" y="304"/>
                    <a:pt x="299" y="258"/>
                  </a:cubicBezTo>
                  <a:cubicBezTo>
                    <a:pt x="289" y="208"/>
                    <a:pt x="268" y="157"/>
                    <a:pt x="238" y="117"/>
                  </a:cubicBezTo>
                  <a:cubicBezTo>
                    <a:pt x="203" y="76"/>
                    <a:pt x="157" y="46"/>
                    <a:pt x="112" y="31"/>
                  </a:cubicBezTo>
                  <a:cubicBezTo>
                    <a:pt x="81" y="15"/>
                    <a:pt x="56" y="5"/>
                    <a:pt x="3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2"/>
            <p:cNvSpPr/>
            <p:nvPr/>
          </p:nvSpPr>
          <p:spPr>
            <a:xfrm>
              <a:off x="-3938996" y="535650"/>
              <a:ext cx="291725" cy="152929"/>
            </a:xfrm>
            <a:custGeom>
              <a:avLst/>
              <a:gdLst/>
              <a:ahLst/>
              <a:cxnLst/>
              <a:rect l="l" t="t" r="r" b="b"/>
              <a:pathLst>
                <a:path w="578" h="303" extrusionOk="0">
                  <a:moveTo>
                    <a:pt x="54" y="0"/>
                  </a:moveTo>
                  <a:cubicBezTo>
                    <a:pt x="36" y="0"/>
                    <a:pt x="18" y="2"/>
                    <a:pt x="1" y="4"/>
                  </a:cubicBezTo>
                  <a:cubicBezTo>
                    <a:pt x="11" y="40"/>
                    <a:pt x="26" y="75"/>
                    <a:pt x="46" y="105"/>
                  </a:cubicBezTo>
                  <a:cubicBezTo>
                    <a:pt x="117" y="227"/>
                    <a:pt x="247" y="303"/>
                    <a:pt x="384" y="303"/>
                  </a:cubicBezTo>
                  <a:cubicBezTo>
                    <a:pt x="413" y="303"/>
                    <a:pt x="442" y="300"/>
                    <a:pt x="471" y="293"/>
                  </a:cubicBezTo>
                  <a:cubicBezTo>
                    <a:pt x="511" y="287"/>
                    <a:pt x="547" y="277"/>
                    <a:pt x="577" y="262"/>
                  </a:cubicBezTo>
                  <a:cubicBezTo>
                    <a:pt x="557" y="232"/>
                    <a:pt x="532" y="207"/>
                    <a:pt x="506" y="181"/>
                  </a:cubicBezTo>
                  <a:cubicBezTo>
                    <a:pt x="451" y="131"/>
                    <a:pt x="390" y="85"/>
                    <a:pt x="324" y="55"/>
                  </a:cubicBezTo>
                  <a:cubicBezTo>
                    <a:pt x="259" y="24"/>
                    <a:pt x="183" y="9"/>
                    <a:pt x="112" y="4"/>
                  </a:cubicBezTo>
                  <a:cubicBezTo>
                    <a:pt x="92" y="2"/>
                    <a:pt x="73" y="0"/>
                    <a:pt x="5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2"/>
            <p:cNvSpPr/>
            <p:nvPr/>
          </p:nvSpPr>
          <p:spPr>
            <a:xfrm>
              <a:off x="-3226844" y="546249"/>
              <a:ext cx="340178" cy="180688"/>
            </a:xfrm>
            <a:custGeom>
              <a:avLst/>
              <a:gdLst/>
              <a:ahLst/>
              <a:cxnLst/>
              <a:rect l="l" t="t" r="r" b="b"/>
              <a:pathLst>
                <a:path w="674" h="358" extrusionOk="0">
                  <a:moveTo>
                    <a:pt x="489" y="0"/>
                  </a:moveTo>
                  <a:cubicBezTo>
                    <a:pt x="412" y="0"/>
                    <a:pt x="336" y="17"/>
                    <a:pt x="264" y="49"/>
                  </a:cubicBezTo>
                  <a:cubicBezTo>
                    <a:pt x="178" y="95"/>
                    <a:pt x="107" y="160"/>
                    <a:pt x="56" y="241"/>
                  </a:cubicBezTo>
                  <a:cubicBezTo>
                    <a:pt x="31" y="277"/>
                    <a:pt x="11" y="317"/>
                    <a:pt x="1" y="357"/>
                  </a:cubicBezTo>
                  <a:cubicBezTo>
                    <a:pt x="1" y="357"/>
                    <a:pt x="51" y="352"/>
                    <a:pt x="122" y="337"/>
                  </a:cubicBezTo>
                  <a:cubicBezTo>
                    <a:pt x="208" y="322"/>
                    <a:pt x="289" y="297"/>
                    <a:pt x="365" y="261"/>
                  </a:cubicBezTo>
                  <a:cubicBezTo>
                    <a:pt x="446" y="221"/>
                    <a:pt x="516" y="175"/>
                    <a:pt x="582" y="115"/>
                  </a:cubicBezTo>
                  <a:cubicBezTo>
                    <a:pt x="638" y="69"/>
                    <a:pt x="673" y="29"/>
                    <a:pt x="673" y="29"/>
                  </a:cubicBezTo>
                  <a:cubicBezTo>
                    <a:pt x="633" y="14"/>
                    <a:pt x="592" y="3"/>
                    <a:pt x="547" y="3"/>
                  </a:cubicBezTo>
                  <a:cubicBezTo>
                    <a:pt x="528" y="1"/>
                    <a:pt x="508" y="0"/>
                    <a:pt x="48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2"/>
            <p:cNvSpPr/>
            <p:nvPr/>
          </p:nvSpPr>
          <p:spPr>
            <a:xfrm>
              <a:off x="-2225994" y="864220"/>
              <a:ext cx="181697" cy="250843"/>
            </a:xfrm>
            <a:custGeom>
              <a:avLst/>
              <a:gdLst/>
              <a:ahLst/>
              <a:cxnLst/>
              <a:rect l="l" t="t" r="r" b="b"/>
              <a:pathLst>
                <a:path w="360" h="497" extrusionOk="0">
                  <a:moveTo>
                    <a:pt x="5" y="1"/>
                  </a:moveTo>
                  <a:lnTo>
                    <a:pt x="5" y="1"/>
                  </a:lnTo>
                  <a:cubicBezTo>
                    <a:pt x="0" y="112"/>
                    <a:pt x="25" y="223"/>
                    <a:pt x="86" y="319"/>
                  </a:cubicBezTo>
                  <a:cubicBezTo>
                    <a:pt x="152" y="405"/>
                    <a:pt x="248" y="466"/>
                    <a:pt x="354" y="496"/>
                  </a:cubicBezTo>
                  <a:cubicBezTo>
                    <a:pt x="359" y="385"/>
                    <a:pt x="334" y="274"/>
                    <a:pt x="273" y="183"/>
                  </a:cubicBezTo>
                  <a:cubicBezTo>
                    <a:pt x="207" y="92"/>
                    <a:pt x="111" y="31"/>
                    <a:pt x="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2"/>
            <p:cNvSpPr/>
            <p:nvPr/>
          </p:nvSpPr>
          <p:spPr>
            <a:xfrm>
              <a:off x="-1968590" y="925290"/>
              <a:ext cx="153938" cy="284155"/>
            </a:xfrm>
            <a:custGeom>
              <a:avLst/>
              <a:gdLst/>
              <a:ahLst/>
              <a:cxnLst/>
              <a:rect l="l" t="t" r="r" b="b"/>
              <a:pathLst>
                <a:path w="305" h="563" extrusionOk="0">
                  <a:moveTo>
                    <a:pt x="304" y="1"/>
                  </a:moveTo>
                  <a:cubicBezTo>
                    <a:pt x="269" y="11"/>
                    <a:pt x="233" y="26"/>
                    <a:pt x="203" y="41"/>
                  </a:cubicBezTo>
                  <a:cubicBezTo>
                    <a:pt x="56" y="132"/>
                    <a:pt x="1" y="320"/>
                    <a:pt x="77" y="471"/>
                  </a:cubicBezTo>
                  <a:cubicBezTo>
                    <a:pt x="92" y="507"/>
                    <a:pt x="112" y="537"/>
                    <a:pt x="142" y="562"/>
                  </a:cubicBezTo>
                  <a:cubicBezTo>
                    <a:pt x="142" y="562"/>
                    <a:pt x="168" y="522"/>
                    <a:pt x="198" y="476"/>
                  </a:cubicBezTo>
                  <a:cubicBezTo>
                    <a:pt x="233" y="421"/>
                    <a:pt x="259" y="360"/>
                    <a:pt x="279" y="299"/>
                  </a:cubicBezTo>
                  <a:cubicBezTo>
                    <a:pt x="299" y="234"/>
                    <a:pt x="304" y="173"/>
                    <a:pt x="304" y="107"/>
                  </a:cubicBezTo>
                  <a:lnTo>
                    <a:pt x="304" y="1"/>
                  </a:ln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2"/>
            <p:cNvSpPr/>
            <p:nvPr/>
          </p:nvSpPr>
          <p:spPr>
            <a:xfrm>
              <a:off x="-1679893" y="1371963"/>
              <a:ext cx="158481" cy="306867"/>
            </a:xfrm>
            <a:custGeom>
              <a:avLst/>
              <a:gdLst/>
              <a:ahLst/>
              <a:cxnLst/>
              <a:rect l="l" t="t" r="r" b="b"/>
              <a:pathLst>
                <a:path w="314" h="608" extrusionOk="0">
                  <a:moveTo>
                    <a:pt x="283" y="1"/>
                  </a:moveTo>
                  <a:cubicBezTo>
                    <a:pt x="182" y="62"/>
                    <a:pt x="101" y="153"/>
                    <a:pt x="51" y="259"/>
                  </a:cubicBezTo>
                  <a:cubicBezTo>
                    <a:pt x="5" y="370"/>
                    <a:pt x="0" y="491"/>
                    <a:pt x="31" y="608"/>
                  </a:cubicBezTo>
                  <a:cubicBezTo>
                    <a:pt x="132" y="547"/>
                    <a:pt x="213" y="456"/>
                    <a:pt x="263" y="350"/>
                  </a:cubicBezTo>
                  <a:cubicBezTo>
                    <a:pt x="304" y="239"/>
                    <a:pt x="314" y="117"/>
                    <a:pt x="28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2"/>
            <p:cNvSpPr/>
            <p:nvPr/>
          </p:nvSpPr>
          <p:spPr>
            <a:xfrm>
              <a:off x="-1825756" y="1844377"/>
              <a:ext cx="187249" cy="258414"/>
            </a:xfrm>
            <a:custGeom>
              <a:avLst/>
              <a:gdLst/>
              <a:ahLst/>
              <a:cxnLst/>
              <a:rect l="l" t="t" r="r" b="b"/>
              <a:pathLst>
                <a:path w="371" h="512" extrusionOk="0">
                  <a:moveTo>
                    <a:pt x="36" y="1"/>
                  </a:moveTo>
                  <a:cubicBezTo>
                    <a:pt x="21" y="36"/>
                    <a:pt x="11" y="71"/>
                    <a:pt x="11" y="107"/>
                  </a:cubicBezTo>
                  <a:cubicBezTo>
                    <a:pt x="1" y="188"/>
                    <a:pt x="21" y="274"/>
                    <a:pt x="62" y="344"/>
                  </a:cubicBezTo>
                  <a:cubicBezTo>
                    <a:pt x="112" y="415"/>
                    <a:pt x="178" y="466"/>
                    <a:pt x="259" y="491"/>
                  </a:cubicBezTo>
                  <a:cubicBezTo>
                    <a:pt x="294" y="506"/>
                    <a:pt x="330" y="511"/>
                    <a:pt x="370" y="511"/>
                  </a:cubicBezTo>
                  <a:cubicBezTo>
                    <a:pt x="370" y="511"/>
                    <a:pt x="360" y="466"/>
                    <a:pt x="340" y="405"/>
                  </a:cubicBezTo>
                  <a:cubicBezTo>
                    <a:pt x="320" y="339"/>
                    <a:pt x="294" y="279"/>
                    <a:pt x="259" y="218"/>
                  </a:cubicBezTo>
                  <a:cubicBezTo>
                    <a:pt x="218" y="162"/>
                    <a:pt x="173" y="112"/>
                    <a:pt x="117" y="66"/>
                  </a:cubicBezTo>
                  <a:cubicBezTo>
                    <a:pt x="77" y="26"/>
                    <a:pt x="36" y="1"/>
                    <a:pt x="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2"/>
            <p:cNvSpPr/>
            <p:nvPr/>
          </p:nvSpPr>
          <p:spPr>
            <a:xfrm>
              <a:off x="-1695539" y="2265309"/>
              <a:ext cx="151415" cy="378536"/>
            </a:xfrm>
            <a:custGeom>
              <a:avLst/>
              <a:gdLst/>
              <a:ahLst/>
              <a:cxnLst/>
              <a:rect l="l" t="t" r="r" b="b"/>
              <a:pathLst>
                <a:path w="300" h="750" extrusionOk="0">
                  <a:moveTo>
                    <a:pt x="264" y="1"/>
                  </a:moveTo>
                  <a:lnTo>
                    <a:pt x="264" y="1"/>
                  </a:lnTo>
                  <a:cubicBezTo>
                    <a:pt x="163" y="92"/>
                    <a:pt x="82" y="208"/>
                    <a:pt x="36" y="340"/>
                  </a:cubicBezTo>
                  <a:cubicBezTo>
                    <a:pt x="1" y="471"/>
                    <a:pt x="1" y="613"/>
                    <a:pt x="36" y="749"/>
                  </a:cubicBezTo>
                  <a:cubicBezTo>
                    <a:pt x="137" y="658"/>
                    <a:pt x="218" y="542"/>
                    <a:pt x="259" y="411"/>
                  </a:cubicBezTo>
                  <a:cubicBezTo>
                    <a:pt x="299" y="274"/>
                    <a:pt x="299" y="137"/>
                    <a:pt x="26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2"/>
            <p:cNvSpPr/>
            <p:nvPr/>
          </p:nvSpPr>
          <p:spPr>
            <a:xfrm>
              <a:off x="-1613775" y="3125849"/>
              <a:ext cx="166556" cy="281126"/>
            </a:xfrm>
            <a:custGeom>
              <a:avLst/>
              <a:gdLst/>
              <a:ahLst/>
              <a:cxnLst/>
              <a:rect l="l" t="t" r="r" b="b"/>
              <a:pathLst>
                <a:path w="330" h="557" extrusionOk="0">
                  <a:moveTo>
                    <a:pt x="294" y="0"/>
                  </a:moveTo>
                  <a:cubicBezTo>
                    <a:pt x="92" y="101"/>
                    <a:pt x="1" y="344"/>
                    <a:pt x="87" y="556"/>
                  </a:cubicBezTo>
                  <a:cubicBezTo>
                    <a:pt x="178" y="506"/>
                    <a:pt x="254" y="420"/>
                    <a:pt x="299" y="319"/>
                  </a:cubicBezTo>
                  <a:cubicBezTo>
                    <a:pt x="329" y="213"/>
                    <a:pt x="329" y="101"/>
                    <a:pt x="29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2"/>
            <p:cNvSpPr/>
            <p:nvPr/>
          </p:nvSpPr>
          <p:spPr>
            <a:xfrm>
              <a:off x="-1807586" y="3217707"/>
              <a:ext cx="150910" cy="449701"/>
            </a:xfrm>
            <a:custGeom>
              <a:avLst/>
              <a:gdLst/>
              <a:ahLst/>
              <a:cxnLst/>
              <a:rect l="l" t="t" r="r" b="b"/>
              <a:pathLst>
                <a:path w="299" h="891" extrusionOk="0">
                  <a:moveTo>
                    <a:pt x="16" y="0"/>
                  </a:moveTo>
                  <a:cubicBezTo>
                    <a:pt x="10" y="46"/>
                    <a:pt x="5" y="96"/>
                    <a:pt x="5" y="147"/>
                  </a:cubicBezTo>
                  <a:cubicBezTo>
                    <a:pt x="0" y="359"/>
                    <a:pt x="56" y="572"/>
                    <a:pt x="157" y="764"/>
                  </a:cubicBezTo>
                  <a:cubicBezTo>
                    <a:pt x="203" y="840"/>
                    <a:pt x="233" y="890"/>
                    <a:pt x="233" y="890"/>
                  </a:cubicBezTo>
                  <a:cubicBezTo>
                    <a:pt x="253" y="845"/>
                    <a:pt x="268" y="794"/>
                    <a:pt x="273" y="749"/>
                  </a:cubicBezTo>
                  <a:cubicBezTo>
                    <a:pt x="299" y="632"/>
                    <a:pt x="294" y="521"/>
                    <a:pt x="268" y="410"/>
                  </a:cubicBezTo>
                  <a:cubicBezTo>
                    <a:pt x="238" y="299"/>
                    <a:pt x="188" y="192"/>
                    <a:pt x="117" y="106"/>
                  </a:cubicBezTo>
                  <a:cubicBezTo>
                    <a:pt x="86" y="66"/>
                    <a:pt x="51" y="31"/>
                    <a:pt x="1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2"/>
            <p:cNvSpPr/>
            <p:nvPr/>
          </p:nvSpPr>
          <p:spPr>
            <a:xfrm>
              <a:off x="-1677370" y="3914214"/>
              <a:ext cx="176650" cy="225103"/>
            </a:xfrm>
            <a:custGeom>
              <a:avLst/>
              <a:gdLst/>
              <a:ahLst/>
              <a:cxnLst/>
              <a:rect l="l" t="t" r="r" b="b"/>
              <a:pathLst>
                <a:path w="350" h="446" extrusionOk="0">
                  <a:moveTo>
                    <a:pt x="349" y="1"/>
                  </a:moveTo>
                  <a:cubicBezTo>
                    <a:pt x="314" y="1"/>
                    <a:pt x="284" y="1"/>
                    <a:pt x="248" y="11"/>
                  </a:cubicBezTo>
                  <a:cubicBezTo>
                    <a:pt x="177" y="31"/>
                    <a:pt x="112" y="72"/>
                    <a:pt x="66" y="132"/>
                  </a:cubicBezTo>
                  <a:cubicBezTo>
                    <a:pt x="21" y="193"/>
                    <a:pt x="0" y="269"/>
                    <a:pt x="5" y="345"/>
                  </a:cubicBezTo>
                  <a:cubicBezTo>
                    <a:pt x="5" y="375"/>
                    <a:pt x="15" y="410"/>
                    <a:pt x="26" y="446"/>
                  </a:cubicBezTo>
                  <a:cubicBezTo>
                    <a:pt x="56" y="431"/>
                    <a:pt x="81" y="410"/>
                    <a:pt x="112" y="395"/>
                  </a:cubicBezTo>
                  <a:cubicBezTo>
                    <a:pt x="167" y="360"/>
                    <a:pt x="213" y="319"/>
                    <a:pt x="253" y="269"/>
                  </a:cubicBezTo>
                  <a:cubicBezTo>
                    <a:pt x="289" y="213"/>
                    <a:pt x="314" y="158"/>
                    <a:pt x="329" y="97"/>
                  </a:cubicBezTo>
                  <a:cubicBezTo>
                    <a:pt x="344" y="41"/>
                    <a:pt x="349" y="1"/>
                    <a:pt x="3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2"/>
            <p:cNvSpPr/>
            <p:nvPr/>
          </p:nvSpPr>
          <p:spPr>
            <a:xfrm>
              <a:off x="-2795313" y="830909"/>
              <a:ext cx="268508" cy="118608"/>
            </a:xfrm>
            <a:custGeom>
              <a:avLst/>
              <a:gdLst/>
              <a:ahLst/>
              <a:cxnLst/>
              <a:rect l="l" t="t" r="r" b="b"/>
              <a:pathLst>
                <a:path w="532" h="235" extrusionOk="0">
                  <a:moveTo>
                    <a:pt x="263" y="1"/>
                  </a:moveTo>
                  <a:cubicBezTo>
                    <a:pt x="167" y="11"/>
                    <a:pt x="71" y="51"/>
                    <a:pt x="0" y="117"/>
                  </a:cubicBezTo>
                  <a:cubicBezTo>
                    <a:pt x="71" y="196"/>
                    <a:pt x="168" y="235"/>
                    <a:pt x="266" y="235"/>
                  </a:cubicBezTo>
                  <a:cubicBezTo>
                    <a:pt x="363" y="235"/>
                    <a:pt x="460" y="196"/>
                    <a:pt x="531" y="117"/>
                  </a:cubicBezTo>
                  <a:cubicBezTo>
                    <a:pt x="460" y="51"/>
                    <a:pt x="364" y="11"/>
                    <a:pt x="26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42"/>
          <p:cNvSpPr/>
          <p:nvPr/>
        </p:nvSpPr>
        <p:spPr>
          <a:xfrm>
            <a:off x="1903874" y="7877350"/>
            <a:ext cx="138002" cy="119353"/>
          </a:xfrm>
          <a:custGeom>
            <a:avLst/>
            <a:gdLst/>
            <a:ahLst/>
            <a:cxnLst/>
            <a:rect l="l" t="t" r="r" b="b"/>
            <a:pathLst>
              <a:path w="259" h="224" extrusionOk="0">
                <a:moveTo>
                  <a:pt x="148" y="1"/>
                </a:moveTo>
                <a:cubicBezTo>
                  <a:pt x="51" y="1"/>
                  <a:pt x="1" y="122"/>
                  <a:pt x="72" y="193"/>
                </a:cubicBezTo>
                <a:cubicBezTo>
                  <a:pt x="93" y="214"/>
                  <a:pt x="120" y="223"/>
                  <a:pt x="146" y="223"/>
                </a:cubicBezTo>
                <a:cubicBezTo>
                  <a:pt x="203" y="223"/>
                  <a:pt x="259" y="180"/>
                  <a:pt x="259" y="112"/>
                </a:cubicBezTo>
                <a:cubicBezTo>
                  <a:pt x="259" y="51"/>
                  <a:pt x="208" y="1"/>
                  <a:pt x="14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2"/>
          <p:cNvSpPr/>
          <p:nvPr/>
        </p:nvSpPr>
        <p:spPr>
          <a:xfrm>
            <a:off x="2012038" y="7443628"/>
            <a:ext cx="67669" cy="58078"/>
          </a:xfrm>
          <a:custGeom>
            <a:avLst/>
            <a:gdLst/>
            <a:ahLst/>
            <a:cxnLst/>
            <a:rect l="l" t="t" r="r" b="b"/>
            <a:pathLst>
              <a:path w="127" h="109" extrusionOk="0">
                <a:moveTo>
                  <a:pt x="71" y="0"/>
                </a:moveTo>
                <a:cubicBezTo>
                  <a:pt x="20" y="0"/>
                  <a:pt x="0" y="56"/>
                  <a:pt x="30" y="91"/>
                </a:cubicBezTo>
                <a:cubicBezTo>
                  <a:pt x="42" y="103"/>
                  <a:pt x="56" y="108"/>
                  <a:pt x="70" y="108"/>
                </a:cubicBezTo>
                <a:cubicBezTo>
                  <a:pt x="99" y="108"/>
                  <a:pt x="127" y="87"/>
                  <a:pt x="127" y="56"/>
                </a:cubicBezTo>
                <a:cubicBezTo>
                  <a:pt x="127" y="21"/>
                  <a:pt x="101" y="0"/>
                  <a:pt x="7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2"/>
          <p:cNvSpPr/>
          <p:nvPr/>
        </p:nvSpPr>
        <p:spPr>
          <a:xfrm>
            <a:off x="3728275" y="7974325"/>
            <a:ext cx="65005" cy="65005"/>
          </a:xfrm>
          <a:custGeom>
            <a:avLst/>
            <a:gdLst/>
            <a:ahLst/>
            <a:cxnLst/>
            <a:rect l="l" t="t" r="r" b="b"/>
            <a:pathLst>
              <a:path w="122" h="122" extrusionOk="0">
                <a:moveTo>
                  <a:pt x="61" y="1"/>
                </a:moveTo>
                <a:cubicBezTo>
                  <a:pt x="31" y="1"/>
                  <a:pt x="1" y="26"/>
                  <a:pt x="1" y="61"/>
                </a:cubicBezTo>
                <a:cubicBezTo>
                  <a:pt x="1" y="97"/>
                  <a:pt x="31" y="122"/>
                  <a:pt x="61" y="122"/>
                </a:cubicBezTo>
                <a:cubicBezTo>
                  <a:pt x="97" y="122"/>
                  <a:pt x="122" y="97"/>
                  <a:pt x="122" y="61"/>
                </a:cubicBezTo>
                <a:cubicBezTo>
                  <a:pt x="122" y="26"/>
                  <a:pt x="97" y="1"/>
                  <a:pt x="6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2"/>
          <p:cNvSpPr/>
          <p:nvPr/>
        </p:nvSpPr>
        <p:spPr>
          <a:xfrm>
            <a:off x="4434271" y="7963668"/>
            <a:ext cx="35699" cy="27174"/>
          </a:xfrm>
          <a:custGeom>
            <a:avLst/>
            <a:gdLst/>
            <a:ahLst/>
            <a:cxnLst/>
            <a:rect l="l" t="t" r="r" b="b"/>
            <a:pathLst>
              <a:path w="67" h="51" extrusionOk="0">
                <a:moveTo>
                  <a:pt x="41" y="0"/>
                </a:moveTo>
                <a:cubicBezTo>
                  <a:pt x="1" y="0"/>
                  <a:pt x="1" y="51"/>
                  <a:pt x="41" y="51"/>
                </a:cubicBezTo>
                <a:cubicBezTo>
                  <a:pt x="51" y="51"/>
                  <a:pt x="66" y="41"/>
                  <a:pt x="66" y="26"/>
                </a:cubicBezTo>
                <a:cubicBezTo>
                  <a:pt x="66" y="10"/>
                  <a:pt x="51"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2"/>
          <p:cNvSpPr/>
          <p:nvPr/>
        </p:nvSpPr>
        <p:spPr>
          <a:xfrm>
            <a:off x="1763208" y="7742545"/>
            <a:ext cx="44758" cy="32502"/>
          </a:xfrm>
          <a:custGeom>
            <a:avLst/>
            <a:gdLst/>
            <a:ahLst/>
            <a:cxnLst/>
            <a:rect l="l" t="t" r="r" b="b"/>
            <a:pathLst>
              <a:path w="84" h="61" extrusionOk="0">
                <a:moveTo>
                  <a:pt x="47" y="1"/>
                </a:moveTo>
                <a:cubicBezTo>
                  <a:pt x="1" y="1"/>
                  <a:pt x="50" y="61"/>
                  <a:pt x="73" y="61"/>
                </a:cubicBezTo>
                <a:cubicBezTo>
                  <a:pt x="79" y="61"/>
                  <a:pt x="84" y="55"/>
                  <a:pt x="83" y="41"/>
                </a:cubicBezTo>
                <a:cubicBezTo>
                  <a:pt x="83" y="16"/>
                  <a:pt x="68" y="1"/>
                  <a:pt x="4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2"/>
          <p:cNvSpPr/>
          <p:nvPr/>
        </p:nvSpPr>
        <p:spPr>
          <a:xfrm>
            <a:off x="1986995" y="7683401"/>
            <a:ext cx="46889" cy="32502"/>
          </a:xfrm>
          <a:custGeom>
            <a:avLst/>
            <a:gdLst/>
            <a:ahLst/>
            <a:cxnLst/>
            <a:rect l="l" t="t" r="r" b="b"/>
            <a:pathLst>
              <a:path w="88" h="61" extrusionOk="0">
                <a:moveTo>
                  <a:pt x="47" y="0"/>
                </a:moveTo>
                <a:cubicBezTo>
                  <a:pt x="0" y="0"/>
                  <a:pt x="50" y="60"/>
                  <a:pt x="75" y="60"/>
                </a:cubicBezTo>
                <a:cubicBezTo>
                  <a:pt x="82" y="60"/>
                  <a:pt x="88" y="55"/>
                  <a:pt x="88" y="41"/>
                </a:cubicBezTo>
                <a:cubicBezTo>
                  <a:pt x="88" y="16"/>
                  <a:pt x="67" y="0"/>
                  <a:pt x="4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2"/>
          <p:cNvSpPr/>
          <p:nvPr/>
        </p:nvSpPr>
        <p:spPr>
          <a:xfrm>
            <a:off x="2121801" y="7632249"/>
            <a:ext cx="46889" cy="32502"/>
          </a:xfrm>
          <a:custGeom>
            <a:avLst/>
            <a:gdLst/>
            <a:ahLst/>
            <a:cxnLst/>
            <a:rect l="l" t="t" r="r" b="b"/>
            <a:pathLst>
              <a:path w="88" h="61" extrusionOk="0">
                <a:moveTo>
                  <a:pt x="47" y="0"/>
                </a:moveTo>
                <a:cubicBezTo>
                  <a:pt x="0" y="0"/>
                  <a:pt x="49" y="60"/>
                  <a:pt x="75" y="60"/>
                </a:cubicBezTo>
                <a:cubicBezTo>
                  <a:pt x="82" y="60"/>
                  <a:pt x="87" y="55"/>
                  <a:pt x="87" y="41"/>
                </a:cubicBezTo>
                <a:cubicBezTo>
                  <a:pt x="87" y="16"/>
                  <a:pt x="67" y="0"/>
                  <a:pt x="4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2"/>
          <p:cNvSpPr/>
          <p:nvPr/>
        </p:nvSpPr>
        <p:spPr>
          <a:xfrm>
            <a:off x="4004279" y="8044658"/>
            <a:ext cx="45290" cy="30904"/>
          </a:xfrm>
          <a:custGeom>
            <a:avLst/>
            <a:gdLst/>
            <a:ahLst/>
            <a:cxnLst/>
            <a:rect l="l" t="t" r="r" b="b"/>
            <a:pathLst>
              <a:path w="85" h="58" extrusionOk="0">
                <a:moveTo>
                  <a:pt x="44" y="0"/>
                </a:moveTo>
                <a:cubicBezTo>
                  <a:pt x="1" y="0"/>
                  <a:pt x="49" y="58"/>
                  <a:pt x="73" y="58"/>
                </a:cubicBezTo>
                <a:cubicBezTo>
                  <a:pt x="80" y="58"/>
                  <a:pt x="84" y="53"/>
                  <a:pt x="84" y="41"/>
                </a:cubicBezTo>
                <a:cubicBezTo>
                  <a:pt x="84" y="15"/>
                  <a:pt x="69" y="0"/>
                  <a:pt x="4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2"/>
          <p:cNvSpPr/>
          <p:nvPr/>
        </p:nvSpPr>
        <p:spPr>
          <a:xfrm>
            <a:off x="2292305" y="7791032"/>
            <a:ext cx="29838" cy="30371"/>
          </a:xfrm>
          <a:custGeom>
            <a:avLst/>
            <a:gdLst/>
            <a:ahLst/>
            <a:cxnLst/>
            <a:rect l="l" t="t" r="r" b="b"/>
            <a:pathLst>
              <a:path w="56" h="57" extrusionOk="0">
                <a:moveTo>
                  <a:pt x="25" y="1"/>
                </a:moveTo>
                <a:cubicBezTo>
                  <a:pt x="10" y="1"/>
                  <a:pt x="0" y="16"/>
                  <a:pt x="0" y="31"/>
                </a:cubicBezTo>
                <a:cubicBezTo>
                  <a:pt x="0" y="41"/>
                  <a:pt x="10" y="56"/>
                  <a:pt x="25" y="56"/>
                </a:cubicBezTo>
                <a:cubicBezTo>
                  <a:pt x="41" y="56"/>
                  <a:pt x="56" y="41"/>
                  <a:pt x="56" y="31"/>
                </a:cubicBezTo>
                <a:cubicBezTo>
                  <a:pt x="56" y="16"/>
                  <a:pt x="41" y="1"/>
                  <a:pt x="2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2"/>
          <p:cNvSpPr/>
          <p:nvPr/>
        </p:nvSpPr>
        <p:spPr>
          <a:xfrm>
            <a:off x="1829811" y="7580565"/>
            <a:ext cx="37298" cy="36232"/>
          </a:xfrm>
          <a:custGeom>
            <a:avLst/>
            <a:gdLst/>
            <a:ahLst/>
            <a:cxnLst/>
            <a:rect l="l" t="t" r="r" b="b"/>
            <a:pathLst>
              <a:path w="70" h="68" extrusionOk="0">
                <a:moveTo>
                  <a:pt x="28" y="0"/>
                </a:moveTo>
                <a:cubicBezTo>
                  <a:pt x="0" y="0"/>
                  <a:pt x="0" y="68"/>
                  <a:pt x="28" y="68"/>
                </a:cubicBezTo>
                <a:cubicBezTo>
                  <a:pt x="30" y="68"/>
                  <a:pt x="32" y="68"/>
                  <a:pt x="34" y="67"/>
                </a:cubicBezTo>
                <a:cubicBezTo>
                  <a:pt x="54" y="67"/>
                  <a:pt x="69" y="52"/>
                  <a:pt x="69" y="32"/>
                </a:cubicBezTo>
                <a:cubicBezTo>
                  <a:pt x="69" y="16"/>
                  <a:pt x="54" y="1"/>
                  <a:pt x="34" y="1"/>
                </a:cubicBezTo>
                <a:cubicBezTo>
                  <a:pt x="32" y="1"/>
                  <a:pt x="30" y="0"/>
                  <a:pt x="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2"/>
          <p:cNvSpPr/>
          <p:nvPr/>
        </p:nvSpPr>
        <p:spPr>
          <a:xfrm>
            <a:off x="1535158" y="7648234"/>
            <a:ext cx="185957" cy="275472"/>
          </a:xfrm>
          <a:custGeom>
            <a:avLst/>
            <a:gdLst/>
            <a:ahLst/>
            <a:cxnLst/>
            <a:rect l="l" t="t" r="r" b="b"/>
            <a:pathLst>
              <a:path w="349" h="517" extrusionOk="0">
                <a:moveTo>
                  <a:pt x="324" y="1"/>
                </a:moveTo>
                <a:cubicBezTo>
                  <a:pt x="111" y="77"/>
                  <a:pt x="0" y="304"/>
                  <a:pt x="71" y="517"/>
                </a:cubicBezTo>
                <a:cubicBezTo>
                  <a:pt x="167" y="476"/>
                  <a:pt x="248" y="400"/>
                  <a:pt x="303" y="309"/>
                </a:cubicBezTo>
                <a:cubicBezTo>
                  <a:pt x="344" y="213"/>
                  <a:pt x="349" y="102"/>
                  <a:pt x="32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2"/>
          <p:cNvSpPr/>
          <p:nvPr/>
        </p:nvSpPr>
        <p:spPr>
          <a:xfrm>
            <a:off x="1391827" y="7252343"/>
            <a:ext cx="170505" cy="258954"/>
          </a:xfrm>
          <a:custGeom>
            <a:avLst/>
            <a:gdLst/>
            <a:ahLst/>
            <a:cxnLst/>
            <a:rect l="l" t="t" r="r" b="b"/>
            <a:pathLst>
              <a:path w="320" h="486" extrusionOk="0">
                <a:moveTo>
                  <a:pt x="107" y="0"/>
                </a:moveTo>
                <a:lnTo>
                  <a:pt x="107" y="0"/>
                </a:lnTo>
                <a:cubicBezTo>
                  <a:pt x="1" y="177"/>
                  <a:pt x="77" y="405"/>
                  <a:pt x="269" y="486"/>
                </a:cubicBezTo>
                <a:cubicBezTo>
                  <a:pt x="309" y="400"/>
                  <a:pt x="320" y="299"/>
                  <a:pt x="299" y="208"/>
                </a:cubicBezTo>
                <a:cubicBezTo>
                  <a:pt x="259" y="117"/>
                  <a:pt x="193" y="41"/>
                  <a:pt x="10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2"/>
          <p:cNvSpPr/>
          <p:nvPr/>
        </p:nvSpPr>
        <p:spPr>
          <a:xfrm>
            <a:off x="1548478" y="7531012"/>
            <a:ext cx="92712" cy="160914"/>
          </a:xfrm>
          <a:custGeom>
            <a:avLst/>
            <a:gdLst/>
            <a:ahLst/>
            <a:cxnLst/>
            <a:rect l="l" t="t" r="r" b="b"/>
            <a:pathLst>
              <a:path w="174" h="302" extrusionOk="0">
                <a:moveTo>
                  <a:pt x="154" y="1"/>
                </a:moveTo>
                <a:cubicBezTo>
                  <a:pt x="150" y="1"/>
                  <a:pt x="146" y="3"/>
                  <a:pt x="142" y="8"/>
                </a:cubicBezTo>
                <a:cubicBezTo>
                  <a:pt x="107" y="49"/>
                  <a:pt x="76" y="94"/>
                  <a:pt x="51" y="140"/>
                </a:cubicBezTo>
                <a:cubicBezTo>
                  <a:pt x="41" y="165"/>
                  <a:pt x="31" y="190"/>
                  <a:pt x="21" y="221"/>
                </a:cubicBezTo>
                <a:cubicBezTo>
                  <a:pt x="21" y="231"/>
                  <a:pt x="21" y="241"/>
                  <a:pt x="15" y="256"/>
                </a:cubicBezTo>
                <a:cubicBezTo>
                  <a:pt x="10" y="271"/>
                  <a:pt x="0" y="286"/>
                  <a:pt x="15" y="302"/>
                </a:cubicBezTo>
                <a:lnTo>
                  <a:pt x="26" y="302"/>
                </a:lnTo>
                <a:cubicBezTo>
                  <a:pt x="41" y="291"/>
                  <a:pt x="41" y="276"/>
                  <a:pt x="41" y="266"/>
                </a:cubicBezTo>
                <a:cubicBezTo>
                  <a:pt x="46" y="251"/>
                  <a:pt x="46" y="241"/>
                  <a:pt x="51" y="226"/>
                </a:cubicBezTo>
                <a:cubicBezTo>
                  <a:pt x="56" y="200"/>
                  <a:pt x="66" y="175"/>
                  <a:pt x="76" y="155"/>
                </a:cubicBezTo>
                <a:cubicBezTo>
                  <a:pt x="101" y="109"/>
                  <a:pt x="127" y="64"/>
                  <a:pt x="162" y="29"/>
                </a:cubicBezTo>
                <a:cubicBezTo>
                  <a:pt x="173" y="17"/>
                  <a:pt x="165" y="1"/>
                  <a:pt x="15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2"/>
          <p:cNvSpPr/>
          <p:nvPr/>
        </p:nvSpPr>
        <p:spPr>
          <a:xfrm>
            <a:off x="1464292" y="7785704"/>
            <a:ext cx="168374" cy="214197"/>
          </a:xfrm>
          <a:custGeom>
            <a:avLst/>
            <a:gdLst/>
            <a:ahLst/>
            <a:cxnLst/>
            <a:rect l="l" t="t" r="r" b="b"/>
            <a:pathLst>
              <a:path w="316" h="402" extrusionOk="0">
                <a:moveTo>
                  <a:pt x="18" y="0"/>
                </a:moveTo>
                <a:cubicBezTo>
                  <a:pt x="9" y="0"/>
                  <a:pt x="0" y="15"/>
                  <a:pt x="12" y="26"/>
                </a:cubicBezTo>
                <a:cubicBezTo>
                  <a:pt x="72" y="82"/>
                  <a:pt x="123" y="147"/>
                  <a:pt x="168" y="213"/>
                </a:cubicBezTo>
                <a:cubicBezTo>
                  <a:pt x="194" y="243"/>
                  <a:pt x="214" y="279"/>
                  <a:pt x="239" y="314"/>
                </a:cubicBezTo>
                <a:cubicBezTo>
                  <a:pt x="249" y="344"/>
                  <a:pt x="275" y="375"/>
                  <a:pt x="300" y="400"/>
                </a:cubicBezTo>
                <a:cubicBezTo>
                  <a:pt x="302" y="401"/>
                  <a:pt x="304" y="402"/>
                  <a:pt x="305" y="402"/>
                </a:cubicBezTo>
                <a:cubicBezTo>
                  <a:pt x="312" y="402"/>
                  <a:pt x="315" y="394"/>
                  <a:pt x="315" y="390"/>
                </a:cubicBezTo>
                <a:cubicBezTo>
                  <a:pt x="310" y="350"/>
                  <a:pt x="295" y="314"/>
                  <a:pt x="270" y="284"/>
                </a:cubicBezTo>
                <a:cubicBezTo>
                  <a:pt x="244" y="253"/>
                  <a:pt x="224" y="218"/>
                  <a:pt x="199" y="183"/>
                </a:cubicBezTo>
                <a:cubicBezTo>
                  <a:pt x="143" y="122"/>
                  <a:pt x="88" y="61"/>
                  <a:pt x="27" y="6"/>
                </a:cubicBezTo>
                <a:cubicBezTo>
                  <a:pt x="24" y="2"/>
                  <a:pt x="21" y="0"/>
                  <a:pt x="1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2"/>
          <p:cNvSpPr/>
          <p:nvPr/>
        </p:nvSpPr>
        <p:spPr>
          <a:xfrm>
            <a:off x="1572456" y="7421249"/>
            <a:ext cx="280800" cy="192351"/>
          </a:xfrm>
          <a:custGeom>
            <a:avLst/>
            <a:gdLst/>
            <a:ahLst/>
            <a:cxnLst/>
            <a:rect l="l" t="t" r="r" b="b"/>
            <a:pathLst>
              <a:path w="527" h="361" extrusionOk="0">
                <a:moveTo>
                  <a:pt x="474" y="0"/>
                </a:moveTo>
                <a:cubicBezTo>
                  <a:pt x="421" y="0"/>
                  <a:pt x="369" y="6"/>
                  <a:pt x="319" y="17"/>
                </a:cubicBezTo>
                <a:cubicBezTo>
                  <a:pt x="249" y="27"/>
                  <a:pt x="183" y="58"/>
                  <a:pt x="132" y="108"/>
                </a:cubicBezTo>
                <a:cubicBezTo>
                  <a:pt x="112" y="133"/>
                  <a:pt x="92" y="159"/>
                  <a:pt x="77" y="189"/>
                </a:cubicBezTo>
                <a:cubicBezTo>
                  <a:pt x="46" y="245"/>
                  <a:pt x="21" y="300"/>
                  <a:pt x="1" y="361"/>
                </a:cubicBezTo>
                <a:cubicBezTo>
                  <a:pt x="137" y="310"/>
                  <a:pt x="289" y="295"/>
                  <a:pt x="400" y="199"/>
                </a:cubicBezTo>
                <a:cubicBezTo>
                  <a:pt x="456" y="143"/>
                  <a:pt x="496" y="73"/>
                  <a:pt x="527" y="2"/>
                </a:cubicBezTo>
                <a:cubicBezTo>
                  <a:pt x="509" y="1"/>
                  <a:pt x="491" y="0"/>
                  <a:pt x="474"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2"/>
          <p:cNvSpPr/>
          <p:nvPr/>
        </p:nvSpPr>
        <p:spPr>
          <a:xfrm>
            <a:off x="1330019" y="7524618"/>
            <a:ext cx="250962" cy="391095"/>
          </a:xfrm>
          <a:custGeom>
            <a:avLst/>
            <a:gdLst/>
            <a:ahLst/>
            <a:cxnLst/>
            <a:rect l="l" t="t" r="r" b="b"/>
            <a:pathLst>
              <a:path w="471" h="734" extrusionOk="0">
                <a:moveTo>
                  <a:pt x="6" y="0"/>
                </a:moveTo>
                <a:cubicBezTo>
                  <a:pt x="1" y="96"/>
                  <a:pt x="11" y="197"/>
                  <a:pt x="26" y="293"/>
                </a:cubicBezTo>
                <a:cubicBezTo>
                  <a:pt x="46" y="389"/>
                  <a:pt x="92" y="480"/>
                  <a:pt x="157" y="556"/>
                </a:cubicBezTo>
                <a:cubicBezTo>
                  <a:pt x="188" y="587"/>
                  <a:pt x="223" y="612"/>
                  <a:pt x="259" y="632"/>
                </a:cubicBezTo>
                <a:cubicBezTo>
                  <a:pt x="324" y="673"/>
                  <a:pt x="395" y="708"/>
                  <a:pt x="471" y="733"/>
                </a:cubicBezTo>
                <a:cubicBezTo>
                  <a:pt x="390" y="556"/>
                  <a:pt x="370" y="349"/>
                  <a:pt x="254" y="192"/>
                </a:cubicBezTo>
                <a:cubicBezTo>
                  <a:pt x="183" y="116"/>
                  <a:pt x="102" y="51"/>
                  <a:pt x="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2"/>
          <p:cNvSpPr/>
          <p:nvPr/>
        </p:nvSpPr>
        <p:spPr>
          <a:xfrm>
            <a:off x="1456832" y="7273656"/>
            <a:ext cx="194482" cy="163578"/>
          </a:xfrm>
          <a:custGeom>
            <a:avLst/>
            <a:gdLst/>
            <a:ahLst/>
            <a:cxnLst/>
            <a:rect l="l" t="t" r="r" b="b"/>
            <a:pathLst>
              <a:path w="365" h="307" extrusionOk="0">
                <a:moveTo>
                  <a:pt x="152" y="0"/>
                </a:moveTo>
                <a:cubicBezTo>
                  <a:pt x="147" y="0"/>
                  <a:pt x="142" y="0"/>
                  <a:pt x="137" y="1"/>
                </a:cubicBezTo>
                <a:cubicBezTo>
                  <a:pt x="51" y="16"/>
                  <a:pt x="0" y="97"/>
                  <a:pt x="21" y="178"/>
                </a:cubicBezTo>
                <a:cubicBezTo>
                  <a:pt x="30" y="254"/>
                  <a:pt x="91" y="307"/>
                  <a:pt x="164" y="307"/>
                </a:cubicBezTo>
                <a:cubicBezTo>
                  <a:pt x="174" y="307"/>
                  <a:pt x="183" y="306"/>
                  <a:pt x="193" y="304"/>
                </a:cubicBezTo>
                <a:cubicBezTo>
                  <a:pt x="365" y="255"/>
                  <a:pt x="322" y="0"/>
                  <a:pt x="152"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2"/>
          <p:cNvSpPr/>
          <p:nvPr/>
        </p:nvSpPr>
        <p:spPr>
          <a:xfrm>
            <a:off x="1518640" y="7626388"/>
            <a:ext cx="191285" cy="160381"/>
          </a:xfrm>
          <a:custGeom>
            <a:avLst/>
            <a:gdLst/>
            <a:ahLst/>
            <a:cxnLst/>
            <a:rect l="l" t="t" r="r" b="b"/>
            <a:pathLst>
              <a:path w="359" h="301" extrusionOk="0">
                <a:moveTo>
                  <a:pt x="170" y="0"/>
                </a:moveTo>
                <a:cubicBezTo>
                  <a:pt x="156" y="0"/>
                  <a:pt x="142" y="2"/>
                  <a:pt x="127" y="6"/>
                </a:cubicBezTo>
                <a:cubicBezTo>
                  <a:pt x="46" y="37"/>
                  <a:pt x="1" y="128"/>
                  <a:pt x="36" y="214"/>
                </a:cubicBezTo>
                <a:cubicBezTo>
                  <a:pt x="61" y="272"/>
                  <a:pt x="116" y="301"/>
                  <a:pt x="171" y="301"/>
                </a:cubicBezTo>
                <a:cubicBezTo>
                  <a:pt x="226" y="301"/>
                  <a:pt x="281" y="272"/>
                  <a:pt x="309" y="214"/>
                </a:cubicBezTo>
                <a:cubicBezTo>
                  <a:pt x="358" y="111"/>
                  <a:pt x="277" y="0"/>
                  <a:pt x="170"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2"/>
          <p:cNvSpPr/>
          <p:nvPr/>
        </p:nvSpPr>
        <p:spPr>
          <a:xfrm>
            <a:off x="1651314" y="7437767"/>
            <a:ext cx="145462" cy="79391"/>
          </a:xfrm>
          <a:custGeom>
            <a:avLst/>
            <a:gdLst/>
            <a:ahLst/>
            <a:cxnLst/>
            <a:rect l="l" t="t" r="r" b="b"/>
            <a:pathLst>
              <a:path w="273" h="149" extrusionOk="0">
                <a:moveTo>
                  <a:pt x="262" y="0"/>
                </a:moveTo>
                <a:cubicBezTo>
                  <a:pt x="261" y="0"/>
                  <a:pt x="259" y="1"/>
                  <a:pt x="257" y="1"/>
                </a:cubicBezTo>
                <a:cubicBezTo>
                  <a:pt x="207" y="1"/>
                  <a:pt x="161" y="11"/>
                  <a:pt x="121" y="32"/>
                </a:cubicBezTo>
                <a:cubicBezTo>
                  <a:pt x="96" y="42"/>
                  <a:pt x="75" y="57"/>
                  <a:pt x="55" y="72"/>
                </a:cubicBezTo>
                <a:cubicBezTo>
                  <a:pt x="35" y="82"/>
                  <a:pt x="15" y="97"/>
                  <a:pt x="5" y="123"/>
                </a:cubicBezTo>
                <a:cubicBezTo>
                  <a:pt x="0" y="136"/>
                  <a:pt x="11" y="149"/>
                  <a:pt x="24" y="149"/>
                </a:cubicBezTo>
                <a:cubicBezTo>
                  <a:pt x="26" y="149"/>
                  <a:pt x="28" y="149"/>
                  <a:pt x="30" y="148"/>
                </a:cubicBezTo>
                <a:cubicBezTo>
                  <a:pt x="50" y="138"/>
                  <a:pt x="65" y="123"/>
                  <a:pt x="80" y="107"/>
                </a:cubicBezTo>
                <a:cubicBezTo>
                  <a:pt x="101" y="92"/>
                  <a:pt x="116" y="82"/>
                  <a:pt x="136" y="72"/>
                </a:cubicBezTo>
                <a:cubicBezTo>
                  <a:pt x="176" y="52"/>
                  <a:pt x="217" y="37"/>
                  <a:pt x="257" y="27"/>
                </a:cubicBezTo>
                <a:cubicBezTo>
                  <a:pt x="271" y="18"/>
                  <a:pt x="272" y="0"/>
                  <a:pt x="262"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2"/>
          <p:cNvSpPr/>
          <p:nvPr/>
        </p:nvSpPr>
        <p:spPr>
          <a:xfrm>
            <a:off x="1545281" y="7293371"/>
            <a:ext cx="54881" cy="92179"/>
          </a:xfrm>
          <a:custGeom>
            <a:avLst/>
            <a:gdLst/>
            <a:ahLst/>
            <a:cxnLst/>
            <a:rect l="l" t="t" r="r" b="b"/>
            <a:pathLst>
              <a:path w="103" h="173" extrusionOk="0">
                <a:moveTo>
                  <a:pt x="25" y="0"/>
                </a:moveTo>
                <a:cubicBezTo>
                  <a:pt x="10" y="0"/>
                  <a:pt x="0" y="21"/>
                  <a:pt x="16" y="29"/>
                </a:cubicBezTo>
                <a:cubicBezTo>
                  <a:pt x="27" y="35"/>
                  <a:pt x="32" y="45"/>
                  <a:pt x="37" y="55"/>
                </a:cubicBezTo>
                <a:cubicBezTo>
                  <a:pt x="42" y="60"/>
                  <a:pt x="47" y="65"/>
                  <a:pt x="47" y="70"/>
                </a:cubicBezTo>
                <a:lnTo>
                  <a:pt x="47" y="75"/>
                </a:lnTo>
                <a:lnTo>
                  <a:pt x="47" y="80"/>
                </a:lnTo>
                <a:lnTo>
                  <a:pt x="47" y="90"/>
                </a:lnTo>
                <a:lnTo>
                  <a:pt x="47" y="105"/>
                </a:lnTo>
                <a:lnTo>
                  <a:pt x="47" y="110"/>
                </a:lnTo>
                <a:lnTo>
                  <a:pt x="47" y="115"/>
                </a:lnTo>
                <a:lnTo>
                  <a:pt x="47" y="121"/>
                </a:lnTo>
                <a:cubicBezTo>
                  <a:pt x="42" y="131"/>
                  <a:pt x="37" y="136"/>
                  <a:pt x="37" y="146"/>
                </a:cubicBezTo>
                <a:cubicBezTo>
                  <a:pt x="37" y="163"/>
                  <a:pt x="51" y="172"/>
                  <a:pt x="64" y="172"/>
                </a:cubicBezTo>
                <a:cubicBezTo>
                  <a:pt x="67" y="172"/>
                  <a:pt x="69" y="172"/>
                  <a:pt x="72" y="171"/>
                </a:cubicBezTo>
                <a:cubicBezTo>
                  <a:pt x="87" y="161"/>
                  <a:pt x="97" y="136"/>
                  <a:pt x="97" y="115"/>
                </a:cubicBezTo>
                <a:cubicBezTo>
                  <a:pt x="102" y="100"/>
                  <a:pt x="102" y="85"/>
                  <a:pt x="97" y="70"/>
                </a:cubicBezTo>
                <a:cubicBezTo>
                  <a:pt x="92" y="55"/>
                  <a:pt x="82" y="40"/>
                  <a:pt x="72" y="24"/>
                </a:cubicBezTo>
                <a:cubicBezTo>
                  <a:pt x="62" y="14"/>
                  <a:pt x="47" y="9"/>
                  <a:pt x="37" y="4"/>
                </a:cubicBezTo>
                <a:cubicBezTo>
                  <a:pt x="33" y="1"/>
                  <a:pt x="29" y="0"/>
                  <a:pt x="2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2"/>
          <p:cNvSpPr/>
          <p:nvPr/>
        </p:nvSpPr>
        <p:spPr>
          <a:xfrm>
            <a:off x="1594302" y="7638110"/>
            <a:ext cx="89515" cy="90581"/>
          </a:xfrm>
          <a:custGeom>
            <a:avLst/>
            <a:gdLst/>
            <a:ahLst/>
            <a:cxnLst/>
            <a:rect l="l" t="t" r="r" b="b"/>
            <a:pathLst>
              <a:path w="168" h="170" extrusionOk="0">
                <a:moveTo>
                  <a:pt x="46" y="1"/>
                </a:moveTo>
                <a:cubicBezTo>
                  <a:pt x="37" y="1"/>
                  <a:pt x="28" y="2"/>
                  <a:pt x="21" y="5"/>
                </a:cubicBezTo>
                <a:cubicBezTo>
                  <a:pt x="5" y="10"/>
                  <a:pt x="0" y="20"/>
                  <a:pt x="5" y="35"/>
                </a:cubicBezTo>
                <a:cubicBezTo>
                  <a:pt x="5" y="45"/>
                  <a:pt x="15" y="55"/>
                  <a:pt x="26" y="55"/>
                </a:cubicBezTo>
                <a:lnTo>
                  <a:pt x="46" y="55"/>
                </a:lnTo>
                <a:lnTo>
                  <a:pt x="56" y="60"/>
                </a:lnTo>
                <a:lnTo>
                  <a:pt x="71" y="70"/>
                </a:lnTo>
                <a:lnTo>
                  <a:pt x="76" y="70"/>
                </a:lnTo>
                <a:lnTo>
                  <a:pt x="81" y="75"/>
                </a:lnTo>
                <a:lnTo>
                  <a:pt x="86" y="80"/>
                </a:lnTo>
                <a:lnTo>
                  <a:pt x="91" y="90"/>
                </a:lnTo>
                <a:lnTo>
                  <a:pt x="96" y="96"/>
                </a:lnTo>
                <a:lnTo>
                  <a:pt x="96" y="101"/>
                </a:lnTo>
                <a:cubicBezTo>
                  <a:pt x="96" y="106"/>
                  <a:pt x="96" y="111"/>
                  <a:pt x="96" y="116"/>
                </a:cubicBezTo>
                <a:lnTo>
                  <a:pt x="96" y="121"/>
                </a:lnTo>
                <a:cubicBezTo>
                  <a:pt x="96" y="131"/>
                  <a:pt x="101" y="141"/>
                  <a:pt x="106" y="156"/>
                </a:cubicBezTo>
                <a:cubicBezTo>
                  <a:pt x="112" y="164"/>
                  <a:pt x="122" y="170"/>
                  <a:pt x="132" y="170"/>
                </a:cubicBezTo>
                <a:cubicBezTo>
                  <a:pt x="141" y="170"/>
                  <a:pt x="150" y="166"/>
                  <a:pt x="157" y="156"/>
                </a:cubicBezTo>
                <a:cubicBezTo>
                  <a:pt x="162" y="151"/>
                  <a:pt x="167" y="141"/>
                  <a:pt x="167" y="126"/>
                </a:cubicBezTo>
                <a:cubicBezTo>
                  <a:pt x="167" y="126"/>
                  <a:pt x="167" y="121"/>
                  <a:pt x="167" y="116"/>
                </a:cubicBezTo>
                <a:cubicBezTo>
                  <a:pt x="167" y="106"/>
                  <a:pt x="162" y="96"/>
                  <a:pt x="157" y="85"/>
                </a:cubicBezTo>
                <a:cubicBezTo>
                  <a:pt x="152" y="65"/>
                  <a:pt x="137" y="45"/>
                  <a:pt x="122" y="30"/>
                </a:cubicBezTo>
                <a:cubicBezTo>
                  <a:pt x="112" y="20"/>
                  <a:pt x="91" y="10"/>
                  <a:pt x="71" y="5"/>
                </a:cubicBezTo>
                <a:cubicBezTo>
                  <a:pt x="63" y="2"/>
                  <a:pt x="55" y="1"/>
                  <a:pt x="46"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2"/>
          <p:cNvSpPr/>
          <p:nvPr/>
        </p:nvSpPr>
        <p:spPr>
          <a:xfrm>
            <a:off x="2060525" y="7888540"/>
            <a:ext cx="204073" cy="161980"/>
          </a:xfrm>
          <a:custGeom>
            <a:avLst/>
            <a:gdLst/>
            <a:ahLst/>
            <a:cxnLst/>
            <a:rect l="l" t="t" r="r" b="b"/>
            <a:pathLst>
              <a:path w="383" h="304" extrusionOk="0">
                <a:moveTo>
                  <a:pt x="165" y="1"/>
                </a:moveTo>
                <a:cubicBezTo>
                  <a:pt x="148" y="1"/>
                  <a:pt x="130" y="4"/>
                  <a:pt x="111" y="10"/>
                </a:cubicBezTo>
                <a:cubicBezTo>
                  <a:pt x="36" y="40"/>
                  <a:pt x="0" y="131"/>
                  <a:pt x="36" y="207"/>
                </a:cubicBezTo>
                <a:cubicBezTo>
                  <a:pt x="59" y="269"/>
                  <a:pt x="114" y="304"/>
                  <a:pt x="175" y="304"/>
                </a:cubicBezTo>
                <a:cubicBezTo>
                  <a:pt x="194" y="304"/>
                  <a:pt x="213" y="300"/>
                  <a:pt x="233" y="293"/>
                </a:cubicBezTo>
                <a:cubicBezTo>
                  <a:pt x="382" y="216"/>
                  <a:pt x="313" y="1"/>
                  <a:pt x="16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2"/>
          <p:cNvSpPr/>
          <p:nvPr/>
        </p:nvSpPr>
        <p:spPr>
          <a:xfrm>
            <a:off x="2149508" y="7907189"/>
            <a:ext cx="59677" cy="83654"/>
          </a:xfrm>
          <a:custGeom>
            <a:avLst/>
            <a:gdLst/>
            <a:ahLst/>
            <a:cxnLst/>
            <a:rect l="l" t="t" r="r" b="b"/>
            <a:pathLst>
              <a:path w="112" h="157" extrusionOk="0">
                <a:moveTo>
                  <a:pt x="15" y="0"/>
                </a:moveTo>
                <a:cubicBezTo>
                  <a:pt x="0" y="0"/>
                  <a:pt x="0" y="25"/>
                  <a:pt x="15" y="25"/>
                </a:cubicBezTo>
                <a:cubicBezTo>
                  <a:pt x="25" y="31"/>
                  <a:pt x="35" y="36"/>
                  <a:pt x="41" y="46"/>
                </a:cubicBezTo>
                <a:cubicBezTo>
                  <a:pt x="46" y="46"/>
                  <a:pt x="51" y="51"/>
                  <a:pt x="56" y="56"/>
                </a:cubicBezTo>
                <a:lnTo>
                  <a:pt x="56" y="61"/>
                </a:lnTo>
                <a:lnTo>
                  <a:pt x="56" y="71"/>
                </a:lnTo>
                <a:cubicBezTo>
                  <a:pt x="56" y="71"/>
                  <a:pt x="56" y="76"/>
                  <a:pt x="56" y="76"/>
                </a:cubicBezTo>
                <a:lnTo>
                  <a:pt x="56" y="81"/>
                </a:lnTo>
                <a:lnTo>
                  <a:pt x="56" y="91"/>
                </a:lnTo>
                <a:lnTo>
                  <a:pt x="56" y="96"/>
                </a:lnTo>
                <a:lnTo>
                  <a:pt x="56" y="106"/>
                </a:lnTo>
                <a:lnTo>
                  <a:pt x="56" y="111"/>
                </a:lnTo>
                <a:cubicBezTo>
                  <a:pt x="56" y="122"/>
                  <a:pt x="51" y="127"/>
                  <a:pt x="51" y="137"/>
                </a:cubicBezTo>
                <a:cubicBezTo>
                  <a:pt x="54" y="150"/>
                  <a:pt x="64" y="157"/>
                  <a:pt x="75" y="157"/>
                </a:cubicBezTo>
                <a:cubicBezTo>
                  <a:pt x="80" y="157"/>
                  <a:pt x="86" y="155"/>
                  <a:pt x="91" y="152"/>
                </a:cubicBezTo>
                <a:cubicBezTo>
                  <a:pt x="106" y="137"/>
                  <a:pt x="111" y="116"/>
                  <a:pt x="106" y="96"/>
                </a:cubicBezTo>
                <a:cubicBezTo>
                  <a:pt x="101" y="81"/>
                  <a:pt x="101" y="66"/>
                  <a:pt x="91" y="51"/>
                </a:cubicBezTo>
                <a:cubicBezTo>
                  <a:pt x="86" y="36"/>
                  <a:pt x="71" y="25"/>
                  <a:pt x="56" y="15"/>
                </a:cubicBezTo>
                <a:cubicBezTo>
                  <a:pt x="46" y="5"/>
                  <a:pt x="30" y="0"/>
                  <a:pt x="1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8" name="Google Shape;2548;p42"/>
          <p:cNvGrpSpPr/>
          <p:nvPr/>
        </p:nvGrpSpPr>
        <p:grpSpPr>
          <a:xfrm flipV="1">
            <a:off x="4016184" y="-903422"/>
            <a:ext cx="5173575" cy="2913420"/>
            <a:chOff x="5699097" y="3578497"/>
            <a:chExt cx="3361534" cy="3865127"/>
          </a:xfrm>
        </p:grpSpPr>
        <p:sp>
          <p:nvSpPr>
            <p:cNvPr id="2549"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42"/>
          <p:cNvGrpSpPr/>
          <p:nvPr/>
        </p:nvGrpSpPr>
        <p:grpSpPr>
          <a:xfrm flipH="1" flipV="1">
            <a:off x="-258176" y="-745682"/>
            <a:ext cx="5506280" cy="2438833"/>
            <a:chOff x="5699097" y="3578497"/>
            <a:chExt cx="3361534" cy="3865127"/>
          </a:xfrm>
        </p:grpSpPr>
        <p:sp>
          <p:nvSpPr>
            <p:cNvPr id="2756"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Rounded Corners 6">
            <a:extLst>
              <a:ext uri="{FF2B5EF4-FFF2-40B4-BE49-F238E27FC236}">
                <a16:creationId xmlns:a16="http://schemas.microsoft.com/office/drawing/2014/main" id="{82114834-B58E-4425-B80E-BDE926AF8A42}"/>
              </a:ext>
            </a:extLst>
          </p:cNvPr>
          <p:cNvSpPr/>
          <p:nvPr/>
        </p:nvSpPr>
        <p:spPr>
          <a:xfrm>
            <a:off x="2485471" y="720853"/>
            <a:ext cx="3939545" cy="1010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4">
                    <a:lumMod val="75000"/>
                  </a:schemeClr>
                </a:solidFill>
                <a:latin typeface="#9Slide03 Quicksand Bold" panose="00000800000000000000" pitchFamily="2" charset="0"/>
              </a:rPr>
              <a:t>LUYỆN ĐỌC</a:t>
            </a:r>
          </a:p>
        </p:txBody>
      </p:sp>
      <p:sp>
        <p:nvSpPr>
          <p:cNvPr id="8" name="TextBox 7">
            <a:extLst>
              <a:ext uri="{FF2B5EF4-FFF2-40B4-BE49-F238E27FC236}">
                <a16:creationId xmlns:a16="http://schemas.microsoft.com/office/drawing/2014/main" id="{41F2A906-37B4-4080-9D18-DE798166A9B1}"/>
              </a:ext>
            </a:extLst>
          </p:cNvPr>
          <p:cNvSpPr txBox="1"/>
          <p:nvPr/>
        </p:nvSpPr>
        <p:spPr>
          <a:xfrm>
            <a:off x="805272" y="1995746"/>
            <a:ext cx="2326420"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chemeClr val="accent4">
                    <a:lumMod val="75000"/>
                  </a:schemeClr>
                </a:solidFill>
                <a:latin typeface="#9Slide03 Quicksand Bold" panose="00000800000000000000" pitchFamily="2" charset="0"/>
              </a:rPr>
              <a:t>  </a:t>
            </a:r>
            <a:r>
              <a:rPr lang="en-US" sz="2800" dirty="0" err="1">
                <a:solidFill>
                  <a:schemeClr val="accent4">
                    <a:lumMod val="75000"/>
                  </a:schemeClr>
                </a:solidFill>
                <a:latin typeface="#9Slide03 Quicksand Bold" panose="00000800000000000000" pitchFamily="2" charset="0"/>
              </a:rPr>
              <a:t>Từ</a:t>
            </a:r>
            <a:endParaRPr lang="en-US" sz="2800" dirty="0">
              <a:solidFill>
                <a:schemeClr val="accent4">
                  <a:lumMod val="75000"/>
                </a:schemeClr>
              </a:solidFill>
              <a:latin typeface="#9Slide03 Quicksand Bold" panose="00000800000000000000" pitchFamily="2" charset="0"/>
            </a:endParaRPr>
          </a:p>
        </p:txBody>
      </p:sp>
      <p:sp>
        <p:nvSpPr>
          <p:cNvPr id="537" name="TextBox 536">
            <a:extLst>
              <a:ext uri="{FF2B5EF4-FFF2-40B4-BE49-F238E27FC236}">
                <a16:creationId xmlns:a16="http://schemas.microsoft.com/office/drawing/2014/main" id="{CF10932E-A496-4FA2-AE56-0AAF7C36B0C6}"/>
              </a:ext>
            </a:extLst>
          </p:cNvPr>
          <p:cNvSpPr txBox="1"/>
          <p:nvPr/>
        </p:nvSpPr>
        <p:spPr>
          <a:xfrm>
            <a:off x="2672954" y="2009348"/>
            <a:ext cx="2326420" cy="461665"/>
          </a:xfrm>
          <a:prstGeom prst="rect">
            <a:avLst/>
          </a:prstGeom>
          <a:noFill/>
        </p:spPr>
        <p:txBody>
          <a:bodyPr wrap="square" rtlCol="0">
            <a:spAutoFit/>
          </a:bodyPr>
          <a:lstStyle/>
          <a:p>
            <a:r>
              <a:rPr lang="en-US" sz="2400" dirty="0">
                <a:solidFill>
                  <a:srgbClr val="0000FF"/>
                </a:solidFill>
                <a:latin typeface="#9Slide03 Quicksand Bold" panose="00000800000000000000" pitchFamily="2" charset="0"/>
              </a:rPr>
              <a:t> </a:t>
            </a:r>
            <a:r>
              <a:rPr lang="en-US" sz="2400" dirty="0" err="1">
                <a:solidFill>
                  <a:srgbClr val="0000FF"/>
                </a:solidFill>
                <a:latin typeface="#9Slide03 Quicksand Bold" panose="00000800000000000000" pitchFamily="2" charset="0"/>
              </a:rPr>
              <a:t>nao</a:t>
            </a:r>
            <a:r>
              <a:rPr lang="en-US" sz="2400" dirty="0">
                <a:solidFill>
                  <a:srgbClr val="0000FF"/>
                </a:solidFill>
                <a:latin typeface="#9Slide03 Quicksand Bold" panose="00000800000000000000" pitchFamily="2" charset="0"/>
              </a:rPr>
              <a:t> </a:t>
            </a:r>
            <a:r>
              <a:rPr lang="en-US" sz="2400" dirty="0" err="1">
                <a:solidFill>
                  <a:srgbClr val="0000FF"/>
                </a:solidFill>
                <a:latin typeface="#9Slide03 Quicksand Bold" panose="00000800000000000000" pitchFamily="2" charset="0"/>
              </a:rPr>
              <a:t>nức</a:t>
            </a:r>
            <a:endParaRPr lang="en-US" sz="2400" dirty="0">
              <a:solidFill>
                <a:srgbClr val="0000FF"/>
              </a:solidFill>
              <a:latin typeface="#9Slide03 Quicksand Bold" panose="00000800000000000000" pitchFamily="2" charset="0"/>
            </a:endParaRPr>
          </a:p>
        </p:txBody>
      </p:sp>
      <p:sp>
        <p:nvSpPr>
          <p:cNvPr id="538" name="TextBox 537">
            <a:extLst>
              <a:ext uri="{FF2B5EF4-FFF2-40B4-BE49-F238E27FC236}">
                <a16:creationId xmlns:a16="http://schemas.microsoft.com/office/drawing/2014/main" id="{92501724-AE08-4D04-9C98-CAC79AE12F10}"/>
              </a:ext>
            </a:extLst>
          </p:cNvPr>
          <p:cNvSpPr txBox="1"/>
          <p:nvPr/>
        </p:nvSpPr>
        <p:spPr>
          <a:xfrm>
            <a:off x="995178" y="5213304"/>
            <a:ext cx="7694163"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0000FF"/>
                </a:solidFill>
                <a:latin typeface="#9Slide03 Quicksand Bold" panose="00000800000000000000" pitchFamily="2" charset="0"/>
              </a:rPr>
              <a:t>Tôi quên thế nào được những cảm giác trong sáng ấy nảy nở trong lòng tôi như mấy cánh hoa tươi mỉm cười giữa bầu trời quang đãng.</a:t>
            </a:r>
          </a:p>
        </p:txBody>
      </p:sp>
      <p:sp>
        <p:nvSpPr>
          <p:cNvPr id="539" name="TextBox 538">
            <a:extLst>
              <a:ext uri="{FF2B5EF4-FFF2-40B4-BE49-F238E27FC236}">
                <a16:creationId xmlns:a16="http://schemas.microsoft.com/office/drawing/2014/main" id="{33DB428C-6124-4BC8-A1DF-1BB7ECF3CDD5}"/>
              </a:ext>
            </a:extLst>
          </p:cNvPr>
          <p:cNvSpPr txBox="1"/>
          <p:nvPr/>
        </p:nvSpPr>
        <p:spPr>
          <a:xfrm>
            <a:off x="5023245" y="1995746"/>
            <a:ext cx="2326420" cy="461665"/>
          </a:xfrm>
          <a:prstGeom prst="rect">
            <a:avLst/>
          </a:prstGeom>
          <a:noFill/>
        </p:spPr>
        <p:txBody>
          <a:bodyPr wrap="square" rtlCol="0">
            <a:spAutoFit/>
          </a:bodyPr>
          <a:lstStyle/>
          <a:p>
            <a:r>
              <a:rPr lang="en-US" sz="2400" dirty="0">
                <a:solidFill>
                  <a:srgbClr val="0000FF"/>
                </a:solidFill>
                <a:latin typeface="#9Slide03 Quicksand Bold" panose="00000800000000000000" pitchFamily="2" charset="0"/>
              </a:rPr>
              <a:t> m</a:t>
            </a:r>
            <a:r>
              <a:rPr lang="vi-VN" sz="2400" dirty="0">
                <a:solidFill>
                  <a:srgbClr val="0000FF"/>
                </a:solidFill>
                <a:latin typeface="#9Slide03 Quicksand Bold" panose="00000800000000000000" pitchFamily="2" charset="0"/>
              </a:rPr>
              <a:t>ơ</a:t>
            </a:r>
            <a:r>
              <a:rPr lang="en-US" sz="2400" dirty="0">
                <a:solidFill>
                  <a:srgbClr val="0000FF"/>
                </a:solidFill>
                <a:latin typeface="#9Slide03 Quicksand Bold" panose="00000800000000000000" pitchFamily="2" charset="0"/>
              </a:rPr>
              <a:t>n man</a:t>
            </a:r>
          </a:p>
        </p:txBody>
      </p:sp>
      <p:sp>
        <p:nvSpPr>
          <p:cNvPr id="540" name="TextBox 539">
            <a:extLst>
              <a:ext uri="{FF2B5EF4-FFF2-40B4-BE49-F238E27FC236}">
                <a16:creationId xmlns:a16="http://schemas.microsoft.com/office/drawing/2014/main" id="{0F9E4D60-D0EA-4780-9C0D-D5DD322EAD60}"/>
              </a:ext>
            </a:extLst>
          </p:cNvPr>
          <p:cNvSpPr txBox="1"/>
          <p:nvPr/>
        </p:nvSpPr>
        <p:spPr>
          <a:xfrm>
            <a:off x="5002022" y="2514836"/>
            <a:ext cx="2640457" cy="461665"/>
          </a:xfrm>
          <a:prstGeom prst="rect">
            <a:avLst/>
          </a:prstGeom>
          <a:noFill/>
        </p:spPr>
        <p:txBody>
          <a:bodyPr wrap="square" rtlCol="0">
            <a:spAutoFit/>
          </a:bodyPr>
          <a:lstStyle/>
          <a:p>
            <a:r>
              <a:rPr lang="en-US" sz="2400" dirty="0">
                <a:solidFill>
                  <a:srgbClr val="0000FF"/>
                </a:solidFill>
                <a:latin typeface="#9Slide03 Quicksand Bold" panose="00000800000000000000" pitchFamily="2" charset="0"/>
              </a:rPr>
              <a:t> </a:t>
            </a:r>
            <a:r>
              <a:rPr lang="en-US" sz="2400" dirty="0" err="1">
                <a:solidFill>
                  <a:srgbClr val="0000FF"/>
                </a:solidFill>
                <a:latin typeface="#9Slide03 Quicksand Bold" panose="00000800000000000000" pitchFamily="2" charset="0"/>
              </a:rPr>
              <a:t>quang</a:t>
            </a:r>
            <a:r>
              <a:rPr lang="en-US" sz="2400" dirty="0">
                <a:solidFill>
                  <a:srgbClr val="0000FF"/>
                </a:solidFill>
                <a:latin typeface="#9Slide03 Quicksand Bold" panose="00000800000000000000" pitchFamily="2" charset="0"/>
              </a:rPr>
              <a:t> </a:t>
            </a:r>
            <a:r>
              <a:rPr lang="en-US" sz="2400" dirty="0" err="1">
                <a:solidFill>
                  <a:srgbClr val="0000FF"/>
                </a:solidFill>
                <a:latin typeface="#9Slide03 Quicksand Bold" panose="00000800000000000000" pitchFamily="2" charset="0"/>
              </a:rPr>
              <a:t>đãng</a:t>
            </a:r>
            <a:endParaRPr lang="en-US" sz="2400" dirty="0">
              <a:solidFill>
                <a:srgbClr val="0000FF"/>
              </a:solidFill>
              <a:latin typeface="#9Slide03 Quicksand Bold" panose="00000800000000000000" pitchFamily="2" charset="0"/>
            </a:endParaRPr>
          </a:p>
        </p:txBody>
      </p:sp>
      <p:sp>
        <p:nvSpPr>
          <p:cNvPr id="541" name="TextBox 540">
            <a:extLst>
              <a:ext uri="{FF2B5EF4-FFF2-40B4-BE49-F238E27FC236}">
                <a16:creationId xmlns:a16="http://schemas.microsoft.com/office/drawing/2014/main" id="{629C3FE9-AC9C-48C7-A6A1-0534C9FBE2DD}"/>
              </a:ext>
            </a:extLst>
          </p:cNvPr>
          <p:cNvSpPr txBox="1"/>
          <p:nvPr/>
        </p:nvSpPr>
        <p:spPr>
          <a:xfrm>
            <a:off x="835435" y="3381634"/>
            <a:ext cx="2326420"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chemeClr val="accent4">
                    <a:lumMod val="75000"/>
                  </a:schemeClr>
                </a:solidFill>
                <a:latin typeface="#9Slide03 Quicksand Bold" panose="00000800000000000000" pitchFamily="2" charset="0"/>
              </a:rPr>
              <a:t>  </a:t>
            </a:r>
            <a:r>
              <a:rPr lang="en-US" sz="2800" dirty="0" err="1">
                <a:solidFill>
                  <a:schemeClr val="accent4">
                    <a:lumMod val="75000"/>
                  </a:schemeClr>
                </a:solidFill>
                <a:latin typeface="#9Slide03 Quicksand Bold" panose="00000800000000000000" pitchFamily="2" charset="0"/>
              </a:rPr>
              <a:t>Câu</a:t>
            </a:r>
            <a:endParaRPr lang="en-US" sz="2800" dirty="0">
              <a:solidFill>
                <a:schemeClr val="accent4">
                  <a:lumMod val="75000"/>
                </a:schemeClr>
              </a:solidFill>
              <a:latin typeface="#9Slide03 Quicksand Bold" panose="00000800000000000000" pitchFamily="2" charset="0"/>
            </a:endParaRPr>
          </a:p>
        </p:txBody>
      </p:sp>
      <p:sp>
        <p:nvSpPr>
          <p:cNvPr id="543" name="TextBox 542">
            <a:extLst>
              <a:ext uri="{FF2B5EF4-FFF2-40B4-BE49-F238E27FC236}">
                <a16:creationId xmlns:a16="http://schemas.microsoft.com/office/drawing/2014/main" id="{EF81AA66-D3F7-4641-98AA-50EBBDF763B4}"/>
              </a:ext>
            </a:extLst>
          </p:cNvPr>
          <p:cNvSpPr txBox="1"/>
          <p:nvPr/>
        </p:nvSpPr>
        <p:spPr>
          <a:xfrm>
            <a:off x="985771" y="4011081"/>
            <a:ext cx="7694164" cy="1200329"/>
          </a:xfrm>
          <a:prstGeom prst="rect">
            <a:avLst/>
          </a:prstGeom>
          <a:noFill/>
        </p:spPr>
        <p:txBody>
          <a:bodyPr wrap="square" rtlCol="0">
            <a:spAutoFit/>
          </a:bodyPr>
          <a:lstStyle/>
          <a:p>
            <a:pPr marL="342900" indent="-342900" algn="just">
              <a:buFont typeface="Arial" panose="020B0604020202020204" pitchFamily="34" charset="0"/>
              <a:buChar char="•"/>
            </a:pPr>
            <a:r>
              <a:rPr lang="vi-VN" sz="2400" b="1" dirty="0">
                <a:solidFill>
                  <a:srgbClr val="0000FF"/>
                </a:solidFill>
                <a:latin typeface="#9Slide03 Quicksand Bold" panose="00000800000000000000" pitchFamily="2" charset="0"/>
              </a:rPr>
              <a:t>Hằng năm, cứ vào cuối thu, lá ngoài đường rụng nhiều, lòng tôi lại nao nức những kỉ niệm mơn man của buổi tựu trường</a:t>
            </a:r>
            <a:r>
              <a:rPr lang="en-US" sz="2400" b="1" dirty="0">
                <a:solidFill>
                  <a:srgbClr val="0000FF"/>
                </a:solidFill>
                <a:latin typeface="#9Slide03 Quicksand Bold" panose="00000800000000000000" pitchFamily="2" charset="0"/>
              </a:rPr>
              <a:t>.</a:t>
            </a:r>
            <a:endParaRPr lang="en-US" sz="2400" dirty="0">
              <a:solidFill>
                <a:srgbClr val="0000FF"/>
              </a:solidFill>
              <a:latin typeface="#9Slide03 Quicksand Bold" panose="00000800000000000000" pitchFamily="2" charset="0"/>
            </a:endParaRPr>
          </a:p>
        </p:txBody>
      </p:sp>
      <p:sp>
        <p:nvSpPr>
          <p:cNvPr id="544" name="TextBox 543">
            <a:extLst>
              <a:ext uri="{FF2B5EF4-FFF2-40B4-BE49-F238E27FC236}">
                <a16:creationId xmlns:a16="http://schemas.microsoft.com/office/drawing/2014/main" id="{FA574264-E936-4CF0-A3CD-5E88875164D5}"/>
              </a:ext>
            </a:extLst>
          </p:cNvPr>
          <p:cNvSpPr txBox="1"/>
          <p:nvPr/>
        </p:nvSpPr>
        <p:spPr>
          <a:xfrm>
            <a:off x="2656789" y="2609477"/>
            <a:ext cx="2326420" cy="461665"/>
          </a:xfrm>
          <a:prstGeom prst="rect">
            <a:avLst/>
          </a:prstGeom>
          <a:noFill/>
        </p:spPr>
        <p:txBody>
          <a:bodyPr wrap="square" rtlCol="0">
            <a:spAutoFit/>
          </a:bodyPr>
          <a:lstStyle/>
          <a:p>
            <a:r>
              <a:rPr lang="en-US" sz="2400" dirty="0">
                <a:solidFill>
                  <a:srgbClr val="0000FF"/>
                </a:solidFill>
                <a:latin typeface="#9Slide03 Quicksand Bold" panose="00000800000000000000" pitchFamily="2" charset="0"/>
              </a:rPr>
              <a:t> </a:t>
            </a:r>
            <a:r>
              <a:rPr lang="en-US" sz="2400" dirty="0" err="1">
                <a:solidFill>
                  <a:srgbClr val="0000FF"/>
                </a:solidFill>
                <a:latin typeface="#9Slide03 Quicksand Bold" panose="00000800000000000000" pitchFamily="2" charset="0"/>
              </a:rPr>
              <a:t>tựu</a:t>
            </a:r>
            <a:r>
              <a:rPr lang="en-US" sz="2400" dirty="0">
                <a:solidFill>
                  <a:srgbClr val="0000FF"/>
                </a:solidFill>
                <a:latin typeface="#9Slide03 Quicksand Bold" panose="00000800000000000000" pitchFamily="2" charset="0"/>
              </a:rPr>
              <a:t> </a:t>
            </a:r>
            <a:r>
              <a:rPr lang="en-US" sz="2400" dirty="0" err="1">
                <a:solidFill>
                  <a:srgbClr val="0000FF"/>
                </a:solidFill>
                <a:latin typeface="#9Slide03 Quicksand Bold" panose="00000800000000000000" pitchFamily="2" charset="0"/>
              </a:rPr>
              <a:t>trường</a:t>
            </a:r>
            <a:endParaRPr lang="en-US" sz="2400" dirty="0">
              <a:solidFill>
                <a:srgbClr val="0000FF"/>
              </a:solidFill>
              <a:latin typeface="#9Slide03 Quicksand Bold" panose="00000800000000000000" pitchFamily="2" charset="0"/>
            </a:endParaRPr>
          </a:p>
        </p:txBody>
      </p:sp>
      <p:cxnSp>
        <p:nvCxnSpPr>
          <p:cNvPr id="10" name="Straight Connector 9">
            <a:extLst>
              <a:ext uri="{FF2B5EF4-FFF2-40B4-BE49-F238E27FC236}">
                <a16:creationId xmlns:a16="http://schemas.microsoft.com/office/drawing/2014/main" id="{6EE77835-988B-4B1C-8B0C-AB3EC9548E0B}"/>
              </a:ext>
            </a:extLst>
          </p:cNvPr>
          <p:cNvCxnSpPr>
            <a:cxnSpLocks/>
          </p:cNvCxnSpPr>
          <p:nvPr/>
        </p:nvCxnSpPr>
        <p:spPr>
          <a:xfrm flipH="1">
            <a:off x="3019749" y="4040145"/>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8" name="Straight Connector 547">
            <a:extLst>
              <a:ext uri="{FF2B5EF4-FFF2-40B4-BE49-F238E27FC236}">
                <a16:creationId xmlns:a16="http://schemas.microsoft.com/office/drawing/2014/main" id="{6CEE9DE8-01F7-41AE-B802-AEE70B87DE18}"/>
              </a:ext>
            </a:extLst>
          </p:cNvPr>
          <p:cNvCxnSpPr>
            <a:cxnSpLocks/>
          </p:cNvCxnSpPr>
          <p:nvPr/>
        </p:nvCxnSpPr>
        <p:spPr>
          <a:xfrm flipH="1">
            <a:off x="5453580" y="4030718"/>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9" name="Straight Connector 548">
            <a:extLst>
              <a:ext uri="{FF2B5EF4-FFF2-40B4-BE49-F238E27FC236}">
                <a16:creationId xmlns:a16="http://schemas.microsoft.com/office/drawing/2014/main" id="{A1FC7BEA-1779-4D40-96AB-81606D8F8D37}"/>
              </a:ext>
            </a:extLst>
          </p:cNvPr>
          <p:cNvCxnSpPr>
            <a:cxnSpLocks/>
          </p:cNvCxnSpPr>
          <p:nvPr/>
        </p:nvCxnSpPr>
        <p:spPr>
          <a:xfrm flipH="1">
            <a:off x="5133767" y="4775554"/>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a:extLst>
              <a:ext uri="{FF2B5EF4-FFF2-40B4-BE49-F238E27FC236}">
                <a16:creationId xmlns:a16="http://schemas.microsoft.com/office/drawing/2014/main" id="{332E7A2D-E717-407A-912D-E0A382F8101D}"/>
              </a:ext>
            </a:extLst>
          </p:cNvPr>
          <p:cNvCxnSpPr>
            <a:cxnSpLocks/>
          </p:cNvCxnSpPr>
          <p:nvPr/>
        </p:nvCxnSpPr>
        <p:spPr>
          <a:xfrm flipH="1">
            <a:off x="5228795" y="4775554"/>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a:extLst>
              <a:ext uri="{FF2B5EF4-FFF2-40B4-BE49-F238E27FC236}">
                <a16:creationId xmlns:a16="http://schemas.microsoft.com/office/drawing/2014/main" id="{04309F67-3CD9-4E05-A993-B4AB0685946C}"/>
              </a:ext>
            </a:extLst>
          </p:cNvPr>
          <p:cNvCxnSpPr>
            <a:cxnSpLocks/>
          </p:cNvCxnSpPr>
          <p:nvPr/>
        </p:nvCxnSpPr>
        <p:spPr>
          <a:xfrm flipH="1">
            <a:off x="7276529" y="5980400"/>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a:extLst>
              <a:ext uri="{FF2B5EF4-FFF2-40B4-BE49-F238E27FC236}">
                <a16:creationId xmlns:a16="http://schemas.microsoft.com/office/drawing/2014/main" id="{30CE620B-CD82-4178-8726-DD4345EECB16}"/>
              </a:ext>
            </a:extLst>
          </p:cNvPr>
          <p:cNvCxnSpPr>
            <a:cxnSpLocks/>
          </p:cNvCxnSpPr>
          <p:nvPr/>
        </p:nvCxnSpPr>
        <p:spPr>
          <a:xfrm flipH="1">
            <a:off x="7371557" y="5980400"/>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35832C4B-D23D-4D3F-AFD8-825FF7E03DB5}"/>
              </a:ext>
            </a:extLst>
          </p:cNvPr>
          <p:cNvCxnSpPr>
            <a:cxnSpLocks/>
          </p:cNvCxnSpPr>
          <p:nvPr/>
        </p:nvCxnSpPr>
        <p:spPr>
          <a:xfrm flipH="1">
            <a:off x="2599361" y="5605080"/>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a:extLst>
              <a:ext uri="{FF2B5EF4-FFF2-40B4-BE49-F238E27FC236}">
                <a16:creationId xmlns:a16="http://schemas.microsoft.com/office/drawing/2014/main" id="{99BF77B8-465B-4606-A35C-AA45CA407CD9}"/>
              </a:ext>
            </a:extLst>
          </p:cNvPr>
          <p:cNvCxnSpPr>
            <a:cxnSpLocks/>
          </p:cNvCxnSpPr>
          <p:nvPr/>
        </p:nvCxnSpPr>
        <p:spPr>
          <a:xfrm flipH="1">
            <a:off x="1977878" y="5980105"/>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a:extLst>
              <a:ext uri="{FF2B5EF4-FFF2-40B4-BE49-F238E27FC236}">
                <a16:creationId xmlns:a16="http://schemas.microsoft.com/office/drawing/2014/main" id="{FC9FE1D4-1226-402C-9F55-38C5AD49993E}"/>
              </a:ext>
            </a:extLst>
          </p:cNvPr>
          <p:cNvCxnSpPr>
            <a:cxnSpLocks/>
          </p:cNvCxnSpPr>
          <p:nvPr/>
        </p:nvCxnSpPr>
        <p:spPr>
          <a:xfrm flipH="1">
            <a:off x="5788745" y="5624544"/>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a:extLst>
              <a:ext uri="{FF2B5EF4-FFF2-40B4-BE49-F238E27FC236}">
                <a16:creationId xmlns:a16="http://schemas.microsoft.com/office/drawing/2014/main" id="{951004FD-D011-4F90-8BAD-1881D36F4FB7}"/>
              </a:ext>
            </a:extLst>
          </p:cNvPr>
          <p:cNvCxnSpPr>
            <a:cxnSpLocks/>
          </p:cNvCxnSpPr>
          <p:nvPr/>
        </p:nvCxnSpPr>
        <p:spPr>
          <a:xfrm flipH="1">
            <a:off x="2296799" y="4399033"/>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a:extLst>
              <a:ext uri="{FF2B5EF4-FFF2-40B4-BE49-F238E27FC236}">
                <a16:creationId xmlns:a16="http://schemas.microsoft.com/office/drawing/2014/main" id="{88313A2E-3DBF-4F24-876B-653A925A361F}"/>
              </a:ext>
            </a:extLst>
          </p:cNvPr>
          <p:cNvCxnSpPr>
            <a:cxnSpLocks/>
          </p:cNvCxnSpPr>
          <p:nvPr/>
        </p:nvCxnSpPr>
        <p:spPr>
          <a:xfrm flipH="1">
            <a:off x="5495097" y="4416511"/>
            <a:ext cx="71880" cy="4091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a:extLst>
              <a:ext uri="{FF2B5EF4-FFF2-40B4-BE49-F238E27FC236}">
                <a16:creationId xmlns:a16="http://schemas.microsoft.com/office/drawing/2014/main" id="{AA0F2EBF-3E51-4016-9870-672CB2CE4227}"/>
              </a:ext>
            </a:extLst>
          </p:cNvPr>
          <p:cNvCxnSpPr>
            <a:cxnSpLocks/>
          </p:cNvCxnSpPr>
          <p:nvPr/>
        </p:nvCxnSpPr>
        <p:spPr>
          <a:xfrm flipH="1">
            <a:off x="4217962" y="4738387"/>
            <a:ext cx="1201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6" name="Straight Connector 565">
            <a:extLst>
              <a:ext uri="{FF2B5EF4-FFF2-40B4-BE49-F238E27FC236}">
                <a16:creationId xmlns:a16="http://schemas.microsoft.com/office/drawing/2014/main" id="{CC1BD038-6A48-4E92-BFF2-E1C7FFDB8180}"/>
              </a:ext>
            </a:extLst>
          </p:cNvPr>
          <p:cNvCxnSpPr>
            <a:cxnSpLocks/>
          </p:cNvCxnSpPr>
          <p:nvPr/>
        </p:nvCxnSpPr>
        <p:spPr>
          <a:xfrm flipH="1">
            <a:off x="4181838" y="4386692"/>
            <a:ext cx="1201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7" name="Straight Connector 566">
            <a:extLst>
              <a:ext uri="{FF2B5EF4-FFF2-40B4-BE49-F238E27FC236}">
                <a16:creationId xmlns:a16="http://schemas.microsoft.com/office/drawing/2014/main" id="{3D85CD48-96E1-486D-B2CD-133EA1C152E9}"/>
              </a:ext>
            </a:extLst>
          </p:cNvPr>
          <p:cNvCxnSpPr>
            <a:cxnSpLocks/>
          </p:cNvCxnSpPr>
          <p:nvPr/>
        </p:nvCxnSpPr>
        <p:spPr>
          <a:xfrm flipH="1">
            <a:off x="7868325" y="4738387"/>
            <a:ext cx="718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a:extLst>
              <a:ext uri="{FF2B5EF4-FFF2-40B4-BE49-F238E27FC236}">
                <a16:creationId xmlns:a16="http://schemas.microsoft.com/office/drawing/2014/main" id="{3A594707-69C8-4E0B-839D-CA0D314FFF2E}"/>
              </a:ext>
            </a:extLst>
          </p:cNvPr>
          <p:cNvCxnSpPr>
            <a:cxnSpLocks/>
          </p:cNvCxnSpPr>
          <p:nvPr/>
        </p:nvCxnSpPr>
        <p:spPr>
          <a:xfrm flipH="1">
            <a:off x="1393414" y="5118363"/>
            <a:ext cx="7189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1" name="Straight Connector 570">
            <a:extLst>
              <a:ext uri="{FF2B5EF4-FFF2-40B4-BE49-F238E27FC236}">
                <a16:creationId xmlns:a16="http://schemas.microsoft.com/office/drawing/2014/main" id="{79B745A5-119D-4303-9A7B-8BE870AB85CC}"/>
              </a:ext>
            </a:extLst>
          </p:cNvPr>
          <p:cNvCxnSpPr>
            <a:cxnSpLocks/>
          </p:cNvCxnSpPr>
          <p:nvPr/>
        </p:nvCxnSpPr>
        <p:spPr>
          <a:xfrm flipH="1">
            <a:off x="2671241" y="5968954"/>
            <a:ext cx="9772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3" name="Straight Connector 572">
            <a:extLst>
              <a:ext uri="{FF2B5EF4-FFF2-40B4-BE49-F238E27FC236}">
                <a16:creationId xmlns:a16="http://schemas.microsoft.com/office/drawing/2014/main" id="{91160592-B029-4B7D-BD5A-688B36525B4C}"/>
              </a:ext>
            </a:extLst>
          </p:cNvPr>
          <p:cNvCxnSpPr>
            <a:cxnSpLocks/>
          </p:cNvCxnSpPr>
          <p:nvPr/>
        </p:nvCxnSpPr>
        <p:spPr>
          <a:xfrm flipH="1">
            <a:off x="2048004" y="6303974"/>
            <a:ext cx="12633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44"/>
                                        </p:tgtEl>
                                        <p:attrNameLst>
                                          <p:attrName>style.visibility</p:attrName>
                                        </p:attrNameLst>
                                      </p:cBhvr>
                                      <p:to>
                                        <p:strVal val="visible"/>
                                      </p:to>
                                    </p:set>
                                    <p:animEffect transition="in" filter="wipe(down)">
                                      <p:cBhvr>
                                        <p:cTn id="19" dur="500"/>
                                        <p:tgtEl>
                                          <p:spTgt spid="54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37"/>
                                        </p:tgtEl>
                                        <p:attrNameLst>
                                          <p:attrName>style.visibility</p:attrName>
                                        </p:attrNameLst>
                                      </p:cBhvr>
                                      <p:to>
                                        <p:strVal val="visible"/>
                                      </p:to>
                                    </p:set>
                                    <p:animEffect transition="in" filter="wipe(down)">
                                      <p:cBhvr>
                                        <p:cTn id="22" dur="500"/>
                                        <p:tgtEl>
                                          <p:spTgt spid="5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9"/>
                                        </p:tgtEl>
                                        <p:attrNameLst>
                                          <p:attrName>style.visibility</p:attrName>
                                        </p:attrNameLst>
                                      </p:cBhvr>
                                      <p:to>
                                        <p:strVal val="visible"/>
                                      </p:to>
                                    </p:set>
                                    <p:animEffect transition="in" filter="wipe(down)">
                                      <p:cBhvr>
                                        <p:cTn id="25" dur="500"/>
                                        <p:tgtEl>
                                          <p:spTgt spid="5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0"/>
                                        </p:tgtEl>
                                        <p:attrNameLst>
                                          <p:attrName>style.visibility</p:attrName>
                                        </p:attrNameLst>
                                      </p:cBhvr>
                                      <p:to>
                                        <p:strVal val="visible"/>
                                      </p:to>
                                    </p:set>
                                    <p:animEffect transition="in" filter="wipe(down)">
                                      <p:cBhvr>
                                        <p:cTn id="28" dur="500"/>
                                        <p:tgtEl>
                                          <p:spTgt spid="5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41"/>
                                        </p:tgtEl>
                                        <p:attrNameLst>
                                          <p:attrName>style.visibility</p:attrName>
                                        </p:attrNameLst>
                                      </p:cBhvr>
                                      <p:to>
                                        <p:strVal val="visible"/>
                                      </p:to>
                                    </p:set>
                                    <p:animEffect transition="in" filter="fade">
                                      <p:cBhvr>
                                        <p:cTn id="33" dur="750"/>
                                        <p:tgtEl>
                                          <p:spTgt spid="54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43"/>
                                        </p:tgtEl>
                                        <p:attrNameLst>
                                          <p:attrName>style.visibility</p:attrName>
                                        </p:attrNameLst>
                                      </p:cBhvr>
                                      <p:to>
                                        <p:strVal val="visible"/>
                                      </p:to>
                                    </p:set>
                                    <p:animEffect transition="in" filter="randombar(horizontal)">
                                      <p:cBhvr>
                                        <p:cTn id="38" dur="500"/>
                                        <p:tgtEl>
                                          <p:spTgt spid="54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38"/>
                                        </p:tgtEl>
                                        <p:attrNameLst>
                                          <p:attrName>style.visibility</p:attrName>
                                        </p:attrNameLst>
                                      </p:cBhvr>
                                      <p:to>
                                        <p:strVal val="visible"/>
                                      </p:to>
                                    </p:set>
                                    <p:animEffect transition="in" filter="randombar(horizontal)">
                                      <p:cBhvr>
                                        <p:cTn id="41" dur="500"/>
                                        <p:tgtEl>
                                          <p:spTgt spid="5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par>
                                <p:cTn id="47" presetID="22" presetClass="entr" presetSubtype="1" fill="hold" nodeType="withEffect">
                                  <p:stCondLst>
                                    <p:cond delay="0"/>
                                  </p:stCondLst>
                                  <p:childTnLst>
                                    <p:set>
                                      <p:cBhvr>
                                        <p:cTn id="48" dur="1" fill="hold">
                                          <p:stCondLst>
                                            <p:cond delay="0"/>
                                          </p:stCondLst>
                                        </p:cTn>
                                        <p:tgtEl>
                                          <p:spTgt spid="548"/>
                                        </p:tgtEl>
                                        <p:attrNameLst>
                                          <p:attrName>style.visibility</p:attrName>
                                        </p:attrNameLst>
                                      </p:cBhvr>
                                      <p:to>
                                        <p:strVal val="visible"/>
                                      </p:to>
                                    </p:set>
                                    <p:animEffect transition="in" filter="wipe(up)">
                                      <p:cBhvr>
                                        <p:cTn id="49" dur="500"/>
                                        <p:tgtEl>
                                          <p:spTgt spid="548"/>
                                        </p:tgtEl>
                                      </p:cBhvr>
                                    </p:animEffect>
                                  </p:childTnLst>
                                </p:cTn>
                              </p:par>
                              <p:par>
                                <p:cTn id="50" presetID="22" presetClass="entr" presetSubtype="1" fill="hold" nodeType="withEffect">
                                  <p:stCondLst>
                                    <p:cond delay="0"/>
                                  </p:stCondLst>
                                  <p:childTnLst>
                                    <p:set>
                                      <p:cBhvr>
                                        <p:cTn id="51" dur="1" fill="hold">
                                          <p:stCondLst>
                                            <p:cond delay="0"/>
                                          </p:stCondLst>
                                        </p:cTn>
                                        <p:tgtEl>
                                          <p:spTgt spid="549"/>
                                        </p:tgtEl>
                                        <p:attrNameLst>
                                          <p:attrName>style.visibility</p:attrName>
                                        </p:attrNameLst>
                                      </p:cBhvr>
                                      <p:to>
                                        <p:strVal val="visible"/>
                                      </p:to>
                                    </p:set>
                                    <p:animEffect transition="in" filter="wipe(up)">
                                      <p:cBhvr>
                                        <p:cTn id="52" dur="500"/>
                                        <p:tgtEl>
                                          <p:spTgt spid="549"/>
                                        </p:tgtEl>
                                      </p:cBhvr>
                                    </p:animEffect>
                                  </p:childTnLst>
                                </p:cTn>
                              </p:par>
                              <p:par>
                                <p:cTn id="53" presetID="22" presetClass="entr" presetSubtype="1" fill="hold" nodeType="withEffect">
                                  <p:stCondLst>
                                    <p:cond delay="0"/>
                                  </p:stCondLst>
                                  <p:childTnLst>
                                    <p:set>
                                      <p:cBhvr>
                                        <p:cTn id="54" dur="1" fill="hold">
                                          <p:stCondLst>
                                            <p:cond delay="0"/>
                                          </p:stCondLst>
                                        </p:cTn>
                                        <p:tgtEl>
                                          <p:spTgt spid="550"/>
                                        </p:tgtEl>
                                        <p:attrNameLst>
                                          <p:attrName>style.visibility</p:attrName>
                                        </p:attrNameLst>
                                      </p:cBhvr>
                                      <p:to>
                                        <p:strVal val="visible"/>
                                      </p:to>
                                    </p:set>
                                    <p:animEffect transition="in" filter="wipe(up)">
                                      <p:cBhvr>
                                        <p:cTn id="55" dur="500"/>
                                        <p:tgtEl>
                                          <p:spTgt spid="550"/>
                                        </p:tgtEl>
                                      </p:cBhvr>
                                    </p:animEffect>
                                  </p:childTnLst>
                                </p:cTn>
                              </p:par>
                              <p:par>
                                <p:cTn id="56" presetID="22" presetClass="entr" presetSubtype="1" fill="hold" nodeType="withEffect">
                                  <p:stCondLst>
                                    <p:cond delay="0"/>
                                  </p:stCondLst>
                                  <p:childTnLst>
                                    <p:set>
                                      <p:cBhvr>
                                        <p:cTn id="57" dur="1" fill="hold">
                                          <p:stCondLst>
                                            <p:cond delay="0"/>
                                          </p:stCondLst>
                                        </p:cTn>
                                        <p:tgtEl>
                                          <p:spTgt spid="559"/>
                                        </p:tgtEl>
                                        <p:attrNameLst>
                                          <p:attrName>style.visibility</p:attrName>
                                        </p:attrNameLst>
                                      </p:cBhvr>
                                      <p:to>
                                        <p:strVal val="visible"/>
                                      </p:to>
                                    </p:set>
                                    <p:animEffect transition="in" filter="wipe(up)">
                                      <p:cBhvr>
                                        <p:cTn id="58" dur="500"/>
                                        <p:tgtEl>
                                          <p:spTgt spid="559"/>
                                        </p:tgtEl>
                                      </p:cBhvr>
                                    </p:animEffect>
                                  </p:childTnLst>
                                </p:cTn>
                              </p:par>
                              <p:par>
                                <p:cTn id="59" presetID="22" presetClass="entr" presetSubtype="1" fill="hold" nodeType="withEffect">
                                  <p:stCondLst>
                                    <p:cond delay="0"/>
                                  </p:stCondLst>
                                  <p:childTnLst>
                                    <p:set>
                                      <p:cBhvr>
                                        <p:cTn id="60" dur="1" fill="hold">
                                          <p:stCondLst>
                                            <p:cond delay="0"/>
                                          </p:stCondLst>
                                        </p:cTn>
                                        <p:tgtEl>
                                          <p:spTgt spid="560"/>
                                        </p:tgtEl>
                                        <p:attrNameLst>
                                          <p:attrName>style.visibility</p:attrName>
                                        </p:attrNameLst>
                                      </p:cBhvr>
                                      <p:to>
                                        <p:strVal val="visible"/>
                                      </p:to>
                                    </p:set>
                                    <p:animEffect transition="in" filter="wipe(up)">
                                      <p:cBhvr>
                                        <p:cTn id="61" dur="500"/>
                                        <p:tgtEl>
                                          <p:spTgt spid="560"/>
                                        </p:tgtEl>
                                      </p:cBhvr>
                                    </p:animEffect>
                                  </p:childTnLst>
                                </p:cTn>
                              </p:par>
                              <p:par>
                                <p:cTn id="62" presetID="22" presetClass="entr" presetSubtype="8" fill="hold" nodeType="withEffect">
                                  <p:stCondLst>
                                    <p:cond delay="0"/>
                                  </p:stCondLst>
                                  <p:childTnLst>
                                    <p:set>
                                      <p:cBhvr>
                                        <p:cTn id="63" dur="1" fill="hold">
                                          <p:stCondLst>
                                            <p:cond delay="0"/>
                                          </p:stCondLst>
                                        </p:cTn>
                                        <p:tgtEl>
                                          <p:spTgt spid="561"/>
                                        </p:tgtEl>
                                        <p:attrNameLst>
                                          <p:attrName>style.visibility</p:attrName>
                                        </p:attrNameLst>
                                      </p:cBhvr>
                                      <p:to>
                                        <p:strVal val="visible"/>
                                      </p:to>
                                    </p:set>
                                    <p:animEffect transition="in" filter="wipe(left)">
                                      <p:cBhvr>
                                        <p:cTn id="64" dur="500"/>
                                        <p:tgtEl>
                                          <p:spTgt spid="561"/>
                                        </p:tgtEl>
                                      </p:cBhvr>
                                    </p:animEffect>
                                  </p:childTnLst>
                                </p:cTn>
                              </p:par>
                              <p:par>
                                <p:cTn id="65" presetID="22" presetClass="entr" presetSubtype="8" fill="hold" nodeType="withEffect">
                                  <p:stCondLst>
                                    <p:cond delay="0"/>
                                  </p:stCondLst>
                                  <p:childTnLst>
                                    <p:set>
                                      <p:cBhvr>
                                        <p:cTn id="66" dur="1" fill="hold">
                                          <p:stCondLst>
                                            <p:cond delay="0"/>
                                          </p:stCondLst>
                                        </p:cTn>
                                        <p:tgtEl>
                                          <p:spTgt spid="566"/>
                                        </p:tgtEl>
                                        <p:attrNameLst>
                                          <p:attrName>style.visibility</p:attrName>
                                        </p:attrNameLst>
                                      </p:cBhvr>
                                      <p:to>
                                        <p:strVal val="visible"/>
                                      </p:to>
                                    </p:set>
                                    <p:animEffect transition="in" filter="wipe(left)">
                                      <p:cBhvr>
                                        <p:cTn id="67" dur="500"/>
                                        <p:tgtEl>
                                          <p:spTgt spid="566"/>
                                        </p:tgtEl>
                                      </p:cBhvr>
                                    </p:animEffect>
                                  </p:childTnLst>
                                </p:cTn>
                              </p:par>
                              <p:par>
                                <p:cTn id="68" presetID="22" presetClass="entr" presetSubtype="8" fill="hold" nodeType="withEffect">
                                  <p:stCondLst>
                                    <p:cond delay="0"/>
                                  </p:stCondLst>
                                  <p:childTnLst>
                                    <p:set>
                                      <p:cBhvr>
                                        <p:cTn id="69" dur="1" fill="hold">
                                          <p:stCondLst>
                                            <p:cond delay="0"/>
                                          </p:stCondLst>
                                        </p:cTn>
                                        <p:tgtEl>
                                          <p:spTgt spid="567"/>
                                        </p:tgtEl>
                                        <p:attrNameLst>
                                          <p:attrName>style.visibility</p:attrName>
                                        </p:attrNameLst>
                                      </p:cBhvr>
                                      <p:to>
                                        <p:strVal val="visible"/>
                                      </p:to>
                                    </p:set>
                                    <p:animEffect transition="in" filter="wipe(left)">
                                      <p:cBhvr>
                                        <p:cTn id="70" dur="500"/>
                                        <p:tgtEl>
                                          <p:spTgt spid="567"/>
                                        </p:tgtEl>
                                      </p:cBhvr>
                                    </p:animEffect>
                                  </p:childTnLst>
                                </p:cTn>
                              </p:par>
                              <p:par>
                                <p:cTn id="71" presetID="22" presetClass="entr" presetSubtype="8" fill="hold" nodeType="withEffect">
                                  <p:stCondLst>
                                    <p:cond delay="0"/>
                                  </p:stCondLst>
                                  <p:childTnLst>
                                    <p:set>
                                      <p:cBhvr>
                                        <p:cTn id="72" dur="1" fill="hold">
                                          <p:stCondLst>
                                            <p:cond delay="0"/>
                                          </p:stCondLst>
                                        </p:cTn>
                                        <p:tgtEl>
                                          <p:spTgt spid="570"/>
                                        </p:tgtEl>
                                        <p:attrNameLst>
                                          <p:attrName>style.visibility</p:attrName>
                                        </p:attrNameLst>
                                      </p:cBhvr>
                                      <p:to>
                                        <p:strVal val="visible"/>
                                      </p:to>
                                    </p:set>
                                    <p:animEffect transition="in" filter="wipe(left)">
                                      <p:cBhvr>
                                        <p:cTn id="73" dur="500"/>
                                        <p:tgtEl>
                                          <p:spTgt spid="57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554"/>
                                        </p:tgtEl>
                                        <p:attrNameLst>
                                          <p:attrName>style.visibility</p:attrName>
                                        </p:attrNameLst>
                                      </p:cBhvr>
                                      <p:to>
                                        <p:strVal val="visible"/>
                                      </p:to>
                                    </p:set>
                                    <p:animEffect transition="in" filter="wipe(up)">
                                      <p:cBhvr>
                                        <p:cTn id="78" dur="500"/>
                                        <p:tgtEl>
                                          <p:spTgt spid="554"/>
                                        </p:tgtEl>
                                      </p:cBhvr>
                                    </p:animEffect>
                                  </p:childTnLst>
                                </p:cTn>
                              </p:par>
                              <p:par>
                                <p:cTn id="79" presetID="22" presetClass="entr" presetSubtype="1" fill="hold" nodeType="withEffect">
                                  <p:stCondLst>
                                    <p:cond delay="0"/>
                                  </p:stCondLst>
                                  <p:childTnLst>
                                    <p:set>
                                      <p:cBhvr>
                                        <p:cTn id="80" dur="1" fill="hold">
                                          <p:stCondLst>
                                            <p:cond delay="0"/>
                                          </p:stCondLst>
                                        </p:cTn>
                                        <p:tgtEl>
                                          <p:spTgt spid="555"/>
                                        </p:tgtEl>
                                        <p:attrNameLst>
                                          <p:attrName>style.visibility</p:attrName>
                                        </p:attrNameLst>
                                      </p:cBhvr>
                                      <p:to>
                                        <p:strVal val="visible"/>
                                      </p:to>
                                    </p:set>
                                    <p:animEffect transition="in" filter="wipe(up)">
                                      <p:cBhvr>
                                        <p:cTn id="81" dur="500"/>
                                        <p:tgtEl>
                                          <p:spTgt spid="555"/>
                                        </p:tgtEl>
                                      </p:cBhvr>
                                    </p:animEffect>
                                  </p:childTnLst>
                                </p:cTn>
                              </p:par>
                              <p:par>
                                <p:cTn id="82" presetID="22" presetClass="entr" presetSubtype="1" fill="hold" nodeType="withEffect">
                                  <p:stCondLst>
                                    <p:cond delay="0"/>
                                  </p:stCondLst>
                                  <p:childTnLst>
                                    <p:set>
                                      <p:cBhvr>
                                        <p:cTn id="83" dur="1" fill="hold">
                                          <p:stCondLst>
                                            <p:cond delay="0"/>
                                          </p:stCondLst>
                                        </p:cTn>
                                        <p:tgtEl>
                                          <p:spTgt spid="556"/>
                                        </p:tgtEl>
                                        <p:attrNameLst>
                                          <p:attrName>style.visibility</p:attrName>
                                        </p:attrNameLst>
                                      </p:cBhvr>
                                      <p:to>
                                        <p:strVal val="visible"/>
                                      </p:to>
                                    </p:set>
                                    <p:animEffect transition="in" filter="wipe(up)">
                                      <p:cBhvr>
                                        <p:cTn id="84" dur="500"/>
                                        <p:tgtEl>
                                          <p:spTgt spid="556"/>
                                        </p:tgtEl>
                                      </p:cBhvr>
                                    </p:animEffect>
                                  </p:childTnLst>
                                </p:cTn>
                              </p:par>
                              <p:par>
                                <p:cTn id="85" presetID="22" presetClass="entr" presetSubtype="1" fill="hold" nodeType="withEffect">
                                  <p:stCondLst>
                                    <p:cond delay="0"/>
                                  </p:stCondLst>
                                  <p:childTnLst>
                                    <p:set>
                                      <p:cBhvr>
                                        <p:cTn id="86" dur="1" fill="hold">
                                          <p:stCondLst>
                                            <p:cond delay="0"/>
                                          </p:stCondLst>
                                        </p:cTn>
                                        <p:tgtEl>
                                          <p:spTgt spid="557"/>
                                        </p:tgtEl>
                                        <p:attrNameLst>
                                          <p:attrName>style.visibility</p:attrName>
                                        </p:attrNameLst>
                                      </p:cBhvr>
                                      <p:to>
                                        <p:strVal val="visible"/>
                                      </p:to>
                                    </p:set>
                                    <p:animEffect transition="in" filter="wipe(up)">
                                      <p:cBhvr>
                                        <p:cTn id="87" dur="500"/>
                                        <p:tgtEl>
                                          <p:spTgt spid="557"/>
                                        </p:tgtEl>
                                      </p:cBhvr>
                                    </p:animEffect>
                                  </p:childTnLst>
                                </p:cTn>
                              </p:par>
                              <p:par>
                                <p:cTn id="88" presetID="22" presetClass="entr" presetSubtype="1" fill="hold" nodeType="withEffect">
                                  <p:stCondLst>
                                    <p:cond delay="0"/>
                                  </p:stCondLst>
                                  <p:childTnLst>
                                    <p:set>
                                      <p:cBhvr>
                                        <p:cTn id="89" dur="1" fill="hold">
                                          <p:stCondLst>
                                            <p:cond delay="0"/>
                                          </p:stCondLst>
                                        </p:cTn>
                                        <p:tgtEl>
                                          <p:spTgt spid="558"/>
                                        </p:tgtEl>
                                        <p:attrNameLst>
                                          <p:attrName>style.visibility</p:attrName>
                                        </p:attrNameLst>
                                      </p:cBhvr>
                                      <p:to>
                                        <p:strVal val="visible"/>
                                      </p:to>
                                    </p:set>
                                    <p:animEffect transition="in" filter="wipe(up)">
                                      <p:cBhvr>
                                        <p:cTn id="90" dur="500"/>
                                        <p:tgtEl>
                                          <p:spTgt spid="558"/>
                                        </p:tgtEl>
                                      </p:cBhvr>
                                    </p:animEffect>
                                  </p:childTnLst>
                                </p:cTn>
                              </p:par>
                              <p:par>
                                <p:cTn id="91" presetID="22" presetClass="entr" presetSubtype="8" fill="hold" nodeType="withEffect">
                                  <p:stCondLst>
                                    <p:cond delay="0"/>
                                  </p:stCondLst>
                                  <p:childTnLst>
                                    <p:set>
                                      <p:cBhvr>
                                        <p:cTn id="92" dur="1" fill="hold">
                                          <p:stCondLst>
                                            <p:cond delay="0"/>
                                          </p:stCondLst>
                                        </p:cTn>
                                        <p:tgtEl>
                                          <p:spTgt spid="571"/>
                                        </p:tgtEl>
                                        <p:attrNameLst>
                                          <p:attrName>style.visibility</p:attrName>
                                        </p:attrNameLst>
                                      </p:cBhvr>
                                      <p:to>
                                        <p:strVal val="visible"/>
                                      </p:to>
                                    </p:set>
                                    <p:animEffect transition="in" filter="wipe(left)">
                                      <p:cBhvr>
                                        <p:cTn id="93" dur="500"/>
                                        <p:tgtEl>
                                          <p:spTgt spid="571"/>
                                        </p:tgtEl>
                                      </p:cBhvr>
                                    </p:animEffect>
                                  </p:childTnLst>
                                </p:cTn>
                              </p:par>
                              <p:par>
                                <p:cTn id="94" presetID="22" presetClass="entr" presetSubtype="8" fill="hold" nodeType="withEffect">
                                  <p:stCondLst>
                                    <p:cond delay="0"/>
                                  </p:stCondLst>
                                  <p:childTnLst>
                                    <p:set>
                                      <p:cBhvr>
                                        <p:cTn id="95" dur="1" fill="hold">
                                          <p:stCondLst>
                                            <p:cond delay="0"/>
                                          </p:stCondLst>
                                        </p:cTn>
                                        <p:tgtEl>
                                          <p:spTgt spid="573"/>
                                        </p:tgtEl>
                                        <p:attrNameLst>
                                          <p:attrName>style.visibility</p:attrName>
                                        </p:attrNameLst>
                                      </p:cBhvr>
                                      <p:to>
                                        <p:strVal val="visible"/>
                                      </p:to>
                                    </p:set>
                                    <p:animEffect transition="in" filter="wipe(left)">
                                      <p:cBhvr>
                                        <p:cTn id="96"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37" grpId="0"/>
      <p:bldP spid="538" grpId="0"/>
      <p:bldP spid="539" grpId="0"/>
      <p:bldP spid="540" grpId="0"/>
      <p:bldP spid="541" grpId="0"/>
      <p:bldP spid="543" grpId="0"/>
      <p:bldP spid="5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grpSp>
        <p:nvGrpSpPr>
          <p:cNvPr id="2437" name="Google Shape;2437;p42"/>
          <p:cNvGrpSpPr/>
          <p:nvPr/>
        </p:nvGrpSpPr>
        <p:grpSpPr>
          <a:xfrm flipV="1">
            <a:off x="-141798" y="368594"/>
            <a:ext cx="9464907" cy="7721606"/>
            <a:chOff x="-7787950" y="535650"/>
            <a:chExt cx="6340730" cy="5306069"/>
          </a:xfrm>
        </p:grpSpPr>
        <p:sp>
          <p:nvSpPr>
            <p:cNvPr id="2438" name="Google Shape;2438;p42"/>
            <p:cNvSpPr/>
            <p:nvPr/>
          </p:nvSpPr>
          <p:spPr>
            <a:xfrm>
              <a:off x="-7269608" y="4097931"/>
              <a:ext cx="28264" cy="29273"/>
            </a:xfrm>
            <a:custGeom>
              <a:avLst/>
              <a:gdLst/>
              <a:ahLst/>
              <a:cxnLst/>
              <a:rect l="l" t="t" r="r" b="b"/>
              <a:pathLst>
                <a:path w="56" h="58" extrusionOk="0">
                  <a:moveTo>
                    <a:pt x="28" y="1"/>
                  </a:moveTo>
                  <a:cubicBezTo>
                    <a:pt x="14" y="1"/>
                    <a:pt x="0" y="11"/>
                    <a:pt x="0" y="31"/>
                  </a:cubicBezTo>
                  <a:cubicBezTo>
                    <a:pt x="0" y="49"/>
                    <a:pt x="14" y="58"/>
                    <a:pt x="28" y="58"/>
                  </a:cubicBezTo>
                  <a:cubicBezTo>
                    <a:pt x="42" y="58"/>
                    <a:pt x="56" y="49"/>
                    <a:pt x="56" y="31"/>
                  </a:cubicBezTo>
                  <a:cubicBezTo>
                    <a:pt x="56" y="11"/>
                    <a:pt x="42" y="1"/>
                    <a:pt x="2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2"/>
            <p:cNvSpPr/>
            <p:nvPr/>
          </p:nvSpPr>
          <p:spPr>
            <a:xfrm>
              <a:off x="-1947897" y="4156982"/>
              <a:ext cx="44415" cy="29778"/>
            </a:xfrm>
            <a:custGeom>
              <a:avLst/>
              <a:gdLst/>
              <a:ahLst/>
              <a:cxnLst/>
              <a:rect l="l" t="t" r="r" b="b"/>
              <a:pathLst>
                <a:path w="88" h="59" extrusionOk="0">
                  <a:moveTo>
                    <a:pt x="41" y="0"/>
                  </a:moveTo>
                  <a:cubicBezTo>
                    <a:pt x="20" y="0"/>
                    <a:pt x="0" y="15"/>
                    <a:pt x="0" y="41"/>
                  </a:cubicBezTo>
                  <a:cubicBezTo>
                    <a:pt x="0" y="53"/>
                    <a:pt x="5" y="58"/>
                    <a:pt x="13" y="58"/>
                  </a:cubicBezTo>
                  <a:cubicBezTo>
                    <a:pt x="37" y="58"/>
                    <a:pt x="88"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2"/>
            <p:cNvSpPr/>
            <p:nvPr/>
          </p:nvSpPr>
          <p:spPr>
            <a:xfrm>
              <a:off x="-1904491" y="3947526"/>
              <a:ext cx="44415" cy="30788"/>
            </a:xfrm>
            <a:custGeom>
              <a:avLst/>
              <a:gdLst/>
              <a:ahLst/>
              <a:cxnLst/>
              <a:rect l="l" t="t" r="r" b="b"/>
              <a:pathLst>
                <a:path w="88" h="61" extrusionOk="0">
                  <a:moveTo>
                    <a:pt x="41" y="1"/>
                  </a:moveTo>
                  <a:cubicBezTo>
                    <a:pt x="15" y="1"/>
                    <a:pt x="0" y="16"/>
                    <a:pt x="0" y="41"/>
                  </a:cubicBezTo>
                  <a:cubicBezTo>
                    <a:pt x="0" y="55"/>
                    <a:pt x="6" y="60"/>
                    <a:pt x="13" y="60"/>
                  </a:cubicBezTo>
                  <a:cubicBezTo>
                    <a:pt x="38" y="60"/>
                    <a:pt x="87" y="1"/>
                    <a:pt x="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2"/>
            <p:cNvSpPr/>
            <p:nvPr/>
          </p:nvSpPr>
          <p:spPr>
            <a:xfrm>
              <a:off x="-7655210" y="664353"/>
              <a:ext cx="6085349" cy="5177366"/>
            </a:xfrm>
            <a:custGeom>
              <a:avLst/>
              <a:gdLst/>
              <a:ahLst/>
              <a:cxnLst/>
              <a:rect l="l" t="t" r="r" b="b"/>
              <a:pathLst>
                <a:path w="12057" h="10258" extrusionOk="0">
                  <a:moveTo>
                    <a:pt x="6608" y="1"/>
                  </a:moveTo>
                  <a:cubicBezTo>
                    <a:pt x="5004" y="1"/>
                    <a:pt x="3683" y="52"/>
                    <a:pt x="2463" y="159"/>
                  </a:cubicBezTo>
                  <a:lnTo>
                    <a:pt x="2387" y="169"/>
                  </a:lnTo>
                  <a:cubicBezTo>
                    <a:pt x="1361" y="255"/>
                    <a:pt x="299" y="351"/>
                    <a:pt x="127" y="1575"/>
                  </a:cubicBezTo>
                  <a:cubicBezTo>
                    <a:pt x="0" y="2490"/>
                    <a:pt x="102" y="3426"/>
                    <a:pt x="198" y="4326"/>
                  </a:cubicBezTo>
                  <a:cubicBezTo>
                    <a:pt x="253" y="4847"/>
                    <a:pt x="309" y="5388"/>
                    <a:pt x="324" y="5919"/>
                  </a:cubicBezTo>
                  <a:cubicBezTo>
                    <a:pt x="329" y="6141"/>
                    <a:pt x="334" y="6359"/>
                    <a:pt x="334" y="6581"/>
                  </a:cubicBezTo>
                  <a:cubicBezTo>
                    <a:pt x="349" y="7760"/>
                    <a:pt x="370" y="8973"/>
                    <a:pt x="739" y="10116"/>
                  </a:cubicBezTo>
                  <a:lnTo>
                    <a:pt x="799" y="10096"/>
                  </a:lnTo>
                  <a:cubicBezTo>
                    <a:pt x="430" y="8963"/>
                    <a:pt x="415" y="7750"/>
                    <a:pt x="400" y="6581"/>
                  </a:cubicBezTo>
                  <a:cubicBezTo>
                    <a:pt x="395" y="6359"/>
                    <a:pt x="395" y="6136"/>
                    <a:pt x="385" y="5914"/>
                  </a:cubicBezTo>
                  <a:cubicBezTo>
                    <a:pt x="375" y="5383"/>
                    <a:pt x="314" y="4842"/>
                    <a:pt x="258" y="4321"/>
                  </a:cubicBezTo>
                  <a:cubicBezTo>
                    <a:pt x="162" y="3421"/>
                    <a:pt x="61" y="2495"/>
                    <a:pt x="188" y="1585"/>
                  </a:cubicBezTo>
                  <a:cubicBezTo>
                    <a:pt x="354" y="412"/>
                    <a:pt x="1391" y="321"/>
                    <a:pt x="2392" y="230"/>
                  </a:cubicBezTo>
                  <a:lnTo>
                    <a:pt x="2473" y="225"/>
                  </a:lnTo>
                  <a:cubicBezTo>
                    <a:pt x="3734" y="114"/>
                    <a:pt x="5118" y="62"/>
                    <a:pt x="6808" y="62"/>
                  </a:cubicBezTo>
                  <a:cubicBezTo>
                    <a:pt x="6888" y="62"/>
                    <a:pt x="6969" y="63"/>
                    <a:pt x="7050" y="63"/>
                  </a:cubicBezTo>
                  <a:lnTo>
                    <a:pt x="7389" y="63"/>
                  </a:lnTo>
                  <a:cubicBezTo>
                    <a:pt x="9301" y="63"/>
                    <a:pt x="11682" y="63"/>
                    <a:pt x="11829" y="2354"/>
                  </a:cubicBezTo>
                  <a:cubicBezTo>
                    <a:pt x="11996" y="4994"/>
                    <a:pt x="11703" y="7664"/>
                    <a:pt x="11425" y="10248"/>
                  </a:cubicBezTo>
                  <a:lnTo>
                    <a:pt x="11490" y="10258"/>
                  </a:lnTo>
                  <a:cubicBezTo>
                    <a:pt x="11768" y="7669"/>
                    <a:pt x="12057" y="4994"/>
                    <a:pt x="11890" y="2349"/>
                  </a:cubicBezTo>
                  <a:cubicBezTo>
                    <a:pt x="11824" y="1302"/>
                    <a:pt x="11298" y="629"/>
                    <a:pt x="10287" y="290"/>
                  </a:cubicBezTo>
                  <a:cubicBezTo>
                    <a:pt x="9422" y="2"/>
                    <a:pt x="8340" y="2"/>
                    <a:pt x="7389" y="2"/>
                  </a:cubicBezTo>
                  <a:lnTo>
                    <a:pt x="7050" y="2"/>
                  </a:lnTo>
                  <a:cubicBezTo>
                    <a:pt x="6900" y="1"/>
                    <a:pt x="6753" y="1"/>
                    <a:pt x="660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2"/>
            <p:cNvSpPr/>
            <p:nvPr/>
          </p:nvSpPr>
          <p:spPr>
            <a:xfrm>
              <a:off x="-7742021" y="559876"/>
              <a:ext cx="6228183" cy="5276795"/>
            </a:xfrm>
            <a:custGeom>
              <a:avLst/>
              <a:gdLst/>
              <a:ahLst/>
              <a:cxnLst/>
              <a:rect l="l" t="t" r="r" b="b"/>
              <a:pathLst>
                <a:path w="12340" h="10455" extrusionOk="0">
                  <a:moveTo>
                    <a:pt x="7033" y="66"/>
                  </a:moveTo>
                  <a:cubicBezTo>
                    <a:pt x="8170" y="66"/>
                    <a:pt x="9336" y="136"/>
                    <a:pt x="10555" y="275"/>
                  </a:cubicBezTo>
                  <a:lnTo>
                    <a:pt x="10610" y="280"/>
                  </a:lnTo>
                  <a:cubicBezTo>
                    <a:pt x="10899" y="315"/>
                    <a:pt x="11222" y="351"/>
                    <a:pt x="11440" y="523"/>
                  </a:cubicBezTo>
                  <a:cubicBezTo>
                    <a:pt x="11612" y="664"/>
                    <a:pt x="11748" y="867"/>
                    <a:pt x="11865" y="1150"/>
                  </a:cubicBezTo>
                  <a:cubicBezTo>
                    <a:pt x="12011" y="1519"/>
                    <a:pt x="12092" y="1908"/>
                    <a:pt x="12112" y="2303"/>
                  </a:cubicBezTo>
                  <a:cubicBezTo>
                    <a:pt x="11915" y="1706"/>
                    <a:pt x="11571" y="1221"/>
                    <a:pt x="11126" y="922"/>
                  </a:cubicBezTo>
                  <a:cubicBezTo>
                    <a:pt x="10600" y="568"/>
                    <a:pt x="9948" y="482"/>
                    <a:pt x="9326" y="422"/>
                  </a:cubicBezTo>
                  <a:cubicBezTo>
                    <a:pt x="8547" y="346"/>
                    <a:pt x="7743" y="305"/>
                    <a:pt x="6909" y="305"/>
                  </a:cubicBezTo>
                  <a:cubicBezTo>
                    <a:pt x="5462" y="310"/>
                    <a:pt x="4016" y="411"/>
                    <a:pt x="2585" y="609"/>
                  </a:cubicBezTo>
                  <a:lnTo>
                    <a:pt x="2332" y="639"/>
                  </a:lnTo>
                  <a:cubicBezTo>
                    <a:pt x="1781" y="705"/>
                    <a:pt x="1214" y="770"/>
                    <a:pt x="744" y="1038"/>
                  </a:cubicBezTo>
                  <a:cubicBezTo>
                    <a:pt x="789" y="983"/>
                    <a:pt x="840" y="937"/>
                    <a:pt x="891" y="897"/>
                  </a:cubicBezTo>
                  <a:cubicBezTo>
                    <a:pt x="1113" y="725"/>
                    <a:pt x="1406" y="664"/>
                    <a:pt x="1644" y="619"/>
                  </a:cubicBezTo>
                  <a:cubicBezTo>
                    <a:pt x="3427" y="250"/>
                    <a:pt x="5191" y="66"/>
                    <a:pt x="7033" y="66"/>
                  </a:cubicBezTo>
                  <a:close/>
                  <a:moveTo>
                    <a:pt x="537" y="1256"/>
                  </a:moveTo>
                  <a:cubicBezTo>
                    <a:pt x="410" y="1524"/>
                    <a:pt x="360" y="1838"/>
                    <a:pt x="324" y="2131"/>
                  </a:cubicBezTo>
                  <a:cubicBezTo>
                    <a:pt x="258" y="2657"/>
                    <a:pt x="203" y="3178"/>
                    <a:pt x="167" y="3704"/>
                  </a:cubicBezTo>
                  <a:cubicBezTo>
                    <a:pt x="142" y="3264"/>
                    <a:pt x="122" y="2824"/>
                    <a:pt x="107" y="2399"/>
                  </a:cubicBezTo>
                  <a:cubicBezTo>
                    <a:pt x="97" y="2181"/>
                    <a:pt x="86" y="1934"/>
                    <a:pt x="167" y="1721"/>
                  </a:cubicBezTo>
                  <a:cubicBezTo>
                    <a:pt x="248" y="1534"/>
                    <a:pt x="375" y="1377"/>
                    <a:pt x="531" y="1256"/>
                  </a:cubicBezTo>
                  <a:close/>
                  <a:moveTo>
                    <a:pt x="162" y="4826"/>
                  </a:moveTo>
                  <a:lnTo>
                    <a:pt x="172" y="5074"/>
                  </a:lnTo>
                  <a:cubicBezTo>
                    <a:pt x="263" y="6738"/>
                    <a:pt x="354" y="8457"/>
                    <a:pt x="354" y="9954"/>
                  </a:cubicBezTo>
                  <a:cubicBezTo>
                    <a:pt x="142" y="8255"/>
                    <a:pt x="76" y="6541"/>
                    <a:pt x="162" y="4826"/>
                  </a:cubicBezTo>
                  <a:close/>
                  <a:moveTo>
                    <a:pt x="7036" y="1"/>
                  </a:moveTo>
                  <a:cubicBezTo>
                    <a:pt x="5189" y="1"/>
                    <a:pt x="3420" y="184"/>
                    <a:pt x="1634" y="553"/>
                  </a:cubicBezTo>
                  <a:cubicBezTo>
                    <a:pt x="1391" y="604"/>
                    <a:pt x="1088" y="669"/>
                    <a:pt x="860" y="846"/>
                  </a:cubicBezTo>
                  <a:cubicBezTo>
                    <a:pt x="759" y="922"/>
                    <a:pt x="673" y="1018"/>
                    <a:pt x="607" y="1130"/>
                  </a:cubicBezTo>
                  <a:cubicBezTo>
                    <a:pt x="360" y="1296"/>
                    <a:pt x="193" y="1489"/>
                    <a:pt x="112" y="1696"/>
                  </a:cubicBezTo>
                  <a:cubicBezTo>
                    <a:pt x="26" y="1923"/>
                    <a:pt x="36" y="2176"/>
                    <a:pt x="46" y="2404"/>
                  </a:cubicBezTo>
                  <a:cubicBezTo>
                    <a:pt x="66" y="2996"/>
                    <a:pt x="102" y="3613"/>
                    <a:pt x="132" y="4230"/>
                  </a:cubicBezTo>
                  <a:cubicBezTo>
                    <a:pt x="0" y="6399"/>
                    <a:pt x="76" y="8528"/>
                    <a:pt x="360" y="10389"/>
                  </a:cubicBezTo>
                  <a:lnTo>
                    <a:pt x="420" y="10384"/>
                  </a:lnTo>
                  <a:cubicBezTo>
                    <a:pt x="435" y="8791"/>
                    <a:pt x="339" y="6900"/>
                    <a:pt x="238" y="5074"/>
                  </a:cubicBezTo>
                  <a:cubicBezTo>
                    <a:pt x="223" y="4791"/>
                    <a:pt x="208" y="4513"/>
                    <a:pt x="193" y="4230"/>
                  </a:cubicBezTo>
                  <a:cubicBezTo>
                    <a:pt x="233" y="3537"/>
                    <a:pt x="299" y="2834"/>
                    <a:pt x="385" y="2141"/>
                  </a:cubicBezTo>
                  <a:cubicBezTo>
                    <a:pt x="425" y="1807"/>
                    <a:pt x="481" y="1448"/>
                    <a:pt x="653" y="1170"/>
                  </a:cubicBezTo>
                  <a:cubicBezTo>
                    <a:pt x="1133" y="841"/>
                    <a:pt x="1745" y="770"/>
                    <a:pt x="2342" y="700"/>
                  </a:cubicBezTo>
                  <a:lnTo>
                    <a:pt x="2595" y="669"/>
                  </a:lnTo>
                  <a:cubicBezTo>
                    <a:pt x="4135" y="469"/>
                    <a:pt x="5565" y="369"/>
                    <a:pt x="6916" y="369"/>
                  </a:cubicBezTo>
                  <a:cubicBezTo>
                    <a:pt x="7747" y="369"/>
                    <a:pt x="8548" y="407"/>
                    <a:pt x="9326" y="482"/>
                  </a:cubicBezTo>
                  <a:cubicBezTo>
                    <a:pt x="9938" y="543"/>
                    <a:pt x="10580" y="629"/>
                    <a:pt x="11096" y="973"/>
                  </a:cubicBezTo>
                  <a:cubicBezTo>
                    <a:pt x="11576" y="1296"/>
                    <a:pt x="11940" y="1853"/>
                    <a:pt x="12117" y="2535"/>
                  </a:cubicBezTo>
                  <a:lnTo>
                    <a:pt x="12128" y="2566"/>
                  </a:lnTo>
                  <a:cubicBezTo>
                    <a:pt x="12133" y="3127"/>
                    <a:pt x="12057" y="3699"/>
                    <a:pt x="11986" y="4265"/>
                  </a:cubicBezTo>
                  <a:cubicBezTo>
                    <a:pt x="11971" y="4361"/>
                    <a:pt x="11961" y="4462"/>
                    <a:pt x="11951" y="4558"/>
                  </a:cubicBezTo>
                  <a:cubicBezTo>
                    <a:pt x="11708" y="6515"/>
                    <a:pt x="11672" y="8518"/>
                    <a:pt x="11642" y="10455"/>
                  </a:cubicBezTo>
                  <a:lnTo>
                    <a:pt x="11708" y="10455"/>
                  </a:lnTo>
                  <a:cubicBezTo>
                    <a:pt x="11738" y="8523"/>
                    <a:pt x="11768" y="6520"/>
                    <a:pt x="12006" y="4563"/>
                  </a:cubicBezTo>
                  <a:cubicBezTo>
                    <a:pt x="12021" y="4467"/>
                    <a:pt x="12031" y="4366"/>
                    <a:pt x="12047" y="4270"/>
                  </a:cubicBezTo>
                  <a:cubicBezTo>
                    <a:pt x="12107" y="3800"/>
                    <a:pt x="12168" y="3319"/>
                    <a:pt x="12183" y="2849"/>
                  </a:cubicBezTo>
                  <a:cubicBezTo>
                    <a:pt x="12274" y="3380"/>
                    <a:pt x="12264" y="3936"/>
                    <a:pt x="12244" y="4452"/>
                  </a:cubicBezTo>
                  <a:cubicBezTo>
                    <a:pt x="12219" y="4963"/>
                    <a:pt x="12178" y="5489"/>
                    <a:pt x="12138" y="5994"/>
                  </a:cubicBezTo>
                  <a:cubicBezTo>
                    <a:pt x="12026" y="7436"/>
                    <a:pt x="11915" y="8923"/>
                    <a:pt x="12173" y="10359"/>
                  </a:cubicBezTo>
                  <a:lnTo>
                    <a:pt x="12234" y="10349"/>
                  </a:lnTo>
                  <a:cubicBezTo>
                    <a:pt x="11976" y="8917"/>
                    <a:pt x="12092" y="7436"/>
                    <a:pt x="12203" y="6000"/>
                  </a:cubicBezTo>
                  <a:cubicBezTo>
                    <a:pt x="12244" y="5494"/>
                    <a:pt x="12284" y="4968"/>
                    <a:pt x="12305" y="4452"/>
                  </a:cubicBezTo>
                  <a:cubicBezTo>
                    <a:pt x="12335" y="3835"/>
                    <a:pt x="12340" y="3178"/>
                    <a:pt x="12188" y="2556"/>
                  </a:cubicBezTo>
                  <a:cubicBezTo>
                    <a:pt x="12188" y="2065"/>
                    <a:pt x="12097" y="1580"/>
                    <a:pt x="11925" y="1119"/>
                  </a:cubicBezTo>
                  <a:cubicBezTo>
                    <a:pt x="11804" y="826"/>
                    <a:pt x="11662" y="614"/>
                    <a:pt x="11480" y="472"/>
                  </a:cubicBezTo>
                  <a:cubicBezTo>
                    <a:pt x="11248" y="285"/>
                    <a:pt x="10914" y="245"/>
                    <a:pt x="10621" y="214"/>
                  </a:cubicBezTo>
                  <a:lnTo>
                    <a:pt x="10565" y="209"/>
                  </a:lnTo>
                  <a:cubicBezTo>
                    <a:pt x="9344" y="70"/>
                    <a:pt x="8175" y="1"/>
                    <a:pt x="70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2"/>
            <p:cNvSpPr/>
            <p:nvPr/>
          </p:nvSpPr>
          <p:spPr>
            <a:xfrm>
              <a:off x="-7519947" y="3536687"/>
              <a:ext cx="140815" cy="316961"/>
            </a:xfrm>
            <a:custGeom>
              <a:avLst/>
              <a:gdLst/>
              <a:ahLst/>
              <a:cxnLst/>
              <a:rect l="l" t="t" r="r" b="b"/>
              <a:pathLst>
                <a:path w="279" h="628" extrusionOk="0">
                  <a:moveTo>
                    <a:pt x="233" y="0"/>
                  </a:moveTo>
                  <a:cubicBezTo>
                    <a:pt x="137" y="71"/>
                    <a:pt x="66" y="167"/>
                    <a:pt x="26" y="284"/>
                  </a:cubicBezTo>
                  <a:cubicBezTo>
                    <a:pt x="0" y="395"/>
                    <a:pt x="6" y="516"/>
                    <a:pt x="46" y="627"/>
                  </a:cubicBezTo>
                  <a:cubicBezTo>
                    <a:pt x="142" y="557"/>
                    <a:pt x="213" y="461"/>
                    <a:pt x="253" y="349"/>
                  </a:cubicBezTo>
                  <a:cubicBezTo>
                    <a:pt x="279" y="233"/>
                    <a:pt x="274" y="112"/>
                    <a:pt x="23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2"/>
            <p:cNvSpPr/>
            <p:nvPr/>
          </p:nvSpPr>
          <p:spPr>
            <a:xfrm>
              <a:off x="-7787950" y="3432211"/>
              <a:ext cx="143339" cy="222579"/>
            </a:xfrm>
            <a:custGeom>
              <a:avLst/>
              <a:gdLst/>
              <a:ahLst/>
              <a:cxnLst/>
              <a:rect l="l" t="t" r="r" b="b"/>
              <a:pathLst>
                <a:path w="284" h="441" extrusionOk="0">
                  <a:moveTo>
                    <a:pt x="51" y="0"/>
                  </a:moveTo>
                  <a:cubicBezTo>
                    <a:pt x="31" y="25"/>
                    <a:pt x="21" y="56"/>
                    <a:pt x="16" y="86"/>
                  </a:cubicBezTo>
                  <a:cubicBezTo>
                    <a:pt x="0" y="152"/>
                    <a:pt x="6" y="223"/>
                    <a:pt x="36" y="288"/>
                  </a:cubicBezTo>
                  <a:cubicBezTo>
                    <a:pt x="71" y="344"/>
                    <a:pt x="122" y="395"/>
                    <a:pt x="188" y="420"/>
                  </a:cubicBezTo>
                  <a:cubicBezTo>
                    <a:pt x="218" y="430"/>
                    <a:pt x="248" y="435"/>
                    <a:pt x="279" y="440"/>
                  </a:cubicBezTo>
                  <a:cubicBezTo>
                    <a:pt x="284" y="410"/>
                    <a:pt x="284" y="379"/>
                    <a:pt x="279" y="349"/>
                  </a:cubicBezTo>
                  <a:cubicBezTo>
                    <a:pt x="279" y="288"/>
                    <a:pt x="268" y="228"/>
                    <a:pt x="243" y="177"/>
                  </a:cubicBezTo>
                  <a:cubicBezTo>
                    <a:pt x="213" y="126"/>
                    <a:pt x="172" y="81"/>
                    <a:pt x="127" y="51"/>
                  </a:cubicBezTo>
                  <a:cubicBezTo>
                    <a:pt x="102" y="30"/>
                    <a:pt x="76" y="15"/>
                    <a:pt x="5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2"/>
            <p:cNvSpPr/>
            <p:nvPr/>
          </p:nvSpPr>
          <p:spPr>
            <a:xfrm>
              <a:off x="-7721832" y="3044085"/>
              <a:ext cx="153938" cy="281126"/>
            </a:xfrm>
            <a:custGeom>
              <a:avLst/>
              <a:gdLst/>
              <a:ahLst/>
              <a:cxnLst/>
              <a:rect l="l" t="t" r="r" b="b"/>
              <a:pathLst>
                <a:path w="305" h="557" extrusionOk="0">
                  <a:moveTo>
                    <a:pt x="284" y="0"/>
                  </a:moveTo>
                  <a:cubicBezTo>
                    <a:pt x="102" y="66"/>
                    <a:pt x="1" y="268"/>
                    <a:pt x="57" y="461"/>
                  </a:cubicBezTo>
                  <a:cubicBezTo>
                    <a:pt x="67" y="496"/>
                    <a:pt x="82" y="526"/>
                    <a:pt x="102" y="557"/>
                  </a:cubicBezTo>
                  <a:cubicBezTo>
                    <a:pt x="127" y="531"/>
                    <a:pt x="153" y="506"/>
                    <a:pt x="173" y="481"/>
                  </a:cubicBezTo>
                  <a:cubicBezTo>
                    <a:pt x="218" y="430"/>
                    <a:pt x="254" y="370"/>
                    <a:pt x="279" y="304"/>
                  </a:cubicBezTo>
                  <a:cubicBezTo>
                    <a:pt x="299" y="238"/>
                    <a:pt x="304" y="167"/>
                    <a:pt x="299" y="102"/>
                  </a:cubicBezTo>
                  <a:cubicBezTo>
                    <a:pt x="294" y="66"/>
                    <a:pt x="294" y="31"/>
                    <a:pt x="28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2"/>
            <p:cNvSpPr/>
            <p:nvPr/>
          </p:nvSpPr>
          <p:spPr>
            <a:xfrm>
              <a:off x="-7672875" y="3324707"/>
              <a:ext cx="140815" cy="447177"/>
            </a:xfrm>
            <a:custGeom>
              <a:avLst/>
              <a:gdLst/>
              <a:ahLst/>
              <a:cxnLst/>
              <a:rect l="l" t="t" r="r" b="b"/>
              <a:pathLst>
                <a:path w="279" h="886" extrusionOk="0">
                  <a:moveTo>
                    <a:pt x="263" y="1"/>
                  </a:moveTo>
                  <a:cubicBezTo>
                    <a:pt x="228" y="31"/>
                    <a:pt x="192" y="66"/>
                    <a:pt x="162" y="107"/>
                  </a:cubicBezTo>
                  <a:cubicBezTo>
                    <a:pt x="91" y="198"/>
                    <a:pt x="46" y="299"/>
                    <a:pt x="20" y="410"/>
                  </a:cubicBezTo>
                  <a:cubicBezTo>
                    <a:pt x="0" y="522"/>
                    <a:pt x="5" y="638"/>
                    <a:pt x="35" y="749"/>
                  </a:cubicBezTo>
                  <a:cubicBezTo>
                    <a:pt x="46" y="795"/>
                    <a:pt x="61" y="840"/>
                    <a:pt x="86" y="886"/>
                  </a:cubicBezTo>
                  <a:cubicBezTo>
                    <a:pt x="86" y="886"/>
                    <a:pt x="111" y="835"/>
                    <a:pt x="147" y="759"/>
                  </a:cubicBezTo>
                  <a:cubicBezTo>
                    <a:pt x="192" y="663"/>
                    <a:pt x="223" y="562"/>
                    <a:pt x="248" y="461"/>
                  </a:cubicBezTo>
                  <a:cubicBezTo>
                    <a:pt x="268" y="355"/>
                    <a:pt x="278" y="248"/>
                    <a:pt x="273" y="142"/>
                  </a:cubicBezTo>
                  <a:cubicBezTo>
                    <a:pt x="273" y="61"/>
                    <a:pt x="263" y="1"/>
                    <a:pt x="26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2"/>
            <p:cNvSpPr/>
            <p:nvPr/>
          </p:nvSpPr>
          <p:spPr>
            <a:xfrm>
              <a:off x="-7568399" y="2819487"/>
              <a:ext cx="143339" cy="235197"/>
            </a:xfrm>
            <a:custGeom>
              <a:avLst/>
              <a:gdLst/>
              <a:ahLst/>
              <a:cxnLst/>
              <a:rect l="l" t="t" r="r" b="b"/>
              <a:pathLst>
                <a:path w="284" h="466" extrusionOk="0">
                  <a:moveTo>
                    <a:pt x="193" y="0"/>
                  </a:moveTo>
                  <a:cubicBezTo>
                    <a:pt x="26" y="101"/>
                    <a:pt x="0" y="334"/>
                    <a:pt x="147" y="466"/>
                  </a:cubicBezTo>
                  <a:cubicBezTo>
                    <a:pt x="218" y="410"/>
                    <a:pt x="268" y="334"/>
                    <a:pt x="284" y="243"/>
                  </a:cubicBezTo>
                  <a:cubicBezTo>
                    <a:pt x="284" y="157"/>
                    <a:pt x="253" y="66"/>
                    <a:pt x="19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2"/>
            <p:cNvSpPr/>
            <p:nvPr/>
          </p:nvSpPr>
          <p:spPr>
            <a:xfrm>
              <a:off x="-7782903" y="1948853"/>
              <a:ext cx="161509" cy="365918"/>
            </a:xfrm>
            <a:custGeom>
              <a:avLst/>
              <a:gdLst/>
              <a:ahLst/>
              <a:cxnLst/>
              <a:rect l="l" t="t" r="r" b="b"/>
              <a:pathLst>
                <a:path w="320" h="725" extrusionOk="0">
                  <a:moveTo>
                    <a:pt x="102" y="1"/>
                  </a:moveTo>
                  <a:lnTo>
                    <a:pt x="102" y="1"/>
                  </a:lnTo>
                  <a:cubicBezTo>
                    <a:pt x="1" y="254"/>
                    <a:pt x="61" y="542"/>
                    <a:pt x="258" y="724"/>
                  </a:cubicBezTo>
                  <a:cubicBezTo>
                    <a:pt x="309" y="603"/>
                    <a:pt x="319" y="466"/>
                    <a:pt x="294" y="340"/>
                  </a:cubicBezTo>
                  <a:cubicBezTo>
                    <a:pt x="264" y="208"/>
                    <a:pt x="198" y="92"/>
                    <a:pt x="10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2"/>
            <p:cNvSpPr/>
            <p:nvPr/>
          </p:nvSpPr>
          <p:spPr>
            <a:xfrm>
              <a:off x="-7642592" y="1492086"/>
              <a:ext cx="148891" cy="352796"/>
            </a:xfrm>
            <a:custGeom>
              <a:avLst/>
              <a:gdLst/>
              <a:ahLst/>
              <a:cxnLst/>
              <a:rect l="l" t="t" r="r" b="b"/>
              <a:pathLst>
                <a:path w="295" h="699" extrusionOk="0">
                  <a:moveTo>
                    <a:pt x="269" y="1"/>
                  </a:moveTo>
                  <a:cubicBezTo>
                    <a:pt x="233" y="21"/>
                    <a:pt x="203" y="46"/>
                    <a:pt x="178" y="76"/>
                  </a:cubicBezTo>
                  <a:cubicBezTo>
                    <a:pt x="46" y="213"/>
                    <a:pt x="1" y="405"/>
                    <a:pt x="56" y="582"/>
                  </a:cubicBezTo>
                  <a:cubicBezTo>
                    <a:pt x="66" y="623"/>
                    <a:pt x="82" y="663"/>
                    <a:pt x="102" y="699"/>
                  </a:cubicBezTo>
                  <a:cubicBezTo>
                    <a:pt x="127" y="663"/>
                    <a:pt x="152" y="633"/>
                    <a:pt x="173" y="597"/>
                  </a:cubicBezTo>
                  <a:cubicBezTo>
                    <a:pt x="218" y="527"/>
                    <a:pt x="249" y="451"/>
                    <a:pt x="274" y="370"/>
                  </a:cubicBezTo>
                  <a:cubicBezTo>
                    <a:pt x="289" y="284"/>
                    <a:pt x="294" y="203"/>
                    <a:pt x="284" y="117"/>
                  </a:cubicBezTo>
                  <a:cubicBezTo>
                    <a:pt x="284" y="76"/>
                    <a:pt x="279" y="41"/>
                    <a:pt x="26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2"/>
            <p:cNvSpPr/>
            <p:nvPr/>
          </p:nvSpPr>
          <p:spPr>
            <a:xfrm>
              <a:off x="-7787950" y="1267487"/>
              <a:ext cx="140815" cy="304343"/>
            </a:xfrm>
            <a:custGeom>
              <a:avLst/>
              <a:gdLst/>
              <a:ahLst/>
              <a:cxnLst/>
              <a:rect l="l" t="t" r="r" b="b"/>
              <a:pathLst>
                <a:path w="279" h="603" extrusionOk="0">
                  <a:moveTo>
                    <a:pt x="253" y="1"/>
                  </a:moveTo>
                  <a:cubicBezTo>
                    <a:pt x="218" y="11"/>
                    <a:pt x="188" y="31"/>
                    <a:pt x="162" y="56"/>
                  </a:cubicBezTo>
                  <a:cubicBezTo>
                    <a:pt x="26" y="178"/>
                    <a:pt x="0" y="380"/>
                    <a:pt x="112" y="527"/>
                  </a:cubicBezTo>
                  <a:cubicBezTo>
                    <a:pt x="132" y="557"/>
                    <a:pt x="157" y="582"/>
                    <a:pt x="188" y="602"/>
                  </a:cubicBezTo>
                  <a:cubicBezTo>
                    <a:pt x="188" y="602"/>
                    <a:pt x="203" y="562"/>
                    <a:pt x="223" y="506"/>
                  </a:cubicBezTo>
                  <a:cubicBezTo>
                    <a:pt x="248" y="441"/>
                    <a:pt x="263" y="375"/>
                    <a:pt x="274" y="309"/>
                  </a:cubicBezTo>
                  <a:cubicBezTo>
                    <a:pt x="279" y="238"/>
                    <a:pt x="279" y="173"/>
                    <a:pt x="268" y="102"/>
                  </a:cubicBezTo>
                  <a:cubicBezTo>
                    <a:pt x="263" y="46"/>
                    <a:pt x="253" y="1"/>
                    <a:pt x="25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2"/>
            <p:cNvSpPr/>
            <p:nvPr/>
          </p:nvSpPr>
          <p:spPr>
            <a:xfrm>
              <a:off x="-7088415" y="752173"/>
              <a:ext cx="571842" cy="142330"/>
            </a:xfrm>
            <a:custGeom>
              <a:avLst/>
              <a:gdLst/>
              <a:ahLst/>
              <a:cxnLst/>
              <a:rect l="l" t="t" r="r" b="b"/>
              <a:pathLst>
                <a:path w="1133" h="282" extrusionOk="0">
                  <a:moveTo>
                    <a:pt x="816" y="1"/>
                  </a:moveTo>
                  <a:cubicBezTo>
                    <a:pt x="529" y="1"/>
                    <a:pt x="244" y="85"/>
                    <a:pt x="0" y="248"/>
                  </a:cubicBezTo>
                  <a:cubicBezTo>
                    <a:pt x="106" y="270"/>
                    <a:pt x="214" y="282"/>
                    <a:pt x="323" y="282"/>
                  </a:cubicBezTo>
                  <a:cubicBezTo>
                    <a:pt x="412" y="282"/>
                    <a:pt x="500" y="274"/>
                    <a:pt x="587" y="258"/>
                  </a:cubicBezTo>
                  <a:cubicBezTo>
                    <a:pt x="784" y="218"/>
                    <a:pt x="966" y="142"/>
                    <a:pt x="1133" y="35"/>
                  </a:cubicBezTo>
                  <a:cubicBezTo>
                    <a:pt x="1028" y="12"/>
                    <a:pt x="922" y="1"/>
                    <a:pt x="81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2"/>
            <p:cNvSpPr/>
            <p:nvPr/>
          </p:nvSpPr>
          <p:spPr>
            <a:xfrm>
              <a:off x="-7007156" y="608834"/>
              <a:ext cx="199867" cy="235702"/>
            </a:xfrm>
            <a:custGeom>
              <a:avLst/>
              <a:gdLst/>
              <a:ahLst/>
              <a:cxnLst/>
              <a:rect l="l" t="t" r="r" b="b"/>
              <a:pathLst>
                <a:path w="396" h="467" extrusionOk="0">
                  <a:moveTo>
                    <a:pt x="395" y="1"/>
                  </a:moveTo>
                  <a:lnTo>
                    <a:pt x="395" y="1"/>
                  </a:lnTo>
                  <a:cubicBezTo>
                    <a:pt x="284" y="21"/>
                    <a:pt x="188" y="77"/>
                    <a:pt x="112" y="158"/>
                  </a:cubicBezTo>
                  <a:cubicBezTo>
                    <a:pt x="41" y="244"/>
                    <a:pt x="6" y="355"/>
                    <a:pt x="1" y="466"/>
                  </a:cubicBezTo>
                  <a:cubicBezTo>
                    <a:pt x="112" y="446"/>
                    <a:pt x="213" y="390"/>
                    <a:pt x="289" y="309"/>
                  </a:cubicBezTo>
                  <a:cubicBezTo>
                    <a:pt x="355" y="218"/>
                    <a:pt x="390" y="112"/>
                    <a:pt x="39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2"/>
            <p:cNvSpPr/>
            <p:nvPr/>
          </p:nvSpPr>
          <p:spPr>
            <a:xfrm>
              <a:off x="-6563008" y="847059"/>
              <a:ext cx="513800" cy="119617"/>
            </a:xfrm>
            <a:custGeom>
              <a:avLst/>
              <a:gdLst/>
              <a:ahLst/>
              <a:cxnLst/>
              <a:rect l="l" t="t" r="r" b="b"/>
              <a:pathLst>
                <a:path w="1018" h="237" extrusionOk="0">
                  <a:moveTo>
                    <a:pt x="532" y="0"/>
                  </a:moveTo>
                  <a:cubicBezTo>
                    <a:pt x="350" y="0"/>
                    <a:pt x="168" y="43"/>
                    <a:pt x="1" y="131"/>
                  </a:cubicBezTo>
                  <a:cubicBezTo>
                    <a:pt x="163" y="201"/>
                    <a:pt x="335" y="237"/>
                    <a:pt x="512" y="237"/>
                  </a:cubicBezTo>
                  <a:cubicBezTo>
                    <a:pt x="689" y="227"/>
                    <a:pt x="861" y="186"/>
                    <a:pt x="1017" y="105"/>
                  </a:cubicBezTo>
                  <a:cubicBezTo>
                    <a:pt x="863" y="36"/>
                    <a:pt x="698" y="0"/>
                    <a:pt x="53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2"/>
            <p:cNvSpPr/>
            <p:nvPr/>
          </p:nvSpPr>
          <p:spPr>
            <a:xfrm>
              <a:off x="-6034571" y="573504"/>
              <a:ext cx="158985" cy="153938"/>
            </a:xfrm>
            <a:custGeom>
              <a:avLst/>
              <a:gdLst/>
              <a:ahLst/>
              <a:cxnLst/>
              <a:rect l="l" t="t" r="r" b="b"/>
              <a:pathLst>
                <a:path w="315" h="305" extrusionOk="0">
                  <a:moveTo>
                    <a:pt x="21" y="0"/>
                  </a:moveTo>
                  <a:cubicBezTo>
                    <a:pt x="11" y="25"/>
                    <a:pt x="6" y="56"/>
                    <a:pt x="6" y="86"/>
                  </a:cubicBezTo>
                  <a:cubicBezTo>
                    <a:pt x="1" y="147"/>
                    <a:pt x="26" y="202"/>
                    <a:pt x="66" y="248"/>
                  </a:cubicBezTo>
                  <a:cubicBezTo>
                    <a:pt x="107" y="284"/>
                    <a:pt x="161" y="304"/>
                    <a:pt x="215" y="304"/>
                  </a:cubicBezTo>
                  <a:cubicBezTo>
                    <a:pt x="221" y="304"/>
                    <a:pt x="227" y="304"/>
                    <a:pt x="233" y="303"/>
                  </a:cubicBezTo>
                  <a:cubicBezTo>
                    <a:pt x="259" y="298"/>
                    <a:pt x="289" y="293"/>
                    <a:pt x="314" y="283"/>
                  </a:cubicBezTo>
                  <a:cubicBezTo>
                    <a:pt x="314" y="283"/>
                    <a:pt x="309" y="248"/>
                    <a:pt x="294" y="202"/>
                  </a:cubicBezTo>
                  <a:cubicBezTo>
                    <a:pt x="284" y="157"/>
                    <a:pt x="259" y="111"/>
                    <a:pt x="228" y="76"/>
                  </a:cubicBezTo>
                  <a:cubicBezTo>
                    <a:pt x="188" y="46"/>
                    <a:pt x="147" y="25"/>
                    <a:pt x="97" y="15"/>
                  </a:cubicBezTo>
                  <a:cubicBezTo>
                    <a:pt x="56" y="5"/>
                    <a:pt x="21" y="0"/>
                    <a:pt x="2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2"/>
            <p:cNvSpPr/>
            <p:nvPr/>
          </p:nvSpPr>
          <p:spPr>
            <a:xfrm>
              <a:off x="-5536923" y="538174"/>
              <a:ext cx="245796" cy="146367"/>
            </a:xfrm>
            <a:custGeom>
              <a:avLst/>
              <a:gdLst/>
              <a:ahLst/>
              <a:cxnLst/>
              <a:rect l="l" t="t" r="r" b="b"/>
              <a:pathLst>
                <a:path w="487" h="290" extrusionOk="0">
                  <a:moveTo>
                    <a:pt x="375" y="1"/>
                  </a:moveTo>
                  <a:cubicBezTo>
                    <a:pt x="312" y="1"/>
                    <a:pt x="249" y="14"/>
                    <a:pt x="188" y="40"/>
                  </a:cubicBezTo>
                  <a:cubicBezTo>
                    <a:pt x="102" y="95"/>
                    <a:pt x="36" y="176"/>
                    <a:pt x="1" y="272"/>
                  </a:cubicBezTo>
                  <a:cubicBezTo>
                    <a:pt x="39" y="284"/>
                    <a:pt x="78" y="290"/>
                    <a:pt x="118" y="290"/>
                  </a:cubicBezTo>
                  <a:cubicBezTo>
                    <a:pt x="178" y="290"/>
                    <a:pt x="239" y="277"/>
                    <a:pt x="294" y="252"/>
                  </a:cubicBezTo>
                  <a:cubicBezTo>
                    <a:pt x="385" y="196"/>
                    <a:pt x="451" y="116"/>
                    <a:pt x="486" y="14"/>
                  </a:cubicBezTo>
                  <a:cubicBezTo>
                    <a:pt x="449" y="5"/>
                    <a:pt x="412" y="1"/>
                    <a:pt x="37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2"/>
            <p:cNvSpPr/>
            <p:nvPr/>
          </p:nvSpPr>
          <p:spPr>
            <a:xfrm>
              <a:off x="-5482918" y="692112"/>
              <a:ext cx="225103" cy="149396"/>
            </a:xfrm>
            <a:custGeom>
              <a:avLst/>
              <a:gdLst/>
              <a:ahLst/>
              <a:cxnLst/>
              <a:rect l="l" t="t" r="r" b="b"/>
              <a:pathLst>
                <a:path w="446" h="296" extrusionOk="0">
                  <a:moveTo>
                    <a:pt x="350" y="1"/>
                  </a:moveTo>
                  <a:cubicBezTo>
                    <a:pt x="285" y="1"/>
                    <a:pt x="220" y="18"/>
                    <a:pt x="162" y="48"/>
                  </a:cubicBezTo>
                  <a:cubicBezTo>
                    <a:pt x="81" y="104"/>
                    <a:pt x="25" y="190"/>
                    <a:pt x="0" y="286"/>
                  </a:cubicBezTo>
                  <a:cubicBezTo>
                    <a:pt x="31" y="293"/>
                    <a:pt x="63" y="296"/>
                    <a:pt x="95" y="296"/>
                  </a:cubicBezTo>
                  <a:cubicBezTo>
                    <a:pt x="160" y="296"/>
                    <a:pt x="225" y="281"/>
                    <a:pt x="283" y="251"/>
                  </a:cubicBezTo>
                  <a:cubicBezTo>
                    <a:pt x="364" y="190"/>
                    <a:pt x="420" y="104"/>
                    <a:pt x="445" y="13"/>
                  </a:cubicBezTo>
                  <a:cubicBezTo>
                    <a:pt x="414" y="5"/>
                    <a:pt x="382" y="1"/>
                    <a:pt x="35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2"/>
            <p:cNvSpPr/>
            <p:nvPr/>
          </p:nvSpPr>
          <p:spPr>
            <a:xfrm>
              <a:off x="-4788935" y="550287"/>
              <a:ext cx="467871" cy="186240"/>
            </a:xfrm>
            <a:custGeom>
              <a:avLst/>
              <a:gdLst/>
              <a:ahLst/>
              <a:cxnLst/>
              <a:rect l="l" t="t" r="r" b="b"/>
              <a:pathLst>
                <a:path w="927" h="369" extrusionOk="0">
                  <a:moveTo>
                    <a:pt x="817" y="0"/>
                  </a:moveTo>
                  <a:cubicBezTo>
                    <a:pt x="506" y="0"/>
                    <a:pt x="209" y="134"/>
                    <a:pt x="1" y="365"/>
                  </a:cubicBezTo>
                  <a:cubicBezTo>
                    <a:pt x="32" y="368"/>
                    <a:pt x="64" y="369"/>
                    <a:pt x="97" y="369"/>
                  </a:cubicBezTo>
                  <a:cubicBezTo>
                    <a:pt x="234" y="369"/>
                    <a:pt x="375" y="343"/>
                    <a:pt x="506" y="294"/>
                  </a:cubicBezTo>
                  <a:cubicBezTo>
                    <a:pt x="663" y="228"/>
                    <a:pt x="810" y="132"/>
                    <a:pt x="926" y="6"/>
                  </a:cubicBezTo>
                  <a:cubicBezTo>
                    <a:pt x="890" y="2"/>
                    <a:pt x="853" y="0"/>
                    <a:pt x="81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2"/>
            <p:cNvSpPr/>
            <p:nvPr/>
          </p:nvSpPr>
          <p:spPr>
            <a:xfrm>
              <a:off x="-4934293" y="540193"/>
              <a:ext cx="155957" cy="176650"/>
            </a:xfrm>
            <a:custGeom>
              <a:avLst/>
              <a:gdLst/>
              <a:ahLst/>
              <a:cxnLst/>
              <a:rect l="l" t="t" r="r" b="b"/>
              <a:pathLst>
                <a:path w="309" h="350" extrusionOk="0">
                  <a:moveTo>
                    <a:pt x="31" y="0"/>
                  </a:moveTo>
                  <a:cubicBezTo>
                    <a:pt x="16" y="26"/>
                    <a:pt x="10" y="56"/>
                    <a:pt x="5" y="86"/>
                  </a:cubicBezTo>
                  <a:cubicBezTo>
                    <a:pt x="0" y="147"/>
                    <a:pt x="21" y="213"/>
                    <a:pt x="56" y="263"/>
                  </a:cubicBezTo>
                  <a:cubicBezTo>
                    <a:pt x="96" y="314"/>
                    <a:pt x="157" y="344"/>
                    <a:pt x="223" y="349"/>
                  </a:cubicBezTo>
                  <a:cubicBezTo>
                    <a:pt x="253" y="349"/>
                    <a:pt x="284" y="349"/>
                    <a:pt x="309" y="344"/>
                  </a:cubicBezTo>
                  <a:cubicBezTo>
                    <a:pt x="309" y="344"/>
                    <a:pt x="304" y="304"/>
                    <a:pt x="299" y="258"/>
                  </a:cubicBezTo>
                  <a:cubicBezTo>
                    <a:pt x="289" y="208"/>
                    <a:pt x="268" y="157"/>
                    <a:pt x="238" y="117"/>
                  </a:cubicBezTo>
                  <a:cubicBezTo>
                    <a:pt x="203" y="76"/>
                    <a:pt x="157" y="46"/>
                    <a:pt x="112" y="31"/>
                  </a:cubicBezTo>
                  <a:cubicBezTo>
                    <a:pt x="81" y="15"/>
                    <a:pt x="56" y="5"/>
                    <a:pt x="3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2"/>
            <p:cNvSpPr/>
            <p:nvPr/>
          </p:nvSpPr>
          <p:spPr>
            <a:xfrm>
              <a:off x="-3938996" y="535650"/>
              <a:ext cx="291725" cy="152929"/>
            </a:xfrm>
            <a:custGeom>
              <a:avLst/>
              <a:gdLst/>
              <a:ahLst/>
              <a:cxnLst/>
              <a:rect l="l" t="t" r="r" b="b"/>
              <a:pathLst>
                <a:path w="578" h="303" extrusionOk="0">
                  <a:moveTo>
                    <a:pt x="54" y="0"/>
                  </a:moveTo>
                  <a:cubicBezTo>
                    <a:pt x="36" y="0"/>
                    <a:pt x="18" y="2"/>
                    <a:pt x="1" y="4"/>
                  </a:cubicBezTo>
                  <a:cubicBezTo>
                    <a:pt x="11" y="40"/>
                    <a:pt x="26" y="75"/>
                    <a:pt x="46" y="105"/>
                  </a:cubicBezTo>
                  <a:cubicBezTo>
                    <a:pt x="117" y="227"/>
                    <a:pt x="247" y="303"/>
                    <a:pt x="384" y="303"/>
                  </a:cubicBezTo>
                  <a:cubicBezTo>
                    <a:pt x="413" y="303"/>
                    <a:pt x="442" y="300"/>
                    <a:pt x="471" y="293"/>
                  </a:cubicBezTo>
                  <a:cubicBezTo>
                    <a:pt x="511" y="287"/>
                    <a:pt x="547" y="277"/>
                    <a:pt x="577" y="262"/>
                  </a:cubicBezTo>
                  <a:cubicBezTo>
                    <a:pt x="557" y="232"/>
                    <a:pt x="532" y="207"/>
                    <a:pt x="506" y="181"/>
                  </a:cubicBezTo>
                  <a:cubicBezTo>
                    <a:pt x="451" y="131"/>
                    <a:pt x="390" y="85"/>
                    <a:pt x="324" y="55"/>
                  </a:cubicBezTo>
                  <a:cubicBezTo>
                    <a:pt x="259" y="24"/>
                    <a:pt x="183" y="9"/>
                    <a:pt x="112" y="4"/>
                  </a:cubicBezTo>
                  <a:cubicBezTo>
                    <a:pt x="92" y="2"/>
                    <a:pt x="73" y="0"/>
                    <a:pt x="5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2"/>
            <p:cNvSpPr/>
            <p:nvPr/>
          </p:nvSpPr>
          <p:spPr>
            <a:xfrm>
              <a:off x="-3226844" y="546249"/>
              <a:ext cx="340178" cy="180688"/>
            </a:xfrm>
            <a:custGeom>
              <a:avLst/>
              <a:gdLst/>
              <a:ahLst/>
              <a:cxnLst/>
              <a:rect l="l" t="t" r="r" b="b"/>
              <a:pathLst>
                <a:path w="674" h="358" extrusionOk="0">
                  <a:moveTo>
                    <a:pt x="489" y="0"/>
                  </a:moveTo>
                  <a:cubicBezTo>
                    <a:pt x="412" y="0"/>
                    <a:pt x="336" y="17"/>
                    <a:pt x="264" y="49"/>
                  </a:cubicBezTo>
                  <a:cubicBezTo>
                    <a:pt x="178" y="95"/>
                    <a:pt x="107" y="160"/>
                    <a:pt x="56" y="241"/>
                  </a:cubicBezTo>
                  <a:cubicBezTo>
                    <a:pt x="31" y="277"/>
                    <a:pt x="11" y="317"/>
                    <a:pt x="1" y="357"/>
                  </a:cubicBezTo>
                  <a:cubicBezTo>
                    <a:pt x="1" y="357"/>
                    <a:pt x="51" y="352"/>
                    <a:pt x="122" y="337"/>
                  </a:cubicBezTo>
                  <a:cubicBezTo>
                    <a:pt x="208" y="322"/>
                    <a:pt x="289" y="297"/>
                    <a:pt x="365" y="261"/>
                  </a:cubicBezTo>
                  <a:cubicBezTo>
                    <a:pt x="446" y="221"/>
                    <a:pt x="516" y="175"/>
                    <a:pt x="582" y="115"/>
                  </a:cubicBezTo>
                  <a:cubicBezTo>
                    <a:pt x="638" y="69"/>
                    <a:pt x="673" y="29"/>
                    <a:pt x="673" y="29"/>
                  </a:cubicBezTo>
                  <a:cubicBezTo>
                    <a:pt x="633" y="14"/>
                    <a:pt x="592" y="3"/>
                    <a:pt x="547" y="3"/>
                  </a:cubicBezTo>
                  <a:cubicBezTo>
                    <a:pt x="528" y="1"/>
                    <a:pt x="508" y="0"/>
                    <a:pt x="48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2"/>
            <p:cNvSpPr/>
            <p:nvPr/>
          </p:nvSpPr>
          <p:spPr>
            <a:xfrm>
              <a:off x="-2225994" y="864220"/>
              <a:ext cx="181697" cy="250843"/>
            </a:xfrm>
            <a:custGeom>
              <a:avLst/>
              <a:gdLst/>
              <a:ahLst/>
              <a:cxnLst/>
              <a:rect l="l" t="t" r="r" b="b"/>
              <a:pathLst>
                <a:path w="360" h="497" extrusionOk="0">
                  <a:moveTo>
                    <a:pt x="5" y="1"/>
                  </a:moveTo>
                  <a:lnTo>
                    <a:pt x="5" y="1"/>
                  </a:lnTo>
                  <a:cubicBezTo>
                    <a:pt x="0" y="112"/>
                    <a:pt x="25" y="223"/>
                    <a:pt x="86" y="319"/>
                  </a:cubicBezTo>
                  <a:cubicBezTo>
                    <a:pt x="152" y="405"/>
                    <a:pt x="248" y="466"/>
                    <a:pt x="354" y="496"/>
                  </a:cubicBezTo>
                  <a:cubicBezTo>
                    <a:pt x="359" y="385"/>
                    <a:pt x="334" y="274"/>
                    <a:pt x="273" y="183"/>
                  </a:cubicBezTo>
                  <a:cubicBezTo>
                    <a:pt x="207" y="92"/>
                    <a:pt x="111" y="31"/>
                    <a:pt x="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2"/>
            <p:cNvSpPr/>
            <p:nvPr/>
          </p:nvSpPr>
          <p:spPr>
            <a:xfrm>
              <a:off x="-1968590" y="925290"/>
              <a:ext cx="153938" cy="284155"/>
            </a:xfrm>
            <a:custGeom>
              <a:avLst/>
              <a:gdLst/>
              <a:ahLst/>
              <a:cxnLst/>
              <a:rect l="l" t="t" r="r" b="b"/>
              <a:pathLst>
                <a:path w="305" h="563" extrusionOk="0">
                  <a:moveTo>
                    <a:pt x="304" y="1"/>
                  </a:moveTo>
                  <a:cubicBezTo>
                    <a:pt x="269" y="11"/>
                    <a:pt x="233" y="26"/>
                    <a:pt x="203" y="41"/>
                  </a:cubicBezTo>
                  <a:cubicBezTo>
                    <a:pt x="56" y="132"/>
                    <a:pt x="1" y="320"/>
                    <a:pt x="77" y="471"/>
                  </a:cubicBezTo>
                  <a:cubicBezTo>
                    <a:pt x="92" y="507"/>
                    <a:pt x="112" y="537"/>
                    <a:pt x="142" y="562"/>
                  </a:cubicBezTo>
                  <a:cubicBezTo>
                    <a:pt x="142" y="562"/>
                    <a:pt x="168" y="522"/>
                    <a:pt x="198" y="476"/>
                  </a:cubicBezTo>
                  <a:cubicBezTo>
                    <a:pt x="233" y="421"/>
                    <a:pt x="259" y="360"/>
                    <a:pt x="279" y="299"/>
                  </a:cubicBezTo>
                  <a:cubicBezTo>
                    <a:pt x="299" y="234"/>
                    <a:pt x="304" y="173"/>
                    <a:pt x="304" y="107"/>
                  </a:cubicBezTo>
                  <a:lnTo>
                    <a:pt x="304" y="1"/>
                  </a:ln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2"/>
            <p:cNvSpPr/>
            <p:nvPr/>
          </p:nvSpPr>
          <p:spPr>
            <a:xfrm>
              <a:off x="-1679893" y="1371963"/>
              <a:ext cx="158481" cy="306867"/>
            </a:xfrm>
            <a:custGeom>
              <a:avLst/>
              <a:gdLst/>
              <a:ahLst/>
              <a:cxnLst/>
              <a:rect l="l" t="t" r="r" b="b"/>
              <a:pathLst>
                <a:path w="314" h="608" extrusionOk="0">
                  <a:moveTo>
                    <a:pt x="283" y="1"/>
                  </a:moveTo>
                  <a:cubicBezTo>
                    <a:pt x="182" y="62"/>
                    <a:pt x="101" y="153"/>
                    <a:pt x="51" y="259"/>
                  </a:cubicBezTo>
                  <a:cubicBezTo>
                    <a:pt x="5" y="370"/>
                    <a:pt x="0" y="491"/>
                    <a:pt x="31" y="608"/>
                  </a:cubicBezTo>
                  <a:cubicBezTo>
                    <a:pt x="132" y="547"/>
                    <a:pt x="213" y="456"/>
                    <a:pt x="263" y="350"/>
                  </a:cubicBezTo>
                  <a:cubicBezTo>
                    <a:pt x="304" y="239"/>
                    <a:pt x="314" y="117"/>
                    <a:pt x="28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2"/>
            <p:cNvSpPr/>
            <p:nvPr/>
          </p:nvSpPr>
          <p:spPr>
            <a:xfrm>
              <a:off x="-1825756" y="1844377"/>
              <a:ext cx="187249" cy="258414"/>
            </a:xfrm>
            <a:custGeom>
              <a:avLst/>
              <a:gdLst/>
              <a:ahLst/>
              <a:cxnLst/>
              <a:rect l="l" t="t" r="r" b="b"/>
              <a:pathLst>
                <a:path w="371" h="512" extrusionOk="0">
                  <a:moveTo>
                    <a:pt x="36" y="1"/>
                  </a:moveTo>
                  <a:cubicBezTo>
                    <a:pt x="21" y="36"/>
                    <a:pt x="11" y="71"/>
                    <a:pt x="11" y="107"/>
                  </a:cubicBezTo>
                  <a:cubicBezTo>
                    <a:pt x="1" y="188"/>
                    <a:pt x="21" y="274"/>
                    <a:pt x="62" y="344"/>
                  </a:cubicBezTo>
                  <a:cubicBezTo>
                    <a:pt x="112" y="415"/>
                    <a:pt x="178" y="466"/>
                    <a:pt x="259" y="491"/>
                  </a:cubicBezTo>
                  <a:cubicBezTo>
                    <a:pt x="294" y="506"/>
                    <a:pt x="330" y="511"/>
                    <a:pt x="370" y="511"/>
                  </a:cubicBezTo>
                  <a:cubicBezTo>
                    <a:pt x="370" y="511"/>
                    <a:pt x="360" y="466"/>
                    <a:pt x="340" y="405"/>
                  </a:cubicBezTo>
                  <a:cubicBezTo>
                    <a:pt x="320" y="339"/>
                    <a:pt x="294" y="279"/>
                    <a:pt x="259" y="218"/>
                  </a:cubicBezTo>
                  <a:cubicBezTo>
                    <a:pt x="218" y="162"/>
                    <a:pt x="173" y="112"/>
                    <a:pt x="117" y="66"/>
                  </a:cubicBezTo>
                  <a:cubicBezTo>
                    <a:pt x="77" y="26"/>
                    <a:pt x="36" y="1"/>
                    <a:pt x="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2"/>
            <p:cNvSpPr/>
            <p:nvPr/>
          </p:nvSpPr>
          <p:spPr>
            <a:xfrm>
              <a:off x="-1695539" y="2265309"/>
              <a:ext cx="151415" cy="378536"/>
            </a:xfrm>
            <a:custGeom>
              <a:avLst/>
              <a:gdLst/>
              <a:ahLst/>
              <a:cxnLst/>
              <a:rect l="l" t="t" r="r" b="b"/>
              <a:pathLst>
                <a:path w="300" h="750" extrusionOk="0">
                  <a:moveTo>
                    <a:pt x="264" y="1"/>
                  </a:moveTo>
                  <a:lnTo>
                    <a:pt x="264" y="1"/>
                  </a:lnTo>
                  <a:cubicBezTo>
                    <a:pt x="163" y="92"/>
                    <a:pt x="82" y="208"/>
                    <a:pt x="36" y="340"/>
                  </a:cubicBezTo>
                  <a:cubicBezTo>
                    <a:pt x="1" y="471"/>
                    <a:pt x="1" y="613"/>
                    <a:pt x="36" y="749"/>
                  </a:cubicBezTo>
                  <a:cubicBezTo>
                    <a:pt x="137" y="658"/>
                    <a:pt x="218" y="542"/>
                    <a:pt x="259" y="411"/>
                  </a:cubicBezTo>
                  <a:cubicBezTo>
                    <a:pt x="299" y="274"/>
                    <a:pt x="299" y="137"/>
                    <a:pt x="26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2"/>
            <p:cNvSpPr/>
            <p:nvPr/>
          </p:nvSpPr>
          <p:spPr>
            <a:xfrm>
              <a:off x="-1613775" y="3125849"/>
              <a:ext cx="166556" cy="281126"/>
            </a:xfrm>
            <a:custGeom>
              <a:avLst/>
              <a:gdLst/>
              <a:ahLst/>
              <a:cxnLst/>
              <a:rect l="l" t="t" r="r" b="b"/>
              <a:pathLst>
                <a:path w="330" h="557" extrusionOk="0">
                  <a:moveTo>
                    <a:pt x="294" y="0"/>
                  </a:moveTo>
                  <a:cubicBezTo>
                    <a:pt x="92" y="101"/>
                    <a:pt x="1" y="344"/>
                    <a:pt x="87" y="556"/>
                  </a:cubicBezTo>
                  <a:cubicBezTo>
                    <a:pt x="178" y="506"/>
                    <a:pt x="254" y="420"/>
                    <a:pt x="299" y="319"/>
                  </a:cubicBezTo>
                  <a:cubicBezTo>
                    <a:pt x="329" y="213"/>
                    <a:pt x="329" y="101"/>
                    <a:pt x="29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2"/>
            <p:cNvSpPr/>
            <p:nvPr/>
          </p:nvSpPr>
          <p:spPr>
            <a:xfrm>
              <a:off x="-1807586" y="3217707"/>
              <a:ext cx="150910" cy="449701"/>
            </a:xfrm>
            <a:custGeom>
              <a:avLst/>
              <a:gdLst/>
              <a:ahLst/>
              <a:cxnLst/>
              <a:rect l="l" t="t" r="r" b="b"/>
              <a:pathLst>
                <a:path w="299" h="891" extrusionOk="0">
                  <a:moveTo>
                    <a:pt x="16" y="0"/>
                  </a:moveTo>
                  <a:cubicBezTo>
                    <a:pt x="10" y="46"/>
                    <a:pt x="5" y="96"/>
                    <a:pt x="5" y="147"/>
                  </a:cubicBezTo>
                  <a:cubicBezTo>
                    <a:pt x="0" y="359"/>
                    <a:pt x="56" y="572"/>
                    <a:pt x="157" y="764"/>
                  </a:cubicBezTo>
                  <a:cubicBezTo>
                    <a:pt x="203" y="840"/>
                    <a:pt x="233" y="890"/>
                    <a:pt x="233" y="890"/>
                  </a:cubicBezTo>
                  <a:cubicBezTo>
                    <a:pt x="253" y="845"/>
                    <a:pt x="268" y="794"/>
                    <a:pt x="273" y="749"/>
                  </a:cubicBezTo>
                  <a:cubicBezTo>
                    <a:pt x="299" y="632"/>
                    <a:pt x="294" y="521"/>
                    <a:pt x="268" y="410"/>
                  </a:cubicBezTo>
                  <a:cubicBezTo>
                    <a:pt x="238" y="299"/>
                    <a:pt x="188" y="192"/>
                    <a:pt x="117" y="106"/>
                  </a:cubicBezTo>
                  <a:cubicBezTo>
                    <a:pt x="86" y="66"/>
                    <a:pt x="51" y="31"/>
                    <a:pt x="1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2"/>
            <p:cNvSpPr/>
            <p:nvPr/>
          </p:nvSpPr>
          <p:spPr>
            <a:xfrm>
              <a:off x="-1677370" y="3914214"/>
              <a:ext cx="176650" cy="225103"/>
            </a:xfrm>
            <a:custGeom>
              <a:avLst/>
              <a:gdLst/>
              <a:ahLst/>
              <a:cxnLst/>
              <a:rect l="l" t="t" r="r" b="b"/>
              <a:pathLst>
                <a:path w="350" h="446" extrusionOk="0">
                  <a:moveTo>
                    <a:pt x="349" y="1"/>
                  </a:moveTo>
                  <a:cubicBezTo>
                    <a:pt x="314" y="1"/>
                    <a:pt x="284" y="1"/>
                    <a:pt x="248" y="11"/>
                  </a:cubicBezTo>
                  <a:cubicBezTo>
                    <a:pt x="177" y="31"/>
                    <a:pt x="112" y="72"/>
                    <a:pt x="66" y="132"/>
                  </a:cubicBezTo>
                  <a:cubicBezTo>
                    <a:pt x="21" y="193"/>
                    <a:pt x="0" y="269"/>
                    <a:pt x="5" y="345"/>
                  </a:cubicBezTo>
                  <a:cubicBezTo>
                    <a:pt x="5" y="375"/>
                    <a:pt x="15" y="410"/>
                    <a:pt x="26" y="446"/>
                  </a:cubicBezTo>
                  <a:cubicBezTo>
                    <a:pt x="56" y="431"/>
                    <a:pt x="81" y="410"/>
                    <a:pt x="112" y="395"/>
                  </a:cubicBezTo>
                  <a:cubicBezTo>
                    <a:pt x="167" y="360"/>
                    <a:pt x="213" y="319"/>
                    <a:pt x="253" y="269"/>
                  </a:cubicBezTo>
                  <a:cubicBezTo>
                    <a:pt x="289" y="213"/>
                    <a:pt x="314" y="158"/>
                    <a:pt x="329" y="97"/>
                  </a:cubicBezTo>
                  <a:cubicBezTo>
                    <a:pt x="344" y="41"/>
                    <a:pt x="349" y="1"/>
                    <a:pt x="3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2"/>
            <p:cNvSpPr/>
            <p:nvPr/>
          </p:nvSpPr>
          <p:spPr>
            <a:xfrm>
              <a:off x="-2795313" y="830909"/>
              <a:ext cx="268508" cy="118608"/>
            </a:xfrm>
            <a:custGeom>
              <a:avLst/>
              <a:gdLst/>
              <a:ahLst/>
              <a:cxnLst/>
              <a:rect l="l" t="t" r="r" b="b"/>
              <a:pathLst>
                <a:path w="532" h="235" extrusionOk="0">
                  <a:moveTo>
                    <a:pt x="263" y="1"/>
                  </a:moveTo>
                  <a:cubicBezTo>
                    <a:pt x="167" y="11"/>
                    <a:pt x="71" y="51"/>
                    <a:pt x="0" y="117"/>
                  </a:cubicBezTo>
                  <a:cubicBezTo>
                    <a:pt x="71" y="196"/>
                    <a:pt x="168" y="235"/>
                    <a:pt x="266" y="235"/>
                  </a:cubicBezTo>
                  <a:cubicBezTo>
                    <a:pt x="363" y="235"/>
                    <a:pt x="460" y="196"/>
                    <a:pt x="531" y="117"/>
                  </a:cubicBezTo>
                  <a:cubicBezTo>
                    <a:pt x="460" y="51"/>
                    <a:pt x="364" y="11"/>
                    <a:pt x="26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1" name="Google Shape;2471;p42"/>
          <p:cNvSpPr/>
          <p:nvPr/>
        </p:nvSpPr>
        <p:spPr>
          <a:xfrm>
            <a:off x="1903874" y="7877350"/>
            <a:ext cx="138002" cy="119353"/>
          </a:xfrm>
          <a:custGeom>
            <a:avLst/>
            <a:gdLst/>
            <a:ahLst/>
            <a:cxnLst/>
            <a:rect l="l" t="t" r="r" b="b"/>
            <a:pathLst>
              <a:path w="259" h="224" extrusionOk="0">
                <a:moveTo>
                  <a:pt x="148" y="1"/>
                </a:moveTo>
                <a:cubicBezTo>
                  <a:pt x="51" y="1"/>
                  <a:pt x="1" y="122"/>
                  <a:pt x="72" y="193"/>
                </a:cubicBezTo>
                <a:cubicBezTo>
                  <a:pt x="93" y="214"/>
                  <a:pt x="120" y="223"/>
                  <a:pt x="146" y="223"/>
                </a:cubicBezTo>
                <a:cubicBezTo>
                  <a:pt x="203" y="223"/>
                  <a:pt x="259" y="180"/>
                  <a:pt x="259" y="112"/>
                </a:cubicBezTo>
                <a:cubicBezTo>
                  <a:pt x="259" y="51"/>
                  <a:pt x="208" y="1"/>
                  <a:pt x="14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2"/>
          <p:cNvSpPr/>
          <p:nvPr/>
        </p:nvSpPr>
        <p:spPr>
          <a:xfrm>
            <a:off x="2012038" y="7443628"/>
            <a:ext cx="67669" cy="58078"/>
          </a:xfrm>
          <a:custGeom>
            <a:avLst/>
            <a:gdLst/>
            <a:ahLst/>
            <a:cxnLst/>
            <a:rect l="l" t="t" r="r" b="b"/>
            <a:pathLst>
              <a:path w="127" h="109" extrusionOk="0">
                <a:moveTo>
                  <a:pt x="71" y="0"/>
                </a:moveTo>
                <a:cubicBezTo>
                  <a:pt x="20" y="0"/>
                  <a:pt x="0" y="56"/>
                  <a:pt x="30" y="91"/>
                </a:cubicBezTo>
                <a:cubicBezTo>
                  <a:pt x="42" y="103"/>
                  <a:pt x="56" y="108"/>
                  <a:pt x="70" y="108"/>
                </a:cubicBezTo>
                <a:cubicBezTo>
                  <a:pt x="99" y="108"/>
                  <a:pt x="127" y="87"/>
                  <a:pt x="127" y="56"/>
                </a:cubicBezTo>
                <a:cubicBezTo>
                  <a:pt x="127" y="21"/>
                  <a:pt x="101" y="0"/>
                  <a:pt x="7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2"/>
          <p:cNvSpPr/>
          <p:nvPr/>
        </p:nvSpPr>
        <p:spPr>
          <a:xfrm>
            <a:off x="3728275" y="7974325"/>
            <a:ext cx="65005" cy="65005"/>
          </a:xfrm>
          <a:custGeom>
            <a:avLst/>
            <a:gdLst/>
            <a:ahLst/>
            <a:cxnLst/>
            <a:rect l="l" t="t" r="r" b="b"/>
            <a:pathLst>
              <a:path w="122" h="122" extrusionOk="0">
                <a:moveTo>
                  <a:pt x="61" y="1"/>
                </a:moveTo>
                <a:cubicBezTo>
                  <a:pt x="31" y="1"/>
                  <a:pt x="1" y="26"/>
                  <a:pt x="1" y="61"/>
                </a:cubicBezTo>
                <a:cubicBezTo>
                  <a:pt x="1" y="97"/>
                  <a:pt x="31" y="122"/>
                  <a:pt x="61" y="122"/>
                </a:cubicBezTo>
                <a:cubicBezTo>
                  <a:pt x="97" y="122"/>
                  <a:pt x="122" y="97"/>
                  <a:pt x="122" y="61"/>
                </a:cubicBezTo>
                <a:cubicBezTo>
                  <a:pt x="122" y="26"/>
                  <a:pt x="97" y="1"/>
                  <a:pt x="6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2"/>
          <p:cNvSpPr/>
          <p:nvPr/>
        </p:nvSpPr>
        <p:spPr>
          <a:xfrm>
            <a:off x="4434271" y="7963668"/>
            <a:ext cx="35699" cy="27174"/>
          </a:xfrm>
          <a:custGeom>
            <a:avLst/>
            <a:gdLst/>
            <a:ahLst/>
            <a:cxnLst/>
            <a:rect l="l" t="t" r="r" b="b"/>
            <a:pathLst>
              <a:path w="67" h="51" extrusionOk="0">
                <a:moveTo>
                  <a:pt x="41" y="0"/>
                </a:moveTo>
                <a:cubicBezTo>
                  <a:pt x="1" y="0"/>
                  <a:pt x="1" y="51"/>
                  <a:pt x="41" y="51"/>
                </a:cubicBezTo>
                <a:cubicBezTo>
                  <a:pt x="51" y="51"/>
                  <a:pt x="66" y="41"/>
                  <a:pt x="66" y="26"/>
                </a:cubicBezTo>
                <a:cubicBezTo>
                  <a:pt x="66" y="10"/>
                  <a:pt x="51"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2"/>
          <p:cNvSpPr/>
          <p:nvPr/>
        </p:nvSpPr>
        <p:spPr>
          <a:xfrm>
            <a:off x="1763208" y="7742545"/>
            <a:ext cx="44758" cy="32502"/>
          </a:xfrm>
          <a:custGeom>
            <a:avLst/>
            <a:gdLst/>
            <a:ahLst/>
            <a:cxnLst/>
            <a:rect l="l" t="t" r="r" b="b"/>
            <a:pathLst>
              <a:path w="84" h="61" extrusionOk="0">
                <a:moveTo>
                  <a:pt x="47" y="1"/>
                </a:moveTo>
                <a:cubicBezTo>
                  <a:pt x="1" y="1"/>
                  <a:pt x="50" y="61"/>
                  <a:pt x="73" y="61"/>
                </a:cubicBezTo>
                <a:cubicBezTo>
                  <a:pt x="79" y="61"/>
                  <a:pt x="84" y="55"/>
                  <a:pt x="83" y="41"/>
                </a:cubicBezTo>
                <a:cubicBezTo>
                  <a:pt x="83" y="16"/>
                  <a:pt x="68" y="1"/>
                  <a:pt x="4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2"/>
          <p:cNvSpPr/>
          <p:nvPr/>
        </p:nvSpPr>
        <p:spPr>
          <a:xfrm>
            <a:off x="1986995" y="7683401"/>
            <a:ext cx="46889" cy="32502"/>
          </a:xfrm>
          <a:custGeom>
            <a:avLst/>
            <a:gdLst/>
            <a:ahLst/>
            <a:cxnLst/>
            <a:rect l="l" t="t" r="r" b="b"/>
            <a:pathLst>
              <a:path w="88" h="61" extrusionOk="0">
                <a:moveTo>
                  <a:pt x="47" y="0"/>
                </a:moveTo>
                <a:cubicBezTo>
                  <a:pt x="0" y="0"/>
                  <a:pt x="50" y="60"/>
                  <a:pt x="75" y="60"/>
                </a:cubicBezTo>
                <a:cubicBezTo>
                  <a:pt x="82" y="60"/>
                  <a:pt x="88" y="55"/>
                  <a:pt x="88" y="41"/>
                </a:cubicBezTo>
                <a:cubicBezTo>
                  <a:pt x="88" y="16"/>
                  <a:pt x="67" y="0"/>
                  <a:pt x="4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2"/>
          <p:cNvSpPr/>
          <p:nvPr/>
        </p:nvSpPr>
        <p:spPr>
          <a:xfrm>
            <a:off x="2121801" y="7632249"/>
            <a:ext cx="46889" cy="32502"/>
          </a:xfrm>
          <a:custGeom>
            <a:avLst/>
            <a:gdLst/>
            <a:ahLst/>
            <a:cxnLst/>
            <a:rect l="l" t="t" r="r" b="b"/>
            <a:pathLst>
              <a:path w="88" h="61" extrusionOk="0">
                <a:moveTo>
                  <a:pt x="47" y="0"/>
                </a:moveTo>
                <a:cubicBezTo>
                  <a:pt x="0" y="0"/>
                  <a:pt x="49" y="60"/>
                  <a:pt x="75" y="60"/>
                </a:cubicBezTo>
                <a:cubicBezTo>
                  <a:pt x="82" y="60"/>
                  <a:pt x="87" y="55"/>
                  <a:pt x="87" y="41"/>
                </a:cubicBezTo>
                <a:cubicBezTo>
                  <a:pt x="87" y="16"/>
                  <a:pt x="67" y="0"/>
                  <a:pt x="4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2"/>
          <p:cNvSpPr/>
          <p:nvPr/>
        </p:nvSpPr>
        <p:spPr>
          <a:xfrm>
            <a:off x="4004279" y="8044658"/>
            <a:ext cx="45290" cy="30904"/>
          </a:xfrm>
          <a:custGeom>
            <a:avLst/>
            <a:gdLst/>
            <a:ahLst/>
            <a:cxnLst/>
            <a:rect l="l" t="t" r="r" b="b"/>
            <a:pathLst>
              <a:path w="85" h="58" extrusionOk="0">
                <a:moveTo>
                  <a:pt x="44" y="0"/>
                </a:moveTo>
                <a:cubicBezTo>
                  <a:pt x="1" y="0"/>
                  <a:pt x="49" y="58"/>
                  <a:pt x="73" y="58"/>
                </a:cubicBezTo>
                <a:cubicBezTo>
                  <a:pt x="80" y="58"/>
                  <a:pt x="84" y="53"/>
                  <a:pt x="84" y="41"/>
                </a:cubicBezTo>
                <a:cubicBezTo>
                  <a:pt x="84" y="15"/>
                  <a:pt x="69" y="0"/>
                  <a:pt x="4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2"/>
          <p:cNvSpPr/>
          <p:nvPr/>
        </p:nvSpPr>
        <p:spPr>
          <a:xfrm>
            <a:off x="2292305" y="7791032"/>
            <a:ext cx="29838" cy="30371"/>
          </a:xfrm>
          <a:custGeom>
            <a:avLst/>
            <a:gdLst/>
            <a:ahLst/>
            <a:cxnLst/>
            <a:rect l="l" t="t" r="r" b="b"/>
            <a:pathLst>
              <a:path w="56" h="57" extrusionOk="0">
                <a:moveTo>
                  <a:pt x="25" y="1"/>
                </a:moveTo>
                <a:cubicBezTo>
                  <a:pt x="10" y="1"/>
                  <a:pt x="0" y="16"/>
                  <a:pt x="0" y="31"/>
                </a:cubicBezTo>
                <a:cubicBezTo>
                  <a:pt x="0" y="41"/>
                  <a:pt x="10" y="56"/>
                  <a:pt x="25" y="56"/>
                </a:cubicBezTo>
                <a:cubicBezTo>
                  <a:pt x="41" y="56"/>
                  <a:pt x="56" y="41"/>
                  <a:pt x="56" y="31"/>
                </a:cubicBezTo>
                <a:cubicBezTo>
                  <a:pt x="56" y="16"/>
                  <a:pt x="41" y="1"/>
                  <a:pt x="2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2"/>
          <p:cNvSpPr/>
          <p:nvPr/>
        </p:nvSpPr>
        <p:spPr>
          <a:xfrm>
            <a:off x="1829811" y="7580565"/>
            <a:ext cx="37298" cy="36232"/>
          </a:xfrm>
          <a:custGeom>
            <a:avLst/>
            <a:gdLst/>
            <a:ahLst/>
            <a:cxnLst/>
            <a:rect l="l" t="t" r="r" b="b"/>
            <a:pathLst>
              <a:path w="70" h="68" extrusionOk="0">
                <a:moveTo>
                  <a:pt x="28" y="0"/>
                </a:moveTo>
                <a:cubicBezTo>
                  <a:pt x="0" y="0"/>
                  <a:pt x="0" y="68"/>
                  <a:pt x="28" y="68"/>
                </a:cubicBezTo>
                <a:cubicBezTo>
                  <a:pt x="30" y="68"/>
                  <a:pt x="32" y="68"/>
                  <a:pt x="34" y="67"/>
                </a:cubicBezTo>
                <a:cubicBezTo>
                  <a:pt x="54" y="67"/>
                  <a:pt x="69" y="52"/>
                  <a:pt x="69" y="32"/>
                </a:cubicBezTo>
                <a:cubicBezTo>
                  <a:pt x="69" y="16"/>
                  <a:pt x="54" y="1"/>
                  <a:pt x="34" y="1"/>
                </a:cubicBezTo>
                <a:cubicBezTo>
                  <a:pt x="32" y="1"/>
                  <a:pt x="30" y="0"/>
                  <a:pt x="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2"/>
          <p:cNvSpPr/>
          <p:nvPr/>
        </p:nvSpPr>
        <p:spPr>
          <a:xfrm>
            <a:off x="1535158" y="7648234"/>
            <a:ext cx="185957" cy="275472"/>
          </a:xfrm>
          <a:custGeom>
            <a:avLst/>
            <a:gdLst/>
            <a:ahLst/>
            <a:cxnLst/>
            <a:rect l="l" t="t" r="r" b="b"/>
            <a:pathLst>
              <a:path w="349" h="517" extrusionOk="0">
                <a:moveTo>
                  <a:pt x="324" y="1"/>
                </a:moveTo>
                <a:cubicBezTo>
                  <a:pt x="111" y="77"/>
                  <a:pt x="0" y="304"/>
                  <a:pt x="71" y="517"/>
                </a:cubicBezTo>
                <a:cubicBezTo>
                  <a:pt x="167" y="476"/>
                  <a:pt x="248" y="400"/>
                  <a:pt x="303" y="309"/>
                </a:cubicBezTo>
                <a:cubicBezTo>
                  <a:pt x="344" y="213"/>
                  <a:pt x="349" y="102"/>
                  <a:pt x="32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2"/>
          <p:cNvSpPr/>
          <p:nvPr/>
        </p:nvSpPr>
        <p:spPr>
          <a:xfrm>
            <a:off x="1391827" y="7252343"/>
            <a:ext cx="170505" cy="258954"/>
          </a:xfrm>
          <a:custGeom>
            <a:avLst/>
            <a:gdLst/>
            <a:ahLst/>
            <a:cxnLst/>
            <a:rect l="l" t="t" r="r" b="b"/>
            <a:pathLst>
              <a:path w="320" h="486" extrusionOk="0">
                <a:moveTo>
                  <a:pt x="107" y="0"/>
                </a:moveTo>
                <a:lnTo>
                  <a:pt x="107" y="0"/>
                </a:lnTo>
                <a:cubicBezTo>
                  <a:pt x="1" y="177"/>
                  <a:pt x="77" y="405"/>
                  <a:pt x="269" y="486"/>
                </a:cubicBezTo>
                <a:cubicBezTo>
                  <a:pt x="309" y="400"/>
                  <a:pt x="320" y="299"/>
                  <a:pt x="299" y="208"/>
                </a:cubicBezTo>
                <a:cubicBezTo>
                  <a:pt x="259" y="117"/>
                  <a:pt x="193" y="41"/>
                  <a:pt x="10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2"/>
          <p:cNvSpPr/>
          <p:nvPr/>
        </p:nvSpPr>
        <p:spPr>
          <a:xfrm>
            <a:off x="1548478" y="7531012"/>
            <a:ext cx="92712" cy="160914"/>
          </a:xfrm>
          <a:custGeom>
            <a:avLst/>
            <a:gdLst/>
            <a:ahLst/>
            <a:cxnLst/>
            <a:rect l="l" t="t" r="r" b="b"/>
            <a:pathLst>
              <a:path w="174" h="302" extrusionOk="0">
                <a:moveTo>
                  <a:pt x="154" y="1"/>
                </a:moveTo>
                <a:cubicBezTo>
                  <a:pt x="150" y="1"/>
                  <a:pt x="146" y="3"/>
                  <a:pt x="142" y="8"/>
                </a:cubicBezTo>
                <a:cubicBezTo>
                  <a:pt x="107" y="49"/>
                  <a:pt x="76" y="94"/>
                  <a:pt x="51" y="140"/>
                </a:cubicBezTo>
                <a:cubicBezTo>
                  <a:pt x="41" y="165"/>
                  <a:pt x="31" y="190"/>
                  <a:pt x="21" y="221"/>
                </a:cubicBezTo>
                <a:cubicBezTo>
                  <a:pt x="21" y="231"/>
                  <a:pt x="21" y="241"/>
                  <a:pt x="15" y="256"/>
                </a:cubicBezTo>
                <a:cubicBezTo>
                  <a:pt x="10" y="271"/>
                  <a:pt x="0" y="286"/>
                  <a:pt x="15" y="302"/>
                </a:cubicBezTo>
                <a:lnTo>
                  <a:pt x="26" y="302"/>
                </a:lnTo>
                <a:cubicBezTo>
                  <a:pt x="41" y="291"/>
                  <a:pt x="41" y="276"/>
                  <a:pt x="41" y="266"/>
                </a:cubicBezTo>
                <a:cubicBezTo>
                  <a:pt x="46" y="251"/>
                  <a:pt x="46" y="241"/>
                  <a:pt x="51" y="226"/>
                </a:cubicBezTo>
                <a:cubicBezTo>
                  <a:pt x="56" y="200"/>
                  <a:pt x="66" y="175"/>
                  <a:pt x="76" y="155"/>
                </a:cubicBezTo>
                <a:cubicBezTo>
                  <a:pt x="101" y="109"/>
                  <a:pt x="127" y="64"/>
                  <a:pt x="162" y="29"/>
                </a:cubicBezTo>
                <a:cubicBezTo>
                  <a:pt x="173" y="17"/>
                  <a:pt x="165" y="1"/>
                  <a:pt x="15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2"/>
          <p:cNvSpPr/>
          <p:nvPr/>
        </p:nvSpPr>
        <p:spPr>
          <a:xfrm>
            <a:off x="1464292" y="7785704"/>
            <a:ext cx="168374" cy="214197"/>
          </a:xfrm>
          <a:custGeom>
            <a:avLst/>
            <a:gdLst/>
            <a:ahLst/>
            <a:cxnLst/>
            <a:rect l="l" t="t" r="r" b="b"/>
            <a:pathLst>
              <a:path w="316" h="402" extrusionOk="0">
                <a:moveTo>
                  <a:pt x="18" y="0"/>
                </a:moveTo>
                <a:cubicBezTo>
                  <a:pt x="9" y="0"/>
                  <a:pt x="0" y="15"/>
                  <a:pt x="12" y="26"/>
                </a:cubicBezTo>
                <a:cubicBezTo>
                  <a:pt x="72" y="82"/>
                  <a:pt x="123" y="147"/>
                  <a:pt x="168" y="213"/>
                </a:cubicBezTo>
                <a:cubicBezTo>
                  <a:pt x="194" y="243"/>
                  <a:pt x="214" y="279"/>
                  <a:pt x="239" y="314"/>
                </a:cubicBezTo>
                <a:cubicBezTo>
                  <a:pt x="249" y="344"/>
                  <a:pt x="275" y="375"/>
                  <a:pt x="300" y="400"/>
                </a:cubicBezTo>
                <a:cubicBezTo>
                  <a:pt x="302" y="401"/>
                  <a:pt x="304" y="402"/>
                  <a:pt x="305" y="402"/>
                </a:cubicBezTo>
                <a:cubicBezTo>
                  <a:pt x="312" y="402"/>
                  <a:pt x="315" y="394"/>
                  <a:pt x="315" y="390"/>
                </a:cubicBezTo>
                <a:cubicBezTo>
                  <a:pt x="310" y="350"/>
                  <a:pt x="295" y="314"/>
                  <a:pt x="270" y="284"/>
                </a:cubicBezTo>
                <a:cubicBezTo>
                  <a:pt x="244" y="253"/>
                  <a:pt x="224" y="218"/>
                  <a:pt x="199" y="183"/>
                </a:cubicBezTo>
                <a:cubicBezTo>
                  <a:pt x="143" y="122"/>
                  <a:pt x="88" y="61"/>
                  <a:pt x="27" y="6"/>
                </a:cubicBezTo>
                <a:cubicBezTo>
                  <a:pt x="24" y="2"/>
                  <a:pt x="21" y="0"/>
                  <a:pt x="1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2"/>
          <p:cNvSpPr/>
          <p:nvPr/>
        </p:nvSpPr>
        <p:spPr>
          <a:xfrm>
            <a:off x="1572456" y="7421249"/>
            <a:ext cx="280800" cy="192351"/>
          </a:xfrm>
          <a:custGeom>
            <a:avLst/>
            <a:gdLst/>
            <a:ahLst/>
            <a:cxnLst/>
            <a:rect l="l" t="t" r="r" b="b"/>
            <a:pathLst>
              <a:path w="527" h="361" extrusionOk="0">
                <a:moveTo>
                  <a:pt x="474" y="0"/>
                </a:moveTo>
                <a:cubicBezTo>
                  <a:pt x="421" y="0"/>
                  <a:pt x="369" y="6"/>
                  <a:pt x="319" y="17"/>
                </a:cubicBezTo>
                <a:cubicBezTo>
                  <a:pt x="249" y="27"/>
                  <a:pt x="183" y="58"/>
                  <a:pt x="132" y="108"/>
                </a:cubicBezTo>
                <a:cubicBezTo>
                  <a:pt x="112" y="133"/>
                  <a:pt x="92" y="159"/>
                  <a:pt x="77" y="189"/>
                </a:cubicBezTo>
                <a:cubicBezTo>
                  <a:pt x="46" y="245"/>
                  <a:pt x="21" y="300"/>
                  <a:pt x="1" y="361"/>
                </a:cubicBezTo>
                <a:cubicBezTo>
                  <a:pt x="137" y="310"/>
                  <a:pt x="289" y="295"/>
                  <a:pt x="400" y="199"/>
                </a:cubicBezTo>
                <a:cubicBezTo>
                  <a:pt x="456" y="143"/>
                  <a:pt x="496" y="73"/>
                  <a:pt x="527" y="2"/>
                </a:cubicBezTo>
                <a:cubicBezTo>
                  <a:pt x="509" y="1"/>
                  <a:pt x="491" y="0"/>
                  <a:pt x="474"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2"/>
          <p:cNvSpPr/>
          <p:nvPr/>
        </p:nvSpPr>
        <p:spPr>
          <a:xfrm>
            <a:off x="1330019" y="7524618"/>
            <a:ext cx="250962" cy="391095"/>
          </a:xfrm>
          <a:custGeom>
            <a:avLst/>
            <a:gdLst/>
            <a:ahLst/>
            <a:cxnLst/>
            <a:rect l="l" t="t" r="r" b="b"/>
            <a:pathLst>
              <a:path w="471" h="734" extrusionOk="0">
                <a:moveTo>
                  <a:pt x="6" y="0"/>
                </a:moveTo>
                <a:cubicBezTo>
                  <a:pt x="1" y="96"/>
                  <a:pt x="11" y="197"/>
                  <a:pt x="26" y="293"/>
                </a:cubicBezTo>
                <a:cubicBezTo>
                  <a:pt x="46" y="389"/>
                  <a:pt x="92" y="480"/>
                  <a:pt x="157" y="556"/>
                </a:cubicBezTo>
                <a:cubicBezTo>
                  <a:pt x="188" y="587"/>
                  <a:pt x="223" y="612"/>
                  <a:pt x="259" y="632"/>
                </a:cubicBezTo>
                <a:cubicBezTo>
                  <a:pt x="324" y="673"/>
                  <a:pt x="395" y="708"/>
                  <a:pt x="471" y="733"/>
                </a:cubicBezTo>
                <a:cubicBezTo>
                  <a:pt x="390" y="556"/>
                  <a:pt x="370" y="349"/>
                  <a:pt x="254" y="192"/>
                </a:cubicBezTo>
                <a:cubicBezTo>
                  <a:pt x="183" y="116"/>
                  <a:pt x="102" y="51"/>
                  <a:pt x="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2"/>
          <p:cNvSpPr/>
          <p:nvPr/>
        </p:nvSpPr>
        <p:spPr>
          <a:xfrm>
            <a:off x="1456832" y="7273656"/>
            <a:ext cx="194482" cy="163578"/>
          </a:xfrm>
          <a:custGeom>
            <a:avLst/>
            <a:gdLst/>
            <a:ahLst/>
            <a:cxnLst/>
            <a:rect l="l" t="t" r="r" b="b"/>
            <a:pathLst>
              <a:path w="365" h="307" extrusionOk="0">
                <a:moveTo>
                  <a:pt x="152" y="0"/>
                </a:moveTo>
                <a:cubicBezTo>
                  <a:pt x="147" y="0"/>
                  <a:pt x="142" y="0"/>
                  <a:pt x="137" y="1"/>
                </a:cubicBezTo>
                <a:cubicBezTo>
                  <a:pt x="51" y="16"/>
                  <a:pt x="0" y="97"/>
                  <a:pt x="21" y="178"/>
                </a:cubicBezTo>
                <a:cubicBezTo>
                  <a:pt x="30" y="254"/>
                  <a:pt x="91" y="307"/>
                  <a:pt x="164" y="307"/>
                </a:cubicBezTo>
                <a:cubicBezTo>
                  <a:pt x="174" y="307"/>
                  <a:pt x="183" y="306"/>
                  <a:pt x="193" y="304"/>
                </a:cubicBezTo>
                <a:cubicBezTo>
                  <a:pt x="365" y="255"/>
                  <a:pt x="322" y="0"/>
                  <a:pt x="152"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2"/>
          <p:cNvSpPr/>
          <p:nvPr/>
        </p:nvSpPr>
        <p:spPr>
          <a:xfrm>
            <a:off x="1518640" y="7626388"/>
            <a:ext cx="191285" cy="160381"/>
          </a:xfrm>
          <a:custGeom>
            <a:avLst/>
            <a:gdLst/>
            <a:ahLst/>
            <a:cxnLst/>
            <a:rect l="l" t="t" r="r" b="b"/>
            <a:pathLst>
              <a:path w="359" h="301" extrusionOk="0">
                <a:moveTo>
                  <a:pt x="170" y="0"/>
                </a:moveTo>
                <a:cubicBezTo>
                  <a:pt x="156" y="0"/>
                  <a:pt x="142" y="2"/>
                  <a:pt x="127" y="6"/>
                </a:cubicBezTo>
                <a:cubicBezTo>
                  <a:pt x="46" y="37"/>
                  <a:pt x="1" y="128"/>
                  <a:pt x="36" y="214"/>
                </a:cubicBezTo>
                <a:cubicBezTo>
                  <a:pt x="61" y="272"/>
                  <a:pt x="116" y="301"/>
                  <a:pt x="171" y="301"/>
                </a:cubicBezTo>
                <a:cubicBezTo>
                  <a:pt x="226" y="301"/>
                  <a:pt x="281" y="272"/>
                  <a:pt x="309" y="214"/>
                </a:cubicBezTo>
                <a:cubicBezTo>
                  <a:pt x="358" y="111"/>
                  <a:pt x="277" y="0"/>
                  <a:pt x="170"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2"/>
          <p:cNvSpPr/>
          <p:nvPr/>
        </p:nvSpPr>
        <p:spPr>
          <a:xfrm>
            <a:off x="1651314" y="7437767"/>
            <a:ext cx="145462" cy="79391"/>
          </a:xfrm>
          <a:custGeom>
            <a:avLst/>
            <a:gdLst/>
            <a:ahLst/>
            <a:cxnLst/>
            <a:rect l="l" t="t" r="r" b="b"/>
            <a:pathLst>
              <a:path w="273" h="149" extrusionOk="0">
                <a:moveTo>
                  <a:pt x="262" y="0"/>
                </a:moveTo>
                <a:cubicBezTo>
                  <a:pt x="261" y="0"/>
                  <a:pt x="259" y="1"/>
                  <a:pt x="257" y="1"/>
                </a:cubicBezTo>
                <a:cubicBezTo>
                  <a:pt x="207" y="1"/>
                  <a:pt x="161" y="11"/>
                  <a:pt x="121" y="32"/>
                </a:cubicBezTo>
                <a:cubicBezTo>
                  <a:pt x="96" y="42"/>
                  <a:pt x="75" y="57"/>
                  <a:pt x="55" y="72"/>
                </a:cubicBezTo>
                <a:cubicBezTo>
                  <a:pt x="35" y="82"/>
                  <a:pt x="15" y="97"/>
                  <a:pt x="5" y="123"/>
                </a:cubicBezTo>
                <a:cubicBezTo>
                  <a:pt x="0" y="136"/>
                  <a:pt x="11" y="149"/>
                  <a:pt x="24" y="149"/>
                </a:cubicBezTo>
                <a:cubicBezTo>
                  <a:pt x="26" y="149"/>
                  <a:pt x="28" y="149"/>
                  <a:pt x="30" y="148"/>
                </a:cubicBezTo>
                <a:cubicBezTo>
                  <a:pt x="50" y="138"/>
                  <a:pt x="65" y="123"/>
                  <a:pt x="80" y="107"/>
                </a:cubicBezTo>
                <a:cubicBezTo>
                  <a:pt x="101" y="92"/>
                  <a:pt x="116" y="82"/>
                  <a:pt x="136" y="72"/>
                </a:cubicBezTo>
                <a:cubicBezTo>
                  <a:pt x="176" y="52"/>
                  <a:pt x="217" y="37"/>
                  <a:pt x="257" y="27"/>
                </a:cubicBezTo>
                <a:cubicBezTo>
                  <a:pt x="271" y="18"/>
                  <a:pt x="272" y="0"/>
                  <a:pt x="262"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2"/>
          <p:cNvSpPr/>
          <p:nvPr/>
        </p:nvSpPr>
        <p:spPr>
          <a:xfrm>
            <a:off x="1545281" y="7293371"/>
            <a:ext cx="54881" cy="92179"/>
          </a:xfrm>
          <a:custGeom>
            <a:avLst/>
            <a:gdLst/>
            <a:ahLst/>
            <a:cxnLst/>
            <a:rect l="l" t="t" r="r" b="b"/>
            <a:pathLst>
              <a:path w="103" h="173" extrusionOk="0">
                <a:moveTo>
                  <a:pt x="25" y="0"/>
                </a:moveTo>
                <a:cubicBezTo>
                  <a:pt x="10" y="0"/>
                  <a:pt x="0" y="21"/>
                  <a:pt x="16" y="29"/>
                </a:cubicBezTo>
                <a:cubicBezTo>
                  <a:pt x="27" y="35"/>
                  <a:pt x="32" y="45"/>
                  <a:pt x="37" y="55"/>
                </a:cubicBezTo>
                <a:cubicBezTo>
                  <a:pt x="42" y="60"/>
                  <a:pt x="47" y="65"/>
                  <a:pt x="47" y="70"/>
                </a:cubicBezTo>
                <a:lnTo>
                  <a:pt x="47" y="75"/>
                </a:lnTo>
                <a:lnTo>
                  <a:pt x="47" y="80"/>
                </a:lnTo>
                <a:lnTo>
                  <a:pt x="47" y="90"/>
                </a:lnTo>
                <a:lnTo>
                  <a:pt x="47" y="105"/>
                </a:lnTo>
                <a:lnTo>
                  <a:pt x="47" y="110"/>
                </a:lnTo>
                <a:lnTo>
                  <a:pt x="47" y="115"/>
                </a:lnTo>
                <a:lnTo>
                  <a:pt x="47" y="121"/>
                </a:lnTo>
                <a:cubicBezTo>
                  <a:pt x="42" y="131"/>
                  <a:pt x="37" y="136"/>
                  <a:pt x="37" y="146"/>
                </a:cubicBezTo>
                <a:cubicBezTo>
                  <a:pt x="37" y="163"/>
                  <a:pt x="51" y="172"/>
                  <a:pt x="64" y="172"/>
                </a:cubicBezTo>
                <a:cubicBezTo>
                  <a:pt x="67" y="172"/>
                  <a:pt x="69" y="172"/>
                  <a:pt x="72" y="171"/>
                </a:cubicBezTo>
                <a:cubicBezTo>
                  <a:pt x="87" y="161"/>
                  <a:pt x="97" y="136"/>
                  <a:pt x="97" y="115"/>
                </a:cubicBezTo>
                <a:cubicBezTo>
                  <a:pt x="102" y="100"/>
                  <a:pt x="102" y="85"/>
                  <a:pt x="97" y="70"/>
                </a:cubicBezTo>
                <a:cubicBezTo>
                  <a:pt x="92" y="55"/>
                  <a:pt x="82" y="40"/>
                  <a:pt x="72" y="24"/>
                </a:cubicBezTo>
                <a:cubicBezTo>
                  <a:pt x="62" y="14"/>
                  <a:pt x="47" y="9"/>
                  <a:pt x="37" y="4"/>
                </a:cubicBezTo>
                <a:cubicBezTo>
                  <a:pt x="33" y="1"/>
                  <a:pt x="29" y="0"/>
                  <a:pt x="2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2"/>
          <p:cNvSpPr/>
          <p:nvPr/>
        </p:nvSpPr>
        <p:spPr>
          <a:xfrm>
            <a:off x="1594302" y="7638110"/>
            <a:ext cx="89515" cy="90581"/>
          </a:xfrm>
          <a:custGeom>
            <a:avLst/>
            <a:gdLst/>
            <a:ahLst/>
            <a:cxnLst/>
            <a:rect l="l" t="t" r="r" b="b"/>
            <a:pathLst>
              <a:path w="168" h="170" extrusionOk="0">
                <a:moveTo>
                  <a:pt x="46" y="1"/>
                </a:moveTo>
                <a:cubicBezTo>
                  <a:pt x="37" y="1"/>
                  <a:pt x="28" y="2"/>
                  <a:pt x="21" y="5"/>
                </a:cubicBezTo>
                <a:cubicBezTo>
                  <a:pt x="5" y="10"/>
                  <a:pt x="0" y="20"/>
                  <a:pt x="5" y="35"/>
                </a:cubicBezTo>
                <a:cubicBezTo>
                  <a:pt x="5" y="45"/>
                  <a:pt x="15" y="55"/>
                  <a:pt x="26" y="55"/>
                </a:cubicBezTo>
                <a:lnTo>
                  <a:pt x="46" y="55"/>
                </a:lnTo>
                <a:lnTo>
                  <a:pt x="56" y="60"/>
                </a:lnTo>
                <a:lnTo>
                  <a:pt x="71" y="70"/>
                </a:lnTo>
                <a:lnTo>
                  <a:pt x="76" y="70"/>
                </a:lnTo>
                <a:lnTo>
                  <a:pt x="81" y="75"/>
                </a:lnTo>
                <a:lnTo>
                  <a:pt x="86" y="80"/>
                </a:lnTo>
                <a:lnTo>
                  <a:pt x="91" y="90"/>
                </a:lnTo>
                <a:lnTo>
                  <a:pt x="96" y="96"/>
                </a:lnTo>
                <a:lnTo>
                  <a:pt x="96" y="101"/>
                </a:lnTo>
                <a:cubicBezTo>
                  <a:pt x="96" y="106"/>
                  <a:pt x="96" y="111"/>
                  <a:pt x="96" y="116"/>
                </a:cubicBezTo>
                <a:lnTo>
                  <a:pt x="96" y="121"/>
                </a:lnTo>
                <a:cubicBezTo>
                  <a:pt x="96" y="131"/>
                  <a:pt x="101" y="141"/>
                  <a:pt x="106" y="156"/>
                </a:cubicBezTo>
                <a:cubicBezTo>
                  <a:pt x="112" y="164"/>
                  <a:pt x="122" y="170"/>
                  <a:pt x="132" y="170"/>
                </a:cubicBezTo>
                <a:cubicBezTo>
                  <a:pt x="141" y="170"/>
                  <a:pt x="150" y="166"/>
                  <a:pt x="157" y="156"/>
                </a:cubicBezTo>
                <a:cubicBezTo>
                  <a:pt x="162" y="151"/>
                  <a:pt x="167" y="141"/>
                  <a:pt x="167" y="126"/>
                </a:cubicBezTo>
                <a:cubicBezTo>
                  <a:pt x="167" y="126"/>
                  <a:pt x="167" y="121"/>
                  <a:pt x="167" y="116"/>
                </a:cubicBezTo>
                <a:cubicBezTo>
                  <a:pt x="167" y="106"/>
                  <a:pt x="162" y="96"/>
                  <a:pt x="157" y="85"/>
                </a:cubicBezTo>
                <a:cubicBezTo>
                  <a:pt x="152" y="65"/>
                  <a:pt x="137" y="45"/>
                  <a:pt x="122" y="30"/>
                </a:cubicBezTo>
                <a:cubicBezTo>
                  <a:pt x="112" y="20"/>
                  <a:pt x="91" y="10"/>
                  <a:pt x="71" y="5"/>
                </a:cubicBezTo>
                <a:cubicBezTo>
                  <a:pt x="63" y="2"/>
                  <a:pt x="55" y="1"/>
                  <a:pt x="46"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2"/>
          <p:cNvSpPr/>
          <p:nvPr/>
        </p:nvSpPr>
        <p:spPr>
          <a:xfrm>
            <a:off x="2060525" y="7888540"/>
            <a:ext cx="204073" cy="161980"/>
          </a:xfrm>
          <a:custGeom>
            <a:avLst/>
            <a:gdLst/>
            <a:ahLst/>
            <a:cxnLst/>
            <a:rect l="l" t="t" r="r" b="b"/>
            <a:pathLst>
              <a:path w="383" h="304" extrusionOk="0">
                <a:moveTo>
                  <a:pt x="165" y="1"/>
                </a:moveTo>
                <a:cubicBezTo>
                  <a:pt x="148" y="1"/>
                  <a:pt x="130" y="4"/>
                  <a:pt x="111" y="10"/>
                </a:cubicBezTo>
                <a:cubicBezTo>
                  <a:pt x="36" y="40"/>
                  <a:pt x="0" y="131"/>
                  <a:pt x="36" y="207"/>
                </a:cubicBezTo>
                <a:cubicBezTo>
                  <a:pt x="59" y="269"/>
                  <a:pt x="114" y="304"/>
                  <a:pt x="175" y="304"/>
                </a:cubicBezTo>
                <a:cubicBezTo>
                  <a:pt x="194" y="304"/>
                  <a:pt x="213" y="300"/>
                  <a:pt x="233" y="293"/>
                </a:cubicBezTo>
                <a:cubicBezTo>
                  <a:pt x="382" y="216"/>
                  <a:pt x="313" y="1"/>
                  <a:pt x="16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2"/>
          <p:cNvSpPr/>
          <p:nvPr/>
        </p:nvSpPr>
        <p:spPr>
          <a:xfrm>
            <a:off x="2149508" y="7907189"/>
            <a:ext cx="59677" cy="83654"/>
          </a:xfrm>
          <a:custGeom>
            <a:avLst/>
            <a:gdLst/>
            <a:ahLst/>
            <a:cxnLst/>
            <a:rect l="l" t="t" r="r" b="b"/>
            <a:pathLst>
              <a:path w="112" h="157" extrusionOk="0">
                <a:moveTo>
                  <a:pt x="15" y="0"/>
                </a:moveTo>
                <a:cubicBezTo>
                  <a:pt x="0" y="0"/>
                  <a:pt x="0" y="25"/>
                  <a:pt x="15" y="25"/>
                </a:cubicBezTo>
                <a:cubicBezTo>
                  <a:pt x="25" y="31"/>
                  <a:pt x="35" y="36"/>
                  <a:pt x="41" y="46"/>
                </a:cubicBezTo>
                <a:cubicBezTo>
                  <a:pt x="46" y="46"/>
                  <a:pt x="51" y="51"/>
                  <a:pt x="56" y="56"/>
                </a:cubicBezTo>
                <a:lnTo>
                  <a:pt x="56" y="61"/>
                </a:lnTo>
                <a:lnTo>
                  <a:pt x="56" y="71"/>
                </a:lnTo>
                <a:cubicBezTo>
                  <a:pt x="56" y="71"/>
                  <a:pt x="56" y="76"/>
                  <a:pt x="56" y="76"/>
                </a:cubicBezTo>
                <a:lnTo>
                  <a:pt x="56" y="81"/>
                </a:lnTo>
                <a:lnTo>
                  <a:pt x="56" y="91"/>
                </a:lnTo>
                <a:lnTo>
                  <a:pt x="56" y="96"/>
                </a:lnTo>
                <a:lnTo>
                  <a:pt x="56" y="106"/>
                </a:lnTo>
                <a:lnTo>
                  <a:pt x="56" y="111"/>
                </a:lnTo>
                <a:cubicBezTo>
                  <a:pt x="56" y="122"/>
                  <a:pt x="51" y="127"/>
                  <a:pt x="51" y="137"/>
                </a:cubicBezTo>
                <a:cubicBezTo>
                  <a:pt x="54" y="150"/>
                  <a:pt x="64" y="157"/>
                  <a:pt x="75" y="157"/>
                </a:cubicBezTo>
                <a:cubicBezTo>
                  <a:pt x="80" y="157"/>
                  <a:pt x="86" y="155"/>
                  <a:pt x="91" y="152"/>
                </a:cubicBezTo>
                <a:cubicBezTo>
                  <a:pt x="106" y="137"/>
                  <a:pt x="111" y="116"/>
                  <a:pt x="106" y="96"/>
                </a:cubicBezTo>
                <a:cubicBezTo>
                  <a:pt x="101" y="81"/>
                  <a:pt x="101" y="66"/>
                  <a:pt x="91" y="51"/>
                </a:cubicBezTo>
                <a:cubicBezTo>
                  <a:pt x="86" y="36"/>
                  <a:pt x="71" y="25"/>
                  <a:pt x="56" y="15"/>
                </a:cubicBezTo>
                <a:cubicBezTo>
                  <a:pt x="46" y="5"/>
                  <a:pt x="30" y="0"/>
                  <a:pt x="1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8" name="Google Shape;2548;p42"/>
          <p:cNvGrpSpPr/>
          <p:nvPr/>
        </p:nvGrpSpPr>
        <p:grpSpPr>
          <a:xfrm flipV="1">
            <a:off x="4016184" y="-903422"/>
            <a:ext cx="5173575" cy="2913420"/>
            <a:chOff x="5699097" y="3578497"/>
            <a:chExt cx="3361534" cy="3865127"/>
          </a:xfrm>
        </p:grpSpPr>
        <p:sp>
          <p:nvSpPr>
            <p:cNvPr id="2549"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42"/>
          <p:cNvGrpSpPr/>
          <p:nvPr/>
        </p:nvGrpSpPr>
        <p:grpSpPr>
          <a:xfrm flipH="1" flipV="1">
            <a:off x="-258176" y="-745682"/>
            <a:ext cx="5506280" cy="2438833"/>
            <a:chOff x="5699097" y="3578497"/>
            <a:chExt cx="3361534" cy="3865127"/>
          </a:xfrm>
        </p:grpSpPr>
        <p:sp>
          <p:nvSpPr>
            <p:cNvPr id="2756"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 name="Rectangle: Rounded Corners 473">
            <a:extLst>
              <a:ext uri="{FF2B5EF4-FFF2-40B4-BE49-F238E27FC236}">
                <a16:creationId xmlns:a16="http://schemas.microsoft.com/office/drawing/2014/main" id="{7B213B80-9D4F-41B8-8877-9C9D9994E2B9}"/>
              </a:ext>
            </a:extLst>
          </p:cNvPr>
          <p:cNvSpPr/>
          <p:nvPr/>
        </p:nvSpPr>
        <p:spPr>
          <a:xfrm>
            <a:off x="2485471" y="720853"/>
            <a:ext cx="3939545" cy="1010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4">
                    <a:lumMod val="75000"/>
                  </a:schemeClr>
                </a:solidFill>
                <a:latin typeface="#9Slide03 Quicksand Bold" panose="00000800000000000000" pitchFamily="2" charset="0"/>
              </a:rPr>
              <a:t>BỐ CỤC</a:t>
            </a:r>
          </a:p>
        </p:txBody>
      </p:sp>
      <p:sp>
        <p:nvSpPr>
          <p:cNvPr id="2" name="TextBox 1">
            <a:extLst>
              <a:ext uri="{FF2B5EF4-FFF2-40B4-BE49-F238E27FC236}">
                <a16:creationId xmlns:a16="http://schemas.microsoft.com/office/drawing/2014/main" id="{0CDE8941-F4A8-4A92-BDE3-01FD862E309B}"/>
              </a:ext>
            </a:extLst>
          </p:cNvPr>
          <p:cNvSpPr txBox="1"/>
          <p:nvPr/>
        </p:nvSpPr>
        <p:spPr>
          <a:xfrm>
            <a:off x="948389" y="1961825"/>
            <a:ext cx="1879163" cy="523220"/>
          </a:xfrm>
          <a:prstGeom prst="rect">
            <a:avLst/>
          </a:prstGeom>
          <a:noFill/>
        </p:spPr>
        <p:txBody>
          <a:bodyPr wrap="square" rtlCol="0">
            <a:spAutoFit/>
          </a:bodyPr>
          <a:lstStyle/>
          <a:p>
            <a:r>
              <a:rPr lang="en-US" sz="2800" dirty="0" err="1">
                <a:latin typeface="#9Slide03 Quicksand Bold" panose="00000800000000000000" pitchFamily="2" charset="0"/>
              </a:rPr>
              <a:t>Phần</a:t>
            </a:r>
            <a:r>
              <a:rPr lang="en-US" sz="2800" dirty="0">
                <a:latin typeface="#9Slide03 Quicksand Bold" panose="00000800000000000000" pitchFamily="2" charset="0"/>
              </a:rPr>
              <a:t> 1</a:t>
            </a:r>
          </a:p>
        </p:txBody>
      </p:sp>
      <p:sp>
        <p:nvSpPr>
          <p:cNvPr id="476" name="TextBox 475">
            <a:extLst>
              <a:ext uri="{FF2B5EF4-FFF2-40B4-BE49-F238E27FC236}">
                <a16:creationId xmlns:a16="http://schemas.microsoft.com/office/drawing/2014/main" id="{3AAAEA34-E8CB-4838-B0DA-D08D8FC45B72}"/>
              </a:ext>
            </a:extLst>
          </p:cNvPr>
          <p:cNvSpPr txBox="1"/>
          <p:nvPr/>
        </p:nvSpPr>
        <p:spPr>
          <a:xfrm>
            <a:off x="3834452" y="2029764"/>
            <a:ext cx="1879163" cy="523220"/>
          </a:xfrm>
          <a:prstGeom prst="rect">
            <a:avLst/>
          </a:prstGeom>
          <a:noFill/>
        </p:spPr>
        <p:txBody>
          <a:bodyPr wrap="square" rtlCol="0">
            <a:spAutoFit/>
          </a:bodyPr>
          <a:lstStyle/>
          <a:p>
            <a:r>
              <a:rPr lang="en-US" sz="2800" dirty="0" err="1">
                <a:latin typeface="#9Slide03 Quicksand Bold" panose="00000800000000000000" pitchFamily="2" charset="0"/>
              </a:rPr>
              <a:t>Phần</a:t>
            </a:r>
            <a:r>
              <a:rPr lang="en-US" sz="2800" dirty="0">
                <a:latin typeface="#9Slide03 Quicksand Bold" panose="00000800000000000000" pitchFamily="2" charset="0"/>
              </a:rPr>
              <a:t> 2</a:t>
            </a:r>
          </a:p>
        </p:txBody>
      </p:sp>
      <p:sp>
        <p:nvSpPr>
          <p:cNvPr id="477" name="TextBox 476">
            <a:extLst>
              <a:ext uri="{FF2B5EF4-FFF2-40B4-BE49-F238E27FC236}">
                <a16:creationId xmlns:a16="http://schemas.microsoft.com/office/drawing/2014/main" id="{D79AC2A9-450E-4080-8404-75F6480728CD}"/>
              </a:ext>
            </a:extLst>
          </p:cNvPr>
          <p:cNvSpPr txBox="1"/>
          <p:nvPr/>
        </p:nvSpPr>
        <p:spPr>
          <a:xfrm>
            <a:off x="6714849" y="2022123"/>
            <a:ext cx="1879163" cy="523220"/>
          </a:xfrm>
          <a:prstGeom prst="rect">
            <a:avLst/>
          </a:prstGeom>
          <a:noFill/>
        </p:spPr>
        <p:txBody>
          <a:bodyPr wrap="square" rtlCol="0">
            <a:spAutoFit/>
          </a:bodyPr>
          <a:lstStyle/>
          <a:p>
            <a:r>
              <a:rPr lang="en-US" sz="2800" dirty="0" err="1">
                <a:latin typeface="#9Slide03 Quicksand Bold" panose="00000800000000000000" pitchFamily="2" charset="0"/>
              </a:rPr>
              <a:t>Phần</a:t>
            </a:r>
            <a:r>
              <a:rPr lang="en-US" sz="2800" dirty="0">
                <a:latin typeface="#9Slide03 Quicksand Bold" panose="00000800000000000000" pitchFamily="2" charset="0"/>
              </a:rPr>
              <a:t> 3</a:t>
            </a:r>
          </a:p>
        </p:txBody>
      </p:sp>
      <p:sp>
        <p:nvSpPr>
          <p:cNvPr id="3" name="Rectangle: Rounded Corners 2">
            <a:extLst>
              <a:ext uri="{FF2B5EF4-FFF2-40B4-BE49-F238E27FC236}">
                <a16:creationId xmlns:a16="http://schemas.microsoft.com/office/drawing/2014/main" id="{581D8A70-B0A0-4734-AD3E-BA738C8CA837}"/>
              </a:ext>
            </a:extLst>
          </p:cNvPr>
          <p:cNvSpPr/>
          <p:nvPr/>
        </p:nvSpPr>
        <p:spPr>
          <a:xfrm>
            <a:off x="405860" y="2508233"/>
            <a:ext cx="2303404" cy="2610447"/>
          </a:xfrm>
          <a:prstGeom prst="roundRect">
            <a:avLst/>
          </a:prstGeom>
          <a:ln w="28575">
            <a:solidFill>
              <a:schemeClr val="accent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lumMod val="50000"/>
                  </a:schemeClr>
                </a:solidFill>
                <a:latin typeface="#9Slide03 Quicksand Bold" panose="00000800000000000000" pitchFamily="2" charset="0"/>
              </a:rPr>
              <a:t>Từ</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đầu</a:t>
            </a:r>
            <a:r>
              <a:rPr lang="en-US" sz="2400" dirty="0">
                <a:solidFill>
                  <a:schemeClr val="bg1">
                    <a:lumMod val="50000"/>
                  </a:schemeClr>
                </a:solidFill>
                <a:latin typeface="#9Slide03 Quicksand Bold" panose="00000800000000000000" pitchFamily="2" charset="0"/>
              </a:rPr>
              <a:t> … </a:t>
            </a:r>
            <a:r>
              <a:rPr lang="en-US" sz="2400" dirty="0" err="1">
                <a:solidFill>
                  <a:schemeClr val="bg1">
                    <a:lumMod val="50000"/>
                  </a:schemeClr>
                </a:solidFill>
                <a:latin typeface="#9Slide03 Quicksand Bold" panose="00000800000000000000" pitchFamily="2" charset="0"/>
              </a:rPr>
              <a:t>quang</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đãng</a:t>
            </a:r>
            <a:endParaRPr lang="en-US" sz="2400" dirty="0">
              <a:solidFill>
                <a:schemeClr val="bg1">
                  <a:lumMod val="50000"/>
                </a:schemeClr>
              </a:solidFill>
              <a:latin typeface="#9Slide03 Quicksand Bold" panose="00000800000000000000" pitchFamily="2" charset="0"/>
            </a:endParaRPr>
          </a:p>
          <a:p>
            <a:pPr algn="ctr"/>
            <a:endParaRPr lang="en-US" sz="2400" dirty="0">
              <a:solidFill>
                <a:schemeClr val="accent4">
                  <a:lumMod val="75000"/>
                </a:schemeClr>
              </a:solidFill>
              <a:latin typeface="#9Slide03 Quicksand Bold" panose="00000800000000000000" pitchFamily="2" charset="0"/>
            </a:endParaRPr>
          </a:p>
          <a:p>
            <a:pPr algn="ctr"/>
            <a:r>
              <a:rPr lang="en-US" sz="2400" dirty="0" err="1">
                <a:solidFill>
                  <a:schemeClr val="accent4">
                    <a:lumMod val="75000"/>
                  </a:schemeClr>
                </a:solidFill>
                <a:latin typeface="#9Slide03 Quicksand Bold" panose="00000800000000000000" pitchFamily="2" charset="0"/>
              </a:rPr>
              <a:t>Khởi</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nguồn</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của</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nỗi</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nhớ</a:t>
            </a:r>
            <a:endParaRPr lang="en-US" sz="2400" dirty="0">
              <a:solidFill>
                <a:schemeClr val="accent4">
                  <a:lumMod val="75000"/>
                </a:schemeClr>
              </a:solidFill>
              <a:latin typeface="#9Slide03 Quicksand Bold" panose="00000800000000000000" pitchFamily="2" charset="0"/>
            </a:endParaRPr>
          </a:p>
        </p:txBody>
      </p:sp>
      <p:sp>
        <p:nvSpPr>
          <p:cNvPr id="479" name="Rectangle: Rounded Corners 478">
            <a:extLst>
              <a:ext uri="{FF2B5EF4-FFF2-40B4-BE49-F238E27FC236}">
                <a16:creationId xmlns:a16="http://schemas.microsoft.com/office/drawing/2014/main" id="{B3D8591E-9CB8-4FB7-991C-BADB487FFB3C}"/>
              </a:ext>
            </a:extLst>
          </p:cNvPr>
          <p:cNvSpPr/>
          <p:nvPr/>
        </p:nvSpPr>
        <p:spPr>
          <a:xfrm>
            <a:off x="3311322" y="2529796"/>
            <a:ext cx="2303404" cy="2610447"/>
          </a:xfrm>
          <a:prstGeom prst="roundRect">
            <a:avLst/>
          </a:prstGeom>
          <a:ln w="28575">
            <a:solidFill>
              <a:schemeClr val="accent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lumMod val="50000"/>
                  </a:schemeClr>
                </a:solidFill>
                <a:latin typeface="#9Slide03 Quicksand Bold" panose="00000800000000000000" pitchFamily="2" charset="0"/>
              </a:rPr>
              <a:t>Buổi</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mai</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đi</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học</a:t>
            </a:r>
            <a:r>
              <a:rPr lang="en-US" sz="2400" dirty="0">
                <a:solidFill>
                  <a:schemeClr val="bg1">
                    <a:lumMod val="50000"/>
                  </a:schemeClr>
                </a:solidFill>
                <a:latin typeface="#9Slide03 Quicksand Bold" panose="00000800000000000000" pitchFamily="2" charset="0"/>
              </a:rPr>
              <a:t> </a:t>
            </a:r>
          </a:p>
          <a:p>
            <a:pPr algn="ctr"/>
            <a:endParaRPr lang="en-US" sz="2400" dirty="0">
              <a:solidFill>
                <a:schemeClr val="accent4">
                  <a:lumMod val="75000"/>
                </a:schemeClr>
              </a:solidFill>
              <a:latin typeface="#9Slide03 Quicksand Bold" panose="00000800000000000000" pitchFamily="2" charset="0"/>
            </a:endParaRPr>
          </a:p>
          <a:p>
            <a:pPr algn="ctr"/>
            <a:r>
              <a:rPr lang="en-US" sz="2400" dirty="0" err="1">
                <a:solidFill>
                  <a:schemeClr val="accent4">
                    <a:lumMod val="75000"/>
                  </a:schemeClr>
                </a:solidFill>
                <a:latin typeface="#9Slide03 Quicksand Bold" panose="00000800000000000000" pitchFamily="2" charset="0"/>
              </a:rPr>
              <a:t>Sự</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thay</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đổi</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của</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cảnh</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vật</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xung</a:t>
            </a:r>
            <a:r>
              <a:rPr lang="en-US" sz="2400" dirty="0">
                <a:solidFill>
                  <a:schemeClr val="accent4">
                    <a:lumMod val="75000"/>
                  </a:schemeClr>
                </a:solidFill>
                <a:latin typeface="#9Slide03 Quicksand Bold" panose="00000800000000000000" pitchFamily="2" charset="0"/>
              </a:rPr>
              <a:t> </a:t>
            </a:r>
            <a:r>
              <a:rPr lang="en-US" sz="2400" dirty="0" err="1">
                <a:solidFill>
                  <a:schemeClr val="accent4">
                    <a:lumMod val="75000"/>
                  </a:schemeClr>
                </a:solidFill>
                <a:latin typeface="#9Slide03 Quicksand Bold" panose="00000800000000000000" pitchFamily="2" charset="0"/>
              </a:rPr>
              <a:t>quanh</a:t>
            </a:r>
            <a:endParaRPr lang="en-US" sz="2400" dirty="0">
              <a:solidFill>
                <a:schemeClr val="accent4">
                  <a:lumMod val="75000"/>
                </a:schemeClr>
              </a:solidFill>
              <a:latin typeface="#9Slide03 Quicksand Bold" panose="00000800000000000000" pitchFamily="2" charset="0"/>
            </a:endParaRPr>
          </a:p>
        </p:txBody>
      </p:sp>
      <p:sp>
        <p:nvSpPr>
          <p:cNvPr id="480" name="Rectangle: Rounded Corners 479">
            <a:extLst>
              <a:ext uri="{FF2B5EF4-FFF2-40B4-BE49-F238E27FC236}">
                <a16:creationId xmlns:a16="http://schemas.microsoft.com/office/drawing/2014/main" id="{EADCD7A9-D059-44E0-89CD-23B916831788}"/>
              </a:ext>
            </a:extLst>
          </p:cNvPr>
          <p:cNvSpPr/>
          <p:nvPr/>
        </p:nvSpPr>
        <p:spPr>
          <a:xfrm>
            <a:off x="6216784" y="2551359"/>
            <a:ext cx="2303404" cy="2610447"/>
          </a:xfrm>
          <a:prstGeom prst="roundRect">
            <a:avLst/>
          </a:prstGeom>
          <a:ln w="28575">
            <a:solidFill>
              <a:schemeClr val="accent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lumMod val="50000"/>
                  </a:schemeClr>
                </a:solidFill>
                <a:latin typeface="#9Slide03 Quicksand Bold" panose="00000800000000000000" pitchFamily="2" charset="0"/>
              </a:rPr>
              <a:t>Đoạn</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còn</a:t>
            </a:r>
            <a:r>
              <a:rPr lang="en-US" sz="2400" dirty="0">
                <a:solidFill>
                  <a:schemeClr val="bg1">
                    <a:lumMod val="50000"/>
                  </a:schemeClr>
                </a:solidFill>
                <a:latin typeface="#9Slide03 Quicksand Bold" panose="00000800000000000000" pitchFamily="2" charset="0"/>
              </a:rPr>
              <a:t> </a:t>
            </a:r>
            <a:r>
              <a:rPr lang="en-US" sz="2400" dirty="0" err="1">
                <a:solidFill>
                  <a:schemeClr val="bg1">
                    <a:lumMod val="50000"/>
                  </a:schemeClr>
                </a:solidFill>
                <a:latin typeface="#9Slide03 Quicksand Bold" panose="00000800000000000000" pitchFamily="2" charset="0"/>
              </a:rPr>
              <a:t>lại</a:t>
            </a:r>
            <a:endParaRPr lang="en-US" sz="2400" dirty="0">
              <a:solidFill>
                <a:schemeClr val="bg1">
                  <a:lumMod val="50000"/>
                </a:schemeClr>
              </a:solidFill>
              <a:latin typeface="#9Slide03 Quicksand Bold" panose="00000800000000000000" pitchFamily="2" charset="0"/>
            </a:endParaRPr>
          </a:p>
          <a:p>
            <a:pPr algn="ctr"/>
            <a:endParaRPr lang="en-US" sz="2400" dirty="0">
              <a:solidFill>
                <a:schemeClr val="bg1">
                  <a:lumMod val="50000"/>
                </a:schemeClr>
              </a:solidFill>
              <a:latin typeface="#9Slide03 Quicksand Bold" panose="00000800000000000000" pitchFamily="2" charset="0"/>
            </a:endParaRPr>
          </a:p>
          <a:p>
            <a:pPr algn="ctr"/>
            <a:r>
              <a:rPr lang="en-US" sz="2400" dirty="0" err="1">
                <a:solidFill>
                  <a:srgbClr val="7D230F"/>
                </a:solidFill>
                <a:latin typeface="#9Slide03 Quicksand Bold" panose="00000800000000000000" pitchFamily="2" charset="0"/>
              </a:rPr>
              <a:t>Sự</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rụt</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rè</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bỡ</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ngỡ</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của</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học</a:t>
            </a:r>
            <a:r>
              <a:rPr lang="en-US" sz="2400" dirty="0">
                <a:solidFill>
                  <a:srgbClr val="7D230F"/>
                </a:solidFill>
                <a:latin typeface="#9Slide03 Quicksand Bold" panose="00000800000000000000" pitchFamily="2" charset="0"/>
              </a:rPr>
              <a:t> </a:t>
            </a:r>
            <a:r>
              <a:rPr lang="en-US" sz="2400" dirty="0" err="1">
                <a:solidFill>
                  <a:srgbClr val="7D230F"/>
                </a:solidFill>
                <a:latin typeface="#9Slide03 Quicksand Bold" panose="00000800000000000000" pitchFamily="2" charset="0"/>
              </a:rPr>
              <a:t>trò</a:t>
            </a:r>
            <a:endParaRPr lang="en-US" sz="2400" dirty="0">
              <a:solidFill>
                <a:srgbClr val="7D230F"/>
              </a:solidFill>
              <a:latin typeface="#9Slide03 Quicksand Bold" panose="00000800000000000000" pitchFamily="2" charset="0"/>
            </a:endParaRPr>
          </a:p>
        </p:txBody>
      </p:sp>
    </p:spTree>
    <p:extLst>
      <p:ext uri="{BB962C8B-B14F-4D97-AF65-F5344CB8AC3E}">
        <p14:creationId xmlns:p14="http://schemas.microsoft.com/office/powerpoint/2010/main" val="17951754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1000"/>
                                        <p:tgtEl>
                                          <p:spTgt spid="474"/>
                                        </p:tgtEl>
                                      </p:cBhvr>
                                    </p:animEffect>
                                    <p:anim calcmode="lin" valueType="num">
                                      <p:cBhvr>
                                        <p:cTn id="8" dur="1000" fill="hold"/>
                                        <p:tgtEl>
                                          <p:spTgt spid="474"/>
                                        </p:tgtEl>
                                        <p:attrNameLst>
                                          <p:attrName>ppt_x</p:attrName>
                                        </p:attrNameLst>
                                      </p:cBhvr>
                                      <p:tavLst>
                                        <p:tav tm="0">
                                          <p:val>
                                            <p:strVal val="#ppt_x"/>
                                          </p:val>
                                        </p:tav>
                                        <p:tav tm="100000">
                                          <p:val>
                                            <p:strVal val="#ppt_x"/>
                                          </p:val>
                                        </p:tav>
                                      </p:tavLst>
                                    </p:anim>
                                    <p:anim calcmode="lin" valueType="num">
                                      <p:cBhvr>
                                        <p:cTn id="9" dur="1000" fill="hold"/>
                                        <p:tgtEl>
                                          <p:spTgt spid="4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76"/>
                                        </p:tgtEl>
                                        <p:attrNameLst>
                                          <p:attrName>style.visibility</p:attrName>
                                        </p:attrNameLst>
                                      </p:cBhvr>
                                      <p:to>
                                        <p:strVal val="visible"/>
                                      </p:to>
                                    </p:set>
                                    <p:animEffect transition="in" filter="wipe(down)">
                                      <p:cBhvr>
                                        <p:cTn id="17" dur="500"/>
                                        <p:tgtEl>
                                          <p:spTgt spid="47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77"/>
                                        </p:tgtEl>
                                        <p:attrNameLst>
                                          <p:attrName>style.visibility</p:attrName>
                                        </p:attrNameLst>
                                      </p:cBhvr>
                                      <p:to>
                                        <p:strVal val="visible"/>
                                      </p:to>
                                    </p:set>
                                    <p:animEffect transition="in" filter="wipe(down)">
                                      <p:cBhvr>
                                        <p:cTn id="20" dur="500"/>
                                        <p:tgtEl>
                                          <p:spTgt spid="47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79"/>
                                        </p:tgtEl>
                                        <p:attrNameLst>
                                          <p:attrName>style.visibility</p:attrName>
                                        </p:attrNameLst>
                                      </p:cBhvr>
                                      <p:to>
                                        <p:strVal val="visible"/>
                                      </p:to>
                                    </p:set>
                                    <p:animEffect transition="in" filter="randombar(horizontal)">
                                      <p:cBhvr>
                                        <p:cTn id="30" dur="500"/>
                                        <p:tgtEl>
                                          <p:spTgt spid="47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80"/>
                                        </p:tgtEl>
                                        <p:attrNameLst>
                                          <p:attrName>style.visibility</p:attrName>
                                        </p:attrNameLst>
                                      </p:cBhvr>
                                      <p:to>
                                        <p:strVal val="visible"/>
                                      </p:to>
                                    </p:set>
                                    <p:animEffect transition="in" filter="randombar(horizontal)">
                                      <p:cBhvr>
                                        <p:cTn id="35" dur="5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p:bldP spid="2" grpId="0"/>
      <p:bldP spid="476" grpId="0"/>
      <p:bldP spid="477" grpId="0"/>
      <p:bldP spid="3" grpId="0" animBg="1"/>
      <p:bldP spid="479" grpId="0" animBg="1"/>
      <p:bldP spid="4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6" name="Google Shape;196;p35"/>
          <p:cNvGrpSpPr/>
          <p:nvPr/>
        </p:nvGrpSpPr>
        <p:grpSpPr>
          <a:xfrm>
            <a:off x="-885511" y="5101417"/>
            <a:ext cx="10582770" cy="3792566"/>
            <a:chOff x="10909200" y="2273900"/>
            <a:chExt cx="2160675" cy="774325"/>
          </a:xfrm>
        </p:grpSpPr>
        <p:sp>
          <p:nvSpPr>
            <p:cNvPr id="197" name="Google Shape;197;p35"/>
            <p:cNvSpPr/>
            <p:nvPr/>
          </p:nvSpPr>
          <p:spPr>
            <a:xfrm>
              <a:off x="11101475" y="2517400"/>
              <a:ext cx="217400" cy="198850"/>
            </a:xfrm>
            <a:custGeom>
              <a:avLst/>
              <a:gdLst/>
              <a:ahLst/>
              <a:cxnLst/>
              <a:rect l="l" t="t" r="r" b="b"/>
              <a:pathLst>
                <a:path w="8696" h="7954" extrusionOk="0">
                  <a:moveTo>
                    <a:pt x="2512" y="0"/>
                  </a:moveTo>
                  <a:cubicBezTo>
                    <a:pt x="2450" y="0"/>
                    <a:pt x="2388" y="5"/>
                    <a:pt x="2327" y="15"/>
                  </a:cubicBezTo>
                  <a:cubicBezTo>
                    <a:pt x="2080" y="72"/>
                    <a:pt x="1850" y="179"/>
                    <a:pt x="1653" y="335"/>
                  </a:cubicBezTo>
                  <a:cubicBezTo>
                    <a:pt x="1" y="1551"/>
                    <a:pt x="2976" y="3055"/>
                    <a:pt x="3485" y="3943"/>
                  </a:cubicBezTo>
                  <a:cubicBezTo>
                    <a:pt x="3626" y="4183"/>
                    <a:pt x="3573" y="4259"/>
                    <a:pt x="3426" y="4259"/>
                  </a:cubicBezTo>
                  <a:cubicBezTo>
                    <a:pt x="3331" y="4259"/>
                    <a:pt x="3197" y="4228"/>
                    <a:pt x="3050" y="4189"/>
                  </a:cubicBezTo>
                  <a:cubicBezTo>
                    <a:pt x="2856" y="4137"/>
                    <a:pt x="2688" y="4113"/>
                    <a:pt x="2547" y="4113"/>
                  </a:cubicBezTo>
                  <a:cubicBezTo>
                    <a:pt x="1721" y="4113"/>
                    <a:pt x="1802" y="4914"/>
                    <a:pt x="2721" y="5307"/>
                  </a:cubicBezTo>
                  <a:cubicBezTo>
                    <a:pt x="3743" y="5740"/>
                    <a:pt x="5534" y="6503"/>
                    <a:pt x="4994" y="6503"/>
                  </a:cubicBezTo>
                  <a:cubicBezTo>
                    <a:pt x="4970" y="6503"/>
                    <a:pt x="4941" y="6502"/>
                    <a:pt x="4907" y="6499"/>
                  </a:cubicBezTo>
                  <a:cubicBezTo>
                    <a:pt x="4467" y="6458"/>
                    <a:pt x="3708" y="6192"/>
                    <a:pt x="3290" y="6192"/>
                  </a:cubicBezTo>
                  <a:cubicBezTo>
                    <a:pt x="2950" y="6192"/>
                    <a:pt x="2836" y="6368"/>
                    <a:pt x="3305" y="6983"/>
                  </a:cubicBezTo>
                  <a:cubicBezTo>
                    <a:pt x="3921" y="7789"/>
                    <a:pt x="5249" y="7954"/>
                    <a:pt x="6233" y="7954"/>
                  </a:cubicBezTo>
                  <a:cubicBezTo>
                    <a:pt x="6824" y="7954"/>
                    <a:pt x="7291" y="7895"/>
                    <a:pt x="7405" y="7879"/>
                  </a:cubicBezTo>
                  <a:cubicBezTo>
                    <a:pt x="7529" y="7608"/>
                    <a:pt x="8695" y="5028"/>
                    <a:pt x="7750" y="3704"/>
                  </a:cubicBezTo>
                  <a:cubicBezTo>
                    <a:pt x="7503" y="3360"/>
                    <a:pt x="7331" y="3222"/>
                    <a:pt x="7210" y="3222"/>
                  </a:cubicBezTo>
                  <a:cubicBezTo>
                    <a:pt x="6840" y="3222"/>
                    <a:pt x="6944" y="4503"/>
                    <a:pt x="6814" y="5085"/>
                  </a:cubicBezTo>
                  <a:cubicBezTo>
                    <a:pt x="6788" y="5205"/>
                    <a:pt x="6762" y="5258"/>
                    <a:pt x="6736" y="5258"/>
                  </a:cubicBezTo>
                  <a:cubicBezTo>
                    <a:pt x="6588" y="5258"/>
                    <a:pt x="6425" y="3633"/>
                    <a:pt x="6320" y="2644"/>
                  </a:cubicBezTo>
                  <a:cubicBezTo>
                    <a:pt x="6260" y="2038"/>
                    <a:pt x="5957" y="1686"/>
                    <a:pt x="5675" y="1686"/>
                  </a:cubicBezTo>
                  <a:cubicBezTo>
                    <a:pt x="5417" y="1686"/>
                    <a:pt x="5177" y="1978"/>
                    <a:pt x="5154" y="2636"/>
                  </a:cubicBezTo>
                  <a:cubicBezTo>
                    <a:pt x="5154" y="2752"/>
                    <a:pt x="5134" y="3161"/>
                    <a:pt x="4978" y="3161"/>
                  </a:cubicBezTo>
                  <a:cubicBezTo>
                    <a:pt x="4957" y="3161"/>
                    <a:pt x="4933" y="3154"/>
                    <a:pt x="4907" y="3137"/>
                  </a:cubicBezTo>
                  <a:cubicBezTo>
                    <a:pt x="4792" y="3064"/>
                    <a:pt x="4718" y="2875"/>
                    <a:pt x="4652" y="2768"/>
                  </a:cubicBezTo>
                  <a:cubicBezTo>
                    <a:pt x="4545" y="2562"/>
                    <a:pt x="4447" y="2357"/>
                    <a:pt x="4356" y="2143"/>
                  </a:cubicBezTo>
                  <a:cubicBezTo>
                    <a:pt x="4052" y="1436"/>
                    <a:pt x="3781" y="352"/>
                    <a:pt x="2951" y="72"/>
                  </a:cubicBezTo>
                  <a:cubicBezTo>
                    <a:pt x="2807" y="26"/>
                    <a:pt x="2659" y="0"/>
                    <a:pt x="251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5"/>
            <p:cNvSpPr/>
            <p:nvPr/>
          </p:nvSpPr>
          <p:spPr>
            <a:xfrm>
              <a:off x="12454950" y="2364375"/>
              <a:ext cx="58375" cy="325300"/>
            </a:xfrm>
            <a:custGeom>
              <a:avLst/>
              <a:gdLst/>
              <a:ahLst/>
              <a:cxnLst/>
              <a:rect l="l" t="t" r="r" b="b"/>
              <a:pathLst>
                <a:path w="2335" h="13012" extrusionOk="0">
                  <a:moveTo>
                    <a:pt x="2255" y="0"/>
                  </a:moveTo>
                  <a:cubicBezTo>
                    <a:pt x="2228" y="0"/>
                    <a:pt x="2200" y="21"/>
                    <a:pt x="2187" y="46"/>
                  </a:cubicBezTo>
                  <a:cubicBezTo>
                    <a:pt x="2170" y="112"/>
                    <a:pt x="1" y="6826"/>
                    <a:pt x="2187" y="12965"/>
                  </a:cubicBezTo>
                  <a:cubicBezTo>
                    <a:pt x="2201" y="12986"/>
                    <a:pt x="2222" y="13007"/>
                    <a:pt x="2248" y="13007"/>
                  </a:cubicBezTo>
                  <a:cubicBezTo>
                    <a:pt x="2252" y="13007"/>
                    <a:pt x="2256" y="13007"/>
                    <a:pt x="2261" y="13006"/>
                  </a:cubicBezTo>
                  <a:cubicBezTo>
                    <a:pt x="2265" y="13010"/>
                    <a:pt x="2269" y="13012"/>
                    <a:pt x="2273" y="13012"/>
                  </a:cubicBezTo>
                  <a:cubicBezTo>
                    <a:pt x="2277" y="13012"/>
                    <a:pt x="2281" y="13010"/>
                    <a:pt x="2286" y="13006"/>
                  </a:cubicBezTo>
                  <a:cubicBezTo>
                    <a:pt x="2318" y="12998"/>
                    <a:pt x="2335" y="12956"/>
                    <a:pt x="2327" y="12924"/>
                  </a:cubicBezTo>
                  <a:cubicBezTo>
                    <a:pt x="157" y="6826"/>
                    <a:pt x="2302" y="161"/>
                    <a:pt x="2327" y="96"/>
                  </a:cubicBezTo>
                  <a:cubicBezTo>
                    <a:pt x="2335" y="55"/>
                    <a:pt x="2318" y="13"/>
                    <a:pt x="2277" y="5"/>
                  </a:cubicBezTo>
                  <a:cubicBezTo>
                    <a:pt x="2270" y="2"/>
                    <a:pt x="2263" y="0"/>
                    <a:pt x="22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a:off x="12466675" y="2367950"/>
              <a:ext cx="43650" cy="36750"/>
            </a:xfrm>
            <a:custGeom>
              <a:avLst/>
              <a:gdLst/>
              <a:ahLst/>
              <a:cxnLst/>
              <a:rect l="l" t="t" r="r" b="b"/>
              <a:pathLst>
                <a:path w="1746" h="1470" extrusionOk="0">
                  <a:moveTo>
                    <a:pt x="819" y="0"/>
                  </a:moveTo>
                  <a:cubicBezTo>
                    <a:pt x="767" y="0"/>
                    <a:pt x="713" y="6"/>
                    <a:pt x="658" y="18"/>
                  </a:cubicBezTo>
                  <a:cubicBezTo>
                    <a:pt x="255" y="101"/>
                    <a:pt x="0" y="495"/>
                    <a:pt x="91" y="898"/>
                  </a:cubicBezTo>
                  <a:cubicBezTo>
                    <a:pt x="172" y="1265"/>
                    <a:pt x="492" y="1469"/>
                    <a:pt x="815" y="1469"/>
                  </a:cubicBezTo>
                  <a:cubicBezTo>
                    <a:pt x="1048" y="1469"/>
                    <a:pt x="1282" y="1363"/>
                    <a:pt x="1430" y="1136"/>
                  </a:cubicBezTo>
                  <a:cubicBezTo>
                    <a:pt x="1745" y="633"/>
                    <a:pt x="1369" y="0"/>
                    <a:pt x="81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p:nvPr/>
          </p:nvSpPr>
          <p:spPr>
            <a:xfrm>
              <a:off x="12472025" y="2370825"/>
              <a:ext cx="22025" cy="18750"/>
            </a:xfrm>
            <a:custGeom>
              <a:avLst/>
              <a:gdLst/>
              <a:ahLst/>
              <a:cxnLst/>
              <a:rect l="l" t="t" r="r" b="b"/>
              <a:pathLst>
                <a:path w="881" h="750" extrusionOk="0">
                  <a:moveTo>
                    <a:pt x="413" y="0"/>
                  </a:moveTo>
                  <a:cubicBezTo>
                    <a:pt x="386" y="0"/>
                    <a:pt x="358" y="4"/>
                    <a:pt x="329" y="10"/>
                  </a:cubicBezTo>
                  <a:cubicBezTo>
                    <a:pt x="123" y="60"/>
                    <a:pt x="0" y="257"/>
                    <a:pt x="41" y="454"/>
                  </a:cubicBezTo>
                  <a:cubicBezTo>
                    <a:pt x="84" y="645"/>
                    <a:pt x="246" y="750"/>
                    <a:pt x="409" y="750"/>
                  </a:cubicBezTo>
                  <a:cubicBezTo>
                    <a:pt x="528" y="750"/>
                    <a:pt x="647" y="695"/>
                    <a:pt x="723" y="577"/>
                  </a:cubicBezTo>
                  <a:cubicBezTo>
                    <a:pt x="880" y="323"/>
                    <a:pt x="690" y="0"/>
                    <a:pt x="4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12499000" y="2389425"/>
              <a:ext cx="38775" cy="36800"/>
            </a:xfrm>
            <a:custGeom>
              <a:avLst/>
              <a:gdLst/>
              <a:ahLst/>
              <a:cxnLst/>
              <a:rect l="l" t="t" r="r" b="b"/>
              <a:pathLst>
                <a:path w="1551" h="1472" extrusionOk="0">
                  <a:moveTo>
                    <a:pt x="745" y="0"/>
                  </a:moveTo>
                  <a:cubicBezTo>
                    <a:pt x="363" y="0"/>
                    <a:pt x="0" y="302"/>
                    <a:pt x="6" y="745"/>
                  </a:cubicBezTo>
                  <a:cubicBezTo>
                    <a:pt x="11" y="1186"/>
                    <a:pt x="370" y="1471"/>
                    <a:pt x="745" y="1471"/>
                  </a:cubicBezTo>
                  <a:cubicBezTo>
                    <a:pt x="930" y="1471"/>
                    <a:pt x="1119" y="1402"/>
                    <a:pt x="1271" y="1247"/>
                  </a:cubicBezTo>
                  <a:cubicBezTo>
                    <a:pt x="1551" y="959"/>
                    <a:pt x="1543" y="491"/>
                    <a:pt x="1255" y="211"/>
                  </a:cubicBezTo>
                  <a:cubicBezTo>
                    <a:pt x="1104" y="65"/>
                    <a:pt x="922" y="0"/>
                    <a:pt x="74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12515375" y="2395750"/>
              <a:ext cx="19725" cy="18650"/>
            </a:xfrm>
            <a:custGeom>
              <a:avLst/>
              <a:gdLst/>
              <a:ahLst/>
              <a:cxnLst/>
              <a:rect l="l" t="t" r="r" b="b"/>
              <a:pathLst>
                <a:path w="789" h="746" extrusionOk="0">
                  <a:moveTo>
                    <a:pt x="377" y="1"/>
                  </a:moveTo>
                  <a:cubicBezTo>
                    <a:pt x="184" y="1"/>
                    <a:pt x="0" y="153"/>
                    <a:pt x="0" y="377"/>
                  </a:cubicBezTo>
                  <a:cubicBezTo>
                    <a:pt x="6" y="598"/>
                    <a:pt x="189" y="745"/>
                    <a:pt x="379" y="745"/>
                  </a:cubicBezTo>
                  <a:cubicBezTo>
                    <a:pt x="472" y="745"/>
                    <a:pt x="566" y="710"/>
                    <a:pt x="641" y="632"/>
                  </a:cubicBezTo>
                  <a:cubicBezTo>
                    <a:pt x="789" y="484"/>
                    <a:pt x="781" y="246"/>
                    <a:pt x="633" y="106"/>
                  </a:cubicBezTo>
                  <a:cubicBezTo>
                    <a:pt x="557" y="33"/>
                    <a:pt x="466"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12491400" y="2440475"/>
              <a:ext cx="38775" cy="36850"/>
            </a:xfrm>
            <a:custGeom>
              <a:avLst/>
              <a:gdLst/>
              <a:ahLst/>
              <a:cxnLst/>
              <a:rect l="l" t="t" r="r" b="b"/>
              <a:pathLst>
                <a:path w="1551" h="1474" extrusionOk="0">
                  <a:moveTo>
                    <a:pt x="744" y="0"/>
                  </a:moveTo>
                  <a:cubicBezTo>
                    <a:pt x="363" y="0"/>
                    <a:pt x="0" y="300"/>
                    <a:pt x="6" y="750"/>
                  </a:cubicBezTo>
                  <a:cubicBezTo>
                    <a:pt x="11" y="1186"/>
                    <a:pt x="373" y="1473"/>
                    <a:pt x="746" y="1473"/>
                  </a:cubicBezTo>
                  <a:cubicBezTo>
                    <a:pt x="929" y="1473"/>
                    <a:pt x="1115" y="1405"/>
                    <a:pt x="1263" y="1251"/>
                  </a:cubicBezTo>
                  <a:cubicBezTo>
                    <a:pt x="1551" y="955"/>
                    <a:pt x="1542" y="495"/>
                    <a:pt x="1247" y="207"/>
                  </a:cubicBezTo>
                  <a:cubicBezTo>
                    <a:pt x="1099" y="64"/>
                    <a:pt x="919" y="0"/>
                    <a:pt x="74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12507750" y="2446775"/>
              <a:ext cx="19550" cy="18675"/>
            </a:xfrm>
            <a:custGeom>
              <a:avLst/>
              <a:gdLst/>
              <a:ahLst/>
              <a:cxnLst/>
              <a:rect l="l" t="t" r="r" b="b"/>
              <a:pathLst>
                <a:path w="782" h="747" extrusionOk="0">
                  <a:moveTo>
                    <a:pt x="374" y="1"/>
                  </a:moveTo>
                  <a:cubicBezTo>
                    <a:pt x="183" y="1"/>
                    <a:pt x="1" y="154"/>
                    <a:pt x="1" y="383"/>
                  </a:cubicBezTo>
                  <a:cubicBezTo>
                    <a:pt x="6" y="604"/>
                    <a:pt x="190" y="747"/>
                    <a:pt x="380" y="747"/>
                  </a:cubicBezTo>
                  <a:cubicBezTo>
                    <a:pt x="473" y="747"/>
                    <a:pt x="567" y="713"/>
                    <a:pt x="642" y="637"/>
                  </a:cubicBezTo>
                  <a:cubicBezTo>
                    <a:pt x="782" y="489"/>
                    <a:pt x="782" y="251"/>
                    <a:pt x="634" y="111"/>
                  </a:cubicBezTo>
                  <a:cubicBezTo>
                    <a:pt x="557" y="35"/>
                    <a:pt x="465" y="1"/>
                    <a:pt x="3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12486675" y="2501900"/>
              <a:ext cx="38775" cy="36850"/>
            </a:xfrm>
            <a:custGeom>
              <a:avLst/>
              <a:gdLst/>
              <a:ahLst/>
              <a:cxnLst/>
              <a:rect l="l" t="t" r="r" b="b"/>
              <a:pathLst>
                <a:path w="1551" h="1474" extrusionOk="0">
                  <a:moveTo>
                    <a:pt x="750" y="0"/>
                  </a:moveTo>
                  <a:cubicBezTo>
                    <a:pt x="367" y="0"/>
                    <a:pt x="0" y="300"/>
                    <a:pt x="6" y="750"/>
                  </a:cubicBezTo>
                  <a:cubicBezTo>
                    <a:pt x="17" y="1186"/>
                    <a:pt x="380" y="1474"/>
                    <a:pt x="754" y="1474"/>
                  </a:cubicBezTo>
                  <a:cubicBezTo>
                    <a:pt x="937" y="1474"/>
                    <a:pt x="1123" y="1405"/>
                    <a:pt x="1271" y="1251"/>
                  </a:cubicBezTo>
                  <a:cubicBezTo>
                    <a:pt x="1551" y="955"/>
                    <a:pt x="1542" y="495"/>
                    <a:pt x="1255" y="207"/>
                  </a:cubicBezTo>
                  <a:cubicBezTo>
                    <a:pt x="1107" y="65"/>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12503100" y="2508150"/>
              <a:ext cx="19675" cy="18675"/>
            </a:xfrm>
            <a:custGeom>
              <a:avLst/>
              <a:gdLst/>
              <a:ahLst/>
              <a:cxnLst/>
              <a:rect l="l" t="t" r="r" b="b"/>
              <a:pathLst>
                <a:path w="787" h="747" extrusionOk="0">
                  <a:moveTo>
                    <a:pt x="383" y="0"/>
                  </a:moveTo>
                  <a:cubicBezTo>
                    <a:pt x="188" y="0"/>
                    <a:pt x="1" y="154"/>
                    <a:pt x="6" y="385"/>
                  </a:cubicBezTo>
                  <a:cubicBezTo>
                    <a:pt x="12" y="604"/>
                    <a:pt x="192" y="746"/>
                    <a:pt x="381" y="746"/>
                  </a:cubicBezTo>
                  <a:cubicBezTo>
                    <a:pt x="475" y="746"/>
                    <a:pt x="570" y="711"/>
                    <a:pt x="647" y="631"/>
                  </a:cubicBezTo>
                  <a:cubicBezTo>
                    <a:pt x="787" y="483"/>
                    <a:pt x="779" y="253"/>
                    <a:pt x="639" y="105"/>
                  </a:cubicBezTo>
                  <a:cubicBezTo>
                    <a:pt x="564" y="33"/>
                    <a:pt x="472"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12486675" y="2555525"/>
              <a:ext cx="38775" cy="36850"/>
            </a:xfrm>
            <a:custGeom>
              <a:avLst/>
              <a:gdLst/>
              <a:ahLst/>
              <a:cxnLst/>
              <a:rect l="l" t="t" r="r" b="b"/>
              <a:pathLst>
                <a:path w="1551" h="1474" extrusionOk="0">
                  <a:moveTo>
                    <a:pt x="750" y="0"/>
                  </a:moveTo>
                  <a:cubicBezTo>
                    <a:pt x="367" y="0"/>
                    <a:pt x="0" y="300"/>
                    <a:pt x="6" y="750"/>
                  </a:cubicBezTo>
                  <a:cubicBezTo>
                    <a:pt x="17" y="1186"/>
                    <a:pt x="380" y="1473"/>
                    <a:pt x="754" y="1473"/>
                  </a:cubicBezTo>
                  <a:cubicBezTo>
                    <a:pt x="937" y="1473"/>
                    <a:pt x="1123" y="1405"/>
                    <a:pt x="1271" y="1251"/>
                  </a:cubicBezTo>
                  <a:cubicBezTo>
                    <a:pt x="1551" y="955"/>
                    <a:pt x="1551" y="487"/>
                    <a:pt x="1255" y="207"/>
                  </a:cubicBezTo>
                  <a:cubicBezTo>
                    <a:pt x="1107" y="64"/>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12503100" y="2561750"/>
              <a:ext cx="19675" cy="18650"/>
            </a:xfrm>
            <a:custGeom>
              <a:avLst/>
              <a:gdLst/>
              <a:ahLst/>
              <a:cxnLst/>
              <a:rect l="l" t="t" r="r" b="b"/>
              <a:pathLst>
                <a:path w="787" h="746" extrusionOk="0">
                  <a:moveTo>
                    <a:pt x="382" y="1"/>
                  </a:moveTo>
                  <a:cubicBezTo>
                    <a:pt x="187" y="1"/>
                    <a:pt x="1" y="153"/>
                    <a:pt x="6" y="377"/>
                  </a:cubicBezTo>
                  <a:cubicBezTo>
                    <a:pt x="12" y="598"/>
                    <a:pt x="196" y="745"/>
                    <a:pt x="385" y="745"/>
                  </a:cubicBezTo>
                  <a:cubicBezTo>
                    <a:pt x="478" y="745"/>
                    <a:pt x="572" y="710"/>
                    <a:pt x="647" y="632"/>
                  </a:cubicBezTo>
                  <a:cubicBezTo>
                    <a:pt x="787" y="484"/>
                    <a:pt x="779" y="246"/>
                    <a:pt x="639" y="106"/>
                  </a:cubicBezTo>
                  <a:cubicBezTo>
                    <a:pt x="564" y="33"/>
                    <a:pt x="472" y="1"/>
                    <a:pt x="3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12492825" y="2603300"/>
              <a:ext cx="38800" cy="36775"/>
            </a:xfrm>
            <a:custGeom>
              <a:avLst/>
              <a:gdLst/>
              <a:ahLst/>
              <a:cxnLst/>
              <a:rect l="l" t="t" r="r" b="b"/>
              <a:pathLst>
                <a:path w="1552" h="1471" extrusionOk="0">
                  <a:moveTo>
                    <a:pt x="749" y="0"/>
                  </a:moveTo>
                  <a:cubicBezTo>
                    <a:pt x="367" y="0"/>
                    <a:pt x="1" y="302"/>
                    <a:pt x="6" y="745"/>
                  </a:cubicBezTo>
                  <a:cubicBezTo>
                    <a:pt x="12" y="1185"/>
                    <a:pt x="371" y="1471"/>
                    <a:pt x="746" y="1471"/>
                  </a:cubicBezTo>
                  <a:cubicBezTo>
                    <a:pt x="931" y="1471"/>
                    <a:pt x="1120" y="1401"/>
                    <a:pt x="1272" y="1246"/>
                  </a:cubicBezTo>
                  <a:cubicBezTo>
                    <a:pt x="1551" y="959"/>
                    <a:pt x="1543" y="490"/>
                    <a:pt x="1255" y="211"/>
                  </a:cubicBezTo>
                  <a:cubicBezTo>
                    <a:pt x="1107" y="65"/>
                    <a:pt x="926" y="0"/>
                    <a:pt x="74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12509275" y="2609625"/>
              <a:ext cx="19675" cy="18625"/>
            </a:xfrm>
            <a:custGeom>
              <a:avLst/>
              <a:gdLst/>
              <a:ahLst/>
              <a:cxnLst/>
              <a:rect l="l" t="t" r="r" b="b"/>
              <a:pathLst>
                <a:path w="787" h="745" extrusionOk="0">
                  <a:moveTo>
                    <a:pt x="379" y="1"/>
                  </a:moveTo>
                  <a:cubicBezTo>
                    <a:pt x="187" y="1"/>
                    <a:pt x="0" y="152"/>
                    <a:pt x="6" y="377"/>
                  </a:cubicBezTo>
                  <a:cubicBezTo>
                    <a:pt x="6" y="598"/>
                    <a:pt x="188" y="745"/>
                    <a:pt x="377" y="745"/>
                  </a:cubicBezTo>
                  <a:cubicBezTo>
                    <a:pt x="469" y="745"/>
                    <a:pt x="563" y="710"/>
                    <a:pt x="638" y="632"/>
                  </a:cubicBezTo>
                  <a:cubicBezTo>
                    <a:pt x="786" y="484"/>
                    <a:pt x="778" y="246"/>
                    <a:pt x="630" y="106"/>
                  </a:cubicBezTo>
                  <a:cubicBezTo>
                    <a:pt x="557" y="33"/>
                    <a:pt x="467" y="1"/>
                    <a:pt x="3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12456200" y="2415825"/>
              <a:ext cx="43625" cy="36750"/>
            </a:xfrm>
            <a:custGeom>
              <a:avLst/>
              <a:gdLst/>
              <a:ahLst/>
              <a:cxnLst/>
              <a:rect l="l" t="t" r="r" b="b"/>
              <a:pathLst>
                <a:path w="1745" h="1470" extrusionOk="0">
                  <a:moveTo>
                    <a:pt x="813" y="0"/>
                  </a:moveTo>
                  <a:cubicBezTo>
                    <a:pt x="760" y="0"/>
                    <a:pt x="705" y="6"/>
                    <a:pt x="649" y="18"/>
                  </a:cubicBezTo>
                  <a:cubicBezTo>
                    <a:pt x="247" y="109"/>
                    <a:pt x="0" y="503"/>
                    <a:pt x="91" y="897"/>
                  </a:cubicBezTo>
                  <a:cubicBezTo>
                    <a:pt x="171" y="1267"/>
                    <a:pt x="487" y="1470"/>
                    <a:pt x="807" y="1470"/>
                  </a:cubicBezTo>
                  <a:cubicBezTo>
                    <a:pt x="1043" y="1470"/>
                    <a:pt x="1281" y="1361"/>
                    <a:pt x="1430" y="1128"/>
                  </a:cubicBezTo>
                  <a:cubicBezTo>
                    <a:pt x="1745" y="625"/>
                    <a:pt x="1362" y="0"/>
                    <a:pt x="81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461325" y="2418700"/>
              <a:ext cx="22225" cy="18675"/>
            </a:xfrm>
            <a:custGeom>
              <a:avLst/>
              <a:gdLst/>
              <a:ahLst/>
              <a:cxnLst/>
              <a:rect l="l" t="t" r="r" b="b"/>
              <a:pathLst>
                <a:path w="889" h="747" extrusionOk="0">
                  <a:moveTo>
                    <a:pt x="414" y="0"/>
                  </a:moveTo>
                  <a:cubicBezTo>
                    <a:pt x="386" y="0"/>
                    <a:pt x="358" y="3"/>
                    <a:pt x="329" y="10"/>
                  </a:cubicBezTo>
                  <a:cubicBezTo>
                    <a:pt x="132" y="59"/>
                    <a:pt x="1" y="257"/>
                    <a:pt x="50" y="454"/>
                  </a:cubicBezTo>
                  <a:cubicBezTo>
                    <a:pt x="88" y="641"/>
                    <a:pt x="250" y="747"/>
                    <a:pt x="414" y="747"/>
                  </a:cubicBezTo>
                  <a:cubicBezTo>
                    <a:pt x="531" y="747"/>
                    <a:pt x="649" y="693"/>
                    <a:pt x="724" y="577"/>
                  </a:cubicBezTo>
                  <a:cubicBezTo>
                    <a:pt x="888" y="323"/>
                    <a:pt x="692" y="0"/>
                    <a:pt x="4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450850" y="2465225"/>
              <a:ext cx="41350" cy="36850"/>
            </a:xfrm>
            <a:custGeom>
              <a:avLst/>
              <a:gdLst/>
              <a:ahLst/>
              <a:cxnLst/>
              <a:rect l="l" t="t" r="r" b="b"/>
              <a:pathLst>
                <a:path w="1654" h="1474" extrusionOk="0">
                  <a:moveTo>
                    <a:pt x="828" y="0"/>
                  </a:moveTo>
                  <a:cubicBezTo>
                    <a:pt x="601" y="0"/>
                    <a:pt x="371" y="104"/>
                    <a:pt x="223" y="327"/>
                  </a:cubicBezTo>
                  <a:cubicBezTo>
                    <a:pt x="1" y="672"/>
                    <a:pt x="91" y="1124"/>
                    <a:pt x="428" y="1346"/>
                  </a:cubicBezTo>
                  <a:cubicBezTo>
                    <a:pt x="558" y="1434"/>
                    <a:pt x="698" y="1474"/>
                    <a:pt x="834" y="1474"/>
                  </a:cubicBezTo>
                  <a:cubicBezTo>
                    <a:pt x="1265" y="1474"/>
                    <a:pt x="1654" y="1077"/>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12453525" y="2473125"/>
              <a:ext cx="20800" cy="18675"/>
            </a:xfrm>
            <a:custGeom>
              <a:avLst/>
              <a:gdLst/>
              <a:ahLst/>
              <a:cxnLst/>
              <a:rect l="l" t="t" r="r" b="b"/>
              <a:pathLst>
                <a:path w="832" h="747" extrusionOk="0">
                  <a:moveTo>
                    <a:pt x="418" y="0"/>
                  </a:moveTo>
                  <a:cubicBezTo>
                    <a:pt x="302" y="0"/>
                    <a:pt x="185" y="52"/>
                    <a:pt x="107" y="167"/>
                  </a:cubicBezTo>
                  <a:cubicBezTo>
                    <a:pt x="0" y="339"/>
                    <a:pt x="42" y="569"/>
                    <a:pt x="214" y="685"/>
                  </a:cubicBezTo>
                  <a:cubicBezTo>
                    <a:pt x="279" y="728"/>
                    <a:pt x="348" y="747"/>
                    <a:pt x="416" y="747"/>
                  </a:cubicBezTo>
                  <a:cubicBezTo>
                    <a:pt x="633" y="747"/>
                    <a:pt x="831" y="549"/>
                    <a:pt x="781" y="298"/>
                  </a:cubicBezTo>
                  <a:cubicBezTo>
                    <a:pt x="747" y="109"/>
                    <a:pt x="584"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12447775" y="2517200"/>
              <a:ext cx="41350" cy="36775"/>
            </a:xfrm>
            <a:custGeom>
              <a:avLst/>
              <a:gdLst/>
              <a:ahLst/>
              <a:cxnLst/>
              <a:rect l="l" t="t" r="r" b="b"/>
              <a:pathLst>
                <a:path w="1654" h="1471" extrusionOk="0">
                  <a:moveTo>
                    <a:pt x="828" y="0"/>
                  </a:moveTo>
                  <a:cubicBezTo>
                    <a:pt x="600" y="0"/>
                    <a:pt x="371" y="104"/>
                    <a:pt x="222" y="327"/>
                  </a:cubicBezTo>
                  <a:cubicBezTo>
                    <a:pt x="0" y="672"/>
                    <a:pt x="91" y="1124"/>
                    <a:pt x="428" y="1346"/>
                  </a:cubicBezTo>
                  <a:cubicBezTo>
                    <a:pt x="557" y="1432"/>
                    <a:pt x="696" y="1471"/>
                    <a:pt x="831" y="1471"/>
                  </a:cubicBezTo>
                  <a:cubicBezTo>
                    <a:pt x="1263" y="1471"/>
                    <a:pt x="1654" y="1078"/>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12450225" y="2525100"/>
              <a:ext cx="21000" cy="18675"/>
            </a:xfrm>
            <a:custGeom>
              <a:avLst/>
              <a:gdLst/>
              <a:ahLst/>
              <a:cxnLst/>
              <a:rect l="l" t="t" r="r" b="b"/>
              <a:pathLst>
                <a:path w="840" h="747" extrusionOk="0">
                  <a:moveTo>
                    <a:pt x="424" y="0"/>
                  </a:moveTo>
                  <a:cubicBezTo>
                    <a:pt x="309" y="0"/>
                    <a:pt x="193" y="53"/>
                    <a:pt x="116" y="167"/>
                  </a:cubicBezTo>
                  <a:cubicBezTo>
                    <a:pt x="1" y="339"/>
                    <a:pt x="50" y="570"/>
                    <a:pt x="223" y="685"/>
                  </a:cubicBezTo>
                  <a:cubicBezTo>
                    <a:pt x="287" y="728"/>
                    <a:pt x="357" y="747"/>
                    <a:pt x="425" y="747"/>
                  </a:cubicBezTo>
                  <a:cubicBezTo>
                    <a:pt x="642" y="747"/>
                    <a:pt x="840" y="549"/>
                    <a:pt x="790" y="298"/>
                  </a:cubicBezTo>
                  <a:cubicBezTo>
                    <a:pt x="751" y="109"/>
                    <a:pt x="589" y="0"/>
                    <a:pt x="42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2449200" y="2571225"/>
              <a:ext cx="41425" cy="36775"/>
            </a:xfrm>
            <a:custGeom>
              <a:avLst/>
              <a:gdLst/>
              <a:ahLst/>
              <a:cxnLst/>
              <a:rect l="l" t="t" r="r" b="b"/>
              <a:pathLst>
                <a:path w="1657" h="1471" extrusionOk="0">
                  <a:moveTo>
                    <a:pt x="837" y="0"/>
                  </a:moveTo>
                  <a:cubicBezTo>
                    <a:pt x="609" y="0"/>
                    <a:pt x="380" y="104"/>
                    <a:pt x="231" y="327"/>
                  </a:cubicBezTo>
                  <a:cubicBezTo>
                    <a:pt x="1" y="664"/>
                    <a:pt x="99" y="1116"/>
                    <a:pt x="436" y="1346"/>
                  </a:cubicBezTo>
                  <a:cubicBezTo>
                    <a:pt x="566" y="1432"/>
                    <a:pt x="705" y="1471"/>
                    <a:pt x="839" y="1471"/>
                  </a:cubicBezTo>
                  <a:cubicBezTo>
                    <a:pt x="1269" y="1471"/>
                    <a:pt x="1656" y="1078"/>
                    <a:pt x="1562" y="590"/>
                  </a:cubicBezTo>
                  <a:cubicBezTo>
                    <a:pt x="1485" y="213"/>
                    <a:pt x="1162"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12451875" y="2579050"/>
              <a:ext cx="21000" cy="18650"/>
            </a:xfrm>
            <a:custGeom>
              <a:avLst/>
              <a:gdLst/>
              <a:ahLst/>
              <a:cxnLst/>
              <a:rect l="l" t="t" r="r" b="b"/>
              <a:pathLst>
                <a:path w="840" h="746" extrusionOk="0">
                  <a:moveTo>
                    <a:pt x="424" y="1"/>
                  </a:moveTo>
                  <a:cubicBezTo>
                    <a:pt x="307" y="1"/>
                    <a:pt x="191" y="55"/>
                    <a:pt x="116" y="170"/>
                  </a:cubicBezTo>
                  <a:cubicBezTo>
                    <a:pt x="1" y="335"/>
                    <a:pt x="50" y="565"/>
                    <a:pt x="223" y="680"/>
                  </a:cubicBezTo>
                  <a:cubicBezTo>
                    <a:pt x="288" y="725"/>
                    <a:pt x="359" y="746"/>
                    <a:pt x="427" y="746"/>
                  </a:cubicBezTo>
                  <a:cubicBezTo>
                    <a:pt x="643" y="746"/>
                    <a:pt x="840" y="545"/>
                    <a:pt x="790" y="302"/>
                  </a:cubicBezTo>
                  <a:cubicBezTo>
                    <a:pt x="751" y="109"/>
                    <a:pt x="588" y="1"/>
                    <a:pt x="4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12458250" y="2621150"/>
              <a:ext cx="41550" cy="36775"/>
            </a:xfrm>
            <a:custGeom>
              <a:avLst/>
              <a:gdLst/>
              <a:ahLst/>
              <a:cxnLst/>
              <a:rect l="l" t="t" r="r" b="b"/>
              <a:pathLst>
                <a:path w="1662" h="1471" extrusionOk="0">
                  <a:moveTo>
                    <a:pt x="836" y="0"/>
                  </a:moveTo>
                  <a:cubicBezTo>
                    <a:pt x="609" y="0"/>
                    <a:pt x="379" y="104"/>
                    <a:pt x="231" y="327"/>
                  </a:cubicBezTo>
                  <a:cubicBezTo>
                    <a:pt x="0" y="664"/>
                    <a:pt x="99" y="1124"/>
                    <a:pt x="436" y="1346"/>
                  </a:cubicBezTo>
                  <a:cubicBezTo>
                    <a:pt x="565" y="1432"/>
                    <a:pt x="705" y="1471"/>
                    <a:pt x="840" y="1471"/>
                  </a:cubicBezTo>
                  <a:cubicBezTo>
                    <a:pt x="1271" y="1471"/>
                    <a:pt x="1662" y="1078"/>
                    <a:pt x="1562" y="590"/>
                  </a:cubicBezTo>
                  <a:cubicBezTo>
                    <a:pt x="1484" y="213"/>
                    <a:pt x="1162" y="0"/>
                    <a:pt x="83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12460925" y="2628975"/>
              <a:ext cx="20975" cy="18675"/>
            </a:xfrm>
            <a:custGeom>
              <a:avLst/>
              <a:gdLst/>
              <a:ahLst/>
              <a:cxnLst/>
              <a:rect l="l" t="t" r="r" b="b"/>
              <a:pathLst>
                <a:path w="839" h="747" extrusionOk="0">
                  <a:moveTo>
                    <a:pt x="427" y="1"/>
                  </a:moveTo>
                  <a:cubicBezTo>
                    <a:pt x="311" y="1"/>
                    <a:pt x="194" y="55"/>
                    <a:pt x="115" y="170"/>
                  </a:cubicBezTo>
                  <a:cubicBezTo>
                    <a:pt x="0" y="343"/>
                    <a:pt x="50" y="573"/>
                    <a:pt x="222" y="680"/>
                  </a:cubicBezTo>
                  <a:cubicBezTo>
                    <a:pt x="289" y="726"/>
                    <a:pt x="360" y="747"/>
                    <a:pt x="430" y="747"/>
                  </a:cubicBezTo>
                  <a:cubicBezTo>
                    <a:pt x="645" y="747"/>
                    <a:pt x="839" y="550"/>
                    <a:pt x="789" y="302"/>
                  </a:cubicBezTo>
                  <a:cubicBezTo>
                    <a:pt x="751" y="109"/>
                    <a:pt x="591" y="1"/>
                    <a:pt x="4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12413675" y="2354075"/>
              <a:ext cx="46850" cy="238425"/>
            </a:xfrm>
            <a:custGeom>
              <a:avLst/>
              <a:gdLst/>
              <a:ahLst/>
              <a:cxnLst/>
              <a:rect l="l" t="t" r="r" b="b"/>
              <a:pathLst>
                <a:path w="1874" h="9537" extrusionOk="0">
                  <a:moveTo>
                    <a:pt x="1481" y="1"/>
                  </a:moveTo>
                  <a:cubicBezTo>
                    <a:pt x="1459" y="1"/>
                    <a:pt x="1437" y="12"/>
                    <a:pt x="1430" y="39"/>
                  </a:cubicBezTo>
                  <a:cubicBezTo>
                    <a:pt x="1414" y="89"/>
                    <a:pt x="0" y="5069"/>
                    <a:pt x="1767" y="9506"/>
                  </a:cubicBezTo>
                  <a:cubicBezTo>
                    <a:pt x="1775" y="9523"/>
                    <a:pt x="1792" y="9531"/>
                    <a:pt x="1808" y="9531"/>
                  </a:cubicBezTo>
                  <a:cubicBezTo>
                    <a:pt x="1812" y="9535"/>
                    <a:pt x="1816" y="9537"/>
                    <a:pt x="1820" y="9537"/>
                  </a:cubicBezTo>
                  <a:cubicBezTo>
                    <a:pt x="1825" y="9537"/>
                    <a:pt x="1829" y="9535"/>
                    <a:pt x="1833" y="9531"/>
                  </a:cubicBezTo>
                  <a:cubicBezTo>
                    <a:pt x="1866" y="9523"/>
                    <a:pt x="1874" y="9490"/>
                    <a:pt x="1866" y="9465"/>
                  </a:cubicBezTo>
                  <a:cubicBezTo>
                    <a:pt x="115" y="5060"/>
                    <a:pt x="1520" y="121"/>
                    <a:pt x="1529" y="64"/>
                  </a:cubicBezTo>
                  <a:cubicBezTo>
                    <a:pt x="1543" y="25"/>
                    <a:pt x="1512" y="1"/>
                    <a:pt x="14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12437500" y="2341275"/>
              <a:ext cx="30325" cy="25725"/>
            </a:xfrm>
            <a:custGeom>
              <a:avLst/>
              <a:gdLst/>
              <a:ahLst/>
              <a:cxnLst/>
              <a:rect l="l" t="t" r="r" b="b"/>
              <a:pathLst>
                <a:path w="1213" h="1029" extrusionOk="0">
                  <a:moveTo>
                    <a:pt x="530" y="0"/>
                  </a:moveTo>
                  <a:cubicBezTo>
                    <a:pt x="523" y="0"/>
                    <a:pt x="517" y="0"/>
                    <a:pt x="510" y="1"/>
                  </a:cubicBezTo>
                  <a:cubicBezTo>
                    <a:pt x="222" y="9"/>
                    <a:pt x="0" y="247"/>
                    <a:pt x="17" y="535"/>
                  </a:cubicBezTo>
                  <a:cubicBezTo>
                    <a:pt x="28" y="834"/>
                    <a:pt x="276" y="1029"/>
                    <a:pt x="533" y="1029"/>
                  </a:cubicBezTo>
                  <a:cubicBezTo>
                    <a:pt x="665" y="1029"/>
                    <a:pt x="799" y="978"/>
                    <a:pt x="904" y="864"/>
                  </a:cubicBezTo>
                  <a:cubicBezTo>
                    <a:pt x="1212" y="532"/>
                    <a:pt x="969"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12438725" y="2388275"/>
              <a:ext cx="42550" cy="26850"/>
            </a:xfrm>
            <a:custGeom>
              <a:avLst/>
              <a:gdLst/>
              <a:ahLst/>
              <a:cxnLst/>
              <a:rect l="l" t="t" r="r" b="b"/>
              <a:pathLst>
                <a:path w="1702" h="1074" extrusionOk="0">
                  <a:moveTo>
                    <a:pt x="1649" y="0"/>
                  </a:moveTo>
                  <a:cubicBezTo>
                    <a:pt x="1645" y="0"/>
                    <a:pt x="1640" y="1"/>
                    <a:pt x="1636" y="3"/>
                  </a:cubicBezTo>
                  <a:cubicBezTo>
                    <a:pt x="1587" y="11"/>
                    <a:pt x="477" y="233"/>
                    <a:pt x="9" y="997"/>
                  </a:cubicBezTo>
                  <a:cubicBezTo>
                    <a:pt x="1" y="1022"/>
                    <a:pt x="9" y="1046"/>
                    <a:pt x="34" y="1063"/>
                  </a:cubicBezTo>
                  <a:cubicBezTo>
                    <a:pt x="34" y="1071"/>
                    <a:pt x="42" y="1071"/>
                    <a:pt x="50" y="1071"/>
                  </a:cubicBezTo>
                  <a:cubicBezTo>
                    <a:pt x="53" y="1072"/>
                    <a:pt x="56" y="1073"/>
                    <a:pt x="60" y="1073"/>
                  </a:cubicBezTo>
                  <a:cubicBezTo>
                    <a:pt x="75" y="1073"/>
                    <a:pt x="93" y="1060"/>
                    <a:pt x="99" y="1046"/>
                  </a:cubicBezTo>
                  <a:cubicBezTo>
                    <a:pt x="543" y="331"/>
                    <a:pt x="1644" y="101"/>
                    <a:pt x="1653" y="101"/>
                  </a:cubicBezTo>
                  <a:cubicBezTo>
                    <a:pt x="1677" y="93"/>
                    <a:pt x="1702" y="68"/>
                    <a:pt x="1694" y="44"/>
                  </a:cubicBezTo>
                  <a:cubicBezTo>
                    <a:pt x="1687" y="16"/>
                    <a:pt x="1669"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12466675" y="2376600"/>
              <a:ext cx="30325" cy="25775"/>
            </a:xfrm>
            <a:custGeom>
              <a:avLst/>
              <a:gdLst/>
              <a:ahLst/>
              <a:cxnLst/>
              <a:rect l="l" t="t" r="r" b="b"/>
              <a:pathLst>
                <a:path w="1213" h="1031" extrusionOk="0">
                  <a:moveTo>
                    <a:pt x="530" y="1"/>
                  </a:moveTo>
                  <a:cubicBezTo>
                    <a:pt x="523" y="1"/>
                    <a:pt x="517" y="1"/>
                    <a:pt x="510" y="1"/>
                  </a:cubicBezTo>
                  <a:cubicBezTo>
                    <a:pt x="222" y="18"/>
                    <a:pt x="0" y="256"/>
                    <a:pt x="9" y="535"/>
                  </a:cubicBezTo>
                  <a:cubicBezTo>
                    <a:pt x="19" y="838"/>
                    <a:pt x="269" y="1031"/>
                    <a:pt x="527" y="1031"/>
                  </a:cubicBezTo>
                  <a:cubicBezTo>
                    <a:pt x="661" y="1031"/>
                    <a:pt x="798" y="979"/>
                    <a:pt x="904" y="864"/>
                  </a:cubicBezTo>
                  <a:cubicBezTo>
                    <a:pt x="1212" y="540"/>
                    <a:pt x="969"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2435850" y="2436575"/>
              <a:ext cx="42550" cy="26975"/>
            </a:xfrm>
            <a:custGeom>
              <a:avLst/>
              <a:gdLst/>
              <a:ahLst/>
              <a:cxnLst/>
              <a:rect l="l" t="t" r="r" b="b"/>
              <a:pathLst>
                <a:path w="1702" h="1079" extrusionOk="0">
                  <a:moveTo>
                    <a:pt x="1649" y="0"/>
                  </a:moveTo>
                  <a:cubicBezTo>
                    <a:pt x="1645" y="0"/>
                    <a:pt x="1640" y="1"/>
                    <a:pt x="1636" y="2"/>
                  </a:cubicBezTo>
                  <a:cubicBezTo>
                    <a:pt x="1595" y="10"/>
                    <a:pt x="486" y="232"/>
                    <a:pt x="17" y="996"/>
                  </a:cubicBezTo>
                  <a:cubicBezTo>
                    <a:pt x="1" y="1021"/>
                    <a:pt x="9" y="1054"/>
                    <a:pt x="34" y="1070"/>
                  </a:cubicBezTo>
                  <a:cubicBezTo>
                    <a:pt x="42" y="1070"/>
                    <a:pt x="42" y="1070"/>
                    <a:pt x="50" y="1078"/>
                  </a:cubicBezTo>
                  <a:cubicBezTo>
                    <a:pt x="75" y="1078"/>
                    <a:pt x="91" y="1070"/>
                    <a:pt x="108" y="1054"/>
                  </a:cubicBezTo>
                  <a:cubicBezTo>
                    <a:pt x="551" y="330"/>
                    <a:pt x="1644" y="109"/>
                    <a:pt x="1661" y="100"/>
                  </a:cubicBezTo>
                  <a:cubicBezTo>
                    <a:pt x="1685" y="100"/>
                    <a:pt x="1702" y="67"/>
                    <a:pt x="1702" y="43"/>
                  </a:cubicBezTo>
                  <a:cubicBezTo>
                    <a:pt x="1695" y="21"/>
                    <a:pt x="1675"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12464000" y="2424875"/>
              <a:ext cx="30100" cy="25750"/>
            </a:xfrm>
            <a:custGeom>
              <a:avLst/>
              <a:gdLst/>
              <a:ahLst/>
              <a:cxnLst/>
              <a:rect l="l" t="t" r="r" b="b"/>
              <a:pathLst>
                <a:path w="1204" h="1030" extrusionOk="0">
                  <a:moveTo>
                    <a:pt x="522" y="1"/>
                  </a:moveTo>
                  <a:cubicBezTo>
                    <a:pt x="515" y="1"/>
                    <a:pt x="509" y="1"/>
                    <a:pt x="502" y="1"/>
                  </a:cubicBezTo>
                  <a:cubicBezTo>
                    <a:pt x="222" y="10"/>
                    <a:pt x="1" y="248"/>
                    <a:pt x="9" y="535"/>
                  </a:cubicBezTo>
                  <a:cubicBezTo>
                    <a:pt x="20" y="834"/>
                    <a:pt x="268" y="1029"/>
                    <a:pt x="525" y="1029"/>
                  </a:cubicBezTo>
                  <a:cubicBezTo>
                    <a:pt x="657" y="1029"/>
                    <a:pt x="791" y="978"/>
                    <a:pt x="896" y="864"/>
                  </a:cubicBezTo>
                  <a:cubicBezTo>
                    <a:pt x="1204" y="532"/>
                    <a:pt x="969" y="1"/>
                    <a:pt x="52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12438925" y="2487100"/>
              <a:ext cx="43075" cy="26850"/>
            </a:xfrm>
            <a:custGeom>
              <a:avLst/>
              <a:gdLst/>
              <a:ahLst/>
              <a:cxnLst/>
              <a:rect l="l" t="t" r="r" b="b"/>
              <a:pathLst>
                <a:path w="1723" h="1074" extrusionOk="0">
                  <a:moveTo>
                    <a:pt x="1658" y="1"/>
                  </a:moveTo>
                  <a:cubicBezTo>
                    <a:pt x="1654" y="1"/>
                    <a:pt x="1649" y="1"/>
                    <a:pt x="1645" y="2"/>
                  </a:cubicBezTo>
                  <a:cubicBezTo>
                    <a:pt x="1595" y="10"/>
                    <a:pt x="486" y="232"/>
                    <a:pt x="17" y="997"/>
                  </a:cubicBezTo>
                  <a:cubicBezTo>
                    <a:pt x="1" y="1021"/>
                    <a:pt x="9" y="1046"/>
                    <a:pt x="34" y="1062"/>
                  </a:cubicBezTo>
                  <a:cubicBezTo>
                    <a:pt x="42" y="1071"/>
                    <a:pt x="50" y="1071"/>
                    <a:pt x="59" y="1071"/>
                  </a:cubicBezTo>
                  <a:cubicBezTo>
                    <a:pt x="63" y="1073"/>
                    <a:pt x="67" y="1074"/>
                    <a:pt x="72" y="1074"/>
                  </a:cubicBezTo>
                  <a:cubicBezTo>
                    <a:pt x="86" y="1074"/>
                    <a:pt x="102" y="1064"/>
                    <a:pt x="108" y="1046"/>
                  </a:cubicBezTo>
                  <a:cubicBezTo>
                    <a:pt x="552" y="331"/>
                    <a:pt x="1653" y="101"/>
                    <a:pt x="1661" y="101"/>
                  </a:cubicBezTo>
                  <a:cubicBezTo>
                    <a:pt x="1722" y="93"/>
                    <a:pt x="1712" y="1"/>
                    <a:pt x="16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12467075" y="2475625"/>
              <a:ext cx="30125" cy="25625"/>
            </a:xfrm>
            <a:custGeom>
              <a:avLst/>
              <a:gdLst/>
              <a:ahLst/>
              <a:cxnLst/>
              <a:rect l="l" t="t" r="r" b="b"/>
              <a:pathLst>
                <a:path w="1205" h="1025" extrusionOk="0">
                  <a:moveTo>
                    <a:pt x="530" y="1"/>
                  </a:moveTo>
                  <a:cubicBezTo>
                    <a:pt x="524" y="1"/>
                    <a:pt x="517" y="1"/>
                    <a:pt x="510" y="1"/>
                  </a:cubicBezTo>
                  <a:cubicBezTo>
                    <a:pt x="223" y="9"/>
                    <a:pt x="1" y="248"/>
                    <a:pt x="9" y="527"/>
                  </a:cubicBezTo>
                  <a:cubicBezTo>
                    <a:pt x="20" y="832"/>
                    <a:pt x="269" y="1025"/>
                    <a:pt x="527" y="1025"/>
                  </a:cubicBezTo>
                  <a:cubicBezTo>
                    <a:pt x="658" y="1025"/>
                    <a:pt x="791" y="975"/>
                    <a:pt x="897" y="864"/>
                  </a:cubicBezTo>
                  <a:cubicBezTo>
                    <a:pt x="1204" y="532"/>
                    <a:pt x="970"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2401475" y="2378000"/>
              <a:ext cx="40575" cy="30900"/>
            </a:xfrm>
            <a:custGeom>
              <a:avLst/>
              <a:gdLst/>
              <a:ahLst/>
              <a:cxnLst/>
              <a:rect l="l" t="t" r="r" b="b"/>
              <a:pathLst>
                <a:path w="1623" h="1236" extrusionOk="0">
                  <a:moveTo>
                    <a:pt x="79" y="1"/>
                  </a:moveTo>
                  <a:cubicBezTo>
                    <a:pt x="24" y="1"/>
                    <a:pt x="1" y="87"/>
                    <a:pt x="69" y="109"/>
                  </a:cubicBezTo>
                  <a:cubicBezTo>
                    <a:pt x="77" y="109"/>
                    <a:pt x="1146" y="446"/>
                    <a:pt x="1515" y="1211"/>
                  </a:cubicBezTo>
                  <a:cubicBezTo>
                    <a:pt x="1524" y="1219"/>
                    <a:pt x="1532" y="1227"/>
                    <a:pt x="1548" y="1235"/>
                  </a:cubicBezTo>
                  <a:lnTo>
                    <a:pt x="1581" y="1235"/>
                  </a:lnTo>
                  <a:cubicBezTo>
                    <a:pt x="1606" y="1219"/>
                    <a:pt x="1622" y="1186"/>
                    <a:pt x="1606" y="1161"/>
                  </a:cubicBezTo>
                  <a:cubicBezTo>
                    <a:pt x="1220" y="356"/>
                    <a:pt x="143" y="19"/>
                    <a:pt x="94"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12386750" y="2366400"/>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6"/>
                    <a:pt x="1184" y="590"/>
                  </a:cubicBezTo>
                  <a:cubicBezTo>
                    <a:pt x="1217" y="302"/>
                    <a:pt x="1028" y="48"/>
                    <a:pt x="740"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12398475" y="2426275"/>
              <a:ext cx="39875" cy="30900"/>
            </a:xfrm>
            <a:custGeom>
              <a:avLst/>
              <a:gdLst/>
              <a:ahLst/>
              <a:cxnLst/>
              <a:rect l="l" t="t" r="r" b="b"/>
              <a:pathLst>
                <a:path w="1595" h="1236" extrusionOk="0">
                  <a:moveTo>
                    <a:pt x="53" y="1"/>
                  </a:moveTo>
                  <a:cubicBezTo>
                    <a:pt x="33" y="1"/>
                    <a:pt x="15" y="17"/>
                    <a:pt x="8" y="44"/>
                  </a:cubicBezTo>
                  <a:cubicBezTo>
                    <a:pt x="0" y="69"/>
                    <a:pt x="8" y="93"/>
                    <a:pt x="41" y="101"/>
                  </a:cubicBezTo>
                  <a:cubicBezTo>
                    <a:pt x="49" y="101"/>
                    <a:pt x="1118" y="447"/>
                    <a:pt x="1488" y="1211"/>
                  </a:cubicBezTo>
                  <a:cubicBezTo>
                    <a:pt x="1496" y="1219"/>
                    <a:pt x="1504" y="1227"/>
                    <a:pt x="1520" y="1235"/>
                  </a:cubicBezTo>
                  <a:lnTo>
                    <a:pt x="1553" y="1235"/>
                  </a:lnTo>
                  <a:cubicBezTo>
                    <a:pt x="1578" y="1219"/>
                    <a:pt x="1594" y="1186"/>
                    <a:pt x="1578" y="1162"/>
                  </a:cubicBezTo>
                  <a:cubicBezTo>
                    <a:pt x="1192" y="356"/>
                    <a:pt x="115" y="19"/>
                    <a:pt x="66" y="3"/>
                  </a:cubicBezTo>
                  <a:cubicBezTo>
                    <a:pt x="62" y="1"/>
                    <a:pt x="57" y="1"/>
                    <a:pt x="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12383050" y="2414675"/>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7"/>
                    <a:pt x="1184" y="590"/>
                  </a:cubicBezTo>
                  <a:cubicBezTo>
                    <a:pt x="1217" y="302"/>
                    <a:pt x="1020" y="48"/>
                    <a:pt x="740" y="7"/>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12400525" y="2474150"/>
              <a:ext cx="39875" cy="30850"/>
            </a:xfrm>
            <a:custGeom>
              <a:avLst/>
              <a:gdLst/>
              <a:ahLst/>
              <a:cxnLst/>
              <a:rect l="l" t="t" r="r" b="b"/>
              <a:pathLst>
                <a:path w="1595" h="1234" extrusionOk="0">
                  <a:moveTo>
                    <a:pt x="58" y="0"/>
                  </a:moveTo>
                  <a:cubicBezTo>
                    <a:pt x="33" y="0"/>
                    <a:pt x="15" y="15"/>
                    <a:pt x="8" y="35"/>
                  </a:cubicBezTo>
                  <a:cubicBezTo>
                    <a:pt x="0" y="68"/>
                    <a:pt x="17" y="93"/>
                    <a:pt x="41" y="101"/>
                  </a:cubicBezTo>
                  <a:cubicBezTo>
                    <a:pt x="50" y="101"/>
                    <a:pt x="1118" y="446"/>
                    <a:pt x="1488" y="1211"/>
                  </a:cubicBezTo>
                  <a:cubicBezTo>
                    <a:pt x="1496" y="1219"/>
                    <a:pt x="1512" y="1227"/>
                    <a:pt x="1521" y="1227"/>
                  </a:cubicBezTo>
                  <a:cubicBezTo>
                    <a:pt x="1529" y="1231"/>
                    <a:pt x="1535" y="1233"/>
                    <a:pt x="1540" y="1233"/>
                  </a:cubicBezTo>
                  <a:cubicBezTo>
                    <a:pt x="1545" y="1233"/>
                    <a:pt x="1549" y="1231"/>
                    <a:pt x="1553" y="1227"/>
                  </a:cubicBezTo>
                  <a:cubicBezTo>
                    <a:pt x="1578" y="1219"/>
                    <a:pt x="1595" y="1186"/>
                    <a:pt x="1578" y="1161"/>
                  </a:cubicBezTo>
                  <a:cubicBezTo>
                    <a:pt x="1192" y="356"/>
                    <a:pt x="115" y="19"/>
                    <a:pt x="74" y="3"/>
                  </a:cubicBezTo>
                  <a:cubicBezTo>
                    <a:pt x="68" y="1"/>
                    <a:pt x="6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12385100" y="2462550"/>
              <a:ext cx="30450" cy="25675"/>
            </a:xfrm>
            <a:custGeom>
              <a:avLst/>
              <a:gdLst/>
              <a:ahLst/>
              <a:cxnLst/>
              <a:rect l="l" t="t" r="r" b="b"/>
              <a:pathLst>
                <a:path w="1218" h="1027" extrusionOk="0">
                  <a:moveTo>
                    <a:pt x="663" y="1"/>
                  </a:moveTo>
                  <a:cubicBezTo>
                    <a:pt x="255" y="1"/>
                    <a:pt x="1" y="479"/>
                    <a:pt x="264" y="820"/>
                  </a:cubicBezTo>
                  <a:cubicBezTo>
                    <a:pt x="368" y="962"/>
                    <a:pt x="518" y="1026"/>
                    <a:pt x="667" y="1026"/>
                  </a:cubicBezTo>
                  <a:cubicBezTo>
                    <a:pt x="907" y="1026"/>
                    <a:pt x="1144" y="860"/>
                    <a:pt x="1184" y="582"/>
                  </a:cubicBezTo>
                  <a:cubicBezTo>
                    <a:pt x="1217" y="302"/>
                    <a:pt x="1028" y="39"/>
                    <a:pt x="741"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11397325" y="2308975"/>
              <a:ext cx="46875" cy="238400"/>
            </a:xfrm>
            <a:custGeom>
              <a:avLst/>
              <a:gdLst/>
              <a:ahLst/>
              <a:cxnLst/>
              <a:rect l="l" t="t" r="r" b="b"/>
              <a:pathLst>
                <a:path w="1875" h="9536" extrusionOk="0">
                  <a:moveTo>
                    <a:pt x="1480" y="0"/>
                  </a:moveTo>
                  <a:cubicBezTo>
                    <a:pt x="1455" y="0"/>
                    <a:pt x="1437" y="15"/>
                    <a:pt x="1431" y="35"/>
                  </a:cubicBezTo>
                  <a:cubicBezTo>
                    <a:pt x="1414" y="85"/>
                    <a:pt x="1" y="5065"/>
                    <a:pt x="1767" y="9502"/>
                  </a:cubicBezTo>
                  <a:cubicBezTo>
                    <a:pt x="1776" y="9519"/>
                    <a:pt x="1784" y="9527"/>
                    <a:pt x="1800" y="9535"/>
                  </a:cubicBezTo>
                  <a:lnTo>
                    <a:pt x="1833" y="9535"/>
                  </a:lnTo>
                  <a:cubicBezTo>
                    <a:pt x="1858" y="9527"/>
                    <a:pt x="1874" y="9494"/>
                    <a:pt x="1858" y="9469"/>
                  </a:cubicBezTo>
                  <a:cubicBezTo>
                    <a:pt x="116" y="5065"/>
                    <a:pt x="1513" y="118"/>
                    <a:pt x="1529" y="68"/>
                  </a:cubicBezTo>
                  <a:cubicBezTo>
                    <a:pt x="1537" y="35"/>
                    <a:pt x="1521" y="11"/>
                    <a:pt x="1496" y="2"/>
                  </a:cubicBezTo>
                  <a:cubicBezTo>
                    <a:pt x="1490" y="1"/>
                    <a:pt x="1485" y="0"/>
                    <a:pt x="14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11421150" y="2296075"/>
              <a:ext cx="30125" cy="25775"/>
            </a:xfrm>
            <a:custGeom>
              <a:avLst/>
              <a:gdLst/>
              <a:ahLst/>
              <a:cxnLst/>
              <a:rect l="l" t="t" r="r" b="b"/>
              <a:pathLst>
                <a:path w="1205" h="1031" extrusionOk="0">
                  <a:moveTo>
                    <a:pt x="523" y="0"/>
                  </a:moveTo>
                  <a:cubicBezTo>
                    <a:pt x="516" y="0"/>
                    <a:pt x="509" y="0"/>
                    <a:pt x="502" y="1"/>
                  </a:cubicBezTo>
                  <a:cubicBezTo>
                    <a:pt x="223" y="9"/>
                    <a:pt x="1" y="255"/>
                    <a:pt x="9" y="535"/>
                  </a:cubicBezTo>
                  <a:cubicBezTo>
                    <a:pt x="20" y="838"/>
                    <a:pt x="266" y="1030"/>
                    <a:pt x="522" y="1030"/>
                  </a:cubicBezTo>
                  <a:cubicBezTo>
                    <a:pt x="655" y="1030"/>
                    <a:pt x="790" y="979"/>
                    <a:pt x="897" y="864"/>
                  </a:cubicBezTo>
                  <a:cubicBezTo>
                    <a:pt x="1204" y="532"/>
                    <a:pt x="970" y="0"/>
                    <a:pt x="52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11422200" y="2343125"/>
              <a:ext cx="43100" cy="26950"/>
            </a:xfrm>
            <a:custGeom>
              <a:avLst/>
              <a:gdLst/>
              <a:ahLst/>
              <a:cxnLst/>
              <a:rect l="l" t="t" r="r" b="b"/>
              <a:pathLst>
                <a:path w="1724" h="1078" extrusionOk="0">
                  <a:moveTo>
                    <a:pt x="1643" y="0"/>
                  </a:moveTo>
                  <a:cubicBezTo>
                    <a:pt x="1641" y="0"/>
                    <a:pt x="1638" y="0"/>
                    <a:pt x="1635" y="1"/>
                  </a:cubicBezTo>
                  <a:cubicBezTo>
                    <a:pt x="1594" y="9"/>
                    <a:pt x="485" y="231"/>
                    <a:pt x="16" y="995"/>
                  </a:cubicBezTo>
                  <a:cubicBezTo>
                    <a:pt x="0" y="1020"/>
                    <a:pt x="8" y="1052"/>
                    <a:pt x="33" y="1069"/>
                  </a:cubicBezTo>
                  <a:cubicBezTo>
                    <a:pt x="41" y="1069"/>
                    <a:pt x="41" y="1069"/>
                    <a:pt x="49" y="1077"/>
                  </a:cubicBezTo>
                  <a:cubicBezTo>
                    <a:pt x="74" y="1077"/>
                    <a:pt x="90" y="1069"/>
                    <a:pt x="107" y="1052"/>
                  </a:cubicBezTo>
                  <a:cubicBezTo>
                    <a:pt x="551" y="329"/>
                    <a:pt x="1644" y="107"/>
                    <a:pt x="1660" y="107"/>
                  </a:cubicBezTo>
                  <a:cubicBezTo>
                    <a:pt x="1723" y="92"/>
                    <a:pt x="1703" y="0"/>
                    <a:pt x="1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11450325" y="2331625"/>
              <a:ext cx="30325" cy="25725"/>
            </a:xfrm>
            <a:custGeom>
              <a:avLst/>
              <a:gdLst/>
              <a:ahLst/>
              <a:cxnLst/>
              <a:rect l="l" t="t" r="r" b="b"/>
              <a:pathLst>
                <a:path w="1213" h="1029" extrusionOk="0">
                  <a:moveTo>
                    <a:pt x="530" y="0"/>
                  </a:moveTo>
                  <a:cubicBezTo>
                    <a:pt x="524" y="0"/>
                    <a:pt x="517" y="0"/>
                    <a:pt x="510" y="0"/>
                  </a:cubicBezTo>
                  <a:cubicBezTo>
                    <a:pt x="223" y="9"/>
                    <a:pt x="1" y="247"/>
                    <a:pt x="17" y="535"/>
                  </a:cubicBezTo>
                  <a:cubicBezTo>
                    <a:pt x="28" y="834"/>
                    <a:pt x="276" y="1028"/>
                    <a:pt x="534" y="1028"/>
                  </a:cubicBezTo>
                  <a:cubicBezTo>
                    <a:pt x="665" y="1028"/>
                    <a:pt x="799" y="977"/>
                    <a:pt x="905" y="863"/>
                  </a:cubicBezTo>
                  <a:cubicBezTo>
                    <a:pt x="1212" y="531"/>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11419525" y="2391350"/>
              <a:ext cx="43025" cy="26875"/>
            </a:xfrm>
            <a:custGeom>
              <a:avLst/>
              <a:gdLst/>
              <a:ahLst/>
              <a:cxnLst/>
              <a:rect l="l" t="t" r="r" b="b"/>
              <a:pathLst>
                <a:path w="1721" h="1075" extrusionOk="0">
                  <a:moveTo>
                    <a:pt x="1650" y="1"/>
                  </a:moveTo>
                  <a:cubicBezTo>
                    <a:pt x="1645" y="1"/>
                    <a:pt x="1641" y="2"/>
                    <a:pt x="1636" y="3"/>
                  </a:cubicBezTo>
                  <a:cubicBezTo>
                    <a:pt x="1586" y="11"/>
                    <a:pt x="485" y="233"/>
                    <a:pt x="17" y="997"/>
                  </a:cubicBezTo>
                  <a:cubicBezTo>
                    <a:pt x="0" y="1022"/>
                    <a:pt x="8" y="1046"/>
                    <a:pt x="33" y="1063"/>
                  </a:cubicBezTo>
                  <a:lnTo>
                    <a:pt x="49" y="1071"/>
                  </a:lnTo>
                  <a:cubicBezTo>
                    <a:pt x="54" y="1073"/>
                    <a:pt x="58" y="1074"/>
                    <a:pt x="63" y="1074"/>
                  </a:cubicBezTo>
                  <a:cubicBezTo>
                    <a:pt x="77" y="1074"/>
                    <a:pt x="93" y="1065"/>
                    <a:pt x="99" y="1046"/>
                  </a:cubicBezTo>
                  <a:cubicBezTo>
                    <a:pt x="543" y="331"/>
                    <a:pt x="1644" y="101"/>
                    <a:pt x="1652" y="101"/>
                  </a:cubicBezTo>
                  <a:cubicBezTo>
                    <a:pt x="1720" y="86"/>
                    <a:pt x="1704" y="1"/>
                    <a:pt x="1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11447450" y="2379900"/>
              <a:ext cx="30325" cy="25625"/>
            </a:xfrm>
            <a:custGeom>
              <a:avLst/>
              <a:gdLst/>
              <a:ahLst/>
              <a:cxnLst/>
              <a:rect l="l" t="t" r="r" b="b"/>
              <a:pathLst>
                <a:path w="1213" h="1025" extrusionOk="0">
                  <a:moveTo>
                    <a:pt x="530" y="0"/>
                  </a:moveTo>
                  <a:cubicBezTo>
                    <a:pt x="524" y="0"/>
                    <a:pt x="517" y="0"/>
                    <a:pt x="510" y="1"/>
                  </a:cubicBezTo>
                  <a:cubicBezTo>
                    <a:pt x="223" y="9"/>
                    <a:pt x="1" y="247"/>
                    <a:pt x="17" y="527"/>
                  </a:cubicBezTo>
                  <a:cubicBezTo>
                    <a:pt x="28" y="831"/>
                    <a:pt x="277" y="1024"/>
                    <a:pt x="535" y="1024"/>
                  </a:cubicBezTo>
                  <a:cubicBezTo>
                    <a:pt x="666" y="1024"/>
                    <a:pt x="799" y="974"/>
                    <a:pt x="905" y="863"/>
                  </a:cubicBezTo>
                  <a:cubicBezTo>
                    <a:pt x="1212" y="532"/>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11422600" y="2441925"/>
              <a:ext cx="43100" cy="26950"/>
            </a:xfrm>
            <a:custGeom>
              <a:avLst/>
              <a:gdLst/>
              <a:ahLst/>
              <a:cxnLst/>
              <a:rect l="l" t="t" r="r" b="b"/>
              <a:pathLst>
                <a:path w="1724" h="1078" extrusionOk="0">
                  <a:moveTo>
                    <a:pt x="1643" y="1"/>
                  </a:moveTo>
                  <a:cubicBezTo>
                    <a:pt x="1641" y="1"/>
                    <a:pt x="1638" y="1"/>
                    <a:pt x="1636" y="1"/>
                  </a:cubicBezTo>
                  <a:cubicBezTo>
                    <a:pt x="1586" y="10"/>
                    <a:pt x="485" y="240"/>
                    <a:pt x="17" y="996"/>
                  </a:cubicBezTo>
                  <a:cubicBezTo>
                    <a:pt x="0" y="1020"/>
                    <a:pt x="9" y="1053"/>
                    <a:pt x="33" y="1070"/>
                  </a:cubicBezTo>
                  <a:cubicBezTo>
                    <a:pt x="42" y="1070"/>
                    <a:pt x="42" y="1078"/>
                    <a:pt x="50" y="1078"/>
                  </a:cubicBezTo>
                  <a:cubicBezTo>
                    <a:pt x="74" y="1078"/>
                    <a:pt x="91" y="1070"/>
                    <a:pt x="107" y="1053"/>
                  </a:cubicBezTo>
                  <a:cubicBezTo>
                    <a:pt x="551" y="330"/>
                    <a:pt x="1644" y="108"/>
                    <a:pt x="1652" y="108"/>
                  </a:cubicBezTo>
                  <a:cubicBezTo>
                    <a:pt x="1723" y="92"/>
                    <a:pt x="1703" y="1"/>
                    <a:pt x="16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11450550" y="2430425"/>
              <a:ext cx="30300" cy="25750"/>
            </a:xfrm>
            <a:custGeom>
              <a:avLst/>
              <a:gdLst/>
              <a:ahLst/>
              <a:cxnLst/>
              <a:rect l="l" t="t" r="r" b="b"/>
              <a:pathLst>
                <a:path w="1212" h="1030" extrusionOk="0">
                  <a:moveTo>
                    <a:pt x="530" y="1"/>
                  </a:moveTo>
                  <a:cubicBezTo>
                    <a:pt x="523" y="1"/>
                    <a:pt x="516" y="1"/>
                    <a:pt x="510" y="1"/>
                  </a:cubicBezTo>
                  <a:cubicBezTo>
                    <a:pt x="230" y="9"/>
                    <a:pt x="0" y="248"/>
                    <a:pt x="16" y="535"/>
                  </a:cubicBezTo>
                  <a:cubicBezTo>
                    <a:pt x="27" y="834"/>
                    <a:pt x="276" y="1029"/>
                    <a:pt x="533" y="1029"/>
                  </a:cubicBezTo>
                  <a:cubicBezTo>
                    <a:pt x="664" y="1029"/>
                    <a:pt x="798" y="978"/>
                    <a:pt x="904" y="864"/>
                  </a:cubicBezTo>
                  <a:cubicBezTo>
                    <a:pt x="1212" y="532"/>
                    <a:pt x="977"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11385625" y="2333000"/>
              <a:ext cx="39875" cy="30700"/>
            </a:xfrm>
            <a:custGeom>
              <a:avLst/>
              <a:gdLst/>
              <a:ahLst/>
              <a:cxnLst/>
              <a:rect l="l" t="t" r="r" b="b"/>
              <a:pathLst>
                <a:path w="1595" h="1228" extrusionOk="0">
                  <a:moveTo>
                    <a:pt x="60" y="1"/>
                  </a:moveTo>
                  <a:cubicBezTo>
                    <a:pt x="39" y="1"/>
                    <a:pt x="15" y="16"/>
                    <a:pt x="8" y="36"/>
                  </a:cubicBezTo>
                  <a:cubicBezTo>
                    <a:pt x="0" y="60"/>
                    <a:pt x="17" y="93"/>
                    <a:pt x="41" y="102"/>
                  </a:cubicBezTo>
                  <a:cubicBezTo>
                    <a:pt x="50" y="102"/>
                    <a:pt x="1126" y="438"/>
                    <a:pt x="1488" y="1203"/>
                  </a:cubicBezTo>
                  <a:cubicBezTo>
                    <a:pt x="1496" y="1219"/>
                    <a:pt x="1512" y="1227"/>
                    <a:pt x="1529" y="1227"/>
                  </a:cubicBezTo>
                  <a:lnTo>
                    <a:pt x="1562" y="1227"/>
                  </a:lnTo>
                  <a:cubicBezTo>
                    <a:pt x="1586" y="1211"/>
                    <a:pt x="1594" y="1186"/>
                    <a:pt x="1586" y="1162"/>
                  </a:cubicBezTo>
                  <a:cubicBezTo>
                    <a:pt x="1192" y="356"/>
                    <a:pt x="123" y="11"/>
                    <a:pt x="74" y="3"/>
                  </a:cubicBezTo>
                  <a:cubicBezTo>
                    <a:pt x="70" y="1"/>
                    <a:pt x="65"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11370350" y="2321250"/>
              <a:ext cx="30500" cy="25750"/>
            </a:xfrm>
            <a:custGeom>
              <a:avLst/>
              <a:gdLst/>
              <a:ahLst/>
              <a:cxnLst/>
              <a:rect l="l" t="t" r="r" b="b"/>
              <a:pathLst>
                <a:path w="1220" h="1030" extrusionOk="0">
                  <a:moveTo>
                    <a:pt x="673" y="0"/>
                  </a:moveTo>
                  <a:cubicBezTo>
                    <a:pt x="260" y="0"/>
                    <a:pt x="1" y="476"/>
                    <a:pt x="258" y="826"/>
                  </a:cubicBezTo>
                  <a:cubicBezTo>
                    <a:pt x="365" y="965"/>
                    <a:pt x="517" y="1029"/>
                    <a:pt x="666" y="1029"/>
                  </a:cubicBezTo>
                  <a:cubicBezTo>
                    <a:pt x="904"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11381425" y="2381300"/>
              <a:ext cx="40375" cy="30875"/>
            </a:xfrm>
            <a:custGeom>
              <a:avLst/>
              <a:gdLst/>
              <a:ahLst/>
              <a:cxnLst/>
              <a:rect l="l" t="t" r="r" b="b"/>
              <a:pathLst>
                <a:path w="1615" h="1235" extrusionOk="0">
                  <a:moveTo>
                    <a:pt x="80" y="0"/>
                  </a:moveTo>
                  <a:cubicBezTo>
                    <a:pt x="24" y="0"/>
                    <a:pt x="1" y="86"/>
                    <a:pt x="61" y="109"/>
                  </a:cubicBezTo>
                  <a:cubicBezTo>
                    <a:pt x="70" y="109"/>
                    <a:pt x="1146" y="446"/>
                    <a:pt x="1508" y="1210"/>
                  </a:cubicBezTo>
                  <a:cubicBezTo>
                    <a:pt x="1516" y="1218"/>
                    <a:pt x="1532" y="1227"/>
                    <a:pt x="1549" y="1235"/>
                  </a:cubicBezTo>
                  <a:lnTo>
                    <a:pt x="1582" y="1235"/>
                  </a:lnTo>
                  <a:cubicBezTo>
                    <a:pt x="1606" y="1218"/>
                    <a:pt x="1615" y="1185"/>
                    <a:pt x="1606" y="1161"/>
                  </a:cubicBezTo>
                  <a:cubicBezTo>
                    <a:pt x="1212" y="355"/>
                    <a:pt x="135" y="19"/>
                    <a:pt x="94" y="2"/>
                  </a:cubicBezTo>
                  <a:cubicBezTo>
                    <a:pt x="89" y="1"/>
                    <a:pt x="84" y="0"/>
                    <a:pt x="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11366650" y="2369525"/>
              <a:ext cx="30500" cy="25750"/>
            </a:xfrm>
            <a:custGeom>
              <a:avLst/>
              <a:gdLst/>
              <a:ahLst/>
              <a:cxnLst/>
              <a:rect l="l" t="t" r="r" b="b"/>
              <a:pathLst>
                <a:path w="1220" h="1030" extrusionOk="0">
                  <a:moveTo>
                    <a:pt x="673" y="0"/>
                  </a:moveTo>
                  <a:cubicBezTo>
                    <a:pt x="261" y="0"/>
                    <a:pt x="1" y="476"/>
                    <a:pt x="258" y="826"/>
                  </a:cubicBezTo>
                  <a:cubicBezTo>
                    <a:pt x="365" y="966"/>
                    <a:pt x="517" y="1029"/>
                    <a:pt x="666" y="1029"/>
                  </a:cubicBezTo>
                  <a:cubicBezTo>
                    <a:pt x="905"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11383975" y="2429125"/>
              <a:ext cx="39875" cy="30725"/>
            </a:xfrm>
            <a:custGeom>
              <a:avLst/>
              <a:gdLst/>
              <a:ahLst/>
              <a:cxnLst/>
              <a:rect l="l" t="t" r="r" b="b"/>
              <a:pathLst>
                <a:path w="1595" h="1229" extrusionOk="0">
                  <a:moveTo>
                    <a:pt x="56" y="1"/>
                  </a:moveTo>
                  <a:cubicBezTo>
                    <a:pt x="36" y="1"/>
                    <a:pt x="15" y="12"/>
                    <a:pt x="9" y="37"/>
                  </a:cubicBezTo>
                  <a:cubicBezTo>
                    <a:pt x="0" y="61"/>
                    <a:pt x="17" y="86"/>
                    <a:pt x="42" y="102"/>
                  </a:cubicBezTo>
                  <a:cubicBezTo>
                    <a:pt x="58" y="102"/>
                    <a:pt x="1126" y="439"/>
                    <a:pt x="1488" y="1204"/>
                  </a:cubicBezTo>
                  <a:cubicBezTo>
                    <a:pt x="1496" y="1212"/>
                    <a:pt x="1513" y="1228"/>
                    <a:pt x="1529" y="1228"/>
                  </a:cubicBezTo>
                  <a:lnTo>
                    <a:pt x="1562" y="1228"/>
                  </a:lnTo>
                  <a:cubicBezTo>
                    <a:pt x="1587" y="1212"/>
                    <a:pt x="1595" y="1187"/>
                    <a:pt x="1587" y="1154"/>
                  </a:cubicBezTo>
                  <a:cubicBezTo>
                    <a:pt x="1200" y="349"/>
                    <a:pt x="124" y="12"/>
                    <a:pt x="74" y="4"/>
                  </a:cubicBezTo>
                  <a:cubicBezTo>
                    <a:pt x="69" y="2"/>
                    <a:pt x="62"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11368750" y="2417350"/>
              <a:ext cx="30450" cy="25775"/>
            </a:xfrm>
            <a:custGeom>
              <a:avLst/>
              <a:gdLst/>
              <a:ahLst/>
              <a:cxnLst/>
              <a:rect l="l" t="t" r="r" b="b"/>
              <a:pathLst>
                <a:path w="1218" h="1031" extrusionOk="0">
                  <a:moveTo>
                    <a:pt x="663" y="1"/>
                  </a:moveTo>
                  <a:cubicBezTo>
                    <a:pt x="255" y="1"/>
                    <a:pt x="1" y="480"/>
                    <a:pt x="256" y="828"/>
                  </a:cubicBezTo>
                  <a:cubicBezTo>
                    <a:pt x="364" y="967"/>
                    <a:pt x="515" y="1031"/>
                    <a:pt x="664" y="1031"/>
                  </a:cubicBezTo>
                  <a:cubicBezTo>
                    <a:pt x="903" y="1031"/>
                    <a:pt x="1136" y="868"/>
                    <a:pt x="1177" y="590"/>
                  </a:cubicBezTo>
                  <a:cubicBezTo>
                    <a:pt x="1218" y="311"/>
                    <a:pt x="1020" y="48"/>
                    <a:pt x="741" y="6"/>
                  </a:cubicBezTo>
                  <a:cubicBezTo>
                    <a:pt x="715" y="3"/>
                    <a:pt x="689"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12431125" y="2401875"/>
              <a:ext cx="143325" cy="236900"/>
            </a:xfrm>
            <a:custGeom>
              <a:avLst/>
              <a:gdLst/>
              <a:ahLst/>
              <a:cxnLst/>
              <a:rect l="l" t="t" r="r" b="b"/>
              <a:pathLst>
                <a:path w="5733" h="9476" extrusionOk="0">
                  <a:moveTo>
                    <a:pt x="3159" y="0"/>
                  </a:moveTo>
                  <a:cubicBezTo>
                    <a:pt x="1372" y="0"/>
                    <a:pt x="2501" y="2949"/>
                    <a:pt x="2293" y="3921"/>
                  </a:cubicBezTo>
                  <a:cubicBezTo>
                    <a:pt x="2257" y="4103"/>
                    <a:pt x="2206" y="4176"/>
                    <a:pt x="2143" y="4176"/>
                  </a:cubicBezTo>
                  <a:cubicBezTo>
                    <a:pt x="2052" y="4176"/>
                    <a:pt x="1936" y="4018"/>
                    <a:pt x="1809" y="3822"/>
                  </a:cubicBezTo>
                  <a:cubicBezTo>
                    <a:pt x="1533" y="3400"/>
                    <a:pt x="1261" y="3225"/>
                    <a:pt x="1050" y="3225"/>
                  </a:cubicBezTo>
                  <a:cubicBezTo>
                    <a:pt x="682" y="3225"/>
                    <a:pt x="501" y="3756"/>
                    <a:pt x="814" y="4430"/>
                  </a:cubicBezTo>
                  <a:cubicBezTo>
                    <a:pt x="1244" y="5354"/>
                    <a:pt x="1966" y="6888"/>
                    <a:pt x="1787" y="6888"/>
                  </a:cubicBezTo>
                  <a:cubicBezTo>
                    <a:pt x="1760" y="6888"/>
                    <a:pt x="1714" y="6855"/>
                    <a:pt x="1644" y="6781"/>
                  </a:cubicBezTo>
                  <a:cubicBezTo>
                    <a:pt x="1266" y="6374"/>
                    <a:pt x="748" y="5356"/>
                    <a:pt x="422" y="5356"/>
                  </a:cubicBezTo>
                  <a:cubicBezTo>
                    <a:pt x="280" y="5356"/>
                    <a:pt x="175" y="5548"/>
                    <a:pt x="132" y="6066"/>
                  </a:cubicBezTo>
                  <a:cubicBezTo>
                    <a:pt x="1" y="7685"/>
                    <a:pt x="2326" y="9303"/>
                    <a:pt x="2581" y="9476"/>
                  </a:cubicBezTo>
                  <a:cubicBezTo>
                    <a:pt x="2861" y="9353"/>
                    <a:pt x="5449" y="8210"/>
                    <a:pt x="5630" y="6600"/>
                  </a:cubicBezTo>
                  <a:cubicBezTo>
                    <a:pt x="5689" y="6038"/>
                    <a:pt x="5604" y="5837"/>
                    <a:pt x="5440" y="5837"/>
                  </a:cubicBezTo>
                  <a:cubicBezTo>
                    <a:pt x="5103" y="5837"/>
                    <a:pt x="4434" y="6687"/>
                    <a:pt x="4003" y="7002"/>
                  </a:cubicBezTo>
                  <a:cubicBezTo>
                    <a:pt x="3926" y="7058"/>
                    <a:pt x="3877" y="7084"/>
                    <a:pt x="3849" y="7084"/>
                  </a:cubicBezTo>
                  <a:cubicBezTo>
                    <a:pt x="3646" y="7084"/>
                    <a:pt x="4668" y="5690"/>
                    <a:pt x="5268" y="4858"/>
                  </a:cubicBezTo>
                  <a:cubicBezTo>
                    <a:pt x="5733" y="4214"/>
                    <a:pt x="5614" y="3621"/>
                    <a:pt x="5186" y="3621"/>
                  </a:cubicBezTo>
                  <a:cubicBezTo>
                    <a:pt x="4985" y="3621"/>
                    <a:pt x="4715" y="3751"/>
                    <a:pt x="4405" y="4069"/>
                  </a:cubicBezTo>
                  <a:cubicBezTo>
                    <a:pt x="4338" y="4137"/>
                    <a:pt x="4121" y="4362"/>
                    <a:pt x="3990" y="4362"/>
                  </a:cubicBezTo>
                  <a:cubicBezTo>
                    <a:pt x="3946" y="4362"/>
                    <a:pt x="3912" y="4337"/>
                    <a:pt x="3896" y="4274"/>
                  </a:cubicBezTo>
                  <a:cubicBezTo>
                    <a:pt x="3855" y="4143"/>
                    <a:pt x="3921" y="3954"/>
                    <a:pt x="3953" y="3830"/>
                  </a:cubicBezTo>
                  <a:cubicBezTo>
                    <a:pt x="4011" y="3608"/>
                    <a:pt x="4077" y="3387"/>
                    <a:pt x="4151" y="3165"/>
                  </a:cubicBezTo>
                  <a:cubicBezTo>
                    <a:pt x="4389" y="2433"/>
                    <a:pt x="4907" y="1447"/>
                    <a:pt x="4479" y="683"/>
                  </a:cubicBezTo>
                  <a:cubicBezTo>
                    <a:pt x="4381" y="502"/>
                    <a:pt x="4233" y="346"/>
                    <a:pt x="4052" y="231"/>
                  </a:cubicBezTo>
                  <a:cubicBezTo>
                    <a:pt x="3838" y="108"/>
                    <a:pt x="3592" y="34"/>
                    <a:pt x="3337" y="9"/>
                  </a:cubicBezTo>
                  <a:cubicBezTo>
                    <a:pt x="3275" y="3"/>
                    <a:pt x="3215" y="0"/>
                    <a:pt x="315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11711050" y="2380025"/>
              <a:ext cx="86925" cy="320600"/>
            </a:xfrm>
            <a:custGeom>
              <a:avLst/>
              <a:gdLst/>
              <a:ahLst/>
              <a:cxnLst/>
              <a:rect l="l" t="t" r="r" b="b"/>
              <a:pathLst>
                <a:path w="3477" h="12824" extrusionOk="0">
                  <a:moveTo>
                    <a:pt x="84" y="0"/>
                  </a:moveTo>
                  <a:cubicBezTo>
                    <a:pt x="72" y="0"/>
                    <a:pt x="61" y="4"/>
                    <a:pt x="50" y="12"/>
                  </a:cubicBezTo>
                  <a:cubicBezTo>
                    <a:pt x="17" y="28"/>
                    <a:pt x="0" y="70"/>
                    <a:pt x="17" y="102"/>
                  </a:cubicBezTo>
                  <a:cubicBezTo>
                    <a:pt x="50" y="168"/>
                    <a:pt x="3328" y="6364"/>
                    <a:pt x="2252" y="12741"/>
                  </a:cubicBezTo>
                  <a:cubicBezTo>
                    <a:pt x="2252" y="12774"/>
                    <a:pt x="2277" y="12815"/>
                    <a:pt x="2309" y="12824"/>
                  </a:cubicBezTo>
                  <a:lnTo>
                    <a:pt x="2334" y="12824"/>
                  </a:lnTo>
                  <a:cubicBezTo>
                    <a:pt x="2367" y="12815"/>
                    <a:pt x="2392" y="12791"/>
                    <a:pt x="2392" y="12758"/>
                  </a:cubicBezTo>
                  <a:cubicBezTo>
                    <a:pt x="3476" y="6340"/>
                    <a:pt x="181" y="102"/>
                    <a:pt x="140" y="37"/>
                  </a:cubicBezTo>
                  <a:cubicBezTo>
                    <a:pt x="129" y="15"/>
                    <a:pt x="107"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11716350" y="2379275"/>
              <a:ext cx="43200" cy="36775"/>
            </a:xfrm>
            <a:custGeom>
              <a:avLst/>
              <a:gdLst/>
              <a:ahLst/>
              <a:cxnLst/>
              <a:rect l="l" t="t" r="r" b="b"/>
              <a:pathLst>
                <a:path w="1728" h="1471" extrusionOk="0">
                  <a:moveTo>
                    <a:pt x="974" y="0"/>
                  </a:moveTo>
                  <a:cubicBezTo>
                    <a:pt x="344" y="0"/>
                    <a:pt x="1" y="756"/>
                    <a:pt x="437" y="1234"/>
                  </a:cubicBezTo>
                  <a:cubicBezTo>
                    <a:pt x="586" y="1397"/>
                    <a:pt x="779" y="1470"/>
                    <a:pt x="968" y="1470"/>
                  </a:cubicBezTo>
                  <a:cubicBezTo>
                    <a:pt x="1334" y="1470"/>
                    <a:pt x="1690" y="1198"/>
                    <a:pt x="1711" y="765"/>
                  </a:cubicBezTo>
                  <a:cubicBezTo>
                    <a:pt x="1728" y="363"/>
                    <a:pt x="1415" y="17"/>
                    <a:pt x="1004" y="1"/>
                  </a:cubicBezTo>
                  <a:cubicBezTo>
                    <a:pt x="994" y="1"/>
                    <a:pt x="984" y="0"/>
                    <a:pt x="9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11732100" y="2381525"/>
              <a:ext cx="21900" cy="18525"/>
            </a:xfrm>
            <a:custGeom>
              <a:avLst/>
              <a:gdLst/>
              <a:ahLst/>
              <a:cxnLst/>
              <a:rect l="l" t="t" r="r" b="b"/>
              <a:pathLst>
                <a:path w="876" h="741" extrusionOk="0">
                  <a:moveTo>
                    <a:pt x="486" y="1"/>
                  </a:moveTo>
                  <a:cubicBezTo>
                    <a:pt x="170" y="1"/>
                    <a:pt x="1" y="384"/>
                    <a:pt x="218" y="618"/>
                  </a:cubicBezTo>
                  <a:cubicBezTo>
                    <a:pt x="295" y="703"/>
                    <a:pt x="394" y="741"/>
                    <a:pt x="491" y="741"/>
                  </a:cubicBezTo>
                  <a:cubicBezTo>
                    <a:pt x="677" y="741"/>
                    <a:pt x="857" y="603"/>
                    <a:pt x="868" y="388"/>
                  </a:cubicBezTo>
                  <a:cubicBezTo>
                    <a:pt x="876" y="182"/>
                    <a:pt x="711" y="10"/>
                    <a:pt x="506" y="1"/>
                  </a:cubicBezTo>
                  <a:cubicBezTo>
                    <a:pt x="499" y="1"/>
                    <a:pt x="493" y="1"/>
                    <a:pt x="4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11693375" y="2405700"/>
              <a:ext cx="41050" cy="36875"/>
            </a:xfrm>
            <a:custGeom>
              <a:avLst/>
              <a:gdLst/>
              <a:ahLst/>
              <a:cxnLst/>
              <a:rect l="l" t="t" r="r" b="b"/>
              <a:pathLst>
                <a:path w="1642" h="1475" extrusionOk="0">
                  <a:moveTo>
                    <a:pt x="835" y="0"/>
                  </a:moveTo>
                  <a:cubicBezTo>
                    <a:pt x="614" y="0"/>
                    <a:pt x="391" y="97"/>
                    <a:pt x="239" y="308"/>
                  </a:cubicBezTo>
                  <a:cubicBezTo>
                    <a:pt x="1" y="637"/>
                    <a:pt x="74" y="1097"/>
                    <a:pt x="411" y="1335"/>
                  </a:cubicBezTo>
                  <a:cubicBezTo>
                    <a:pt x="545" y="1431"/>
                    <a:pt x="692" y="1474"/>
                    <a:pt x="835" y="1474"/>
                  </a:cubicBezTo>
                  <a:cubicBezTo>
                    <a:pt x="1255" y="1474"/>
                    <a:pt x="1642" y="1105"/>
                    <a:pt x="1562" y="620"/>
                  </a:cubicBezTo>
                  <a:cubicBezTo>
                    <a:pt x="1502" y="228"/>
                    <a:pt x="1172" y="0"/>
                    <a:pt x="83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11696250" y="2413375"/>
              <a:ext cx="20675" cy="18700"/>
            </a:xfrm>
            <a:custGeom>
              <a:avLst/>
              <a:gdLst/>
              <a:ahLst/>
              <a:cxnLst/>
              <a:rect l="l" t="t" r="r" b="b"/>
              <a:pathLst>
                <a:path w="827" h="748" extrusionOk="0">
                  <a:moveTo>
                    <a:pt x="418" y="0"/>
                  </a:moveTo>
                  <a:cubicBezTo>
                    <a:pt x="307" y="0"/>
                    <a:pt x="194" y="50"/>
                    <a:pt x="116" y="157"/>
                  </a:cubicBezTo>
                  <a:cubicBezTo>
                    <a:pt x="1" y="322"/>
                    <a:pt x="42" y="552"/>
                    <a:pt x="198" y="675"/>
                  </a:cubicBezTo>
                  <a:cubicBezTo>
                    <a:pt x="267" y="725"/>
                    <a:pt x="343" y="748"/>
                    <a:pt x="417" y="748"/>
                  </a:cubicBezTo>
                  <a:cubicBezTo>
                    <a:pt x="631" y="748"/>
                    <a:pt x="826" y="558"/>
                    <a:pt x="789" y="313"/>
                  </a:cubicBezTo>
                  <a:cubicBezTo>
                    <a:pt x="755" y="115"/>
                    <a:pt x="588"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11710025" y="2454725"/>
              <a:ext cx="40825" cy="36750"/>
            </a:xfrm>
            <a:custGeom>
              <a:avLst/>
              <a:gdLst/>
              <a:ahLst/>
              <a:cxnLst/>
              <a:rect l="l" t="t" r="r" b="b"/>
              <a:pathLst>
                <a:path w="1633" h="1470" extrusionOk="0">
                  <a:moveTo>
                    <a:pt x="826" y="1"/>
                  </a:moveTo>
                  <a:cubicBezTo>
                    <a:pt x="607" y="1"/>
                    <a:pt x="387" y="96"/>
                    <a:pt x="238" y="303"/>
                  </a:cubicBezTo>
                  <a:cubicBezTo>
                    <a:pt x="0" y="632"/>
                    <a:pt x="74" y="1092"/>
                    <a:pt x="403" y="1330"/>
                  </a:cubicBezTo>
                  <a:cubicBezTo>
                    <a:pt x="537" y="1426"/>
                    <a:pt x="684" y="1469"/>
                    <a:pt x="827" y="1469"/>
                  </a:cubicBezTo>
                  <a:cubicBezTo>
                    <a:pt x="1246" y="1469"/>
                    <a:pt x="1633" y="1099"/>
                    <a:pt x="1553" y="615"/>
                  </a:cubicBezTo>
                  <a:cubicBezTo>
                    <a:pt x="1494" y="226"/>
                    <a:pt x="1162" y="1"/>
                    <a:pt x="8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11712675" y="2462300"/>
              <a:ext cx="20675" cy="18675"/>
            </a:xfrm>
            <a:custGeom>
              <a:avLst/>
              <a:gdLst/>
              <a:ahLst/>
              <a:cxnLst/>
              <a:rect l="l" t="t" r="r" b="b"/>
              <a:pathLst>
                <a:path w="827" h="747" extrusionOk="0">
                  <a:moveTo>
                    <a:pt x="423" y="1"/>
                  </a:moveTo>
                  <a:cubicBezTo>
                    <a:pt x="310" y="1"/>
                    <a:pt x="195" y="52"/>
                    <a:pt x="116" y="164"/>
                  </a:cubicBezTo>
                  <a:cubicBezTo>
                    <a:pt x="1" y="329"/>
                    <a:pt x="42" y="551"/>
                    <a:pt x="206" y="674"/>
                  </a:cubicBezTo>
                  <a:cubicBezTo>
                    <a:pt x="274" y="724"/>
                    <a:pt x="348" y="747"/>
                    <a:pt x="421" y="747"/>
                  </a:cubicBezTo>
                  <a:cubicBezTo>
                    <a:pt x="631" y="747"/>
                    <a:pt x="827" y="557"/>
                    <a:pt x="790" y="312"/>
                  </a:cubicBezTo>
                  <a:cubicBezTo>
                    <a:pt x="755" y="115"/>
                    <a:pt x="591" y="1"/>
                    <a:pt x="4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11725225" y="2514325"/>
              <a:ext cx="40825" cy="36825"/>
            </a:xfrm>
            <a:custGeom>
              <a:avLst/>
              <a:gdLst/>
              <a:ahLst/>
              <a:cxnLst/>
              <a:rect l="l" t="t" r="r" b="b"/>
              <a:pathLst>
                <a:path w="1633" h="1473" extrusionOk="0">
                  <a:moveTo>
                    <a:pt x="824" y="1"/>
                  </a:moveTo>
                  <a:cubicBezTo>
                    <a:pt x="606" y="1"/>
                    <a:pt x="387" y="96"/>
                    <a:pt x="239" y="302"/>
                  </a:cubicBezTo>
                  <a:cubicBezTo>
                    <a:pt x="0" y="631"/>
                    <a:pt x="74" y="1091"/>
                    <a:pt x="403" y="1329"/>
                  </a:cubicBezTo>
                  <a:cubicBezTo>
                    <a:pt x="537" y="1428"/>
                    <a:pt x="685" y="1472"/>
                    <a:pt x="829" y="1472"/>
                  </a:cubicBezTo>
                  <a:cubicBezTo>
                    <a:pt x="1248" y="1472"/>
                    <a:pt x="1633" y="1100"/>
                    <a:pt x="1553" y="623"/>
                  </a:cubicBezTo>
                  <a:cubicBezTo>
                    <a:pt x="1494" y="228"/>
                    <a:pt x="1161" y="1"/>
                    <a:pt x="82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11727900" y="2522050"/>
              <a:ext cx="20800" cy="18550"/>
            </a:xfrm>
            <a:custGeom>
              <a:avLst/>
              <a:gdLst/>
              <a:ahLst/>
              <a:cxnLst/>
              <a:rect l="l" t="t" r="r" b="b"/>
              <a:pathLst>
                <a:path w="832" h="742" extrusionOk="0">
                  <a:moveTo>
                    <a:pt x="420" y="1"/>
                  </a:moveTo>
                  <a:cubicBezTo>
                    <a:pt x="308" y="1"/>
                    <a:pt x="193" y="50"/>
                    <a:pt x="115" y="157"/>
                  </a:cubicBezTo>
                  <a:cubicBezTo>
                    <a:pt x="0" y="322"/>
                    <a:pt x="41" y="552"/>
                    <a:pt x="206" y="667"/>
                  </a:cubicBezTo>
                  <a:cubicBezTo>
                    <a:pt x="274" y="718"/>
                    <a:pt x="350" y="741"/>
                    <a:pt x="425" y="741"/>
                  </a:cubicBezTo>
                  <a:cubicBezTo>
                    <a:pt x="636" y="741"/>
                    <a:pt x="832" y="557"/>
                    <a:pt x="789" y="314"/>
                  </a:cubicBezTo>
                  <a:cubicBezTo>
                    <a:pt x="759" y="115"/>
                    <a:pt x="592" y="1"/>
                    <a:pt x="4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11734475" y="2567125"/>
              <a:ext cx="40875" cy="36725"/>
            </a:xfrm>
            <a:custGeom>
              <a:avLst/>
              <a:gdLst/>
              <a:ahLst/>
              <a:cxnLst/>
              <a:rect l="l" t="t" r="r" b="b"/>
              <a:pathLst>
                <a:path w="1635" h="1469" extrusionOk="0">
                  <a:moveTo>
                    <a:pt x="829" y="0"/>
                  </a:moveTo>
                  <a:cubicBezTo>
                    <a:pt x="611" y="0"/>
                    <a:pt x="390" y="95"/>
                    <a:pt x="238" y="302"/>
                  </a:cubicBezTo>
                  <a:cubicBezTo>
                    <a:pt x="0" y="631"/>
                    <a:pt x="74" y="1091"/>
                    <a:pt x="403" y="1329"/>
                  </a:cubicBezTo>
                  <a:cubicBezTo>
                    <a:pt x="539" y="1425"/>
                    <a:pt x="687" y="1468"/>
                    <a:pt x="830" y="1468"/>
                  </a:cubicBezTo>
                  <a:cubicBezTo>
                    <a:pt x="1252" y="1468"/>
                    <a:pt x="1635" y="1098"/>
                    <a:pt x="1561" y="614"/>
                  </a:cubicBezTo>
                  <a:cubicBezTo>
                    <a:pt x="1497" y="226"/>
                    <a:pt x="1166" y="0"/>
                    <a:pt x="82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11737125" y="2574650"/>
              <a:ext cx="20825" cy="18700"/>
            </a:xfrm>
            <a:custGeom>
              <a:avLst/>
              <a:gdLst/>
              <a:ahLst/>
              <a:cxnLst/>
              <a:rect l="l" t="t" r="r" b="b"/>
              <a:pathLst>
                <a:path w="833" h="748" extrusionOk="0">
                  <a:moveTo>
                    <a:pt x="423" y="0"/>
                  </a:moveTo>
                  <a:cubicBezTo>
                    <a:pt x="311" y="0"/>
                    <a:pt x="199" y="50"/>
                    <a:pt x="124" y="157"/>
                  </a:cubicBezTo>
                  <a:cubicBezTo>
                    <a:pt x="1" y="322"/>
                    <a:pt x="42" y="552"/>
                    <a:pt x="206" y="675"/>
                  </a:cubicBezTo>
                  <a:cubicBezTo>
                    <a:pt x="276" y="725"/>
                    <a:pt x="352" y="748"/>
                    <a:pt x="425" y="748"/>
                  </a:cubicBezTo>
                  <a:cubicBezTo>
                    <a:pt x="639" y="748"/>
                    <a:pt x="833" y="558"/>
                    <a:pt x="790" y="313"/>
                  </a:cubicBezTo>
                  <a:cubicBezTo>
                    <a:pt x="760" y="115"/>
                    <a:pt x="593"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11736725" y="2615250"/>
              <a:ext cx="40900" cy="36850"/>
            </a:xfrm>
            <a:custGeom>
              <a:avLst/>
              <a:gdLst/>
              <a:ahLst/>
              <a:cxnLst/>
              <a:rect l="l" t="t" r="r" b="b"/>
              <a:pathLst>
                <a:path w="1636" h="1474" extrusionOk="0">
                  <a:moveTo>
                    <a:pt x="832" y="0"/>
                  </a:moveTo>
                  <a:cubicBezTo>
                    <a:pt x="613" y="0"/>
                    <a:pt x="391" y="97"/>
                    <a:pt x="239" y="308"/>
                  </a:cubicBezTo>
                  <a:cubicBezTo>
                    <a:pt x="0" y="637"/>
                    <a:pt x="74" y="1097"/>
                    <a:pt x="403" y="1335"/>
                  </a:cubicBezTo>
                  <a:cubicBezTo>
                    <a:pt x="538" y="1431"/>
                    <a:pt x="685" y="1473"/>
                    <a:pt x="827" y="1473"/>
                  </a:cubicBezTo>
                  <a:cubicBezTo>
                    <a:pt x="1250" y="1473"/>
                    <a:pt x="1636" y="1100"/>
                    <a:pt x="1562" y="620"/>
                  </a:cubicBezTo>
                  <a:cubicBezTo>
                    <a:pt x="1497" y="228"/>
                    <a:pt x="1168" y="0"/>
                    <a:pt x="83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11739400" y="2622875"/>
              <a:ext cx="20825" cy="18650"/>
            </a:xfrm>
            <a:custGeom>
              <a:avLst/>
              <a:gdLst/>
              <a:ahLst/>
              <a:cxnLst/>
              <a:rect l="l" t="t" r="r" b="b"/>
              <a:pathLst>
                <a:path w="833" h="746" extrusionOk="0">
                  <a:moveTo>
                    <a:pt x="422" y="1"/>
                  </a:moveTo>
                  <a:cubicBezTo>
                    <a:pt x="312" y="1"/>
                    <a:pt x="201" y="48"/>
                    <a:pt x="124" y="151"/>
                  </a:cubicBezTo>
                  <a:cubicBezTo>
                    <a:pt x="0" y="324"/>
                    <a:pt x="41" y="554"/>
                    <a:pt x="206" y="677"/>
                  </a:cubicBezTo>
                  <a:cubicBezTo>
                    <a:pt x="274" y="724"/>
                    <a:pt x="348" y="745"/>
                    <a:pt x="419" y="745"/>
                  </a:cubicBezTo>
                  <a:cubicBezTo>
                    <a:pt x="635" y="745"/>
                    <a:pt x="832" y="556"/>
                    <a:pt x="789" y="315"/>
                  </a:cubicBezTo>
                  <a:cubicBezTo>
                    <a:pt x="759" y="115"/>
                    <a:pt x="592"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11735100" y="2424675"/>
              <a:ext cx="43150" cy="36675"/>
            </a:xfrm>
            <a:custGeom>
              <a:avLst/>
              <a:gdLst/>
              <a:ahLst/>
              <a:cxnLst/>
              <a:rect l="l" t="t" r="r" b="b"/>
              <a:pathLst>
                <a:path w="1726" h="1467" extrusionOk="0">
                  <a:moveTo>
                    <a:pt x="970" y="0"/>
                  </a:moveTo>
                  <a:cubicBezTo>
                    <a:pt x="338" y="0"/>
                    <a:pt x="1" y="751"/>
                    <a:pt x="435" y="1226"/>
                  </a:cubicBezTo>
                  <a:cubicBezTo>
                    <a:pt x="585" y="1392"/>
                    <a:pt x="777" y="1466"/>
                    <a:pt x="967" y="1466"/>
                  </a:cubicBezTo>
                  <a:cubicBezTo>
                    <a:pt x="1332" y="1466"/>
                    <a:pt x="1687" y="1192"/>
                    <a:pt x="1709" y="765"/>
                  </a:cubicBezTo>
                  <a:cubicBezTo>
                    <a:pt x="1725" y="354"/>
                    <a:pt x="1413" y="18"/>
                    <a:pt x="1011" y="1"/>
                  </a:cubicBezTo>
                  <a:cubicBezTo>
                    <a:pt x="997" y="0"/>
                    <a:pt x="983" y="0"/>
                    <a:pt x="97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11750600" y="2426725"/>
              <a:ext cx="21900" cy="18675"/>
            </a:xfrm>
            <a:custGeom>
              <a:avLst/>
              <a:gdLst/>
              <a:ahLst/>
              <a:cxnLst/>
              <a:rect l="l" t="t" r="r" b="b"/>
              <a:pathLst>
                <a:path w="876" h="747" extrusionOk="0">
                  <a:moveTo>
                    <a:pt x="494" y="1"/>
                  </a:moveTo>
                  <a:cubicBezTo>
                    <a:pt x="178" y="1"/>
                    <a:pt x="1" y="384"/>
                    <a:pt x="226" y="626"/>
                  </a:cubicBezTo>
                  <a:cubicBezTo>
                    <a:pt x="301" y="709"/>
                    <a:pt x="397" y="747"/>
                    <a:pt x="492" y="747"/>
                  </a:cubicBezTo>
                  <a:cubicBezTo>
                    <a:pt x="677" y="747"/>
                    <a:pt x="856" y="605"/>
                    <a:pt x="867" y="387"/>
                  </a:cubicBezTo>
                  <a:cubicBezTo>
                    <a:pt x="875" y="182"/>
                    <a:pt x="719" y="9"/>
                    <a:pt x="514" y="1"/>
                  </a:cubicBezTo>
                  <a:cubicBezTo>
                    <a:pt x="507" y="1"/>
                    <a:pt x="501"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11754100" y="2472300"/>
              <a:ext cx="38950" cy="36850"/>
            </a:xfrm>
            <a:custGeom>
              <a:avLst/>
              <a:gdLst/>
              <a:ahLst/>
              <a:cxnLst/>
              <a:rect l="l" t="t" r="r" b="b"/>
              <a:pathLst>
                <a:path w="1558" h="1474" extrusionOk="0">
                  <a:moveTo>
                    <a:pt x="748" y="0"/>
                  </a:moveTo>
                  <a:cubicBezTo>
                    <a:pt x="378" y="0"/>
                    <a:pt x="23" y="281"/>
                    <a:pt x="12" y="718"/>
                  </a:cubicBezTo>
                  <a:cubicBezTo>
                    <a:pt x="1" y="1169"/>
                    <a:pt x="365" y="1473"/>
                    <a:pt x="749" y="1473"/>
                  </a:cubicBezTo>
                  <a:cubicBezTo>
                    <a:pt x="925" y="1473"/>
                    <a:pt x="1104" y="1410"/>
                    <a:pt x="1253" y="1268"/>
                  </a:cubicBezTo>
                  <a:cubicBezTo>
                    <a:pt x="1541" y="989"/>
                    <a:pt x="1557" y="529"/>
                    <a:pt x="1278" y="233"/>
                  </a:cubicBezTo>
                  <a:cubicBezTo>
                    <a:pt x="1126" y="72"/>
                    <a:pt x="935" y="0"/>
                    <a:pt x="74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11770675" y="2478925"/>
              <a:ext cx="19700" cy="18625"/>
            </a:xfrm>
            <a:custGeom>
              <a:avLst/>
              <a:gdLst/>
              <a:ahLst/>
              <a:cxnLst/>
              <a:rect l="l" t="t" r="r" b="b"/>
              <a:pathLst>
                <a:path w="788" h="745" extrusionOk="0">
                  <a:moveTo>
                    <a:pt x="381" y="1"/>
                  </a:moveTo>
                  <a:cubicBezTo>
                    <a:pt x="193" y="1"/>
                    <a:pt x="12" y="143"/>
                    <a:pt x="7" y="362"/>
                  </a:cubicBezTo>
                  <a:cubicBezTo>
                    <a:pt x="1" y="589"/>
                    <a:pt x="187" y="745"/>
                    <a:pt x="380" y="745"/>
                  </a:cubicBezTo>
                  <a:cubicBezTo>
                    <a:pt x="468" y="745"/>
                    <a:pt x="557" y="713"/>
                    <a:pt x="631" y="642"/>
                  </a:cubicBezTo>
                  <a:cubicBezTo>
                    <a:pt x="779" y="502"/>
                    <a:pt x="787" y="264"/>
                    <a:pt x="648" y="116"/>
                  </a:cubicBezTo>
                  <a:cubicBezTo>
                    <a:pt x="571" y="36"/>
                    <a:pt x="475" y="1"/>
                    <a:pt x="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11766025" y="2522975"/>
              <a:ext cx="38925" cy="36775"/>
            </a:xfrm>
            <a:custGeom>
              <a:avLst/>
              <a:gdLst/>
              <a:ahLst/>
              <a:cxnLst/>
              <a:rect l="l" t="t" r="r" b="b"/>
              <a:pathLst>
                <a:path w="1557" h="1471" extrusionOk="0">
                  <a:moveTo>
                    <a:pt x="755" y="1"/>
                  </a:moveTo>
                  <a:cubicBezTo>
                    <a:pt x="384" y="1"/>
                    <a:pt x="23" y="280"/>
                    <a:pt x="12" y="712"/>
                  </a:cubicBezTo>
                  <a:cubicBezTo>
                    <a:pt x="1" y="1166"/>
                    <a:pt x="368" y="1470"/>
                    <a:pt x="754" y="1470"/>
                  </a:cubicBezTo>
                  <a:cubicBezTo>
                    <a:pt x="928" y="1470"/>
                    <a:pt x="1105" y="1409"/>
                    <a:pt x="1253" y="1271"/>
                  </a:cubicBezTo>
                  <a:cubicBezTo>
                    <a:pt x="1549" y="992"/>
                    <a:pt x="1557" y="523"/>
                    <a:pt x="1277" y="227"/>
                  </a:cubicBezTo>
                  <a:cubicBezTo>
                    <a:pt x="1129" y="71"/>
                    <a:pt x="941" y="1"/>
                    <a:pt x="7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11782800" y="2529525"/>
              <a:ext cx="19700" cy="18700"/>
            </a:xfrm>
            <a:custGeom>
              <a:avLst/>
              <a:gdLst/>
              <a:ahLst/>
              <a:cxnLst/>
              <a:rect l="l" t="t" r="r" b="b"/>
              <a:pathLst>
                <a:path w="788" h="748" extrusionOk="0">
                  <a:moveTo>
                    <a:pt x="377" y="1"/>
                  </a:moveTo>
                  <a:cubicBezTo>
                    <a:pt x="191" y="1"/>
                    <a:pt x="12" y="145"/>
                    <a:pt x="6" y="368"/>
                  </a:cubicBezTo>
                  <a:cubicBezTo>
                    <a:pt x="1" y="595"/>
                    <a:pt x="187" y="747"/>
                    <a:pt x="381" y="747"/>
                  </a:cubicBezTo>
                  <a:cubicBezTo>
                    <a:pt x="468" y="747"/>
                    <a:pt x="557" y="716"/>
                    <a:pt x="631" y="647"/>
                  </a:cubicBezTo>
                  <a:cubicBezTo>
                    <a:pt x="779" y="499"/>
                    <a:pt x="787" y="269"/>
                    <a:pt x="647" y="121"/>
                  </a:cubicBezTo>
                  <a:cubicBezTo>
                    <a:pt x="570" y="38"/>
                    <a:pt x="473"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11774050" y="2576400"/>
              <a:ext cx="38925" cy="36775"/>
            </a:xfrm>
            <a:custGeom>
              <a:avLst/>
              <a:gdLst/>
              <a:ahLst/>
              <a:cxnLst/>
              <a:rect l="l" t="t" r="r" b="b"/>
              <a:pathLst>
                <a:path w="1557" h="1471" extrusionOk="0">
                  <a:moveTo>
                    <a:pt x="752" y="0"/>
                  </a:moveTo>
                  <a:cubicBezTo>
                    <a:pt x="380" y="0"/>
                    <a:pt x="22" y="282"/>
                    <a:pt x="11" y="720"/>
                  </a:cubicBezTo>
                  <a:cubicBezTo>
                    <a:pt x="0" y="1167"/>
                    <a:pt x="367" y="1470"/>
                    <a:pt x="752" y="1470"/>
                  </a:cubicBezTo>
                  <a:cubicBezTo>
                    <a:pt x="926" y="1470"/>
                    <a:pt x="1104" y="1409"/>
                    <a:pt x="1252" y="1271"/>
                  </a:cubicBezTo>
                  <a:cubicBezTo>
                    <a:pt x="1540" y="991"/>
                    <a:pt x="1556" y="523"/>
                    <a:pt x="1277" y="227"/>
                  </a:cubicBezTo>
                  <a:cubicBezTo>
                    <a:pt x="1126" y="71"/>
                    <a:pt x="937"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11790625" y="2582950"/>
              <a:ext cx="19675" cy="18600"/>
            </a:xfrm>
            <a:custGeom>
              <a:avLst/>
              <a:gdLst/>
              <a:ahLst/>
              <a:cxnLst/>
              <a:rect l="l" t="t" r="r" b="b"/>
              <a:pathLst>
                <a:path w="787" h="744" extrusionOk="0">
                  <a:moveTo>
                    <a:pt x="375" y="0"/>
                  </a:moveTo>
                  <a:cubicBezTo>
                    <a:pt x="189" y="0"/>
                    <a:pt x="11" y="142"/>
                    <a:pt x="6" y="359"/>
                  </a:cubicBezTo>
                  <a:cubicBezTo>
                    <a:pt x="0" y="590"/>
                    <a:pt x="183" y="744"/>
                    <a:pt x="376" y="744"/>
                  </a:cubicBezTo>
                  <a:cubicBezTo>
                    <a:pt x="465" y="744"/>
                    <a:pt x="555" y="711"/>
                    <a:pt x="630" y="639"/>
                  </a:cubicBezTo>
                  <a:cubicBezTo>
                    <a:pt x="778" y="499"/>
                    <a:pt x="786" y="269"/>
                    <a:pt x="647" y="121"/>
                  </a:cubicBezTo>
                  <a:cubicBezTo>
                    <a:pt x="569" y="37"/>
                    <a:pt x="471" y="0"/>
                    <a:pt x="3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11773825" y="2627150"/>
              <a:ext cx="38950" cy="36850"/>
            </a:xfrm>
            <a:custGeom>
              <a:avLst/>
              <a:gdLst/>
              <a:ahLst/>
              <a:cxnLst/>
              <a:rect l="l" t="t" r="r" b="b"/>
              <a:pathLst>
                <a:path w="1558" h="1474" extrusionOk="0">
                  <a:moveTo>
                    <a:pt x="752" y="0"/>
                  </a:moveTo>
                  <a:cubicBezTo>
                    <a:pt x="381" y="0"/>
                    <a:pt x="23" y="281"/>
                    <a:pt x="12" y="720"/>
                  </a:cubicBezTo>
                  <a:cubicBezTo>
                    <a:pt x="1" y="1167"/>
                    <a:pt x="368" y="1474"/>
                    <a:pt x="753" y="1474"/>
                  </a:cubicBezTo>
                  <a:cubicBezTo>
                    <a:pt x="927" y="1474"/>
                    <a:pt x="1105" y="1411"/>
                    <a:pt x="1253" y="1270"/>
                  </a:cubicBezTo>
                  <a:cubicBezTo>
                    <a:pt x="1541" y="991"/>
                    <a:pt x="1557" y="523"/>
                    <a:pt x="1278" y="227"/>
                  </a:cubicBezTo>
                  <a:cubicBezTo>
                    <a:pt x="1127" y="71"/>
                    <a:pt x="938"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11790200" y="2633675"/>
              <a:ext cx="19900" cy="18700"/>
            </a:xfrm>
            <a:custGeom>
              <a:avLst/>
              <a:gdLst/>
              <a:ahLst/>
              <a:cxnLst/>
              <a:rect l="l" t="t" r="r" b="b"/>
              <a:pathLst>
                <a:path w="796" h="748" extrusionOk="0">
                  <a:moveTo>
                    <a:pt x="384" y="1"/>
                  </a:moveTo>
                  <a:cubicBezTo>
                    <a:pt x="197" y="1"/>
                    <a:pt x="17" y="143"/>
                    <a:pt x="6" y="360"/>
                  </a:cubicBezTo>
                  <a:cubicBezTo>
                    <a:pt x="1" y="593"/>
                    <a:pt x="191" y="747"/>
                    <a:pt x="388" y="747"/>
                  </a:cubicBezTo>
                  <a:cubicBezTo>
                    <a:pt x="476" y="747"/>
                    <a:pt x="565" y="716"/>
                    <a:pt x="639" y="648"/>
                  </a:cubicBezTo>
                  <a:cubicBezTo>
                    <a:pt x="787" y="500"/>
                    <a:pt x="795" y="270"/>
                    <a:pt x="656" y="122"/>
                  </a:cubicBezTo>
                  <a:cubicBezTo>
                    <a:pt x="578" y="38"/>
                    <a:pt x="480" y="1"/>
                    <a:pt x="3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12265875" y="2423975"/>
              <a:ext cx="88450" cy="401350"/>
            </a:xfrm>
            <a:custGeom>
              <a:avLst/>
              <a:gdLst/>
              <a:ahLst/>
              <a:cxnLst/>
              <a:rect l="l" t="t" r="r" b="b"/>
              <a:pathLst>
                <a:path w="3538" h="16054" extrusionOk="0">
                  <a:moveTo>
                    <a:pt x="109" y="1"/>
                  </a:moveTo>
                  <a:cubicBezTo>
                    <a:pt x="52" y="1"/>
                    <a:pt x="0" y="61"/>
                    <a:pt x="28" y="128"/>
                  </a:cubicBezTo>
                  <a:cubicBezTo>
                    <a:pt x="61" y="185"/>
                    <a:pt x="3348" y="6143"/>
                    <a:pt x="1466" y="15947"/>
                  </a:cubicBezTo>
                  <a:cubicBezTo>
                    <a:pt x="1458" y="15996"/>
                    <a:pt x="1491" y="16046"/>
                    <a:pt x="1540" y="16054"/>
                  </a:cubicBezTo>
                  <a:lnTo>
                    <a:pt x="1557" y="16054"/>
                  </a:lnTo>
                  <a:cubicBezTo>
                    <a:pt x="1598" y="16054"/>
                    <a:pt x="1639" y="16029"/>
                    <a:pt x="1647" y="15988"/>
                  </a:cubicBezTo>
                  <a:cubicBezTo>
                    <a:pt x="3537" y="6110"/>
                    <a:pt x="217" y="103"/>
                    <a:pt x="184" y="46"/>
                  </a:cubicBezTo>
                  <a:cubicBezTo>
                    <a:pt x="163" y="14"/>
                    <a:pt x="136" y="1"/>
                    <a:pt x="1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12187050" y="2422900"/>
              <a:ext cx="102350" cy="66925"/>
            </a:xfrm>
            <a:custGeom>
              <a:avLst/>
              <a:gdLst/>
              <a:ahLst/>
              <a:cxnLst/>
              <a:rect l="l" t="t" r="r" b="b"/>
              <a:pathLst>
                <a:path w="4094" h="2677" extrusionOk="0">
                  <a:moveTo>
                    <a:pt x="682" y="0"/>
                  </a:moveTo>
                  <a:cubicBezTo>
                    <a:pt x="280" y="0"/>
                    <a:pt x="1" y="56"/>
                    <a:pt x="1" y="56"/>
                  </a:cubicBezTo>
                  <a:cubicBezTo>
                    <a:pt x="1" y="56"/>
                    <a:pt x="363" y="1387"/>
                    <a:pt x="1414" y="2044"/>
                  </a:cubicBezTo>
                  <a:cubicBezTo>
                    <a:pt x="2072" y="2455"/>
                    <a:pt x="2739" y="2677"/>
                    <a:pt x="3213" y="2677"/>
                  </a:cubicBezTo>
                  <a:cubicBezTo>
                    <a:pt x="3497" y="2677"/>
                    <a:pt x="3712" y="2597"/>
                    <a:pt x="3814" y="2431"/>
                  </a:cubicBezTo>
                  <a:cubicBezTo>
                    <a:pt x="4093" y="1987"/>
                    <a:pt x="3461" y="1099"/>
                    <a:pt x="2409" y="442"/>
                  </a:cubicBezTo>
                  <a:cubicBezTo>
                    <a:pt x="1837" y="82"/>
                    <a:pt x="1169" y="0"/>
                    <a:pt x="68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12200425" y="2427225"/>
              <a:ext cx="94925" cy="64675"/>
            </a:xfrm>
            <a:custGeom>
              <a:avLst/>
              <a:gdLst/>
              <a:ahLst/>
              <a:cxnLst/>
              <a:rect l="l" t="t" r="r" b="b"/>
              <a:pathLst>
                <a:path w="3797" h="2587" extrusionOk="0">
                  <a:moveTo>
                    <a:pt x="652" y="0"/>
                  </a:moveTo>
                  <a:cubicBezTo>
                    <a:pt x="617" y="0"/>
                    <a:pt x="577" y="25"/>
                    <a:pt x="592" y="63"/>
                  </a:cubicBezTo>
                  <a:lnTo>
                    <a:pt x="707" y="581"/>
                  </a:lnTo>
                  <a:lnTo>
                    <a:pt x="107" y="211"/>
                  </a:lnTo>
                  <a:cubicBezTo>
                    <a:pt x="99" y="205"/>
                    <a:pt x="91" y="202"/>
                    <a:pt x="83" y="202"/>
                  </a:cubicBezTo>
                  <a:cubicBezTo>
                    <a:pt x="40" y="202"/>
                    <a:pt x="1" y="281"/>
                    <a:pt x="49" y="302"/>
                  </a:cubicBezTo>
                  <a:lnTo>
                    <a:pt x="649" y="672"/>
                  </a:lnTo>
                  <a:lnTo>
                    <a:pt x="132" y="811"/>
                  </a:lnTo>
                  <a:cubicBezTo>
                    <a:pt x="99" y="811"/>
                    <a:pt x="82" y="844"/>
                    <a:pt x="90" y="877"/>
                  </a:cubicBezTo>
                  <a:cubicBezTo>
                    <a:pt x="99" y="893"/>
                    <a:pt x="115" y="910"/>
                    <a:pt x="140" y="918"/>
                  </a:cubicBezTo>
                  <a:lnTo>
                    <a:pt x="156" y="918"/>
                  </a:lnTo>
                  <a:lnTo>
                    <a:pt x="773" y="754"/>
                  </a:lnTo>
                  <a:lnTo>
                    <a:pt x="1249" y="1050"/>
                  </a:lnTo>
                  <a:lnTo>
                    <a:pt x="740" y="1181"/>
                  </a:lnTo>
                  <a:cubicBezTo>
                    <a:pt x="707" y="1189"/>
                    <a:pt x="690" y="1222"/>
                    <a:pt x="699" y="1247"/>
                  </a:cubicBezTo>
                  <a:cubicBezTo>
                    <a:pt x="699" y="1271"/>
                    <a:pt x="715" y="1288"/>
                    <a:pt x="740" y="1288"/>
                  </a:cubicBezTo>
                  <a:lnTo>
                    <a:pt x="764" y="1288"/>
                  </a:lnTo>
                  <a:lnTo>
                    <a:pt x="1381" y="1132"/>
                  </a:lnTo>
                  <a:lnTo>
                    <a:pt x="1857" y="1428"/>
                  </a:lnTo>
                  <a:lnTo>
                    <a:pt x="1052" y="1633"/>
                  </a:lnTo>
                  <a:cubicBezTo>
                    <a:pt x="1019" y="1641"/>
                    <a:pt x="1003" y="1666"/>
                    <a:pt x="1011" y="1699"/>
                  </a:cubicBezTo>
                  <a:cubicBezTo>
                    <a:pt x="1011" y="1715"/>
                    <a:pt x="1036" y="1732"/>
                    <a:pt x="1052" y="1740"/>
                  </a:cubicBezTo>
                  <a:lnTo>
                    <a:pt x="1077" y="1740"/>
                  </a:lnTo>
                  <a:lnTo>
                    <a:pt x="1981" y="1502"/>
                  </a:lnTo>
                  <a:lnTo>
                    <a:pt x="2457" y="1797"/>
                  </a:lnTo>
                  <a:lnTo>
                    <a:pt x="1940" y="1929"/>
                  </a:lnTo>
                  <a:cubicBezTo>
                    <a:pt x="1915" y="1937"/>
                    <a:pt x="1898" y="1970"/>
                    <a:pt x="1907" y="2003"/>
                  </a:cubicBezTo>
                  <a:cubicBezTo>
                    <a:pt x="1907" y="2019"/>
                    <a:pt x="1923" y="2036"/>
                    <a:pt x="1948" y="2036"/>
                  </a:cubicBezTo>
                  <a:cubicBezTo>
                    <a:pt x="1952" y="2040"/>
                    <a:pt x="1956" y="2042"/>
                    <a:pt x="1960" y="2042"/>
                  </a:cubicBezTo>
                  <a:cubicBezTo>
                    <a:pt x="1964" y="2042"/>
                    <a:pt x="1968" y="2040"/>
                    <a:pt x="1972" y="2036"/>
                  </a:cubicBezTo>
                  <a:lnTo>
                    <a:pt x="2589" y="1880"/>
                  </a:lnTo>
                  <a:lnTo>
                    <a:pt x="3706" y="2578"/>
                  </a:lnTo>
                  <a:cubicBezTo>
                    <a:pt x="3715" y="2578"/>
                    <a:pt x="3715" y="2586"/>
                    <a:pt x="3723" y="2586"/>
                  </a:cubicBezTo>
                  <a:cubicBezTo>
                    <a:pt x="3747" y="2586"/>
                    <a:pt x="3772" y="2578"/>
                    <a:pt x="3780" y="2562"/>
                  </a:cubicBezTo>
                  <a:cubicBezTo>
                    <a:pt x="3797" y="2529"/>
                    <a:pt x="3780" y="2496"/>
                    <a:pt x="3747" y="2488"/>
                  </a:cubicBezTo>
                  <a:lnTo>
                    <a:pt x="2630" y="1789"/>
                  </a:lnTo>
                  <a:lnTo>
                    <a:pt x="2498" y="1165"/>
                  </a:lnTo>
                  <a:cubicBezTo>
                    <a:pt x="2488" y="1144"/>
                    <a:pt x="2469" y="1135"/>
                    <a:pt x="2450" y="1135"/>
                  </a:cubicBezTo>
                  <a:cubicBezTo>
                    <a:pt x="2425" y="1135"/>
                    <a:pt x="2400" y="1152"/>
                    <a:pt x="2400" y="1181"/>
                  </a:cubicBezTo>
                  <a:lnTo>
                    <a:pt x="2507" y="1707"/>
                  </a:lnTo>
                  <a:lnTo>
                    <a:pt x="2507" y="1707"/>
                  </a:lnTo>
                  <a:lnTo>
                    <a:pt x="2030" y="1411"/>
                  </a:lnTo>
                  <a:lnTo>
                    <a:pt x="1841" y="499"/>
                  </a:lnTo>
                  <a:cubicBezTo>
                    <a:pt x="1833" y="466"/>
                    <a:pt x="1808" y="450"/>
                    <a:pt x="1775" y="450"/>
                  </a:cubicBezTo>
                  <a:cubicBezTo>
                    <a:pt x="1750" y="458"/>
                    <a:pt x="1734" y="491"/>
                    <a:pt x="1734" y="515"/>
                  </a:cubicBezTo>
                  <a:lnTo>
                    <a:pt x="1907" y="1329"/>
                  </a:lnTo>
                  <a:lnTo>
                    <a:pt x="1430" y="1033"/>
                  </a:lnTo>
                  <a:lnTo>
                    <a:pt x="1299" y="417"/>
                  </a:lnTo>
                  <a:cubicBezTo>
                    <a:pt x="1290" y="384"/>
                    <a:pt x="1266" y="367"/>
                    <a:pt x="1233" y="367"/>
                  </a:cubicBezTo>
                  <a:cubicBezTo>
                    <a:pt x="1208" y="376"/>
                    <a:pt x="1183" y="409"/>
                    <a:pt x="1192" y="433"/>
                  </a:cubicBezTo>
                  <a:lnTo>
                    <a:pt x="1299" y="959"/>
                  </a:lnTo>
                  <a:lnTo>
                    <a:pt x="830" y="663"/>
                  </a:lnTo>
                  <a:lnTo>
                    <a:pt x="699" y="39"/>
                  </a:lnTo>
                  <a:cubicBezTo>
                    <a:pt x="699" y="12"/>
                    <a:pt x="677" y="0"/>
                    <a:pt x="6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12290000" y="2385450"/>
              <a:ext cx="68825" cy="103450"/>
            </a:xfrm>
            <a:custGeom>
              <a:avLst/>
              <a:gdLst/>
              <a:ahLst/>
              <a:cxnLst/>
              <a:rect l="l" t="t" r="r" b="b"/>
              <a:pathLst>
                <a:path w="2753" h="4138" extrusionOk="0">
                  <a:moveTo>
                    <a:pt x="2309" y="0"/>
                  </a:moveTo>
                  <a:lnTo>
                    <a:pt x="2309" y="0"/>
                  </a:lnTo>
                  <a:cubicBezTo>
                    <a:pt x="2309" y="1"/>
                    <a:pt x="1035" y="535"/>
                    <a:pt x="534" y="1669"/>
                  </a:cubicBezTo>
                  <a:cubicBezTo>
                    <a:pt x="25" y="2795"/>
                    <a:pt x="0" y="3887"/>
                    <a:pt x="477" y="4101"/>
                  </a:cubicBezTo>
                  <a:cubicBezTo>
                    <a:pt x="531" y="4126"/>
                    <a:pt x="589" y="4138"/>
                    <a:pt x="651" y="4138"/>
                  </a:cubicBezTo>
                  <a:cubicBezTo>
                    <a:pt x="1125" y="4138"/>
                    <a:pt x="1801" y="3436"/>
                    <a:pt x="2252" y="2433"/>
                  </a:cubicBezTo>
                  <a:cubicBezTo>
                    <a:pt x="2753" y="1307"/>
                    <a:pt x="2309" y="1"/>
                    <a:pt x="2309"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12294725" y="2400275"/>
              <a:ext cx="54250" cy="101150"/>
            </a:xfrm>
            <a:custGeom>
              <a:avLst/>
              <a:gdLst/>
              <a:ahLst/>
              <a:cxnLst/>
              <a:rect l="l" t="t" r="r" b="b"/>
              <a:pathLst>
                <a:path w="2170" h="4046" extrusionOk="0">
                  <a:moveTo>
                    <a:pt x="1827" y="1"/>
                  </a:moveTo>
                  <a:cubicBezTo>
                    <a:pt x="1808" y="1"/>
                    <a:pt x="1789" y="14"/>
                    <a:pt x="1783" y="32"/>
                  </a:cubicBezTo>
                  <a:lnTo>
                    <a:pt x="1496" y="673"/>
                  </a:lnTo>
                  <a:lnTo>
                    <a:pt x="1290" y="180"/>
                  </a:lnTo>
                  <a:cubicBezTo>
                    <a:pt x="1279" y="156"/>
                    <a:pt x="1258" y="147"/>
                    <a:pt x="1239" y="147"/>
                  </a:cubicBezTo>
                  <a:cubicBezTo>
                    <a:pt x="1203" y="147"/>
                    <a:pt x="1168" y="179"/>
                    <a:pt x="1183" y="221"/>
                  </a:cubicBezTo>
                  <a:lnTo>
                    <a:pt x="1430" y="813"/>
                  </a:lnTo>
                  <a:lnTo>
                    <a:pt x="1200" y="1322"/>
                  </a:lnTo>
                  <a:lnTo>
                    <a:pt x="994" y="829"/>
                  </a:lnTo>
                  <a:cubicBezTo>
                    <a:pt x="983" y="811"/>
                    <a:pt x="966" y="798"/>
                    <a:pt x="946" y="798"/>
                  </a:cubicBezTo>
                  <a:cubicBezTo>
                    <a:pt x="938" y="798"/>
                    <a:pt x="930" y="800"/>
                    <a:pt x="920" y="804"/>
                  </a:cubicBezTo>
                  <a:cubicBezTo>
                    <a:pt x="896" y="813"/>
                    <a:pt x="879" y="846"/>
                    <a:pt x="896" y="870"/>
                  </a:cubicBezTo>
                  <a:lnTo>
                    <a:pt x="1134" y="1462"/>
                  </a:lnTo>
                  <a:lnTo>
                    <a:pt x="904" y="1980"/>
                  </a:lnTo>
                  <a:lnTo>
                    <a:pt x="592" y="1207"/>
                  </a:lnTo>
                  <a:cubicBezTo>
                    <a:pt x="580" y="1180"/>
                    <a:pt x="558" y="1168"/>
                    <a:pt x="538" y="1168"/>
                  </a:cubicBezTo>
                  <a:cubicBezTo>
                    <a:pt x="503" y="1168"/>
                    <a:pt x="469" y="1202"/>
                    <a:pt x="485" y="1248"/>
                  </a:cubicBezTo>
                  <a:lnTo>
                    <a:pt x="838" y="2111"/>
                  </a:lnTo>
                  <a:lnTo>
                    <a:pt x="616" y="2629"/>
                  </a:lnTo>
                  <a:lnTo>
                    <a:pt x="411" y="2136"/>
                  </a:lnTo>
                  <a:cubicBezTo>
                    <a:pt x="399" y="2108"/>
                    <a:pt x="378" y="2097"/>
                    <a:pt x="357" y="2097"/>
                  </a:cubicBezTo>
                  <a:cubicBezTo>
                    <a:pt x="322" y="2097"/>
                    <a:pt x="289" y="2130"/>
                    <a:pt x="304" y="2177"/>
                  </a:cubicBezTo>
                  <a:lnTo>
                    <a:pt x="551" y="2760"/>
                  </a:lnTo>
                  <a:lnTo>
                    <a:pt x="8" y="3968"/>
                  </a:lnTo>
                  <a:cubicBezTo>
                    <a:pt x="0" y="3993"/>
                    <a:pt x="8" y="4026"/>
                    <a:pt x="33" y="4042"/>
                  </a:cubicBezTo>
                  <a:cubicBezTo>
                    <a:pt x="40" y="4044"/>
                    <a:pt x="46" y="4046"/>
                    <a:pt x="53" y="4046"/>
                  </a:cubicBezTo>
                  <a:cubicBezTo>
                    <a:pt x="70" y="4046"/>
                    <a:pt x="87" y="4038"/>
                    <a:pt x="99" y="4026"/>
                  </a:cubicBezTo>
                  <a:cubicBezTo>
                    <a:pt x="99" y="4026"/>
                    <a:pt x="107" y="4018"/>
                    <a:pt x="107" y="4009"/>
                  </a:cubicBezTo>
                  <a:lnTo>
                    <a:pt x="649" y="2810"/>
                  </a:lnTo>
                  <a:lnTo>
                    <a:pt x="1249" y="2596"/>
                  </a:lnTo>
                  <a:cubicBezTo>
                    <a:pt x="1257" y="2596"/>
                    <a:pt x="1266" y="2588"/>
                    <a:pt x="1266" y="2588"/>
                  </a:cubicBezTo>
                  <a:cubicBezTo>
                    <a:pt x="1282" y="2571"/>
                    <a:pt x="1290" y="2547"/>
                    <a:pt x="1282" y="2530"/>
                  </a:cubicBezTo>
                  <a:cubicBezTo>
                    <a:pt x="1275" y="2503"/>
                    <a:pt x="1252" y="2487"/>
                    <a:pt x="1225" y="2487"/>
                  </a:cubicBezTo>
                  <a:cubicBezTo>
                    <a:pt x="1219" y="2487"/>
                    <a:pt x="1214" y="2488"/>
                    <a:pt x="1208" y="2489"/>
                  </a:cubicBezTo>
                  <a:lnTo>
                    <a:pt x="707" y="2670"/>
                  </a:lnTo>
                  <a:lnTo>
                    <a:pt x="937" y="2160"/>
                  </a:lnTo>
                  <a:lnTo>
                    <a:pt x="1816" y="1848"/>
                  </a:lnTo>
                  <a:cubicBezTo>
                    <a:pt x="1824" y="1848"/>
                    <a:pt x="1833" y="1840"/>
                    <a:pt x="1841" y="1840"/>
                  </a:cubicBezTo>
                  <a:cubicBezTo>
                    <a:pt x="1857" y="1823"/>
                    <a:pt x="1857" y="1799"/>
                    <a:pt x="1857" y="1782"/>
                  </a:cubicBezTo>
                  <a:cubicBezTo>
                    <a:pt x="1845" y="1758"/>
                    <a:pt x="1824" y="1743"/>
                    <a:pt x="1804" y="1743"/>
                  </a:cubicBezTo>
                  <a:cubicBezTo>
                    <a:pt x="1797" y="1743"/>
                    <a:pt x="1790" y="1745"/>
                    <a:pt x="1783" y="1750"/>
                  </a:cubicBezTo>
                  <a:lnTo>
                    <a:pt x="1003" y="2021"/>
                  </a:lnTo>
                  <a:lnTo>
                    <a:pt x="1003" y="2021"/>
                  </a:lnTo>
                  <a:lnTo>
                    <a:pt x="1225" y="1511"/>
                  </a:lnTo>
                  <a:lnTo>
                    <a:pt x="1833" y="1298"/>
                  </a:lnTo>
                  <a:cubicBezTo>
                    <a:pt x="1833" y="1298"/>
                    <a:pt x="1841" y="1289"/>
                    <a:pt x="1849" y="1289"/>
                  </a:cubicBezTo>
                  <a:cubicBezTo>
                    <a:pt x="1885" y="1254"/>
                    <a:pt x="1859" y="1194"/>
                    <a:pt x="1814" y="1194"/>
                  </a:cubicBezTo>
                  <a:cubicBezTo>
                    <a:pt x="1807" y="1194"/>
                    <a:pt x="1799" y="1196"/>
                    <a:pt x="1792" y="1199"/>
                  </a:cubicBezTo>
                  <a:lnTo>
                    <a:pt x="1290" y="1372"/>
                  </a:lnTo>
                  <a:lnTo>
                    <a:pt x="1520" y="862"/>
                  </a:lnTo>
                  <a:lnTo>
                    <a:pt x="2120" y="648"/>
                  </a:lnTo>
                  <a:cubicBezTo>
                    <a:pt x="2129" y="640"/>
                    <a:pt x="2129" y="640"/>
                    <a:pt x="2137" y="632"/>
                  </a:cubicBezTo>
                  <a:cubicBezTo>
                    <a:pt x="2161" y="624"/>
                    <a:pt x="2170" y="599"/>
                    <a:pt x="2170" y="574"/>
                  </a:cubicBezTo>
                  <a:cubicBezTo>
                    <a:pt x="2156" y="554"/>
                    <a:pt x="2137" y="539"/>
                    <a:pt x="2112" y="539"/>
                  </a:cubicBezTo>
                  <a:cubicBezTo>
                    <a:pt x="2107" y="539"/>
                    <a:pt x="2101" y="540"/>
                    <a:pt x="2096" y="542"/>
                  </a:cubicBezTo>
                  <a:lnTo>
                    <a:pt x="1594" y="722"/>
                  </a:lnTo>
                  <a:lnTo>
                    <a:pt x="1594" y="722"/>
                  </a:lnTo>
                  <a:lnTo>
                    <a:pt x="1882" y="81"/>
                  </a:lnTo>
                  <a:cubicBezTo>
                    <a:pt x="1890" y="48"/>
                    <a:pt x="1882" y="16"/>
                    <a:pt x="1849" y="7"/>
                  </a:cubicBezTo>
                  <a:cubicBezTo>
                    <a:pt x="1842" y="3"/>
                    <a:pt x="1835" y="1"/>
                    <a:pt x="18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12308275" y="2460425"/>
              <a:ext cx="92475" cy="78725"/>
            </a:xfrm>
            <a:custGeom>
              <a:avLst/>
              <a:gdLst/>
              <a:ahLst/>
              <a:cxnLst/>
              <a:rect l="l" t="t" r="r" b="b"/>
              <a:pathLst>
                <a:path w="3699" h="3149" extrusionOk="0">
                  <a:moveTo>
                    <a:pt x="3677" y="1"/>
                  </a:moveTo>
                  <a:cubicBezTo>
                    <a:pt x="3496" y="1"/>
                    <a:pt x="2250" y="29"/>
                    <a:pt x="1397" y="790"/>
                  </a:cubicBezTo>
                  <a:cubicBezTo>
                    <a:pt x="469" y="1612"/>
                    <a:pt x="0" y="2606"/>
                    <a:pt x="346" y="2992"/>
                  </a:cubicBezTo>
                  <a:cubicBezTo>
                    <a:pt x="443" y="3098"/>
                    <a:pt x="590" y="3149"/>
                    <a:pt x="773" y="3149"/>
                  </a:cubicBezTo>
                  <a:cubicBezTo>
                    <a:pt x="1256" y="3149"/>
                    <a:pt x="1981" y="2797"/>
                    <a:pt x="2655" y="2195"/>
                  </a:cubicBezTo>
                  <a:cubicBezTo>
                    <a:pt x="3575" y="1373"/>
                    <a:pt x="3698" y="1"/>
                    <a:pt x="3698" y="1"/>
                  </a:cubicBezTo>
                  <a:cubicBezTo>
                    <a:pt x="3698" y="1"/>
                    <a:pt x="3691" y="1"/>
                    <a:pt x="367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12305350" y="2468400"/>
              <a:ext cx="84925" cy="77025"/>
            </a:xfrm>
            <a:custGeom>
              <a:avLst/>
              <a:gdLst/>
              <a:ahLst/>
              <a:cxnLst/>
              <a:rect l="l" t="t" r="r" b="b"/>
              <a:pathLst>
                <a:path w="3397" h="3081" extrusionOk="0">
                  <a:moveTo>
                    <a:pt x="2694" y="0"/>
                  </a:moveTo>
                  <a:cubicBezTo>
                    <a:pt x="2665" y="0"/>
                    <a:pt x="2636" y="15"/>
                    <a:pt x="2640" y="44"/>
                  </a:cubicBezTo>
                  <a:lnTo>
                    <a:pt x="2616" y="685"/>
                  </a:lnTo>
                  <a:lnTo>
                    <a:pt x="2197" y="1054"/>
                  </a:lnTo>
                  <a:lnTo>
                    <a:pt x="2213" y="520"/>
                  </a:lnTo>
                  <a:cubicBezTo>
                    <a:pt x="2213" y="483"/>
                    <a:pt x="2186" y="465"/>
                    <a:pt x="2160" y="465"/>
                  </a:cubicBezTo>
                  <a:cubicBezTo>
                    <a:pt x="2133" y="465"/>
                    <a:pt x="2106" y="483"/>
                    <a:pt x="2106" y="520"/>
                  </a:cubicBezTo>
                  <a:lnTo>
                    <a:pt x="2090" y="1161"/>
                  </a:lnTo>
                  <a:lnTo>
                    <a:pt x="1671" y="1531"/>
                  </a:lnTo>
                  <a:lnTo>
                    <a:pt x="1695" y="701"/>
                  </a:lnTo>
                  <a:cubicBezTo>
                    <a:pt x="1695" y="668"/>
                    <a:pt x="1671" y="643"/>
                    <a:pt x="1646" y="643"/>
                  </a:cubicBezTo>
                  <a:cubicBezTo>
                    <a:pt x="1613" y="643"/>
                    <a:pt x="1588" y="668"/>
                    <a:pt x="1588" y="693"/>
                  </a:cubicBezTo>
                  <a:lnTo>
                    <a:pt x="1556" y="1630"/>
                  </a:lnTo>
                  <a:lnTo>
                    <a:pt x="1145" y="2008"/>
                  </a:lnTo>
                  <a:lnTo>
                    <a:pt x="1161" y="1473"/>
                  </a:lnTo>
                  <a:cubicBezTo>
                    <a:pt x="1161" y="1441"/>
                    <a:pt x="1136" y="1416"/>
                    <a:pt x="1104" y="1416"/>
                  </a:cubicBezTo>
                  <a:cubicBezTo>
                    <a:pt x="1071" y="1416"/>
                    <a:pt x="1046" y="1432"/>
                    <a:pt x="1046" y="1465"/>
                  </a:cubicBezTo>
                  <a:lnTo>
                    <a:pt x="1030" y="2106"/>
                  </a:lnTo>
                  <a:lnTo>
                    <a:pt x="44" y="2986"/>
                  </a:lnTo>
                  <a:cubicBezTo>
                    <a:pt x="0" y="3014"/>
                    <a:pt x="33" y="3080"/>
                    <a:pt x="80" y="3080"/>
                  </a:cubicBezTo>
                  <a:cubicBezTo>
                    <a:pt x="87" y="3080"/>
                    <a:pt x="94" y="3079"/>
                    <a:pt x="101" y="3076"/>
                  </a:cubicBezTo>
                  <a:cubicBezTo>
                    <a:pt x="109" y="3068"/>
                    <a:pt x="109" y="3068"/>
                    <a:pt x="117" y="3059"/>
                  </a:cubicBezTo>
                  <a:lnTo>
                    <a:pt x="1104" y="2188"/>
                  </a:lnTo>
                  <a:lnTo>
                    <a:pt x="1736" y="2238"/>
                  </a:lnTo>
                  <a:lnTo>
                    <a:pt x="1761" y="2238"/>
                  </a:lnTo>
                  <a:cubicBezTo>
                    <a:pt x="1777" y="2229"/>
                    <a:pt x="1794" y="2213"/>
                    <a:pt x="1794" y="2188"/>
                  </a:cubicBezTo>
                  <a:cubicBezTo>
                    <a:pt x="1794" y="2156"/>
                    <a:pt x="1777" y="2131"/>
                    <a:pt x="1745" y="2131"/>
                  </a:cubicBezTo>
                  <a:lnTo>
                    <a:pt x="1210" y="2090"/>
                  </a:lnTo>
                  <a:lnTo>
                    <a:pt x="1630" y="1712"/>
                  </a:lnTo>
                  <a:lnTo>
                    <a:pt x="2566" y="1794"/>
                  </a:lnTo>
                  <a:cubicBezTo>
                    <a:pt x="2591" y="1794"/>
                    <a:pt x="2624" y="1769"/>
                    <a:pt x="2624" y="1745"/>
                  </a:cubicBezTo>
                  <a:cubicBezTo>
                    <a:pt x="2624" y="1712"/>
                    <a:pt x="2599" y="1687"/>
                    <a:pt x="2575" y="1687"/>
                  </a:cubicBezTo>
                  <a:lnTo>
                    <a:pt x="1745" y="1613"/>
                  </a:lnTo>
                  <a:lnTo>
                    <a:pt x="2164" y="1243"/>
                  </a:lnTo>
                  <a:lnTo>
                    <a:pt x="2796" y="1293"/>
                  </a:lnTo>
                  <a:lnTo>
                    <a:pt x="2821" y="1293"/>
                  </a:lnTo>
                  <a:cubicBezTo>
                    <a:pt x="2870" y="1276"/>
                    <a:pt x="2862" y="1194"/>
                    <a:pt x="2805" y="1194"/>
                  </a:cubicBezTo>
                  <a:lnTo>
                    <a:pt x="2271" y="1145"/>
                  </a:lnTo>
                  <a:lnTo>
                    <a:pt x="2690" y="775"/>
                  </a:lnTo>
                  <a:lnTo>
                    <a:pt x="3322" y="824"/>
                  </a:lnTo>
                  <a:cubicBezTo>
                    <a:pt x="3327" y="825"/>
                    <a:pt x="3331" y="826"/>
                    <a:pt x="3335" y="826"/>
                  </a:cubicBezTo>
                  <a:cubicBezTo>
                    <a:pt x="3361" y="826"/>
                    <a:pt x="3380" y="803"/>
                    <a:pt x="3380" y="775"/>
                  </a:cubicBezTo>
                  <a:cubicBezTo>
                    <a:pt x="3396" y="742"/>
                    <a:pt x="3372" y="701"/>
                    <a:pt x="3331" y="701"/>
                  </a:cubicBezTo>
                  <a:lnTo>
                    <a:pt x="2805" y="660"/>
                  </a:lnTo>
                  <a:lnTo>
                    <a:pt x="3322" y="191"/>
                  </a:lnTo>
                  <a:cubicBezTo>
                    <a:pt x="3373" y="153"/>
                    <a:pt x="3336" y="91"/>
                    <a:pt x="3290" y="91"/>
                  </a:cubicBezTo>
                  <a:cubicBezTo>
                    <a:pt x="3276" y="91"/>
                    <a:pt x="3262" y="96"/>
                    <a:pt x="3248" y="109"/>
                  </a:cubicBezTo>
                  <a:lnTo>
                    <a:pt x="2731" y="578"/>
                  </a:lnTo>
                  <a:lnTo>
                    <a:pt x="2747" y="44"/>
                  </a:lnTo>
                  <a:cubicBezTo>
                    <a:pt x="2751" y="15"/>
                    <a:pt x="2723" y="0"/>
                    <a:pt x="26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12321625" y="2532425"/>
              <a:ext cx="107675" cy="59325"/>
            </a:xfrm>
            <a:custGeom>
              <a:avLst/>
              <a:gdLst/>
              <a:ahLst/>
              <a:cxnLst/>
              <a:rect l="l" t="t" r="r" b="b"/>
              <a:pathLst>
                <a:path w="4307" h="2373" extrusionOk="0">
                  <a:moveTo>
                    <a:pt x="3118" y="1"/>
                  </a:moveTo>
                  <a:cubicBezTo>
                    <a:pt x="2728" y="1"/>
                    <a:pt x="2289" y="61"/>
                    <a:pt x="1874" y="252"/>
                  </a:cubicBezTo>
                  <a:cubicBezTo>
                    <a:pt x="740" y="761"/>
                    <a:pt x="1" y="1559"/>
                    <a:pt x="214" y="2035"/>
                  </a:cubicBezTo>
                  <a:cubicBezTo>
                    <a:pt x="319" y="2261"/>
                    <a:pt x="617" y="2372"/>
                    <a:pt x="1023" y="2372"/>
                  </a:cubicBezTo>
                  <a:cubicBezTo>
                    <a:pt x="1474" y="2372"/>
                    <a:pt x="2058" y="2234"/>
                    <a:pt x="2655" y="1961"/>
                  </a:cubicBezTo>
                  <a:cubicBezTo>
                    <a:pt x="3781" y="1452"/>
                    <a:pt x="4307" y="178"/>
                    <a:pt x="4307" y="178"/>
                  </a:cubicBezTo>
                  <a:cubicBezTo>
                    <a:pt x="4307" y="178"/>
                    <a:pt x="3786" y="1"/>
                    <a:pt x="311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12313825" y="2535775"/>
              <a:ext cx="100700" cy="54275"/>
            </a:xfrm>
            <a:custGeom>
              <a:avLst/>
              <a:gdLst/>
              <a:ahLst/>
              <a:cxnLst/>
              <a:rect l="l" t="t" r="r" b="b"/>
              <a:pathLst>
                <a:path w="4028" h="2171" extrusionOk="0">
                  <a:moveTo>
                    <a:pt x="3438" y="1"/>
                  </a:moveTo>
                  <a:cubicBezTo>
                    <a:pt x="3416" y="1"/>
                    <a:pt x="3393" y="15"/>
                    <a:pt x="3386" y="36"/>
                  </a:cubicBezTo>
                  <a:lnTo>
                    <a:pt x="3181" y="636"/>
                  </a:lnTo>
                  <a:lnTo>
                    <a:pt x="2671" y="874"/>
                  </a:lnTo>
                  <a:lnTo>
                    <a:pt x="2844" y="364"/>
                  </a:lnTo>
                  <a:cubicBezTo>
                    <a:pt x="2859" y="324"/>
                    <a:pt x="2823" y="292"/>
                    <a:pt x="2788" y="292"/>
                  </a:cubicBezTo>
                  <a:cubicBezTo>
                    <a:pt x="2767" y="292"/>
                    <a:pt x="2746" y="304"/>
                    <a:pt x="2737" y="332"/>
                  </a:cubicBezTo>
                  <a:lnTo>
                    <a:pt x="2531" y="931"/>
                  </a:lnTo>
                  <a:lnTo>
                    <a:pt x="2022" y="1162"/>
                  </a:lnTo>
                  <a:lnTo>
                    <a:pt x="2293" y="373"/>
                  </a:lnTo>
                  <a:cubicBezTo>
                    <a:pt x="2301" y="348"/>
                    <a:pt x="2285" y="315"/>
                    <a:pt x="2260" y="307"/>
                  </a:cubicBezTo>
                  <a:cubicBezTo>
                    <a:pt x="2256" y="305"/>
                    <a:pt x="2251" y="305"/>
                    <a:pt x="2247" y="305"/>
                  </a:cubicBezTo>
                  <a:cubicBezTo>
                    <a:pt x="2225" y="305"/>
                    <a:pt x="2201" y="320"/>
                    <a:pt x="2195" y="340"/>
                  </a:cubicBezTo>
                  <a:lnTo>
                    <a:pt x="1882" y="1227"/>
                  </a:lnTo>
                  <a:lnTo>
                    <a:pt x="1373" y="1457"/>
                  </a:lnTo>
                  <a:lnTo>
                    <a:pt x="1545" y="948"/>
                  </a:lnTo>
                  <a:cubicBezTo>
                    <a:pt x="1554" y="923"/>
                    <a:pt x="1537" y="890"/>
                    <a:pt x="1512" y="882"/>
                  </a:cubicBezTo>
                  <a:cubicBezTo>
                    <a:pt x="1507" y="881"/>
                    <a:pt x="1501" y="880"/>
                    <a:pt x="1496" y="880"/>
                  </a:cubicBezTo>
                  <a:cubicBezTo>
                    <a:pt x="1471" y="880"/>
                    <a:pt x="1453" y="895"/>
                    <a:pt x="1447" y="915"/>
                  </a:cubicBezTo>
                  <a:lnTo>
                    <a:pt x="1241" y="1515"/>
                  </a:lnTo>
                  <a:lnTo>
                    <a:pt x="33" y="2066"/>
                  </a:lnTo>
                  <a:cubicBezTo>
                    <a:pt x="9" y="2074"/>
                    <a:pt x="0" y="2107"/>
                    <a:pt x="9" y="2131"/>
                  </a:cubicBezTo>
                  <a:cubicBezTo>
                    <a:pt x="17" y="2156"/>
                    <a:pt x="41" y="2164"/>
                    <a:pt x="58" y="2164"/>
                  </a:cubicBezTo>
                  <a:cubicBezTo>
                    <a:pt x="62" y="2168"/>
                    <a:pt x="66" y="2170"/>
                    <a:pt x="70" y="2170"/>
                  </a:cubicBezTo>
                  <a:cubicBezTo>
                    <a:pt x="74" y="2170"/>
                    <a:pt x="78" y="2168"/>
                    <a:pt x="83" y="2164"/>
                  </a:cubicBezTo>
                  <a:lnTo>
                    <a:pt x="1282" y="1622"/>
                  </a:lnTo>
                  <a:lnTo>
                    <a:pt x="1874" y="1860"/>
                  </a:lnTo>
                  <a:lnTo>
                    <a:pt x="1899" y="1860"/>
                  </a:lnTo>
                  <a:cubicBezTo>
                    <a:pt x="1948" y="1852"/>
                    <a:pt x="1964" y="1786"/>
                    <a:pt x="1915" y="1761"/>
                  </a:cubicBezTo>
                  <a:lnTo>
                    <a:pt x="1422" y="1556"/>
                  </a:lnTo>
                  <a:lnTo>
                    <a:pt x="1932" y="1318"/>
                  </a:lnTo>
                  <a:lnTo>
                    <a:pt x="2803" y="1671"/>
                  </a:lnTo>
                  <a:lnTo>
                    <a:pt x="2819" y="1671"/>
                  </a:lnTo>
                  <a:cubicBezTo>
                    <a:pt x="2844" y="1671"/>
                    <a:pt x="2860" y="1663"/>
                    <a:pt x="2868" y="1638"/>
                  </a:cubicBezTo>
                  <a:cubicBezTo>
                    <a:pt x="2885" y="1614"/>
                    <a:pt x="2868" y="1581"/>
                    <a:pt x="2844" y="1564"/>
                  </a:cubicBezTo>
                  <a:lnTo>
                    <a:pt x="2071" y="1260"/>
                  </a:lnTo>
                  <a:lnTo>
                    <a:pt x="2581" y="1030"/>
                  </a:lnTo>
                  <a:lnTo>
                    <a:pt x="3172" y="1268"/>
                  </a:lnTo>
                  <a:lnTo>
                    <a:pt x="3197" y="1268"/>
                  </a:lnTo>
                  <a:cubicBezTo>
                    <a:pt x="3246" y="1260"/>
                    <a:pt x="3263" y="1186"/>
                    <a:pt x="3214" y="1162"/>
                  </a:cubicBezTo>
                  <a:lnTo>
                    <a:pt x="2720" y="956"/>
                  </a:lnTo>
                  <a:lnTo>
                    <a:pt x="3230" y="726"/>
                  </a:lnTo>
                  <a:lnTo>
                    <a:pt x="3822" y="964"/>
                  </a:lnTo>
                  <a:cubicBezTo>
                    <a:pt x="3826" y="968"/>
                    <a:pt x="3830" y="971"/>
                    <a:pt x="3834" y="971"/>
                  </a:cubicBezTo>
                  <a:cubicBezTo>
                    <a:pt x="3838" y="971"/>
                    <a:pt x="3842" y="968"/>
                    <a:pt x="3846" y="964"/>
                  </a:cubicBezTo>
                  <a:cubicBezTo>
                    <a:pt x="3871" y="964"/>
                    <a:pt x="3887" y="956"/>
                    <a:pt x="3896" y="931"/>
                  </a:cubicBezTo>
                  <a:cubicBezTo>
                    <a:pt x="3904" y="907"/>
                    <a:pt x="3896" y="874"/>
                    <a:pt x="3863" y="866"/>
                  </a:cubicBezTo>
                  <a:lnTo>
                    <a:pt x="3370" y="660"/>
                  </a:lnTo>
                  <a:lnTo>
                    <a:pt x="4011" y="364"/>
                  </a:lnTo>
                  <a:cubicBezTo>
                    <a:pt x="4027" y="356"/>
                    <a:pt x="4027" y="332"/>
                    <a:pt x="4027" y="315"/>
                  </a:cubicBezTo>
                  <a:cubicBezTo>
                    <a:pt x="4015" y="297"/>
                    <a:pt x="3995" y="284"/>
                    <a:pt x="3975" y="284"/>
                  </a:cubicBezTo>
                  <a:cubicBezTo>
                    <a:pt x="3968" y="284"/>
                    <a:pt x="3960" y="286"/>
                    <a:pt x="3953" y="291"/>
                  </a:cubicBezTo>
                  <a:lnTo>
                    <a:pt x="3312" y="578"/>
                  </a:lnTo>
                  <a:lnTo>
                    <a:pt x="3312" y="578"/>
                  </a:lnTo>
                  <a:lnTo>
                    <a:pt x="3493" y="77"/>
                  </a:lnTo>
                  <a:cubicBezTo>
                    <a:pt x="3501" y="44"/>
                    <a:pt x="3485" y="11"/>
                    <a:pt x="3452" y="3"/>
                  </a:cubicBezTo>
                  <a:cubicBezTo>
                    <a:pt x="3447" y="1"/>
                    <a:pt x="3443" y="1"/>
                    <a:pt x="34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12328200" y="2593825"/>
              <a:ext cx="111800" cy="51925"/>
            </a:xfrm>
            <a:custGeom>
              <a:avLst/>
              <a:gdLst/>
              <a:ahLst/>
              <a:cxnLst/>
              <a:rect l="l" t="t" r="r" b="b"/>
              <a:pathLst>
                <a:path w="4472" h="2077" extrusionOk="0">
                  <a:moveTo>
                    <a:pt x="2760" y="1"/>
                  </a:moveTo>
                  <a:cubicBezTo>
                    <a:pt x="2534" y="1"/>
                    <a:pt x="2298" y="26"/>
                    <a:pt x="2063" y="89"/>
                  </a:cubicBezTo>
                  <a:cubicBezTo>
                    <a:pt x="863" y="409"/>
                    <a:pt x="1" y="1075"/>
                    <a:pt x="132" y="1576"/>
                  </a:cubicBezTo>
                  <a:cubicBezTo>
                    <a:pt x="217" y="1900"/>
                    <a:pt x="700" y="2076"/>
                    <a:pt x="1353" y="2076"/>
                  </a:cubicBezTo>
                  <a:cubicBezTo>
                    <a:pt x="1710" y="2076"/>
                    <a:pt x="2118" y="2024"/>
                    <a:pt x="2540" y="1913"/>
                  </a:cubicBezTo>
                  <a:cubicBezTo>
                    <a:pt x="3740" y="1593"/>
                    <a:pt x="4471" y="426"/>
                    <a:pt x="4471" y="426"/>
                  </a:cubicBezTo>
                  <a:cubicBezTo>
                    <a:pt x="4471" y="426"/>
                    <a:pt x="3690" y="1"/>
                    <a:pt x="276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12317525" y="2607675"/>
              <a:ext cx="106850" cy="30300"/>
            </a:xfrm>
            <a:custGeom>
              <a:avLst/>
              <a:gdLst/>
              <a:ahLst/>
              <a:cxnLst/>
              <a:rect l="l" t="t" r="r" b="b"/>
              <a:pathLst>
                <a:path w="4274" h="1212" extrusionOk="0">
                  <a:moveTo>
                    <a:pt x="4216" y="1"/>
                  </a:moveTo>
                  <a:cubicBezTo>
                    <a:pt x="4211" y="1"/>
                    <a:pt x="4205" y="2"/>
                    <a:pt x="4200" y="3"/>
                  </a:cubicBezTo>
                  <a:lnTo>
                    <a:pt x="50" y="1104"/>
                  </a:lnTo>
                  <a:cubicBezTo>
                    <a:pt x="17" y="1113"/>
                    <a:pt x="0" y="1137"/>
                    <a:pt x="8" y="1170"/>
                  </a:cubicBezTo>
                  <a:cubicBezTo>
                    <a:pt x="8" y="1186"/>
                    <a:pt x="33" y="1203"/>
                    <a:pt x="50" y="1211"/>
                  </a:cubicBezTo>
                  <a:lnTo>
                    <a:pt x="74" y="1211"/>
                  </a:lnTo>
                  <a:lnTo>
                    <a:pt x="4232" y="102"/>
                  </a:lnTo>
                  <a:cubicBezTo>
                    <a:pt x="4257" y="93"/>
                    <a:pt x="4274" y="69"/>
                    <a:pt x="4265" y="36"/>
                  </a:cubicBezTo>
                  <a:cubicBezTo>
                    <a:pt x="4259" y="16"/>
                    <a:pt x="4241" y="1"/>
                    <a:pt x="42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12401350" y="2598425"/>
              <a:ext cx="11100" cy="17150"/>
            </a:xfrm>
            <a:custGeom>
              <a:avLst/>
              <a:gdLst/>
              <a:ahLst/>
              <a:cxnLst/>
              <a:rect l="l" t="t" r="r" b="b"/>
              <a:pathLst>
                <a:path w="444" h="686" extrusionOk="0">
                  <a:moveTo>
                    <a:pt x="383" y="0"/>
                  </a:moveTo>
                  <a:cubicBezTo>
                    <a:pt x="363" y="0"/>
                    <a:pt x="341" y="9"/>
                    <a:pt x="329" y="28"/>
                  </a:cubicBezTo>
                  <a:lnTo>
                    <a:pt x="17" y="603"/>
                  </a:lnTo>
                  <a:cubicBezTo>
                    <a:pt x="0" y="636"/>
                    <a:pt x="8" y="669"/>
                    <a:pt x="33" y="677"/>
                  </a:cubicBezTo>
                  <a:cubicBezTo>
                    <a:pt x="41" y="685"/>
                    <a:pt x="49" y="685"/>
                    <a:pt x="58" y="685"/>
                  </a:cubicBezTo>
                  <a:cubicBezTo>
                    <a:pt x="74" y="685"/>
                    <a:pt x="99" y="677"/>
                    <a:pt x="107" y="661"/>
                  </a:cubicBezTo>
                  <a:lnTo>
                    <a:pt x="427" y="77"/>
                  </a:lnTo>
                  <a:cubicBezTo>
                    <a:pt x="444" y="53"/>
                    <a:pt x="427" y="20"/>
                    <a:pt x="403" y="3"/>
                  </a:cubicBezTo>
                  <a:cubicBezTo>
                    <a:pt x="397" y="1"/>
                    <a:pt x="390"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12384075" y="2602850"/>
              <a:ext cx="11125" cy="17250"/>
            </a:xfrm>
            <a:custGeom>
              <a:avLst/>
              <a:gdLst/>
              <a:ahLst/>
              <a:cxnLst/>
              <a:rect l="l" t="t" r="r" b="b"/>
              <a:pathLst>
                <a:path w="445" h="690" extrusionOk="0">
                  <a:moveTo>
                    <a:pt x="390" y="0"/>
                  </a:moveTo>
                  <a:cubicBezTo>
                    <a:pt x="370" y="0"/>
                    <a:pt x="350" y="14"/>
                    <a:pt x="338" y="32"/>
                  </a:cubicBezTo>
                  <a:lnTo>
                    <a:pt x="17" y="607"/>
                  </a:lnTo>
                  <a:cubicBezTo>
                    <a:pt x="1" y="632"/>
                    <a:pt x="17" y="665"/>
                    <a:pt x="42" y="681"/>
                  </a:cubicBezTo>
                  <a:lnTo>
                    <a:pt x="58" y="689"/>
                  </a:lnTo>
                  <a:cubicBezTo>
                    <a:pt x="83" y="689"/>
                    <a:pt x="99" y="681"/>
                    <a:pt x="116" y="665"/>
                  </a:cubicBezTo>
                  <a:lnTo>
                    <a:pt x="428" y="81"/>
                  </a:lnTo>
                  <a:cubicBezTo>
                    <a:pt x="445" y="56"/>
                    <a:pt x="436" y="24"/>
                    <a:pt x="412" y="7"/>
                  </a:cubicBezTo>
                  <a:cubicBezTo>
                    <a:pt x="405" y="3"/>
                    <a:pt x="397" y="0"/>
                    <a:pt x="3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12367025" y="2600950"/>
              <a:ext cx="14625" cy="23875"/>
            </a:xfrm>
            <a:custGeom>
              <a:avLst/>
              <a:gdLst/>
              <a:ahLst/>
              <a:cxnLst/>
              <a:rect l="l" t="t" r="r" b="b"/>
              <a:pathLst>
                <a:path w="585" h="955" extrusionOk="0">
                  <a:moveTo>
                    <a:pt x="523" y="1"/>
                  </a:moveTo>
                  <a:cubicBezTo>
                    <a:pt x="505" y="1"/>
                    <a:pt x="488" y="10"/>
                    <a:pt x="477" y="26"/>
                  </a:cubicBezTo>
                  <a:lnTo>
                    <a:pt x="17" y="872"/>
                  </a:lnTo>
                  <a:cubicBezTo>
                    <a:pt x="1" y="897"/>
                    <a:pt x="9" y="930"/>
                    <a:pt x="42" y="946"/>
                  </a:cubicBezTo>
                  <a:cubicBezTo>
                    <a:pt x="42" y="946"/>
                    <a:pt x="50" y="946"/>
                    <a:pt x="58" y="954"/>
                  </a:cubicBezTo>
                  <a:cubicBezTo>
                    <a:pt x="75" y="954"/>
                    <a:pt x="99" y="946"/>
                    <a:pt x="108" y="921"/>
                  </a:cubicBezTo>
                  <a:lnTo>
                    <a:pt x="568" y="83"/>
                  </a:lnTo>
                  <a:cubicBezTo>
                    <a:pt x="584" y="58"/>
                    <a:pt x="576" y="26"/>
                    <a:pt x="551" y="9"/>
                  </a:cubicBezTo>
                  <a:cubicBezTo>
                    <a:pt x="543" y="3"/>
                    <a:pt x="533" y="1"/>
                    <a:pt x="5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12349975" y="2612025"/>
              <a:ext cx="11225" cy="17300"/>
            </a:xfrm>
            <a:custGeom>
              <a:avLst/>
              <a:gdLst/>
              <a:ahLst/>
              <a:cxnLst/>
              <a:rect l="l" t="t" r="r" b="b"/>
              <a:pathLst>
                <a:path w="449" h="692" extrusionOk="0">
                  <a:moveTo>
                    <a:pt x="373" y="1"/>
                  </a:moveTo>
                  <a:cubicBezTo>
                    <a:pt x="356" y="1"/>
                    <a:pt x="340" y="9"/>
                    <a:pt x="329" y="26"/>
                  </a:cubicBezTo>
                  <a:lnTo>
                    <a:pt x="9" y="610"/>
                  </a:lnTo>
                  <a:cubicBezTo>
                    <a:pt x="1" y="634"/>
                    <a:pt x="9" y="667"/>
                    <a:pt x="34" y="684"/>
                  </a:cubicBezTo>
                  <a:lnTo>
                    <a:pt x="50" y="692"/>
                  </a:lnTo>
                  <a:cubicBezTo>
                    <a:pt x="75" y="692"/>
                    <a:pt x="99" y="684"/>
                    <a:pt x="108" y="659"/>
                  </a:cubicBezTo>
                  <a:lnTo>
                    <a:pt x="420" y="84"/>
                  </a:lnTo>
                  <a:cubicBezTo>
                    <a:pt x="448" y="38"/>
                    <a:pt x="410" y="1"/>
                    <a:pt x="3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12401350" y="2612875"/>
              <a:ext cx="17275" cy="11375"/>
            </a:xfrm>
            <a:custGeom>
              <a:avLst/>
              <a:gdLst/>
              <a:ahLst/>
              <a:cxnLst/>
              <a:rect l="l" t="t" r="r" b="b"/>
              <a:pathLst>
                <a:path w="691" h="455" extrusionOk="0">
                  <a:moveTo>
                    <a:pt x="62" y="0"/>
                  </a:moveTo>
                  <a:cubicBezTo>
                    <a:pt x="45" y="0"/>
                    <a:pt x="27" y="9"/>
                    <a:pt x="17" y="25"/>
                  </a:cubicBezTo>
                  <a:cubicBezTo>
                    <a:pt x="0" y="50"/>
                    <a:pt x="8" y="83"/>
                    <a:pt x="33" y="99"/>
                  </a:cubicBezTo>
                  <a:lnTo>
                    <a:pt x="600" y="444"/>
                  </a:lnTo>
                  <a:cubicBezTo>
                    <a:pt x="600" y="453"/>
                    <a:pt x="608" y="453"/>
                    <a:pt x="616" y="453"/>
                  </a:cubicBezTo>
                  <a:cubicBezTo>
                    <a:pt x="621" y="454"/>
                    <a:pt x="625" y="455"/>
                    <a:pt x="629" y="455"/>
                  </a:cubicBezTo>
                  <a:cubicBezTo>
                    <a:pt x="647" y="455"/>
                    <a:pt x="661" y="441"/>
                    <a:pt x="674" y="428"/>
                  </a:cubicBezTo>
                  <a:cubicBezTo>
                    <a:pt x="690" y="403"/>
                    <a:pt x="682" y="370"/>
                    <a:pt x="658" y="354"/>
                  </a:cubicBezTo>
                  <a:lnTo>
                    <a:pt x="91" y="9"/>
                  </a:lnTo>
                  <a:cubicBezTo>
                    <a:pt x="82" y="3"/>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2384075" y="2617400"/>
              <a:ext cx="17925" cy="11425"/>
            </a:xfrm>
            <a:custGeom>
              <a:avLst/>
              <a:gdLst/>
              <a:ahLst/>
              <a:cxnLst/>
              <a:rect l="l" t="t" r="r" b="b"/>
              <a:pathLst>
                <a:path w="717" h="457" extrusionOk="0">
                  <a:moveTo>
                    <a:pt x="65" y="0"/>
                  </a:moveTo>
                  <a:cubicBezTo>
                    <a:pt x="45" y="0"/>
                    <a:pt x="28" y="9"/>
                    <a:pt x="17" y="25"/>
                  </a:cubicBezTo>
                  <a:cubicBezTo>
                    <a:pt x="1" y="50"/>
                    <a:pt x="9" y="83"/>
                    <a:pt x="42" y="99"/>
                  </a:cubicBezTo>
                  <a:lnTo>
                    <a:pt x="601" y="444"/>
                  </a:lnTo>
                  <a:cubicBezTo>
                    <a:pt x="609" y="452"/>
                    <a:pt x="617" y="452"/>
                    <a:pt x="625" y="452"/>
                  </a:cubicBezTo>
                  <a:cubicBezTo>
                    <a:pt x="633" y="455"/>
                    <a:pt x="639" y="456"/>
                    <a:pt x="646" y="456"/>
                  </a:cubicBezTo>
                  <a:cubicBezTo>
                    <a:pt x="697" y="456"/>
                    <a:pt x="717" y="376"/>
                    <a:pt x="658" y="354"/>
                  </a:cubicBezTo>
                  <a:lnTo>
                    <a:pt x="99" y="9"/>
                  </a:lnTo>
                  <a:cubicBezTo>
                    <a:pt x="88" y="3"/>
                    <a:pt x="76"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2366350" y="2621800"/>
              <a:ext cx="24825" cy="15600"/>
            </a:xfrm>
            <a:custGeom>
              <a:avLst/>
              <a:gdLst/>
              <a:ahLst/>
              <a:cxnLst/>
              <a:rect l="l" t="t" r="r" b="b"/>
              <a:pathLst>
                <a:path w="993" h="624" extrusionOk="0">
                  <a:moveTo>
                    <a:pt x="79" y="1"/>
                  </a:moveTo>
                  <a:cubicBezTo>
                    <a:pt x="33" y="1"/>
                    <a:pt x="0" y="77"/>
                    <a:pt x="61" y="104"/>
                  </a:cubicBezTo>
                  <a:lnTo>
                    <a:pt x="882" y="605"/>
                  </a:lnTo>
                  <a:cubicBezTo>
                    <a:pt x="882" y="613"/>
                    <a:pt x="891" y="613"/>
                    <a:pt x="899" y="621"/>
                  </a:cubicBezTo>
                  <a:cubicBezTo>
                    <a:pt x="904" y="623"/>
                    <a:pt x="909" y="623"/>
                    <a:pt x="913" y="623"/>
                  </a:cubicBezTo>
                  <a:cubicBezTo>
                    <a:pt x="969" y="623"/>
                    <a:pt x="992" y="537"/>
                    <a:pt x="932" y="515"/>
                  </a:cubicBezTo>
                  <a:lnTo>
                    <a:pt x="110" y="13"/>
                  </a:lnTo>
                  <a:cubicBezTo>
                    <a:pt x="99" y="4"/>
                    <a:pt x="89"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2349425" y="2626400"/>
              <a:ext cx="18325" cy="11600"/>
            </a:xfrm>
            <a:custGeom>
              <a:avLst/>
              <a:gdLst/>
              <a:ahLst/>
              <a:cxnLst/>
              <a:rect l="l" t="t" r="r" b="b"/>
              <a:pathLst>
                <a:path w="733" h="464" extrusionOk="0">
                  <a:moveTo>
                    <a:pt x="81" y="0"/>
                  </a:moveTo>
                  <a:cubicBezTo>
                    <a:pt x="32" y="0"/>
                    <a:pt x="1" y="75"/>
                    <a:pt x="56" y="109"/>
                  </a:cubicBezTo>
                  <a:lnTo>
                    <a:pt x="614" y="454"/>
                  </a:lnTo>
                  <a:cubicBezTo>
                    <a:pt x="623" y="454"/>
                    <a:pt x="631" y="462"/>
                    <a:pt x="639" y="462"/>
                  </a:cubicBezTo>
                  <a:cubicBezTo>
                    <a:pt x="644" y="463"/>
                    <a:pt x="649" y="464"/>
                    <a:pt x="653" y="464"/>
                  </a:cubicBezTo>
                  <a:cubicBezTo>
                    <a:pt x="709" y="464"/>
                    <a:pt x="733" y="378"/>
                    <a:pt x="672" y="355"/>
                  </a:cubicBezTo>
                  <a:lnTo>
                    <a:pt x="113" y="10"/>
                  </a:lnTo>
                  <a:cubicBezTo>
                    <a:pt x="102" y="3"/>
                    <a:pt x="91"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2331275" y="2663425"/>
              <a:ext cx="113025" cy="47950"/>
            </a:xfrm>
            <a:custGeom>
              <a:avLst/>
              <a:gdLst/>
              <a:ahLst/>
              <a:cxnLst/>
              <a:rect l="l" t="t" r="r" b="b"/>
              <a:pathLst>
                <a:path w="4521" h="1918" extrusionOk="0">
                  <a:moveTo>
                    <a:pt x="2474" y="1"/>
                  </a:moveTo>
                  <a:cubicBezTo>
                    <a:pt x="2382" y="1"/>
                    <a:pt x="2289" y="6"/>
                    <a:pt x="2195" y="17"/>
                  </a:cubicBezTo>
                  <a:cubicBezTo>
                    <a:pt x="962" y="140"/>
                    <a:pt x="1" y="666"/>
                    <a:pt x="58" y="1183"/>
                  </a:cubicBezTo>
                  <a:cubicBezTo>
                    <a:pt x="100" y="1625"/>
                    <a:pt x="866" y="1917"/>
                    <a:pt x="1854" y="1917"/>
                  </a:cubicBezTo>
                  <a:cubicBezTo>
                    <a:pt x="2025" y="1917"/>
                    <a:pt x="2203" y="1908"/>
                    <a:pt x="2384" y="1890"/>
                  </a:cubicBezTo>
                  <a:cubicBezTo>
                    <a:pt x="3617" y="1759"/>
                    <a:pt x="4521" y="723"/>
                    <a:pt x="4521" y="723"/>
                  </a:cubicBezTo>
                  <a:cubicBezTo>
                    <a:pt x="4521" y="723"/>
                    <a:pt x="3588" y="1"/>
                    <a:pt x="247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2318350" y="2681775"/>
              <a:ext cx="109950" cy="13725"/>
            </a:xfrm>
            <a:custGeom>
              <a:avLst/>
              <a:gdLst/>
              <a:ahLst/>
              <a:cxnLst/>
              <a:rect l="l" t="t" r="r" b="b"/>
              <a:pathLst>
                <a:path w="4398" h="549" extrusionOk="0">
                  <a:moveTo>
                    <a:pt x="4347" y="1"/>
                  </a:moveTo>
                  <a:cubicBezTo>
                    <a:pt x="4342" y="1"/>
                    <a:pt x="4337" y="2"/>
                    <a:pt x="4331" y="6"/>
                  </a:cubicBezTo>
                  <a:lnTo>
                    <a:pt x="58" y="441"/>
                  </a:lnTo>
                  <a:cubicBezTo>
                    <a:pt x="25" y="449"/>
                    <a:pt x="0" y="474"/>
                    <a:pt x="8" y="507"/>
                  </a:cubicBezTo>
                  <a:cubicBezTo>
                    <a:pt x="8" y="523"/>
                    <a:pt x="25" y="540"/>
                    <a:pt x="41" y="548"/>
                  </a:cubicBezTo>
                  <a:lnTo>
                    <a:pt x="66" y="548"/>
                  </a:lnTo>
                  <a:lnTo>
                    <a:pt x="4339" y="104"/>
                  </a:lnTo>
                  <a:cubicBezTo>
                    <a:pt x="4343" y="105"/>
                    <a:pt x="4346" y="106"/>
                    <a:pt x="4349" y="106"/>
                  </a:cubicBezTo>
                  <a:cubicBezTo>
                    <a:pt x="4397" y="106"/>
                    <a:pt x="4388" y="1"/>
                    <a:pt x="43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2404625" y="2670800"/>
              <a:ext cx="13175" cy="15725"/>
            </a:xfrm>
            <a:custGeom>
              <a:avLst/>
              <a:gdLst/>
              <a:ahLst/>
              <a:cxnLst/>
              <a:rect l="l" t="t" r="r" b="b"/>
              <a:pathLst>
                <a:path w="527" h="629" extrusionOk="0">
                  <a:moveTo>
                    <a:pt x="471" y="0"/>
                  </a:moveTo>
                  <a:cubicBezTo>
                    <a:pt x="453" y="0"/>
                    <a:pt x="435" y="7"/>
                    <a:pt x="420" y="17"/>
                  </a:cubicBezTo>
                  <a:lnTo>
                    <a:pt x="17" y="543"/>
                  </a:lnTo>
                  <a:cubicBezTo>
                    <a:pt x="1" y="568"/>
                    <a:pt x="1" y="601"/>
                    <a:pt x="25" y="617"/>
                  </a:cubicBezTo>
                  <a:lnTo>
                    <a:pt x="42" y="626"/>
                  </a:lnTo>
                  <a:cubicBezTo>
                    <a:pt x="48" y="628"/>
                    <a:pt x="55" y="629"/>
                    <a:pt x="61" y="629"/>
                  </a:cubicBezTo>
                  <a:cubicBezTo>
                    <a:pt x="79" y="629"/>
                    <a:pt x="95" y="621"/>
                    <a:pt x="107" y="609"/>
                  </a:cubicBezTo>
                  <a:lnTo>
                    <a:pt x="510" y="83"/>
                  </a:lnTo>
                  <a:cubicBezTo>
                    <a:pt x="527" y="67"/>
                    <a:pt x="518" y="34"/>
                    <a:pt x="502" y="9"/>
                  </a:cubicBezTo>
                  <a:cubicBezTo>
                    <a:pt x="492" y="3"/>
                    <a:pt x="482" y="0"/>
                    <a:pt x="4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2386950" y="2672425"/>
              <a:ext cx="13600" cy="15950"/>
            </a:xfrm>
            <a:custGeom>
              <a:avLst/>
              <a:gdLst/>
              <a:ahLst/>
              <a:cxnLst/>
              <a:rect l="l" t="t" r="r" b="b"/>
              <a:pathLst>
                <a:path w="544" h="638" extrusionOk="0">
                  <a:moveTo>
                    <a:pt x="463" y="1"/>
                  </a:moveTo>
                  <a:cubicBezTo>
                    <a:pt x="447" y="1"/>
                    <a:pt x="431" y="8"/>
                    <a:pt x="420" y="26"/>
                  </a:cubicBezTo>
                  <a:lnTo>
                    <a:pt x="17" y="552"/>
                  </a:lnTo>
                  <a:cubicBezTo>
                    <a:pt x="1" y="577"/>
                    <a:pt x="1" y="610"/>
                    <a:pt x="26" y="626"/>
                  </a:cubicBezTo>
                  <a:cubicBezTo>
                    <a:pt x="34" y="634"/>
                    <a:pt x="34" y="634"/>
                    <a:pt x="42" y="634"/>
                  </a:cubicBezTo>
                  <a:cubicBezTo>
                    <a:pt x="49" y="637"/>
                    <a:pt x="55" y="638"/>
                    <a:pt x="60" y="638"/>
                  </a:cubicBezTo>
                  <a:cubicBezTo>
                    <a:pt x="75" y="638"/>
                    <a:pt x="87" y="630"/>
                    <a:pt x="100" y="618"/>
                  </a:cubicBezTo>
                  <a:lnTo>
                    <a:pt x="502" y="92"/>
                  </a:lnTo>
                  <a:cubicBezTo>
                    <a:pt x="544" y="51"/>
                    <a:pt x="504" y="1"/>
                    <a:pt x="4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2369300" y="2668475"/>
              <a:ext cx="17675" cy="21750"/>
            </a:xfrm>
            <a:custGeom>
              <a:avLst/>
              <a:gdLst/>
              <a:ahLst/>
              <a:cxnLst/>
              <a:rect l="l" t="t" r="r" b="b"/>
              <a:pathLst>
                <a:path w="707" h="870" extrusionOk="0">
                  <a:moveTo>
                    <a:pt x="646" y="0"/>
                  </a:moveTo>
                  <a:cubicBezTo>
                    <a:pt x="631" y="0"/>
                    <a:pt x="617" y="6"/>
                    <a:pt x="608" y="20"/>
                  </a:cubicBezTo>
                  <a:lnTo>
                    <a:pt x="17" y="784"/>
                  </a:lnTo>
                  <a:cubicBezTo>
                    <a:pt x="0" y="809"/>
                    <a:pt x="8" y="842"/>
                    <a:pt x="33" y="858"/>
                  </a:cubicBezTo>
                  <a:cubicBezTo>
                    <a:pt x="33" y="866"/>
                    <a:pt x="41" y="866"/>
                    <a:pt x="49" y="866"/>
                  </a:cubicBezTo>
                  <a:cubicBezTo>
                    <a:pt x="54" y="869"/>
                    <a:pt x="59" y="870"/>
                    <a:pt x="64" y="870"/>
                  </a:cubicBezTo>
                  <a:cubicBezTo>
                    <a:pt x="79" y="870"/>
                    <a:pt x="95" y="862"/>
                    <a:pt x="107" y="850"/>
                  </a:cubicBezTo>
                  <a:lnTo>
                    <a:pt x="690" y="86"/>
                  </a:lnTo>
                  <a:cubicBezTo>
                    <a:pt x="707" y="69"/>
                    <a:pt x="707" y="28"/>
                    <a:pt x="682" y="12"/>
                  </a:cubicBezTo>
                  <a:cubicBezTo>
                    <a:pt x="671" y="4"/>
                    <a:pt x="658" y="0"/>
                    <a:pt x="6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2351625" y="2676125"/>
              <a:ext cx="13650" cy="15950"/>
            </a:xfrm>
            <a:custGeom>
              <a:avLst/>
              <a:gdLst/>
              <a:ahLst/>
              <a:cxnLst/>
              <a:rect l="l" t="t" r="r" b="b"/>
              <a:pathLst>
                <a:path w="546" h="638" extrusionOk="0">
                  <a:moveTo>
                    <a:pt x="470" y="0"/>
                  </a:moveTo>
                  <a:cubicBezTo>
                    <a:pt x="454" y="0"/>
                    <a:pt x="439" y="8"/>
                    <a:pt x="428" y="26"/>
                  </a:cubicBezTo>
                  <a:lnTo>
                    <a:pt x="17" y="552"/>
                  </a:lnTo>
                  <a:cubicBezTo>
                    <a:pt x="0" y="577"/>
                    <a:pt x="9" y="610"/>
                    <a:pt x="33" y="626"/>
                  </a:cubicBezTo>
                  <a:cubicBezTo>
                    <a:pt x="33" y="626"/>
                    <a:pt x="42" y="634"/>
                    <a:pt x="50" y="634"/>
                  </a:cubicBezTo>
                  <a:cubicBezTo>
                    <a:pt x="54" y="637"/>
                    <a:pt x="59" y="638"/>
                    <a:pt x="64" y="638"/>
                  </a:cubicBezTo>
                  <a:cubicBezTo>
                    <a:pt x="79" y="638"/>
                    <a:pt x="95" y="630"/>
                    <a:pt x="107" y="618"/>
                  </a:cubicBezTo>
                  <a:lnTo>
                    <a:pt x="510" y="92"/>
                  </a:lnTo>
                  <a:cubicBezTo>
                    <a:pt x="545" y="51"/>
                    <a:pt x="508" y="0"/>
                    <a:pt x="4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2403975" y="2683700"/>
              <a:ext cx="16300" cy="13650"/>
            </a:xfrm>
            <a:custGeom>
              <a:avLst/>
              <a:gdLst/>
              <a:ahLst/>
              <a:cxnLst/>
              <a:rect l="l" t="t" r="r" b="b"/>
              <a:pathLst>
                <a:path w="652" h="546" extrusionOk="0">
                  <a:moveTo>
                    <a:pt x="84" y="1"/>
                  </a:moveTo>
                  <a:cubicBezTo>
                    <a:pt x="38" y="1"/>
                    <a:pt x="0" y="63"/>
                    <a:pt x="51" y="101"/>
                  </a:cubicBezTo>
                  <a:lnTo>
                    <a:pt x="553" y="529"/>
                  </a:lnTo>
                  <a:cubicBezTo>
                    <a:pt x="561" y="537"/>
                    <a:pt x="569" y="537"/>
                    <a:pt x="577" y="545"/>
                  </a:cubicBezTo>
                  <a:cubicBezTo>
                    <a:pt x="594" y="545"/>
                    <a:pt x="618" y="545"/>
                    <a:pt x="635" y="529"/>
                  </a:cubicBezTo>
                  <a:cubicBezTo>
                    <a:pt x="651" y="504"/>
                    <a:pt x="643" y="471"/>
                    <a:pt x="627" y="446"/>
                  </a:cubicBezTo>
                  <a:lnTo>
                    <a:pt x="125" y="19"/>
                  </a:lnTo>
                  <a:cubicBezTo>
                    <a:pt x="112" y="6"/>
                    <a:pt x="98"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12386950" y="2685725"/>
              <a:ext cx="15950" cy="13525"/>
            </a:xfrm>
            <a:custGeom>
              <a:avLst/>
              <a:gdLst/>
              <a:ahLst/>
              <a:cxnLst/>
              <a:rect l="l" t="t" r="r" b="b"/>
              <a:pathLst>
                <a:path w="638" h="541" extrusionOk="0">
                  <a:moveTo>
                    <a:pt x="63" y="1"/>
                  </a:moveTo>
                  <a:cubicBezTo>
                    <a:pt x="47" y="1"/>
                    <a:pt x="31" y="7"/>
                    <a:pt x="17" y="20"/>
                  </a:cubicBezTo>
                  <a:cubicBezTo>
                    <a:pt x="1" y="37"/>
                    <a:pt x="1" y="78"/>
                    <a:pt x="26" y="94"/>
                  </a:cubicBezTo>
                  <a:lnTo>
                    <a:pt x="527" y="522"/>
                  </a:lnTo>
                  <a:cubicBezTo>
                    <a:pt x="535" y="530"/>
                    <a:pt x="543" y="530"/>
                    <a:pt x="551" y="538"/>
                  </a:cubicBezTo>
                  <a:cubicBezTo>
                    <a:pt x="557" y="540"/>
                    <a:pt x="562" y="540"/>
                    <a:pt x="568" y="540"/>
                  </a:cubicBezTo>
                  <a:cubicBezTo>
                    <a:pt x="615" y="540"/>
                    <a:pt x="638" y="476"/>
                    <a:pt x="601" y="439"/>
                  </a:cubicBezTo>
                  <a:lnTo>
                    <a:pt x="100" y="12"/>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12368800" y="2687400"/>
              <a:ext cx="22175" cy="18425"/>
            </a:xfrm>
            <a:custGeom>
              <a:avLst/>
              <a:gdLst/>
              <a:ahLst/>
              <a:cxnLst/>
              <a:rect l="l" t="t" r="r" b="b"/>
              <a:pathLst>
                <a:path w="887" h="737" extrusionOk="0">
                  <a:moveTo>
                    <a:pt x="79" y="1"/>
                  </a:moveTo>
                  <a:cubicBezTo>
                    <a:pt x="34" y="1"/>
                    <a:pt x="0" y="63"/>
                    <a:pt x="45" y="101"/>
                  </a:cubicBezTo>
                  <a:lnTo>
                    <a:pt x="776" y="726"/>
                  </a:lnTo>
                  <a:cubicBezTo>
                    <a:pt x="784" y="726"/>
                    <a:pt x="784" y="734"/>
                    <a:pt x="793" y="734"/>
                  </a:cubicBezTo>
                  <a:cubicBezTo>
                    <a:pt x="798" y="736"/>
                    <a:pt x="804" y="736"/>
                    <a:pt x="809" y="736"/>
                  </a:cubicBezTo>
                  <a:cubicBezTo>
                    <a:pt x="857" y="736"/>
                    <a:pt x="886" y="673"/>
                    <a:pt x="842" y="644"/>
                  </a:cubicBezTo>
                  <a:lnTo>
                    <a:pt x="119" y="19"/>
                  </a:lnTo>
                  <a:cubicBezTo>
                    <a:pt x="106" y="6"/>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12351625" y="2689325"/>
              <a:ext cx="15625" cy="13425"/>
            </a:xfrm>
            <a:custGeom>
              <a:avLst/>
              <a:gdLst/>
              <a:ahLst/>
              <a:cxnLst/>
              <a:rect l="l" t="t" r="r" b="b"/>
              <a:pathLst>
                <a:path w="625" h="537" extrusionOk="0">
                  <a:moveTo>
                    <a:pt x="63" y="0"/>
                  </a:moveTo>
                  <a:cubicBezTo>
                    <a:pt x="48" y="0"/>
                    <a:pt x="34" y="7"/>
                    <a:pt x="25" y="16"/>
                  </a:cubicBezTo>
                  <a:cubicBezTo>
                    <a:pt x="0" y="41"/>
                    <a:pt x="9" y="74"/>
                    <a:pt x="25" y="98"/>
                  </a:cubicBezTo>
                  <a:lnTo>
                    <a:pt x="535" y="525"/>
                  </a:lnTo>
                  <a:cubicBezTo>
                    <a:pt x="535" y="534"/>
                    <a:pt x="543" y="534"/>
                    <a:pt x="551" y="534"/>
                  </a:cubicBezTo>
                  <a:cubicBezTo>
                    <a:pt x="555" y="536"/>
                    <a:pt x="560" y="537"/>
                    <a:pt x="566" y="537"/>
                  </a:cubicBezTo>
                  <a:cubicBezTo>
                    <a:pt x="580" y="537"/>
                    <a:pt x="597" y="529"/>
                    <a:pt x="609" y="517"/>
                  </a:cubicBezTo>
                  <a:cubicBezTo>
                    <a:pt x="625" y="493"/>
                    <a:pt x="625" y="460"/>
                    <a:pt x="600" y="443"/>
                  </a:cubicBezTo>
                  <a:lnTo>
                    <a:pt x="99" y="16"/>
                  </a:lnTo>
                  <a:cubicBezTo>
                    <a:pt x="88" y="5"/>
                    <a:pt x="7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12326150" y="2728025"/>
              <a:ext cx="113225" cy="48050"/>
            </a:xfrm>
            <a:custGeom>
              <a:avLst/>
              <a:gdLst/>
              <a:ahLst/>
              <a:cxnLst/>
              <a:rect l="l" t="t" r="r" b="b"/>
              <a:pathLst>
                <a:path w="4529" h="1922" extrusionOk="0">
                  <a:moveTo>
                    <a:pt x="2448" y="0"/>
                  </a:moveTo>
                  <a:cubicBezTo>
                    <a:pt x="2364" y="0"/>
                    <a:pt x="2280" y="4"/>
                    <a:pt x="2195" y="13"/>
                  </a:cubicBezTo>
                  <a:cubicBezTo>
                    <a:pt x="962" y="144"/>
                    <a:pt x="0" y="670"/>
                    <a:pt x="58" y="1188"/>
                  </a:cubicBezTo>
                  <a:cubicBezTo>
                    <a:pt x="100" y="1624"/>
                    <a:pt x="869" y="1921"/>
                    <a:pt x="1862" y="1921"/>
                  </a:cubicBezTo>
                  <a:cubicBezTo>
                    <a:pt x="2030" y="1921"/>
                    <a:pt x="2205" y="1913"/>
                    <a:pt x="2384" y="1895"/>
                  </a:cubicBezTo>
                  <a:cubicBezTo>
                    <a:pt x="3624" y="1763"/>
                    <a:pt x="4528" y="720"/>
                    <a:pt x="4528" y="720"/>
                  </a:cubicBezTo>
                  <a:cubicBezTo>
                    <a:pt x="4528" y="720"/>
                    <a:pt x="3574" y="0"/>
                    <a:pt x="244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12313400" y="2746425"/>
              <a:ext cx="109750" cy="13775"/>
            </a:xfrm>
            <a:custGeom>
              <a:avLst/>
              <a:gdLst/>
              <a:ahLst/>
              <a:cxnLst/>
              <a:rect l="l" t="t" r="r" b="b"/>
              <a:pathLst>
                <a:path w="4390" h="551" extrusionOk="0">
                  <a:moveTo>
                    <a:pt x="4323" y="0"/>
                  </a:moveTo>
                  <a:lnTo>
                    <a:pt x="50" y="444"/>
                  </a:lnTo>
                  <a:cubicBezTo>
                    <a:pt x="17" y="452"/>
                    <a:pt x="1" y="477"/>
                    <a:pt x="1" y="501"/>
                  </a:cubicBezTo>
                  <a:cubicBezTo>
                    <a:pt x="1" y="526"/>
                    <a:pt x="17" y="551"/>
                    <a:pt x="42" y="551"/>
                  </a:cubicBezTo>
                  <a:lnTo>
                    <a:pt x="58" y="551"/>
                  </a:lnTo>
                  <a:lnTo>
                    <a:pt x="4332" y="115"/>
                  </a:lnTo>
                  <a:cubicBezTo>
                    <a:pt x="4365" y="107"/>
                    <a:pt x="4389" y="82"/>
                    <a:pt x="4381" y="49"/>
                  </a:cubicBezTo>
                  <a:cubicBezTo>
                    <a:pt x="4381" y="17"/>
                    <a:pt x="4356" y="0"/>
                    <a:pt x="4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12399500" y="2735575"/>
              <a:ext cx="13175" cy="15875"/>
            </a:xfrm>
            <a:custGeom>
              <a:avLst/>
              <a:gdLst/>
              <a:ahLst/>
              <a:cxnLst/>
              <a:rect l="l" t="t" r="r" b="b"/>
              <a:pathLst>
                <a:path w="527" h="635" extrusionOk="0">
                  <a:moveTo>
                    <a:pt x="467" y="0"/>
                  </a:moveTo>
                  <a:cubicBezTo>
                    <a:pt x="451" y="0"/>
                    <a:pt x="434" y="9"/>
                    <a:pt x="419" y="23"/>
                  </a:cubicBezTo>
                  <a:lnTo>
                    <a:pt x="17" y="541"/>
                  </a:lnTo>
                  <a:cubicBezTo>
                    <a:pt x="0" y="566"/>
                    <a:pt x="8" y="598"/>
                    <a:pt x="25" y="623"/>
                  </a:cubicBezTo>
                  <a:cubicBezTo>
                    <a:pt x="33" y="623"/>
                    <a:pt x="41" y="631"/>
                    <a:pt x="49" y="631"/>
                  </a:cubicBezTo>
                  <a:cubicBezTo>
                    <a:pt x="54" y="633"/>
                    <a:pt x="58" y="634"/>
                    <a:pt x="63" y="634"/>
                  </a:cubicBezTo>
                  <a:cubicBezTo>
                    <a:pt x="78" y="634"/>
                    <a:pt x="95" y="625"/>
                    <a:pt x="107" y="607"/>
                  </a:cubicBezTo>
                  <a:lnTo>
                    <a:pt x="510" y="89"/>
                  </a:lnTo>
                  <a:cubicBezTo>
                    <a:pt x="526" y="64"/>
                    <a:pt x="526" y="31"/>
                    <a:pt x="501" y="15"/>
                  </a:cubicBezTo>
                  <a:cubicBezTo>
                    <a:pt x="491" y="5"/>
                    <a:pt x="479" y="0"/>
                    <a:pt x="4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12381825" y="2737425"/>
              <a:ext cx="13175" cy="15875"/>
            </a:xfrm>
            <a:custGeom>
              <a:avLst/>
              <a:gdLst/>
              <a:ahLst/>
              <a:cxnLst/>
              <a:rect l="l" t="t" r="r" b="b"/>
              <a:pathLst>
                <a:path w="527" h="635" extrusionOk="0">
                  <a:moveTo>
                    <a:pt x="468" y="0"/>
                  </a:moveTo>
                  <a:cubicBezTo>
                    <a:pt x="452" y="0"/>
                    <a:pt x="437" y="9"/>
                    <a:pt x="428" y="23"/>
                  </a:cubicBezTo>
                  <a:lnTo>
                    <a:pt x="17" y="541"/>
                  </a:lnTo>
                  <a:cubicBezTo>
                    <a:pt x="0" y="566"/>
                    <a:pt x="9" y="598"/>
                    <a:pt x="33" y="623"/>
                  </a:cubicBezTo>
                  <a:lnTo>
                    <a:pt x="50" y="631"/>
                  </a:lnTo>
                  <a:cubicBezTo>
                    <a:pt x="54" y="633"/>
                    <a:pt x="58" y="634"/>
                    <a:pt x="63" y="634"/>
                  </a:cubicBezTo>
                  <a:cubicBezTo>
                    <a:pt x="78" y="634"/>
                    <a:pt x="95" y="625"/>
                    <a:pt x="107" y="607"/>
                  </a:cubicBezTo>
                  <a:lnTo>
                    <a:pt x="510" y="89"/>
                  </a:lnTo>
                  <a:cubicBezTo>
                    <a:pt x="526" y="64"/>
                    <a:pt x="526" y="31"/>
                    <a:pt x="502" y="15"/>
                  </a:cubicBezTo>
                  <a:cubicBezTo>
                    <a:pt x="491" y="5"/>
                    <a:pt x="480"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12364150" y="2733325"/>
              <a:ext cx="18175" cy="21750"/>
            </a:xfrm>
            <a:custGeom>
              <a:avLst/>
              <a:gdLst/>
              <a:ahLst/>
              <a:cxnLst/>
              <a:rect l="l" t="t" r="r" b="b"/>
              <a:pathLst>
                <a:path w="727" h="870" extrusionOk="0">
                  <a:moveTo>
                    <a:pt x="650" y="1"/>
                  </a:moveTo>
                  <a:cubicBezTo>
                    <a:pt x="635" y="1"/>
                    <a:pt x="620" y="7"/>
                    <a:pt x="609" y="23"/>
                  </a:cubicBezTo>
                  <a:lnTo>
                    <a:pt x="25" y="779"/>
                  </a:lnTo>
                  <a:cubicBezTo>
                    <a:pt x="1" y="804"/>
                    <a:pt x="9" y="836"/>
                    <a:pt x="34" y="853"/>
                  </a:cubicBezTo>
                  <a:cubicBezTo>
                    <a:pt x="34" y="861"/>
                    <a:pt x="42" y="861"/>
                    <a:pt x="50" y="869"/>
                  </a:cubicBezTo>
                  <a:cubicBezTo>
                    <a:pt x="75" y="869"/>
                    <a:pt x="91" y="861"/>
                    <a:pt x="108" y="845"/>
                  </a:cubicBezTo>
                  <a:lnTo>
                    <a:pt x="691" y="89"/>
                  </a:lnTo>
                  <a:cubicBezTo>
                    <a:pt x="727" y="47"/>
                    <a:pt x="689" y="1"/>
                    <a:pt x="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12346475" y="2741075"/>
              <a:ext cx="13175" cy="15850"/>
            </a:xfrm>
            <a:custGeom>
              <a:avLst/>
              <a:gdLst/>
              <a:ahLst/>
              <a:cxnLst/>
              <a:rect l="l" t="t" r="r" b="b"/>
              <a:pathLst>
                <a:path w="527" h="634" extrusionOk="0">
                  <a:moveTo>
                    <a:pt x="474" y="0"/>
                  </a:moveTo>
                  <a:cubicBezTo>
                    <a:pt x="456" y="0"/>
                    <a:pt x="439" y="9"/>
                    <a:pt x="428" y="25"/>
                  </a:cubicBezTo>
                  <a:lnTo>
                    <a:pt x="26" y="543"/>
                  </a:lnTo>
                  <a:cubicBezTo>
                    <a:pt x="1" y="567"/>
                    <a:pt x="9" y="600"/>
                    <a:pt x="34" y="617"/>
                  </a:cubicBezTo>
                  <a:lnTo>
                    <a:pt x="50" y="633"/>
                  </a:lnTo>
                  <a:cubicBezTo>
                    <a:pt x="75" y="633"/>
                    <a:pt x="91" y="625"/>
                    <a:pt x="108" y="609"/>
                  </a:cubicBezTo>
                  <a:lnTo>
                    <a:pt x="510" y="91"/>
                  </a:lnTo>
                  <a:cubicBezTo>
                    <a:pt x="527" y="66"/>
                    <a:pt x="527" y="33"/>
                    <a:pt x="502" y="9"/>
                  </a:cubicBezTo>
                  <a:cubicBezTo>
                    <a:pt x="494" y="3"/>
                    <a:pt x="484" y="0"/>
                    <a:pt x="4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2399100" y="2748600"/>
              <a:ext cx="16525" cy="13500"/>
            </a:xfrm>
            <a:custGeom>
              <a:avLst/>
              <a:gdLst/>
              <a:ahLst/>
              <a:cxnLst/>
              <a:rect l="l" t="t" r="r" b="b"/>
              <a:pathLst>
                <a:path w="661" h="540" extrusionOk="0">
                  <a:moveTo>
                    <a:pt x="82" y="1"/>
                  </a:moveTo>
                  <a:cubicBezTo>
                    <a:pt x="36" y="1"/>
                    <a:pt x="1" y="61"/>
                    <a:pt x="41" y="94"/>
                  </a:cubicBezTo>
                  <a:lnTo>
                    <a:pt x="542" y="529"/>
                  </a:lnTo>
                  <a:cubicBezTo>
                    <a:pt x="550" y="529"/>
                    <a:pt x="559" y="538"/>
                    <a:pt x="567" y="538"/>
                  </a:cubicBezTo>
                  <a:cubicBezTo>
                    <a:pt x="572" y="539"/>
                    <a:pt x="578" y="540"/>
                    <a:pt x="583" y="540"/>
                  </a:cubicBezTo>
                  <a:cubicBezTo>
                    <a:pt x="631" y="540"/>
                    <a:pt x="661" y="477"/>
                    <a:pt x="616" y="447"/>
                  </a:cubicBezTo>
                  <a:lnTo>
                    <a:pt x="115" y="12"/>
                  </a:lnTo>
                  <a:cubicBezTo>
                    <a:pt x="104" y="4"/>
                    <a:pt x="93"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12382025" y="2750450"/>
              <a:ext cx="15650" cy="13525"/>
            </a:xfrm>
            <a:custGeom>
              <a:avLst/>
              <a:gdLst/>
              <a:ahLst/>
              <a:cxnLst/>
              <a:rect l="l" t="t" r="r" b="b"/>
              <a:pathLst>
                <a:path w="626" h="541" extrusionOk="0">
                  <a:moveTo>
                    <a:pt x="60" y="0"/>
                  </a:moveTo>
                  <a:cubicBezTo>
                    <a:pt x="43" y="0"/>
                    <a:pt x="26" y="6"/>
                    <a:pt x="17" y="20"/>
                  </a:cubicBezTo>
                  <a:cubicBezTo>
                    <a:pt x="1" y="45"/>
                    <a:pt x="1" y="77"/>
                    <a:pt x="25" y="94"/>
                  </a:cubicBezTo>
                  <a:lnTo>
                    <a:pt x="527" y="529"/>
                  </a:lnTo>
                  <a:cubicBezTo>
                    <a:pt x="535" y="529"/>
                    <a:pt x="543" y="538"/>
                    <a:pt x="551" y="538"/>
                  </a:cubicBezTo>
                  <a:cubicBezTo>
                    <a:pt x="556" y="540"/>
                    <a:pt x="561" y="541"/>
                    <a:pt x="566" y="541"/>
                  </a:cubicBezTo>
                  <a:cubicBezTo>
                    <a:pt x="580" y="541"/>
                    <a:pt x="595" y="533"/>
                    <a:pt x="601" y="521"/>
                  </a:cubicBezTo>
                  <a:cubicBezTo>
                    <a:pt x="625" y="497"/>
                    <a:pt x="617" y="464"/>
                    <a:pt x="601" y="447"/>
                  </a:cubicBezTo>
                  <a:lnTo>
                    <a:pt x="99" y="12"/>
                  </a:lnTo>
                  <a:cubicBezTo>
                    <a:pt x="88" y="4"/>
                    <a:pt x="74"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12364350" y="2752300"/>
              <a:ext cx="21200" cy="18250"/>
            </a:xfrm>
            <a:custGeom>
              <a:avLst/>
              <a:gdLst/>
              <a:ahLst/>
              <a:cxnLst/>
              <a:rect l="l" t="t" r="r" b="b"/>
              <a:pathLst>
                <a:path w="848" h="730" extrusionOk="0">
                  <a:moveTo>
                    <a:pt x="63" y="0"/>
                  </a:moveTo>
                  <a:cubicBezTo>
                    <a:pt x="47" y="0"/>
                    <a:pt x="31" y="6"/>
                    <a:pt x="17" y="20"/>
                  </a:cubicBezTo>
                  <a:cubicBezTo>
                    <a:pt x="1" y="45"/>
                    <a:pt x="1" y="77"/>
                    <a:pt x="17" y="94"/>
                  </a:cubicBezTo>
                  <a:lnTo>
                    <a:pt x="749" y="718"/>
                  </a:lnTo>
                  <a:cubicBezTo>
                    <a:pt x="757" y="727"/>
                    <a:pt x="765" y="727"/>
                    <a:pt x="773" y="727"/>
                  </a:cubicBezTo>
                  <a:cubicBezTo>
                    <a:pt x="778" y="729"/>
                    <a:pt x="783" y="730"/>
                    <a:pt x="788" y="730"/>
                  </a:cubicBezTo>
                  <a:cubicBezTo>
                    <a:pt x="802" y="730"/>
                    <a:pt x="817" y="722"/>
                    <a:pt x="823" y="710"/>
                  </a:cubicBezTo>
                  <a:cubicBezTo>
                    <a:pt x="847" y="694"/>
                    <a:pt x="847" y="661"/>
                    <a:pt x="823" y="636"/>
                  </a:cubicBezTo>
                  <a:lnTo>
                    <a:pt x="100" y="12"/>
                  </a:lnTo>
                  <a:cubicBezTo>
                    <a:pt x="88" y="4"/>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12346475" y="2754150"/>
              <a:ext cx="16150" cy="13500"/>
            </a:xfrm>
            <a:custGeom>
              <a:avLst/>
              <a:gdLst/>
              <a:ahLst/>
              <a:cxnLst/>
              <a:rect l="l" t="t" r="r" b="b"/>
              <a:pathLst>
                <a:path w="646" h="540" extrusionOk="0">
                  <a:moveTo>
                    <a:pt x="64" y="0"/>
                  </a:moveTo>
                  <a:cubicBezTo>
                    <a:pt x="49" y="0"/>
                    <a:pt x="35" y="6"/>
                    <a:pt x="26" y="20"/>
                  </a:cubicBezTo>
                  <a:cubicBezTo>
                    <a:pt x="1" y="44"/>
                    <a:pt x="9" y="77"/>
                    <a:pt x="34" y="94"/>
                  </a:cubicBezTo>
                  <a:lnTo>
                    <a:pt x="535" y="521"/>
                  </a:lnTo>
                  <a:cubicBezTo>
                    <a:pt x="535" y="529"/>
                    <a:pt x="543" y="529"/>
                    <a:pt x="552" y="538"/>
                  </a:cubicBezTo>
                  <a:cubicBezTo>
                    <a:pt x="557" y="539"/>
                    <a:pt x="563" y="540"/>
                    <a:pt x="568" y="540"/>
                  </a:cubicBezTo>
                  <a:cubicBezTo>
                    <a:pt x="616" y="540"/>
                    <a:pt x="645" y="476"/>
                    <a:pt x="601" y="439"/>
                  </a:cubicBezTo>
                  <a:lnTo>
                    <a:pt x="100" y="12"/>
                  </a:lnTo>
                  <a:cubicBezTo>
                    <a:pt x="89" y="4"/>
                    <a:pt x="76"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2178850" y="2500550"/>
              <a:ext cx="113025" cy="47575"/>
            </a:xfrm>
            <a:custGeom>
              <a:avLst/>
              <a:gdLst/>
              <a:ahLst/>
              <a:cxnLst/>
              <a:rect l="l" t="t" r="r" b="b"/>
              <a:pathLst>
                <a:path w="4521" h="1903" extrusionOk="0">
                  <a:moveTo>
                    <a:pt x="2127" y="0"/>
                  </a:moveTo>
                  <a:cubicBezTo>
                    <a:pt x="972" y="0"/>
                    <a:pt x="0" y="779"/>
                    <a:pt x="0" y="779"/>
                  </a:cubicBezTo>
                  <a:cubicBezTo>
                    <a:pt x="0" y="779"/>
                    <a:pt x="937" y="1798"/>
                    <a:pt x="2170" y="1889"/>
                  </a:cubicBezTo>
                  <a:cubicBezTo>
                    <a:pt x="2303" y="1898"/>
                    <a:pt x="2434" y="1903"/>
                    <a:pt x="2561" y="1903"/>
                  </a:cubicBezTo>
                  <a:cubicBezTo>
                    <a:pt x="3621" y="1903"/>
                    <a:pt x="4450" y="1578"/>
                    <a:pt x="4479" y="1116"/>
                  </a:cubicBezTo>
                  <a:cubicBezTo>
                    <a:pt x="4520" y="598"/>
                    <a:pt x="3542" y="105"/>
                    <a:pt x="2309" y="7"/>
                  </a:cubicBezTo>
                  <a:cubicBezTo>
                    <a:pt x="2248" y="2"/>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12194725" y="2505475"/>
              <a:ext cx="110700" cy="37250"/>
            </a:xfrm>
            <a:custGeom>
              <a:avLst/>
              <a:gdLst/>
              <a:ahLst/>
              <a:cxnLst/>
              <a:rect l="l" t="t" r="r" b="b"/>
              <a:pathLst>
                <a:path w="4428" h="1490" extrusionOk="0">
                  <a:moveTo>
                    <a:pt x="1704" y="0"/>
                  </a:moveTo>
                  <a:cubicBezTo>
                    <a:pt x="1693" y="0"/>
                    <a:pt x="1681" y="5"/>
                    <a:pt x="1674" y="15"/>
                  </a:cubicBezTo>
                  <a:cubicBezTo>
                    <a:pt x="1650" y="32"/>
                    <a:pt x="1642" y="64"/>
                    <a:pt x="1666" y="89"/>
                  </a:cubicBezTo>
                  <a:lnTo>
                    <a:pt x="2192" y="730"/>
                  </a:lnTo>
                  <a:lnTo>
                    <a:pt x="1633" y="689"/>
                  </a:lnTo>
                  <a:lnTo>
                    <a:pt x="1231" y="196"/>
                  </a:lnTo>
                  <a:cubicBezTo>
                    <a:pt x="1215" y="186"/>
                    <a:pt x="1197" y="179"/>
                    <a:pt x="1179" y="179"/>
                  </a:cubicBezTo>
                  <a:cubicBezTo>
                    <a:pt x="1169" y="179"/>
                    <a:pt x="1158" y="181"/>
                    <a:pt x="1148" y="188"/>
                  </a:cubicBezTo>
                  <a:cubicBezTo>
                    <a:pt x="1132" y="212"/>
                    <a:pt x="1124" y="245"/>
                    <a:pt x="1148" y="270"/>
                  </a:cubicBezTo>
                  <a:lnTo>
                    <a:pt x="1485" y="681"/>
                  </a:lnTo>
                  <a:lnTo>
                    <a:pt x="927" y="640"/>
                  </a:lnTo>
                  <a:lnTo>
                    <a:pt x="524" y="147"/>
                  </a:lnTo>
                  <a:cubicBezTo>
                    <a:pt x="510" y="131"/>
                    <a:pt x="495" y="124"/>
                    <a:pt x="479" y="124"/>
                  </a:cubicBezTo>
                  <a:cubicBezTo>
                    <a:pt x="439" y="124"/>
                    <a:pt x="404" y="170"/>
                    <a:pt x="434" y="212"/>
                  </a:cubicBezTo>
                  <a:lnTo>
                    <a:pt x="779" y="623"/>
                  </a:lnTo>
                  <a:lnTo>
                    <a:pt x="779" y="623"/>
                  </a:lnTo>
                  <a:lnTo>
                    <a:pt x="72" y="574"/>
                  </a:lnTo>
                  <a:cubicBezTo>
                    <a:pt x="70" y="574"/>
                    <a:pt x="67" y="573"/>
                    <a:pt x="65" y="573"/>
                  </a:cubicBezTo>
                  <a:cubicBezTo>
                    <a:pt x="6" y="573"/>
                    <a:pt x="1" y="673"/>
                    <a:pt x="72" y="681"/>
                  </a:cubicBezTo>
                  <a:lnTo>
                    <a:pt x="770" y="730"/>
                  </a:lnTo>
                  <a:lnTo>
                    <a:pt x="368" y="1092"/>
                  </a:lnTo>
                  <a:cubicBezTo>
                    <a:pt x="351" y="1108"/>
                    <a:pt x="351" y="1141"/>
                    <a:pt x="368" y="1166"/>
                  </a:cubicBezTo>
                  <a:cubicBezTo>
                    <a:pt x="380" y="1178"/>
                    <a:pt x="396" y="1185"/>
                    <a:pt x="411" y="1185"/>
                  </a:cubicBezTo>
                  <a:cubicBezTo>
                    <a:pt x="416" y="1185"/>
                    <a:pt x="421" y="1184"/>
                    <a:pt x="425" y="1182"/>
                  </a:cubicBezTo>
                  <a:cubicBezTo>
                    <a:pt x="434" y="1182"/>
                    <a:pt x="442" y="1174"/>
                    <a:pt x="450" y="1174"/>
                  </a:cubicBezTo>
                  <a:lnTo>
                    <a:pt x="918" y="746"/>
                  </a:lnTo>
                  <a:lnTo>
                    <a:pt x="1477" y="788"/>
                  </a:lnTo>
                  <a:lnTo>
                    <a:pt x="1083" y="1141"/>
                  </a:lnTo>
                  <a:cubicBezTo>
                    <a:pt x="1058" y="1166"/>
                    <a:pt x="1058" y="1198"/>
                    <a:pt x="1083" y="1223"/>
                  </a:cubicBezTo>
                  <a:cubicBezTo>
                    <a:pt x="1094" y="1229"/>
                    <a:pt x="1110" y="1235"/>
                    <a:pt x="1124" y="1235"/>
                  </a:cubicBezTo>
                  <a:cubicBezTo>
                    <a:pt x="1130" y="1235"/>
                    <a:pt x="1135" y="1234"/>
                    <a:pt x="1140" y="1231"/>
                  </a:cubicBezTo>
                  <a:cubicBezTo>
                    <a:pt x="1148" y="1231"/>
                    <a:pt x="1157" y="1231"/>
                    <a:pt x="1157" y="1223"/>
                  </a:cubicBezTo>
                  <a:lnTo>
                    <a:pt x="1633" y="796"/>
                  </a:lnTo>
                  <a:lnTo>
                    <a:pt x="2192" y="837"/>
                  </a:lnTo>
                  <a:lnTo>
                    <a:pt x="1576" y="1396"/>
                  </a:lnTo>
                  <a:cubicBezTo>
                    <a:pt x="1551" y="1420"/>
                    <a:pt x="1551" y="1453"/>
                    <a:pt x="1576" y="1470"/>
                  </a:cubicBezTo>
                  <a:cubicBezTo>
                    <a:pt x="1588" y="1482"/>
                    <a:pt x="1600" y="1489"/>
                    <a:pt x="1615" y="1489"/>
                  </a:cubicBezTo>
                  <a:cubicBezTo>
                    <a:pt x="1621" y="1489"/>
                    <a:pt x="1627" y="1488"/>
                    <a:pt x="1633" y="1486"/>
                  </a:cubicBezTo>
                  <a:cubicBezTo>
                    <a:pt x="1642" y="1486"/>
                    <a:pt x="1650" y="1478"/>
                    <a:pt x="1650" y="1478"/>
                  </a:cubicBezTo>
                  <a:lnTo>
                    <a:pt x="2348" y="845"/>
                  </a:lnTo>
                  <a:lnTo>
                    <a:pt x="2899" y="886"/>
                  </a:lnTo>
                  <a:lnTo>
                    <a:pt x="2504" y="1248"/>
                  </a:lnTo>
                  <a:cubicBezTo>
                    <a:pt x="2488" y="1272"/>
                    <a:pt x="2488" y="1305"/>
                    <a:pt x="2504" y="1322"/>
                  </a:cubicBezTo>
                  <a:cubicBezTo>
                    <a:pt x="2516" y="1334"/>
                    <a:pt x="2533" y="1341"/>
                    <a:pt x="2547" y="1341"/>
                  </a:cubicBezTo>
                  <a:cubicBezTo>
                    <a:pt x="2553" y="1341"/>
                    <a:pt x="2558" y="1340"/>
                    <a:pt x="2562" y="1338"/>
                  </a:cubicBezTo>
                  <a:cubicBezTo>
                    <a:pt x="2570" y="1338"/>
                    <a:pt x="2578" y="1330"/>
                    <a:pt x="2587" y="1330"/>
                  </a:cubicBezTo>
                  <a:lnTo>
                    <a:pt x="3055" y="903"/>
                  </a:lnTo>
                  <a:lnTo>
                    <a:pt x="4370" y="1001"/>
                  </a:lnTo>
                  <a:lnTo>
                    <a:pt x="4395" y="1001"/>
                  </a:lnTo>
                  <a:cubicBezTo>
                    <a:pt x="4411" y="993"/>
                    <a:pt x="4427" y="977"/>
                    <a:pt x="4427" y="960"/>
                  </a:cubicBezTo>
                  <a:cubicBezTo>
                    <a:pt x="4427" y="924"/>
                    <a:pt x="4402" y="901"/>
                    <a:pt x="4374" y="901"/>
                  </a:cubicBezTo>
                  <a:cubicBezTo>
                    <a:pt x="4370" y="901"/>
                    <a:pt x="4366" y="902"/>
                    <a:pt x="4362" y="903"/>
                  </a:cubicBezTo>
                  <a:lnTo>
                    <a:pt x="3047" y="804"/>
                  </a:lnTo>
                  <a:lnTo>
                    <a:pt x="2644" y="311"/>
                  </a:lnTo>
                  <a:cubicBezTo>
                    <a:pt x="2635" y="297"/>
                    <a:pt x="2617" y="288"/>
                    <a:pt x="2600" y="288"/>
                  </a:cubicBezTo>
                  <a:cubicBezTo>
                    <a:pt x="2588" y="288"/>
                    <a:pt x="2577" y="292"/>
                    <a:pt x="2570" y="303"/>
                  </a:cubicBezTo>
                  <a:cubicBezTo>
                    <a:pt x="2546" y="319"/>
                    <a:pt x="2537" y="352"/>
                    <a:pt x="2562" y="377"/>
                  </a:cubicBezTo>
                  <a:lnTo>
                    <a:pt x="2899" y="788"/>
                  </a:lnTo>
                  <a:lnTo>
                    <a:pt x="2340" y="746"/>
                  </a:lnTo>
                  <a:lnTo>
                    <a:pt x="1748" y="23"/>
                  </a:lnTo>
                  <a:cubicBezTo>
                    <a:pt x="1739" y="9"/>
                    <a:pt x="172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12187275" y="2560375"/>
              <a:ext cx="112600" cy="47225"/>
            </a:xfrm>
            <a:custGeom>
              <a:avLst/>
              <a:gdLst/>
              <a:ahLst/>
              <a:cxnLst/>
              <a:rect l="l" t="t" r="r" b="b"/>
              <a:pathLst>
                <a:path w="4504" h="1889" extrusionOk="0">
                  <a:moveTo>
                    <a:pt x="2423" y="1"/>
                  </a:moveTo>
                  <a:cubicBezTo>
                    <a:pt x="2353" y="1"/>
                    <a:pt x="2282" y="2"/>
                    <a:pt x="2211" y="5"/>
                  </a:cubicBezTo>
                  <a:cubicBezTo>
                    <a:pt x="970" y="46"/>
                    <a:pt x="0" y="1024"/>
                    <a:pt x="0" y="1024"/>
                  </a:cubicBezTo>
                  <a:cubicBezTo>
                    <a:pt x="0" y="1024"/>
                    <a:pt x="990" y="1888"/>
                    <a:pt x="2194" y="1888"/>
                  </a:cubicBezTo>
                  <a:cubicBezTo>
                    <a:pt x="2221" y="1888"/>
                    <a:pt x="2249" y="1888"/>
                    <a:pt x="2276" y="1887"/>
                  </a:cubicBezTo>
                  <a:cubicBezTo>
                    <a:pt x="3517" y="1846"/>
                    <a:pt x="4504" y="1386"/>
                    <a:pt x="4487" y="868"/>
                  </a:cubicBezTo>
                  <a:cubicBezTo>
                    <a:pt x="4472" y="372"/>
                    <a:pt x="3566" y="1"/>
                    <a:pt x="24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12203500" y="2580000"/>
              <a:ext cx="110750" cy="6600"/>
            </a:xfrm>
            <a:custGeom>
              <a:avLst/>
              <a:gdLst/>
              <a:ahLst/>
              <a:cxnLst/>
              <a:rect l="l" t="t" r="r" b="b"/>
              <a:pathLst>
                <a:path w="4430" h="264" extrusionOk="0">
                  <a:moveTo>
                    <a:pt x="4356" y="1"/>
                  </a:moveTo>
                  <a:lnTo>
                    <a:pt x="58" y="157"/>
                  </a:lnTo>
                  <a:cubicBezTo>
                    <a:pt x="25" y="157"/>
                    <a:pt x="0" y="181"/>
                    <a:pt x="0" y="214"/>
                  </a:cubicBezTo>
                  <a:cubicBezTo>
                    <a:pt x="0" y="239"/>
                    <a:pt x="33" y="264"/>
                    <a:pt x="58" y="264"/>
                  </a:cubicBezTo>
                  <a:lnTo>
                    <a:pt x="4356" y="116"/>
                  </a:lnTo>
                  <a:lnTo>
                    <a:pt x="4380" y="116"/>
                  </a:lnTo>
                  <a:lnTo>
                    <a:pt x="4380" y="108"/>
                  </a:lnTo>
                  <a:cubicBezTo>
                    <a:pt x="4430" y="83"/>
                    <a:pt x="4405" y="1"/>
                    <a:pt x="43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2211850" y="2571700"/>
              <a:ext cx="15300" cy="14375"/>
            </a:xfrm>
            <a:custGeom>
              <a:avLst/>
              <a:gdLst/>
              <a:ahLst/>
              <a:cxnLst/>
              <a:rect l="l" t="t" r="r" b="b"/>
              <a:pathLst>
                <a:path w="612" h="575" extrusionOk="0">
                  <a:moveTo>
                    <a:pt x="79" y="1"/>
                  </a:moveTo>
                  <a:cubicBezTo>
                    <a:pt x="37" y="1"/>
                    <a:pt x="1" y="57"/>
                    <a:pt x="44" y="94"/>
                  </a:cubicBezTo>
                  <a:lnTo>
                    <a:pt x="513" y="555"/>
                  </a:lnTo>
                  <a:cubicBezTo>
                    <a:pt x="525" y="567"/>
                    <a:pt x="541" y="574"/>
                    <a:pt x="559" y="574"/>
                  </a:cubicBezTo>
                  <a:cubicBezTo>
                    <a:pt x="565" y="574"/>
                    <a:pt x="572" y="573"/>
                    <a:pt x="579" y="571"/>
                  </a:cubicBezTo>
                  <a:cubicBezTo>
                    <a:pt x="579" y="563"/>
                    <a:pt x="587" y="563"/>
                    <a:pt x="587" y="555"/>
                  </a:cubicBezTo>
                  <a:cubicBezTo>
                    <a:pt x="611" y="538"/>
                    <a:pt x="611" y="497"/>
                    <a:pt x="587" y="481"/>
                  </a:cubicBezTo>
                  <a:lnTo>
                    <a:pt x="118" y="20"/>
                  </a:lnTo>
                  <a:cubicBezTo>
                    <a:pt x="106" y="7"/>
                    <a:pt x="93"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2230000" y="2571125"/>
              <a:ext cx="14825" cy="14275"/>
            </a:xfrm>
            <a:custGeom>
              <a:avLst/>
              <a:gdLst/>
              <a:ahLst/>
              <a:cxnLst/>
              <a:rect l="l" t="t" r="r" b="b"/>
              <a:pathLst>
                <a:path w="593" h="571" extrusionOk="0">
                  <a:moveTo>
                    <a:pt x="62" y="0"/>
                  </a:moveTo>
                  <a:cubicBezTo>
                    <a:pt x="48" y="0"/>
                    <a:pt x="33" y="6"/>
                    <a:pt x="25" y="19"/>
                  </a:cubicBezTo>
                  <a:cubicBezTo>
                    <a:pt x="0" y="35"/>
                    <a:pt x="0" y="68"/>
                    <a:pt x="25" y="93"/>
                  </a:cubicBezTo>
                  <a:lnTo>
                    <a:pt x="494" y="553"/>
                  </a:lnTo>
                  <a:cubicBezTo>
                    <a:pt x="504" y="563"/>
                    <a:pt x="517" y="570"/>
                    <a:pt x="531" y="570"/>
                  </a:cubicBezTo>
                  <a:cubicBezTo>
                    <a:pt x="540" y="570"/>
                    <a:pt x="550" y="567"/>
                    <a:pt x="559" y="561"/>
                  </a:cubicBezTo>
                  <a:cubicBezTo>
                    <a:pt x="559" y="561"/>
                    <a:pt x="567" y="561"/>
                    <a:pt x="576" y="553"/>
                  </a:cubicBezTo>
                  <a:cubicBezTo>
                    <a:pt x="592" y="528"/>
                    <a:pt x="592" y="495"/>
                    <a:pt x="576" y="479"/>
                  </a:cubicBezTo>
                  <a:lnTo>
                    <a:pt x="99" y="19"/>
                  </a:lnTo>
                  <a:cubicBezTo>
                    <a:pt x="91" y="6"/>
                    <a:pt x="7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12242525" y="2565150"/>
              <a:ext cx="20175" cy="19525"/>
            </a:xfrm>
            <a:custGeom>
              <a:avLst/>
              <a:gdLst/>
              <a:ahLst/>
              <a:cxnLst/>
              <a:rect l="l" t="t" r="r" b="b"/>
              <a:pathLst>
                <a:path w="807" h="781" extrusionOk="0">
                  <a:moveTo>
                    <a:pt x="58" y="1"/>
                  </a:moveTo>
                  <a:cubicBezTo>
                    <a:pt x="44" y="1"/>
                    <a:pt x="30" y="7"/>
                    <a:pt x="17" y="19"/>
                  </a:cubicBezTo>
                  <a:cubicBezTo>
                    <a:pt x="1" y="44"/>
                    <a:pt x="1" y="77"/>
                    <a:pt x="17" y="93"/>
                  </a:cubicBezTo>
                  <a:lnTo>
                    <a:pt x="707" y="767"/>
                  </a:lnTo>
                  <a:cubicBezTo>
                    <a:pt x="717" y="777"/>
                    <a:pt x="730" y="781"/>
                    <a:pt x="742" y="781"/>
                  </a:cubicBezTo>
                  <a:cubicBezTo>
                    <a:pt x="750" y="781"/>
                    <a:pt x="758" y="779"/>
                    <a:pt x="765" y="775"/>
                  </a:cubicBezTo>
                  <a:cubicBezTo>
                    <a:pt x="773" y="775"/>
                    <a:pt x="773" y="775"/>
                    <a:pt x="781" y="767"/>
                  </a:cubicBezTo>
                  <a:cubicBezTo>
                    <a:pt x="806" y="751"/>
                    <a:pt x="806" y="710"/>
                    <a:pt x="781" y="693"/>
                  </a:cubicBezTo>
                  <a:lnTo>
                    <a:pt x="99" y="19"/>
                  </a:lnTo>
                  <a:cubicBezTo>
                    <a:pt x="87" y="7"/>
                    <a:pt x="7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12265550" y="2569825"/>
              <a:ext cx="14800" cy="14250"/>
            </a:xfrm>
            <a:custGeom>
              <a:avLst/>
              <a:gdLst/>
              <a:ahLst/>
              <a:cxnLst/>
              <a:rect l="l" t="t" r="r" b="b"/>
              <a:pathLst>
                <a:path w="592" h="570" extrusionOk="0">
                  <a:moveTo>
                    <a:pt x="58" y="1"/>
                  </a:moveTo>
                  <a:cubicBezTo>
                    <a:pt x="43" y="1"/>
                    <a:pt x="29" y="5"/>
                    <a:pt x="17" y="13"/>
                  </a:cubicBezTo>
                  <a:cubicBezTo>
                    <a:pt x="0" y="38"/>
                    <a:pt x="0" y="71"/>
                    <a:pt x="17" y="95"/>
                  </a:cubicBezTo>
                  <a:lnTo>
                    <a:pt x="493" y="556"/>
                  </a:lnTo>
                  <a:cubicBezTo>
                    <a:pt x="503" y="565"/>
                    <a:pt x="515" y="569"/>
                    <a:pt x="527" y="569"/>
                  </a:cubicBezTo>
                  <a:cubicBezTo>
                    <a:pt x="536" y="569"/>
                    <a:pt x="544" y="567"/>
                    <a:pt x="551" y="564"/>
                  </a:cubicBezTo>
                  <a:cubicBezTo>
                    <a:pt x="559" y="564"/>
                    <a:pt x="567" y="556"/>
                    <a:pt x="567" y="556"/>
                  </a:cubicBezTo>
                  <a:cubicBezTo>
                    <a:pt x="592" y="531"/>
                    <a:pt x="592" y="498"/>
                    <a:pt x="567" y="482"/>
                  </a:cubicBezTo>
                  <a:lnTo>
                    <a:pt x="99" y="13"/>
                  </a:lnTo>
                  <a:cubicBezTo>
                    <a:pt x="86"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12212875" y="2583175"/>
              <a:ext cx="14625" cy="15275"/>
            </a:xfrm>
            <a:custGeom>
              <a:avLst/>
              <a:gdLst/>
              <a:ahLst/>
              <a:cxnLst/>
              <a:rect l="l" t="t" r="r" b="b"/>
              <a:pathLst>
                <a:path w="585" h="611" extrusionOk="0">
                  <a:moveTo>
                    <a:pt x="509" y="1"/>
                  </a:moveTo>
                  <a:cubicBezTo>
                    <a:pt x="495" y="1"/>
                    <a:pt x="482" y="7"/>
                    <a:pt x="472" y="22"/>
                  </a:cubicBezTo>
                  <a:lnTo>
                    <a:pt x="28" y="515"/>
                  </a:lnTo>
                  <a:cubicBezTo>
                    <a:pt x="0" y="557"/>
                    <a:pt x="32" y="610"/>
                    <a:pt x="72" y="610"/>
                  </a:cubicBezTo>
                  <a:cubicBezTo>
                    <a:pt x="79" y="610"/>
                    <a:pt x="86" y="609"/>
                    <a:pt x="94" y="605"/>
                  </a:cubicBezTo>
                  <a:cubicBezTo>
                    <a:pt x="102" y="597"/>
                    <a:pt x="110" y="597"/>
                    <a:pt x="110" y="589"/>
                  </a:cubicBezTo>
                  <a:lnTo>
                    <a:pt x="554" y="96"/>
                  </a:lnTo>
                  <a:cubicBezTo>
                    <a:pt x="585" y="53"/>
                    <a:pt x="547" y="1"/>
                    <a:pt x="5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12231025" y="2582650"/>
              <a:ext cx="14200" cy="15125"/>
            </a:xfrm>
            <a:custGeom>
              <a:avLst/>
              <a:gdLst/>
              <a:ahLst/>
              <a:cxnLst/>
              <a:rect l="l" t="t" r="r" b="b"/>
              <a:pathLst>
                <a:path w="568" h="605" extrusionOk="0">
                  <a:moveTo>
                    <a:pt x="495" y="1"/>
                  </a:moveTo>
                  <a:cubicBezTo>
                    <a:pt x="483" y="1"/>
                    <a:pt x="471" y="6"/>
                    <a:pt x="461" y="18"/>
                  </a:cubicBezTo>
                  <a:lnTo>
                    <a:pt x="17" y="511"/>
                  </a:lnTo>
                  <a:cubicBezTo>
                    <a:pt x="1" y="536"/>
                    <a:pt x="1" y="569"/>
                    <a:pt x="17" y="593"/>
                  </a:cubicBezTo>
                  <a:cubicBezTo>
                    <a:pt x="29" y="599"/>
                    <a:pt x="44" y="605"/>
                    <a:pt x="58" y="605"/>
                  </a:cubicBezTo>
                  <a:cubicBezTo>
                    <a:pt x="64" y="605"/>
                    <a:pt x="70" y="604"/>
                    <a:pt x="75" y="601"/>
                  </a:cubicBezTo>
                  <a:cubicBezTo>
                    <a:pt x="83" y="593"/>
                    <a:pt x="91" y="593"/>
                    <a:pt x="99" y="585"/>
                  </a:cubicBezTo>
                  <a:lnTo>
                    <a:pt x="543" y="92"/>
                  </a:lnTo>
                  <a:cubicBezTo>
                    <a:pt x="568" y="49"/>
                    <a:pt x="532"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12243775" y="2582000"/>
              <a:ext cx="18925" cy="20725"/>
            </a:xfrm>
            <a:custGeom>
              <a:avLst/>
              <a:gdLst/>
              <a:ahLst/>
              <a:cxnLst/>
              <a:rect l="l" t="t" r="r" b="b"/>
              <a:pathLst>
                <a:path w="757" h="829" extrusionOk="0">
                  <a:moveTo>
                    <a:pt x="690" y="1"/>
                  </a:moveTo>
                  <a:cubicBezTo>
                    <a:pt x="676" y="1"/>
                    <a:pt x="662" y="7"/>
                    <a:pt x="649" y="19"/>
                  </a:cubicBezTo>
                  <a:lnTo>
                    <a:pt x="16" y="734"/>
                  </a:lnTo>
                  <a:cubicBezTo>
                    <a:pt x="0" y="759"/>
                    <a:pt x="0" y="792"/>
                    <a:pt x="25" y="816"/>
                  </a:cubicBezTo>
                  <a:cubicBezTo>
                    <a:pt x="31" y="822"/>
                    <a:pt x="45" y="828"/>
                    <a:pt x="61" y="828"/>
                  </a:cubicBezTo>
                  <a:cubicBezTo>
                    <a:pt x="68" y="828"/>
                    <a:pt x="75" y="827"/>
                    <a:pt x="82" y="825"/>
                  </a:cubicBezTo>
                  <a:cubicBezTo>
                    <a:pt x="82" y="825"/>
                    <a:pt x="90" y="816"/>
                    <a:pt x="99" y="816"/>
                  </a:cubicBezTo>
                  <a:lnTo>
                    <a:pt x="731" y="93"/>
                  </a:lnTo>
                  <a:cubicBezTo>
                    <a:pt x="756" y="69"/>
                    <a:pt x="748" y="36"/>
                    <a:pt x="731" y="19"/>
                  </a:cubicBezTo>
                  <a:cubicBezTo>
                    <a:pt x="719" y="7"/>
                    <a:pt x="705" y="1"/>
                    <a:pt x="6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12266375" y="2581325"/>
              <a:ext cx="14500" cy="15225"/>
            </a:xfrm>
            <a:custGeom>
              <a:avLst/>
              <a:gdLst/>
              <a:ahLst/>
              <a:cxnLst/>
              <a:rect l="l" t="t" r="r" b="b"/>
              <a:pathLst>
                <a:path w="580" h="609" extrusionOk="0">
                  <a:moveTo>
                    <a:pt x="502" y="1"/>
                  </a:moveTo>
                  <a:cubicBezTo>
                    <a:pt x="488" y="1"/>
                    <a:pt x="473" y="7"/>
                    <a:pt x="460" y="22"/>
                  </a:cubicBezTo>
                  <a:lnTo>
                    <a:pt x="25" y="515"/>
                  </a:lnTo>
                  <a:cubicBezTo>
                    <a:pt x="0" y="539"/>
                    <a:pt x="0" y="572"/>
                    <a:pt x="25" y="589"/>
                  </a:cubicBezTo>
                  <a:cubicBezTo>
                    <a:pt x="37" y="601"/>
                    <a:pt x="53" y="608"/>
                    <a:pt x="68" y="608"/>
                  </a:cubicBezTo>
                  <a:cubicBezTo>
                    <a:pt x="73" y="608"/>
                    <a:pt x="78" y="607"/>
                    <a:pt x="82" y="605"/>
                  </a:cubicBezTo>
                  <a:cubicBezTo>
                    <a:pt x="90" y="597"/>
                    <a:pt x="99" y="597"/>
                    <a:pt x="107" y="589"/>
                  </a:cubicBezTo>
                  <a:lnTo>
                    <a:pt x="542" y="96"/>
                  </a:lnTo>
                  <a:cubicBezTo>
                    <a:pt x="579" y="53"/>
                    <a:pt x="543"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12193025" y="2616875"/>
              <a:ext cx="112600" cy="47225"/>
            </a:xfrm>
            <a:custGeom>
              <a:avLst/>
              <a:gdLst/>
              <a:ahLst/>
              <a:cxnLst/>
              <a:rect l="l" t="t" r="r" b="b"/>
              <a:pathLst>
                <a:path w="4504" h="1889" extrusionOk="0">
                  <a:moveTo>
                    <a:pt x="2422" y="1"/>
                  </a:moveTo>
                  <a:cubicBezTo>
                    <a:pt x="2353" y="1"/>
                    <a:pt x="2282" y="2"/>
                    <a:pt x="2211" y="5"/>
                  </a:cubicBezTo>
                  <a:cubicBezTo>
                    <a:pt x="970" y="46"/>
                    <a:pt x="0" y="1024"/>
                    <a:pt x="0" y="1024"/>
                  </a:cubicBezTo>
                  <a:cubicBezTo>
                    <a:pt x="0" y="1024"/>
                    <a:pt x="990" y="1888"/>
                    <a:pt x="2194" y="1888"/>
                  </a:cubicBezTo>
                  <a:cubicBezTo>
                    <a:pt x="2222" y="1888"/>
                    <a:pt x="2249" y="1888"/>
                    <a:pt x="2277" y="1887"/>
                  </a:cubicBezTo>
                  <a:cubicBezTo>
                    <a:pt x="3517" y="1846"/>
                    <a:pt x="4504" y="1385"/>
                    <a:pt x="4487" y="868"/>
                  </a:cubicBezTo>
                  <a:cubicBezTo>
                    <a:pt x="4472" y="372"/>
                    <a:pt x="3559" y="1"/>
                    <a:pt x="242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12209325" y="2636700"/>
              <a:ext cx="110275" cy="6650"/>
            </a:xfrm>
            <a:custGeom>
              <a:avLst/>
              <a:gdLst/>
              <a:ahLst/>
              <a:cxnLst/>
              <a:rect l="l" t="t" r="r" b="b"/>
              <a:pathLst>
                <a:path w="4411" h="266" extrusionOk="0">
                  <a:moveTo>
                    <a:pt x="4353" y="1"/>
                  </a:moveTo>
                  <a:lnTo>
                    <a:pt x="63" y="157"/>
                  </a:lnTo>
                  <a:cubicBezTo>
                    <a:pt x="58" y="155"/>
                    <a:pt x="53" y="154"/>
                    <a:pt x="49" y="154"/>
                  </a:cubicBezTo>
                  <a:cubicBezTo>
                    <a:pt x="1" y="154"/>
                    <a:pt x="2" y="265"/>
                    <a:pt x="53" y="265"/>
                  </a:cubicBezTo>
                  <a:cubicBezTo>
                    <a:pt x="56" y="265"/>
                    <a:pt x="60" y="265"/>
                    <a:pt x="63" y="264"/>
                  </a:cubicBezTo>
                  <a:lnTo>
                    <a:pt x="4353" y="108"/>
                  </a:lnTo>
                  <a:lnTo>
                    <a:pt x="4378" y="108"/>
                  </a:lnTo>
                  <a:cubicBezTo>
                    <a:pt x="4394" y="99"/>
                    <a:pt x="4410" y="75"/>
                    <a:pt x="4410" y="58"/>
                  </a:cubicBezTo>
                  <a:cubicBezTo>
                    <a:pt x="4410" y="25"/>
                    <a:pt x="4386" y="1"/>
                    <a:pt x="43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12217550" y="2628200"/>
              <a:ext cx="15350" cy="14375"/>
            </a:xfrm>
            <a:custGeom>
              <a:avLst/>
              <a:gdLst/>
              <a:ahLst/>
              <a:cxnLst/>
              <a:rect l="l" t="t" r="r" b="b"/>
              <a:pathLst>
                <a:path w="614" h="575" extrusionOk="0">
                  <a:moveTo>
                    <a:pt x="74" y="1"/>
                  </a:moveTo>
                  <a:cubicBezTo>
                    <a:pt x="34" y="1"/>
                    <a:pt x="1" y="57"/>
                    <a:pt x="38" y="94"/>
                  </a:cubicBezTo>
                  <a:lnTo>
                    <a:pt x="515" y="554"/>
                  </a:lnTo>
                  <a:cubicBezTo>
                    <a:pt x="527" y="567"/>
                    <a:pt x="543" y="574"/>
                    <a:pt x="558" y="574"/>
                  </a:cubicBezTo>
                  <a:cubicBezTo>
                    <a:pt x="563" y="574"/>
                    <a:pt x="568" y="573"/>
                    <a:pt x="572" y="571"/>
                  </a:cubicBezTo>
                  <a:cubicBezTo>
                    <a:pt x="581" y="563"/>
                    <a:pt x="581" y="563"/>
                    <a:pt x="589" y="554"/>
                  </a:cubicBezTo>
                  <a:cubicBezTo>
                    <a:pt x="614" y="538"/>
                    <a:pt x="614" y="497"/>
                    <a:pt x="589" y="481"/>
                  </a:cubicBezTo>
                  <a:lnTo>
                    <a:pt x="112" y="20"/>
                  </a:lnTo>
                  <a:cubicBezTo>
                    <a:pt x="100" y="6"/>
                    <a:pt x="87"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12235275" y="2627575"/>
              <a:ext cx="15300" cy="14300"/>
            </a:xfrm>
            <a:custGeom>
              <a:avLst/>
              <a:gdLst/>
              <a:ahLst/>
              <a:cxnLst/>
              <a:rect l="l" t="t" r="r" b="b"/>
              <a:pathLst>
                <a:path w="612" h="572" extrusionOk="0">
                  <a:moveTo>
                    <a:pt x="79" y="1"/>
                  </a:moveTo>
                  <a:cubicBezTo>
                    <a:pt x="37" y="1"/>
                    <a:pt x="1" y="57"/>
                    <a:pt x="44" y="95"/>
                  </a:cubicBezTo>
                  <a:lnTo>
                    <a:pt x="513" y="555"/>
                  </a:lnTo>
                  <a:cubicBezTo>
                    <a:pt x="523" y="565"/>
                    <a:pt x="536" y="572"/>
                    <a:pt x="549" y="572"/>
                  </a:cubicBezTo>
                  <a:cubicBezTo>
                    <a:pt x="556" y="572"/>
                    <a:pt x="564" y="569"/>
                    <a:pt x="570" y="563"/>
                  </a:cubicBezTo>
                  <a:cubicBezTo>
                    <a:pt x="578" y="563"/>
                    <a:pt x="587" y="563"/>
                    <a:pt x="587" y="555"/>
                  </a:cubicBezTo>
                  <a:cubicBezTo>
                    <a:pt x="611" y="530"/>
                    <a:pt x="611" y="497"/>
                    <a:pt x="587" y="481"/>
                  </a:cubicBezTo>
                  <a:lnTo>
                    <a:pt x="118" y="21"/>
                  </a:lnTo>
                  <a:cubicBezTo>
                    <a:pt x="106" y="7"/>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12247600" y="2621725"/>
              <a:ext cx="20625" cy="19550"/>
            </a:xfrm>
            <a:custGeom>
              <a:avLst/>
              <a:gdLst/>
              <a:ahLst/>
              <a:cxnLst/>
              <a:rect l="l" t="t" r="r" b="b"/>
              <a:pathLst>
                <a:path w="825" h="782" extrusionOk="0">
                  <a:moveTo>
                    <a:pt x="81" y="0"/>
                  </a:moveTo>
                  <a:cubicBezTo>
                    <a:pt x="38" y="0"/>
                    <a:pt x="0" y="52"/>
                    <a:pt x="44" y="90"/>
                  </a:cubicBezTo>
                  <a:lnTo>
                    <a:pt x="726" y="764"/>
                  </a:lnTo>
                  <a:cubicBezTo>
                    <a:pt x="737" y="774"/>
                    <a:pt x="750" y="781"/>
                    <a:pt x="764" y="781"/>
                  </a:cubicBezTo>
                  <a:cubicBezTo>
                    <a:pt x="773" y="781"/>
                    <a:pt x="783" y="779"/>
                    <a:pt x="792" y="772"/>
                  </a:cubicBezTo>
                  <a:cubicBezTo>
                    <a:pt x="792" y="772"/>
                    <a:pt x="800" y="772"/>
                    <a:pt x="800" y="764"/>
                  </a:cubicBezTo>
                  <a:cubicBezTo>
                    <a:pt x="825" y="740"/>
                    <a:pt x="825" y="707"/>
                    <a:pt x="800" y="690"/>
                  </a:cubicBezTo>
                  <a:lnTo>
                    <a:pt x="118" y="16"/>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12270750" y="2626250"/>
              <a:ext cx="15150" cy="14325"/>
            </a:xfrm>
            <a:custGeom>
              <a:avLst/>
              <a:gdLst/>
              <a:ahLst/>
              <a:cxnLst/>
              <a:rect l="l" t="t" r="r" b="b"/>
              <a:pathLst>
                <a:path w="606" h="573" extrusionOk="0">
                  <a:moveTo>
                    <a:pt x="79" y="1"/>
                  </a:moveTo>
                  <a:cubicBezTo>
                    <a:pt x="37" y="1"/>
                    <a:pt x="0" y="60"/>
                    <a:pt x="39" y="98"/>
                  </a:cubicBezTo>
                  <a:lnTo>
                    <a:pt x="515" y="559"/>
                  </a:lnTo>
                  <a:cubicBezTo>
                    <a:pt x="525" y="568"/>
                    <a:pt x="537" y="572"/>
                    <a:pt x="549" y="572"/>
                  </a:cubicBezTo>
                  <a:cubicBezTo>
                    <a:pt x="558" y="572"/>
                    <a:pt x="566" y="570"/>
                    <a:pt x="573" y="567"/>
                  </a:cubicBezTo>
                  <a:cubicBezTo>
                    <a:pt x="581" y="567"/>
                    <a:pt x="581" y="559"/>
                    <a:pt x="589" y="559"/>
                  </a:cubicBezTo>
                  <a:cubicBezTo>
                    <a:pt x="606" y="534"/>
                    <a:pt x="606" y="501"/>
                    <a:pt x="589" y="485"/>
                  </a:cubicBezTo>
                  <a:lnTo>
                    <a:pt x="113" y="16"/>
                  </a:lnTo>
                  <a:cubicBezTo>
                    <a:pt x="102" y="5"/>
                    <a:pt x="90"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12218900" y="2639600"/>
              <a:ext cx="14650" cy="15300"/>
            </a:xfrm>
            <a:custGeom>
              <a:avLst/>
              <a:gdLst/>
              <a:ahLst/>
              <a:cxnLst/>
              <a:rect l="l" t="t" r="r" b="b"/>
              <a:pathLst>
                <a:path w="586" h="612" extrusionOk="0">
                  <a:moveTo>
                    <a:pt x="505" y="0"/>
                  </a:moveTo>
                  <a:cubicBezTo>
                    <a:pt x="490" y="0"/>
                    <a:pt x="474" y="7"/>
                    <a:pt x="461" y="25"/>
                  </a:cubicBezTo>
                  <a:lnTo>
                    <a:pt x="25" y="518"/>
                  </a:lnTo>
                  <a:cubicBezTo>
                    <a:pt x="1" y="542"/>
                    <a:pt x="1" y="575"/>
                    <a:pt x="25" y="600"/>
                  </a:cubicBezTo>
                  <a:cubicBezTo>
                    <a:pt x="37" y="606"/>
                    <a:pt x="49" y="611"/>
                    <a:pt x="63" y="611"/>
                  </a:cubicBezTo>
                  <a:cubicBezTo>
                    <a:pt x="69" y="611"/>
                    <a:pt x="76" y="610"/>
                    <a:pt x="83" y="608"/>
                  </a:cubicBezTo>
                  <a:cubicBezTo>
                    <a:pt x="91" y="600"/>
                    <a:pt x="99" y="600"/>
                    <a:pt x="108" y="592"/>
                  </a:cubicBezTo>
                  <a:lnTo>
                    <a:pt x="543" y="98"/>
                  </a:lnTo>
                  <a:cubicBezTo>
                    <a:pt x="586" y="56"/>
                    <a:pt x="547" y="0"/>
                    <a:pt x="50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12236575" y="2639075"/>
              <a:ext cx="14350" cy="15200"/>
            </a:xfrm>
            <a:custGeom>
              <a:avLst/>
              <a:gdLst/>
              <a:ahLst/>
              <a:cxnLst/>
              <a:rect l="l" t="t" r="r" b="b"/>
              <a:pathLst>
                <a:path w="574" h="608" extrusionOk="0">
                  <a:moveTo>
                    <a:pt x="497" y="0"/>
                  </a:moveTo>
                  <a:cubicBezTo>
                    <a:pt x="484" y="0"/>
                    <a:pt x="471" y="6"/>
                    <a:pt x="461" y="21"/>
                  </a:cubicBezTo>
                  <a:lnTo>
                    <a:pt x="17" y="514"/>
                  </a:lnTo>
                  <a:cubicBezTo>
                    <a:pt x="0" y="539"/>
                    <a:pt x="0" y="571"/>
                    <a:pt x="25" y="596"/>
                  </a:cubicBezTo>
                  <a:cubicBezTo>
                    <a:pt x="37" y="602"/>
                    <a:pt x="52" y="608"/>
                    <a:pt x="66" y="608"/>
                  </a:cubicBezTo>
                  <a:cubicBezTo>
                    <a:pt x="72" y="608"/>
                    <a:pt x="78" y="607"/>
                    <a:pt x="83" y="604"/>
                  </a:cubicBezTo>
                  <a:cubicBezTo>
                    <a:pt x="91" y="596"/>
                    <a:pt x="99" y="596"/>
                    <a:pt x="99" y="588"/>
                  </a:cubicBezTo>
                  <a:lnTo>
                    <a:pt x="543" y="95"/>
                  </a:lnTo>
                  <a:cubicBezTo>
                    <a:pt x="573" y="52"/>
                    <a:pt x="536"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12249300" y="2638350"/>
              <a:ext cx="19575" cy="20850"/>
            </a:xfrm>
            <a:custGeom>
              <a:avLst/>
              <a:gdLst/>
              <a:ahLst/>
              <a:cxnLst/>
              <a:rect l="l" t="t" r="r" b="b"/>
              <a:pathLst>
                <a:path w="783" h="834" extrusionOk="0">
                  <a:moveTo>
                    <a:pt x="702" y="1"/>
                  </a:moveTo>
                  <a:cubicBezTo>
                    <a:pt x="687" y="1"/>
                    <a:pt x="671" y="8"/>
                    <a:pt x="658" y="25"/>
                  </a:cubicBezTo>
                  <a:lnTo>
                    <a:pt x="26" y="740"/>
                  </a:lnTo>
                  <a:cubicBezTo>
                    <a:pt x="1" y="765"/>
                    <a:pt x="9" y="798"/>
                    <a:pt x="26" y="822"/>
                  </a:cubicBezTo>
                  <a:cubicBezTo>
                    <a:pt x="37" y="828"/>
                    <a:pt x="53" y="834"/>
                    <a:pt x="67" y="834"/>
                  </a:cubicBezTo>
                  <a:cubicBezTo>
                    <a:pt x="73" y="834"/>
                    <a:pt x="78" y="833"/>
                    <a:pt x="83" y="831"/>
                  </a:cubicBezTo>
                  <a:cubicBezTo>
                    <a:pt x="91" y="822"/>
                    <a:pt x="100" y="822"/>
                    <a:pt x="100" y="814"/>
                  </a:cubicBezTo>
                  <a:lnTo>
                    <a:pt x="741" y="99"/>
                  </a:lnTo>
                  <a:cubicBezTo>
                    <a:pt x="783" y="57"/>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12272125" y="2637900"/>
              <a:ext cx="13975" cy="15150"/>
            </a:xfrm>
            <a:custGeom>
              <a:avLst/>
              <a:gdLst/>
              <a:ahLst/>
              <a:cxnLst/>
              <a:rect l="l" t="t" r="r" b="b"/>
              <a:pathLst>
                <a:path w="559" h="606" extrusionOk="0">
                  <a:moveTo>
                    <a:pt x="497" y="0"/>
                  </a:moveTo>
                  <a:cubicBezTo>
                    <a:pt x="483" y="0"/>
                    <a:pt x="469" y="6"/>
                    <a:pt x="460" y="19"/>
                  </a:cubicBezTo>
                  <a:lnTo>
                    <a:pt x="25" y="512"/>
                  </a:lnTo>
                  <a:cubicBezTo>
                    <a:pt x="0" y="536"/>
                    <a:pt x="0" y="569"/>
                    <a:pt x="25" y="586"/>
                  </a:cubicBezTo>
                  <a:cubicBezTo>
                    <a:pt x="31" y="598"/>
                    <a:pt x="46" y="605"/>
                    <a:pt x="63" y="605"/>
                  </a:cubicBezTo>
                  <a:cubicBezTo>
                    <a:pt x="69" y="605"/>
                    <a:pt x="76" y="604"/>
                    <a:pt x="82" y="602"/>
                  </a:cubicBezTo>
                  <a:cubicBezTo>
                    <a:pt x="82" y="594"/>
                    <a:pt x="91" y="594"/>
                    <a:pt x="99" y="586"/>
                  </a:cubicBezTo>
                  <a:lnTo>
                    <a:pt x="534" y="93"/>
                  </a:lnTo>
                  <a:cubicBezTo>
                    <a:pt x="559" y="76"/>
                    <a:pt x="559" y="35"/>
                    <a:pt x="534" y="19"/>
                  </a:cubicBezTo>
                  <a:cubicBezTo>
                    <a:pt x="526" y="6"/>
                    <a:pt x="512"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12193025" y="2675050"/>
              <a:ext cx="112600" cy="47400"/>
            </a:xfrm>
            <a:custGeom>
              <a:avLst/>
              <a:gdLst/>
              <a:ahLst/>
              <a:cxnLst/>
              <a:rect l="l" t="t" r="r" b="b"/>
              <a:pathLst>
                <a:path w="4504" h="1896" extrusionOk="0">
                  <a:moveTo>
                    <a:pt x="2390" y="1"/>
                  </a:moveTo>
                  <a:cubicBezTo>
                    <a:pt x="2331" y="1"/>
                    <a:pt x="2271" y="2"/>
                    <a:pt x="2211" y="4"/>
                  </a:cubicBezTo>
                  <a:cubicBezTo>
                    <a:pt x="970" y="45"/>
                    <a:pt x="0" y="1031"/>
                    <a:pt x="0" y="1031"/>
                  </a:cubicBezTo>
                  <a:cubicBezTo>
                    <a:pt x="0" y="1031"/>
                    <a:pt x="982" y="1896"/>
                    <a:pt x="2179" y="1896"/>
                  </a:cubicBezTo>
                  <a:cubicBezTo>
                    <a:pt x="2211" y="1896"/>
                    <a:pt x="2244" y="1895"/>
                    <a:pt x="2277" y="1894"/>
                  </a:cubicBezTo>
                  <a:cubicBezTo>
                    <a:pt x="3517" y="1844"/>
                    <a:pt x="4504" y="1384"/>
                    <a:pt x="4487" y="866"/>
                  </a:cubicBezTo>
                  <a:cubicBezTo>
                    <a:pt x="4472" y="374"/>
                    <a:pt x="3542" y="1"/>
                    <a:pt x="239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12209250" y="2694650"/>
              <a:ext cx="110750" cy="6600"/>
            </a:xfrm>
            <a:custGeom>
              <a:avLst/>
              <a:gdLst/>
              <a:ahLst/>
              <a:cxnLst/>
              <a:rect l="l" t="t" r="r" b="b"/>
              <a:pathLst>
                <a:path w="4430" h="264" extrusionOk="0">
                  <a:moveTo>
                    <a:pt x="4356" y="0"/>
                  </a:moveTo>
                  <a:lnTo>
                    <a:pt x="58" y="156"/>
                  </a:lnTo>
                  <a:cubicBezTo>
                    <a:pt x="25" y="156"/>
                    <a:pt x="0" y="181"/>
                    <a:pt x="0" y="214"/>
                  </a:cubicBezTo>
                  <a:cubicBezTo>
                    <a:pt x="9" y="247"/>
                    <a:pt x="33" y="263"/>
                    <a:pt x="58" y="263"/>
                  </a:cubicBezTo>
                  <a:lnTo>
                    <a:pt x="4356" y="115"/>
                  </a:lnTo>
                  <a:lnTo>
                    <a:pt x="4381" y="115"/>
                  </a:lnTo>
                  <a:lnTo>
                    <a:pt x="4381" y="107"/>
                  </a:lnTo>
                  <a:cubicBezTo>
                    <a:pt x="4430" y="82"/>
                    <a:pt x="4405" y="0"/>
                    <a:pt x="435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12217550" y="2686350"/>
              <a:ext cx="15350" cy="14350"/>
            </a:xfrm>
            <a:custGeom>
              <a:avLst/>
              <a:gdLst/>
              <a:ahLst/>
              <a:cxnLst/>
              <a:rect l="l" t="t" r="r" b="b"/>
              <a:pathLst>
                <a:path w="614" h="574" extrusionOk="0">
                  <a:moveTo>
                    <a:pt x="74" y="0"/>
                  </a:moveTo>
                  <a:cubicBezTo>
                    <a:pt x="34" y="0"/>
                    <a:pt x="1" y="57"/>
                    <a:pt x="38" y="94"/>
                  </a:cubicBezTo>
                  <a:lnTo>
                    <a:pt x="515" y="554"/>
                  </a:lnTo>
                  <a:cubicBezTo>
                    <a:pt x="527" y="566"/>
                    <a:pt x="543" y="574"/>
                    <a:pt x="558" y="574"/>
                  </a:cubicBezTo>
                  <a:cubicBezTo>
                    <a:pt x="563" y="574"/>
                    <a:pt x="568" y="573"/>
                    <a:pt x="572" y="571"/>
                  </a:cubicBezTo>
                  <a:cubicBezTo>
                    <a:pt x="581" y="562"/>
                    <a:pt x="581" y="562"/>
                    <a:pt x="589" y="554"/>
                  </a:cubicBezTo>
                  <a:cubicBezTo>
                    <a:pt x="614" y="538"/>
                    <a:pt x="614" y="497"/>
                    <a:pt x="589" y="480"/>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12235275" y="2685825"/>
              <a:ext cx="15300" cy="14275"/>
            </a:xfrm>
            <a:custGeom>
              <a:avLst/>
              <a:gdLst/>
              <a:ahLst/>
              <a:cxnLst/>
              <a:rect l="l" t="t" r="r" b="b"/>
              <a:pathLst>
                <a:path w="612" h="571" extrusionOk="0">
                  <a:moveTo>
                    <a:pt x="81" y="0"/>
                  </a:moveTo>
                  <a:cubicBezTo>
                    <a:pt x="38" y="0"/>
                    <a:pt x="0" y="52"/>
                    <a:pt x="44" y="90"/>
                  </a:cubicBezTo>
                  <a:lnTo>
                    <a:pt x="513" y="550"/>
                  </a:lnTo>
                  <a:cubicBezTo>
                    <a:pt x="525" y="562"/>
                    <a:pt x="541" y="570"/>
                    <a:pt x="556" y="570"/>
                  </a:cubicBezTo>
                  <a:cubicBezTo>
                    <a:pt x="561" y="570"/>
                    <a:pt x="566" y="569"/>
                    <a:pt x="570" y="567"/>
                  </a:cubicBezTo>
                  <a:cubicBezTo>
                    <a:pt x="578" y="559"/>
                    <a:pt x="587" y="559"/>
                    <a:pt x="587" y="550"/>
                  </a:cubicBezTo>
                  <a:cubicBezTo>
                    <a:pt x="611" y="534"/>
                    <a:pt x="611" y="493"/>
                    <a:pt x="587" y="476"/>
                  </a:cubicBezTo>
                  <a:lnTo>
                    <a:pt x="118" y="16"/>
                  </a:lnTo>
                  <a:cubicBezTo>
                    <a:pt x="107" y="5"/>
                    <a:pt x="93"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12247575" y="2679850"/>
              <a:ext cx="20650" cy="19550"/>
            </a:xfrm>
            <a:custGeom>
              <a:avLst/>
              <a:gdLst/>
              <a:ahLst/>
              <a:cxnLst/>
              <a:rect l="l" t="t" r="r" b="b"/>
              <a:pathLst>
                <a:path w="826" h="782" extrusionOk="0">
                  <a:moveTo>
                    <a:pt x="82" y="1"/>
                  </a:moveTo>
                  <a:cubicBezTo>
                    <a:pt x="40" y="1"/>
                    <a:pt x="1" y="55"/>
                    <a:pt x="45" y="99"/>
                  </a:cubicBezTo>
                  <a:lnTo>
                    <a:pt x="727" y="765"/>
                  </a:lnTo>
                  <a:cubicBezTo>
                    <a:pt x="738" y="775"/>
                    <a:pt x="751" y="782"/>
                    <a:pt x="765" y="782"/>
                  </a:cubicBezTo>
                  <a:cubicBezTo>
                    <a:pt x="774" y="782"/>
                    <a:pt x="784" y="779"/>
                    <a:pt x="793" y="773"/>
                  </a:cubicBezTo>
                  <a:cubicBezTo>
                    <a:pt x="793" y="773"/>
                    <a:pt x="801" y="773"/>
                    <a:pt x="801" y="765"/>
                  </a:cubicBezTo>
                  <a:cubicBezTo>
                    <a:pt x="826" y="748"/>
                    <a:pt x="826" y="707"/>
                    <a:pt x="801" y="691"/>
                  </a:cubicBezTo>
                  <a:lnTo>
                    <a:pt x="119" y="17"/>
                  </a:lnTo>
                  <a:cubicBezTo>
                    <a:pt x="108" y="6"/>
                    <a:pt x="95"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12271300" y="2684525"/>
              <a:ext cx="14800" cy="14275"/>
            </a:xfrm>
            <a:custGeom>
              <a:avLst/>
              <a:gdLst/>
              <a:ahLst/>
              <a:cxnLst/>
              <a:rect l="l" t="t" r="r" b="b"/>
              <a:pathLst>
                <a:path w="592" h="571" extrusionOk="0">
                  <a:moveTo>
                    <a:pt x="58" y="0"/>
                  </a:moveTo>
                  <a:cubicBezTo>
                    <a:pt x="43" y="0"/>
                    <a:pt x="29" y="7"/>
                    <a:pt x="17" y="19"/>
                  </a:cubicBezTo>
                  <a:cubicBezTo>
                    <a:pt x="0" y="35"/>
                    <a:pt x="0" y="68"/>
                    <a:pt x="17" y="93"/>
                  </a:cubicBezTo>
                  <a:lnTo>
                    <a:pt x="493" y="553"/>
                  </a:lnTo>
                  <a:cubicBezTo>
                    <a:pt x="503" y="563"/>
                    <a:pt x="517" y="570"/>
                    <a:pt x="529" y="570"/>
                  </a:cubicBezTo>
                  <a:cubicBezTo>
                    <a:pt x="537" y="570"/>
                    <a:pt x="545" y="568"/>
                    <a:pt x="551" y="561"/>
                  </a:cubicBezTo>
                  <a:cubicBezTo>
                    <a:pt x="559" y="561"/>
                    <a:pt x="559" y="561"/>
                    <a:pt x="567" y="553"/>
                  </a:cubicBezTo>
                  <a:cubicBezTo>
                    <a:pt x="592" y="528"/>
                    <a:pt x="592" y="496"/>
                    <a:pt x="567" y="479"/>
                  </a:cubicBezTo>
                  <a:lnTo>
                    <a:pt x="99" y="19"/>
                  </a:lnTo>
                  <a:cubicBezTo>
                    <a:pt x="87"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12218900" y="2697725"/>
              <a:ext cx="14650" cy="15300"/>
            </a:xfrm>
            <a:custGeom>
              <a:avLst/>
              <a:gdLst/>
              <a:ahLst/>
              <a:cxnLst/>
              <a:rect l="l" t="t" r="r" b="b"/>
              <a:pathLst>
                <a:path w="586" h="612" extrusionOk="0">
                  <a:moveTo>
                    <a:pt x="505" y="1"/>
                  </a:moveTo>
                  <a:cubicBezTo>
                    <a:pt x="490" y="1"/>
                    <a:pt x="474" y="8"/>
                    <a:pt x="461" y="25"/>
                  </a:cubicBezTo>
                  <a:lnTo>
                    <a:pt x="25" y="518"/>
                  </a:lnTo>
                  <a:cubicBezTo>
                    <a:pt x="1" y="543"/>
                    <a:pt x="1" y="576"/>
                    <a:pt x="25" y="600"/>
                  </a:cubicBezTo>
                  <a:cubicBezTo>
                    <a:pt x="37" y="606"/>
                    <a:pt x="49" y="612"/>
                    <a:pt x="63" y="612"/>
                  </a:cubicBezTo>
                  <a:cubicBezTo>
                    <a:pt x="69" y="612"/>
                    <a:pt x="76" y="611"/>
                    <a:pt x="83" y="609"/>
                  </a:cubicBezTo>
                  <a:cubicBezTo>
                    <a:pt x="91" y="609"/>
                    <a:pt x="99" y="600"/>
                    <a:pt x="108" y="592"/>
                  </a:cubicBezTo>
                  <a:lnTo>
                    <a:pt x="543" y="99"/>
                  </a:lnTo>
                  <a:cubicBezTo>
                    <a:pt x="586" y="57"/>
                    <a:pt x="547" y="1"/>
                    <a:pt x="5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12236250" y="2697200"/>
              <a:ext cx="14675" cy="15200"/>
            </a:xfrm>
            <a:custGeom>
              <a:avLst/>
              <a:gdLst/>
              <a:ahLst/>
              <a:cxnLst/>
              <a:rect l="l" t="t" r="r" b="b"/>
              <a:pathLst>
                <a:path w="587" h="608" extrusionOk="0">
                  <a:moveTo>
                    <a:pt x="510" y="1"/>
                  </a:moveTo>
                  <a:cubicBezTo>
                    <a:pt x="497" y="1"/>
                    <a:pt x="484" y="7"/>
                    <a:pt x="474" y="21"/>
                  </a:cubicBezTo>
                  <a:lnTo>
                    <a:pt x="30" y="515"/>
                  </a:lnTo>
                  <a:cubicBezTo>
                    <a:pt x="1" y="558"/>
                    <a:pt x="36" y="608"/>
                    <a:pt x="78" y="608"/>
                  </a:cubicBezTo>
                  <a:cubicBezTo>
                    <a:pt x="84" y="608"/>
                    <a:pt x="90" y="607"/>
                    <a:pt x="96" y="605"/>
                  </a:cubicBezTo>
                  <a:cubicBezTo>
                    <a:pt x="104" y="597"/>
                    <a:pt x="112" y="597"/>
                    <a:pt x="112" y="589"/>
                  </a:cubicBezTo>
                  <a:lnTo>
                    <a:pt x="556" y="95"/>
                  </a:lnTo>
                  <a:cubicBezTo>
                    <a:pt x="586" y="53"/>
                    <a:pt x="549" y="1"/>
                    <a:pt x="5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12249300" y="2696500"/>
              <a:ext cx="19575" cy="20900"/>
            </a:xfrm>
            <a:custGeom>
              <a:avLst/>
              <a:gdLst/>
              <a:ahLst/>
              <a:cxnLst/>
              <a:rect l="l" t="t" r="r" b="b"/>
              <a:pathLst>
                <a:path w="783" h="836" extrusionOk="0">
                  <a:moveTo>
                    <a:pt x="702" y="1"/>
                  </a:moveTo>
                  <a:cubicBezTo>
                    <a:pt x="687" y="1"/>
                    <a:pt x="671" y="8"/>
                    <a:pt x="658" y="25"/>
                  </a:cubicBezTo>
                  <a:lnTo>
                    <a:pt x="26" y="748"/>
                  </a:lnTo>
                  <a:cubicBezTo>
                    <a:pt x="1" y="764"/>
                    <a:pt x="9" y="797"/>
                    <a:pt x="26" y="822"/>
                  </a:cubicBezTo>
                  <a:cubicBezTo>
                    <a:pt x="35" y="832"/>
                    <a:pt x="48" y="836"/>
                    <a:pt x="60" y="836"/>
                  </a:cubicBezTo>
                  <a:cubicBezTo>
                    <a:pt x="68" y="836"/>
                    <a:pt x="76" y="834"/>
                    <a:pt x="83" y="830"/>
                  </a:cubicBezTo>
                  <a:cubicBezTo>
                    <a:pt x="91" y="822"/>
                    <a:pt x="100" y="822"/>
                    <a:pt x="100" y="814"/>
                  </a:cubicBezTo>
                  <a:lnTo>
                    <a:pt x="741" y="99"/>
                  </a:lnTo>
                  <a:cubicBezTo>
                    <a:pt x="783" y="56"/>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12272125" y="2696025"/>
              <a:ext cx="13975" cy="15175"/>
            </a:xfrm>
            <a:custGeom>
              <a:avLst/>
              <a:gdLst/>
              <a:ahLst/>
              <a:cxnLst/>
              <a:rect l="l" t="t" r="r" b="b"/>
              <a:pathLst>
                <a:path w="559" h="607" extrusionOk="0">
                  <a:moveTo>
                    <a:pt x="497" y="1"/>
                  </a:moveTo>
                  <a:cubicBezTo>
                    <a:pt x="483" y="1"/>
                    <a:pt x="469" y="7"/>
                    <a:pt x="460" y="19"/>
                  </a:cubicBezTo>
                  <a:lnTo>
                    <a:pt x="25" y="512"/>
                  </a:lnTo>
                  <a:cubicBezTo>
                    <a:pt x="0" y="537"/>
                    <a:pt x="0" y="570"/>
                    <a:pt x="25" y="594"/>
                  </a:cubicBezTo>
                  <a:cubicBezTo>
                    <a:pt x="31" y="600"/>
                    <a:pt x="45" y="606"/>
                    <a:pt x="61" y="606"/>
                  </a:cubicBezTo>
                  <a:cubicBezTo>
                    <a:pt x="68" y="606"/>
                    <a:pt x="75" y="605"/>
                    <a:pt x="82" y="603"/>
                  </a:cubicBezTo>
                  <a:cubicBezTo>
                    <a:pt x="82" y="594"/>
                    <a:pt x="91" y="594"/>
                    <a:pt x="99" y="594"/>
                  </a:cubicBezTo>
                  <a:lnTo>
                    <a:pt x="534" y="93"/>
                  </a:lnTo>
                  <a:cubicBezTo>
                    <a:pt x="559" y="77"/>
                    <a:pt x="559" y="44"/>
                    <a:pt x="534" y="19"/>
                  </a:cubicBezTo>
                  <a:cubicBezTo>
                    <a:pt x="526" y="7"/>
                    <a:pt x="512"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12188500" y="2738300"/>
              <a:ext cx="112825" cy="47425"/>
            </a:xfrm>
            <a:custGeom>
              <a:avLst/>
              <a:gdLst/>
              <a:ahLst/>
              <a:cxnLst/>
              <a:rect l="l" t="t" r="r" b="b"/>
              <a:pathLst>
                <a:path w="4513" h="1897" extrusionOk="0">
                  <a:moveTo>
                    <a:pt x="2424" y="0"/>
                  </a:moveTo>
                  <a:cubicBezTo>
                    <a:pt x="2354" y="0"/>
                    <a:pt x="2283" y="2"/>
                    <a:pt x="2211" y="5"/>
                  </a:cubicBezTo>
                  <a:cubicBezTo>
                    <a:pt x="978" y="46"/>
                    <a:pt x="0" y="1032"/>
                    <a:pt x="0" y="1032"/>
                  </a:cubicBezTo>
                  <a:cubicBezTo>
                    <a:pt x="0" y="1032"/>
                    <a:pt x="990" y="1897"/>
                    <a:pt x="2187" y="1897"/>
                  </a:cubicBezTo>
                  <a:cubicBezTo>
                    <a:pt x="2220" y="1897"/>
                    <a:pt x="2252" y="1896"/>
                    <a:pt x="2285" y="1895"/>
                  </a:cubicBezTo>
                  <a:cubicBezTo>
                    <a:pt x="3526" y="1845"/>
                    <a:pt x="4512" y="1385"/>
                    <a:pt x="4496" y="867"/>
                  </a:cubicBezTo>
                  <a:cubicBezTo>
                    <a:pt x="4472" y="372"/>
                    <a:pt x="3566" y="0"/>
                    <a:pt x="24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12204825" y="2758125"/>
              <a:ext cx="110250" cy="6475"/>
            </a:xfrm>
            <a:custGeom>
              <a:avLst/>
              <a:gdLst/>
              <a:ahLst/>
              <a:cxnLst/>
              <a:rect l="l" t="t" r="r" b="b"/>
              <a:pathLst>
                <a:path w="4410" h="259" extrusionOk="0">
                  <a:moveTo>
                    <a:pt x="4360" y="1"/>
                  </a:moveTo>
                  <a:lnTo>
                    <a:pt x="62" y="148"/>
                  </a:lnTo>
                  <a:cubicBezTo>
                    <a:pt x="59" y="148"/>
                    <a:pt x="56" y="147"/>
                    <a:pt x="53" y="147"/>
                  </a:cubicBezTo>
                  <a:cubicBezTo>
                    <a:pt x="1" y="147"/>
                    <a:pt x="0" y="258"/>
                    <a:pt x="48" y="258"/>
                  </a:cubicBezTo>
                  <a:cubicBezTo>
                    <a:pt x="53" y="258"/>
                    <a:pt x="57" y="257"/>
                    <a:pt x="62" y="255"/>
                  </a:cubicBezTo>
                  <a:lnTo>
                    <a:pt x="4360" y="99"/>
                  </a:lnTo>
                  <a:lnTo>
                    <a:pt x="4377" y="99"/>
                  </a:lnTo>
                  <a:cubicBezTo>
                    <a:pt x="4401" y="91"/>
                    <a:pt x="4410" y="74"/>
                    <a:pt x="4410" y="50"/>
                  </a:cubicBezTo>
                  <a:cubicBezTo>
                    <a:pt x="4410" y="17"/>
                    <a:pt x="4385" y="1"/>
                    <a:pt x="43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213775" y="2749800"/>
              <a:ext cx="14800" cy="14225"/>
            </a:xfrm>
            <a:custGeom>
              <a:avLst/>
              <a:gdLst/>
              <a:ahLst/>
              <a:cxnLst/>
              <a:rect l="l" t="t" r="r" b="b"/>
              <a:pathLst>
                <a:path w="592" h="569" extrusionOk="0">
                  <a:moveTo>
                    <a:pt x="58" y="1"/>
                  </a:moveTo>
                  <a:cubicBezTo>
                    <a:pt x="43" y="1"/>
                    <a:pt x="29" y="5"/>
                    <a:pt x="17" y="13"/>
                  </a:cubicBezTo>
                  <a:cubicBezTo>
                    <a:pt x="0" y="38"/>
                    <a:pt x="0" y="71"/>
                    <a:pt x="17" y="95"/>
                  </a:cubicBezTo>
                  <a:lnTo>
                    <a:pt x="493" y="555"/>
                  </a:lnTo>
                  <a:cubicBezTo>
                    <a:pt x="503" y="565"/>
                    <a:pt x="515" y="569"/>
                    <a:pt x="527" y="569"/>
                  </a:cubicBezTo>
                  <a:cubicBezTo>
                    <a:pt x="536" y="569"/>
                    <a:pt x="544" y="567"/>
                    <a:pt x="551" y="564"/>
                  </a:cubicBezTo>
                  <a:cubicBezTo>
                    <a:pt x="559" y="564"/>
                    <a:pt x="559" y="555"/>
                    <a:pt x="567" y="555"/>
                  </a:cubicBezTo>
                  <a:cubicBezTo>
                    <a:pt x="592" y="531"/>
                    <a:pt x="592" y="498"/>
                    <a:pt x="567" y="473"/>
                  </a:cubicBezTo>
                  <a:lnTo>
                    <a:pt x="99" y="13"/>
                  </a:lnTo>
                  <a:cubicBezTo>
                    <a:pt x="87"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2230875" y="2748900"/>
              <a:ext cx="15375" cy="14325"/>
            </a:xfrm>
            <a:custGeom>
              <a:avLst/>
              <a:gdLst/>
              <a:ahLst/>
              <a:cxnLst/>
              <a:rect l="l" t="t" r="r" b="b"/>
              <a:pathLst>
                <a:path w="615" h="573" extrusionOk="0">
                  <a:moveTo>
                    <a:pt x="87" y="1"/>
                  </a:moveTo>
                  <a:cubicBezTo>
                    <a:pt x="43" y="1"/>
                    <a:pt x="1" y="60"/>
                    <a:pt x="39" y="98"/>
                  </a:cubicBezTo>
                  <a:lnTo>
                    <a:pt x="516" y="559"/>
                  </a:lnTo>
                  <a:cubicBezTo>
                    <a:pt x="526" y="568"/>
                    <a:pt x="538" y="572"/>
                    <a:pt x="550" y="572"/>
                  </a:cubicBezTo>
                  <a:cubicBezTo>
                    <a:pt x="559" y="572"/>
                    <a:pt x="567" y="570"/>
                    <a:pt x="574" y="567"/>
                  </a:cubicBezTo>
                  <a:cubicBezTo>
                    <a:pt x="582" y="567"/>
                    <a:pt x="590" y="559"/>
                    <a:pt x="590" y="559"/>
                  </a:cubicBezTo>
                  <a:cubicBezTo>
                    <a:pt x="615" y="534"/>
                    <a:pt x="615" y="501"/>
                    <a:pt x="590" y="485"/>
                  </a:cubicBezTo>
                  <a:lnTo>
                    <a:pt x="122" y="16"/>
                  </a:lnTo>
                  <a:cubicBezTo>
                    <a:pt x="111" y="5"/>
                    <a:pt x="99" y="1"/>
                    <a:pt x="8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12243275" y="2743125"/>
              <a:ext cx="20650" cy="19475"/>
            </a:xfrm>
            <a:custGeom>
              <a:avLst/>
              <a:gdLst/>
              <a:ahLst/>
              <a:cxnLst/>
              <a:rect l="l" t="t" r="r" b="b"/>
              <a:pathLst>
                <a:path w="826" h="779" extrusionOk="0">
                  <a:moveTo>
                    <a:pt x="81" y="1"/>
                  </a:moveTo>
                  <a:cubicBezTo>
                    <a:pt x="39" y="1"/>
                    <a:pt x="1" y="53"/>
                    <a:pt x="45" y="91"/>
                  </a:cubicBezTo>
                  <a:lnTo>
                    <a:pt x="727" y="765"/>
                  </a:lnTo>
                  <a:cubicBezTo>
                    <a:pt x="736" y="774"/>
                    <a:pt x="749" y="778"/>
                    <a:pt x="762" y="778"/>
                  </a:cubicBezTo>
                  <a:cubicBezTo>
                    <a:pt x="772" y="778"/>
                    <a:pt x="782" y="776"/>
                    <a:pt x="793" y="773"/>
                  </a:cubicBezTo>
                  <a:cubicBezTo>
                    <a:pt x="793" y="773"/>
                    <a:pt x="801" y="765"/>
                    <a:pt x="809" y="765"/>
                  </a:cubicBezTo>
                  <a:cubicBezTo>
                    <a:pt x="825" y="740"/>
                    <a:pt x="825" y="707"/>
                    <a:pt x="809" y="691"/>
                  </a:cubicBezTo>
                  <a:lnTo>
                    <a:pt x="119" y="17"/>
                  </a:lnTo>
                  <a:cubicBezTo>
                    <a:pt x="107" y="6"/>
                    <a:pt x="94"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12266450" y="2747650"/>
              <a:ext cx="15150" cy="14325"/>
            </a:xfrm>
            <a:custGeom>
              <a:avLst/>
              <a:gdLst/>
              <a:ahLst/>
              <a:cxnLst/>
              <a:rect l="l" t="t" r="r" b="b"/>
              <a:pathLst>
                <a:path w="606" h="573" extrusionOk="0">
                  <a:moveTo>
                    <a:pt x="76" y="1"/>
                  </a:moveTo>
                  <a:cubicBezTo>
                    <a:pt x="35" y="1"/>
                    <a:pt x="0" y="55"/>
                    <a:pt x="38" y="99"/>
                  </a:cubicBezTo>
                  <a:lnTo>
                    <a:pt x="515" y="559"/>
                  </a:lnTo>
                  <a:cubicBezTo>
                    <a:pt x="520" y="569"/>
                    <a:pt x="530" y="573"/>
                    <a:pt x="543" y="573"/>
                  </a:cubicBezTo>
                  <a:cubicBezTo>
                    <a:pt x="552" y="573"/>
                    <a:pt x="562" y="571"/>
                    <a:pt x="572" y="567"/>
                  </a:cubicBezTo>
                  <a:cubicBezTo>
                    <a:pt x="580" y="567"/>
                    <a:pt x="580" y="559"/>
                    <a:pt x="589" y="559"/>
                  </a:cubicBezTo>
                  <a:cubicBezTo>
                    <a:pt x="605" y="535"/>
                    <a:pt x="605" y="502"/>
                    <a:pt x="589" y="477"/>
                  </a:cubicBezTo>
                  <a:lnTo>
                    <a:pt x="112" y="17"/>
                  </a:lnTo>
                  <a:cubicBezTo>
                    <a:pt x="101" y="6"/>
                    <a:pt x="88" y="1"/>
                    <a:pt x="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12214125" y="2761150"/>
              <a:ext cx="14250" cy="15200"/>
            </a:xfrm>
            <a:custGeom>
              <a:avLst/>
              <a:gdLst/>
              <a:ahLst/>
              <a:cxnLst/>
              <a:rect l="l" t="t" r="r" b="b"/>
              <a:pathLst>
                <a:path w="570" h="608" extrusionOk="0">
                  <a:moveTo>
                    <a:pt x="512" y="1"/>
                  </a:moveTo>
                  <a:cubicBezTo>
                    <a:pt x="498" y="1"/>
                    <a:pt x="483" y="7"/>
                    <a:pt x="471" y="19"/>
                  </a:cubicBezTo>
                  <a:lnTo>
                    <a:pt x="36" y="512"/>
                  </a:lnTo>
                  <a:cubicBezTo>
                    <a:pt x="0" y="548"/>
                    <a:pt x="32" y="608"/>
                    <a:pt x="78" y="608"/>
                  </a:cubicBezTo>
                  <a:cubicBezTo>
                    <a:pt x="86" y="608"/>
                    <a:pt x="93" y="606"/>
                    <a:pt x="101" y="603"/>
                  </a:cubicBezTo>
                  <a:cubicBezTo>
                    <a:pt x="101" y="594"/>
                    <a:pt x="110" y="594"/>
                    <a:pt x="110" y="594"/>
                  </a:cubicBezTo>
                  <a:lnTo>
                    <a:pt x="553" y="93"/>
                  </a:lnTo>
                  <a:cubicBezTo>
                    <a:pt x="570" y="77"/>
                    <a:pt x="570" y="44"/>
                    <a:pt x="553" y="19"/>
                  </a:cubicBezTo>
                  <a:cubicBezTo>
                    <a:pt x="541" y="7"/>
                    <a:pt x="527" y="1"/>
                    <a:pt x="5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12232250" y="2760475"/>
              <a:ext cx="14350" cy="15225"/>
            </a:xfrm>
            <a:custGeom>
              <a:avLst/>
              <a:gdLst/>
              <a:ahLst/>
              <a:cxnLst/>
              <a:rect l="l" t="t" r="r" b="b"/>
              <a:pathLst>
                <a:path w="574" h="609" extrusionOk="0">
                  <a:moveTo>
                    <a:pt x="494" y="1"/>
                  </a:moveTo>
                  <a:cubicBezTo>
                    <a:pt x="480" y="1"/>
                    <a:pt x="465" y="7"/>
                    <a:pt x="453" y="22"/>
                  </a:cubicBezTo>
                  <a:lnTo>
                    <a:pt x="17" y="515"/>
                  </a:lnTo>
                  <a:cubicBezTo>
                    <a:pt x="1" y="539"/>
                    <a:pt x="1" y="572"/>
                    <a:pt x="26" y="589"/>
                  </a:cubicBezTo>
                  <a:cubicBezTo>
                    <a:pt x="38" y="601"/>
                    <a:pt x="54" y="608"/>
                    <a:pt x="68" y="608"/>
                  </a:cubicBezTo>
                  <a:cubicBezTo>
                    <a:pt x="74" y="608"/>
                    <a:pt x="79" y="607"/>
                    <a:pt x="83" y="605"/>
                  </a:cubicBezTo>
                  <a:cubicBezTo>
                    <a:pt x="91" y="597"/>
                    <a:pt x="99" y="597"/>
                    <a:pt x="99" y="589"/>
                  </a:cubicBezTo>
                  <a:lnTo>
                    <a:pt x="543" y="96"/>
                  </a:lnTo>
                  <a:cubicBezTo>
                    <a:pt x="574" y="53"/>
                    <a:pt x="536"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12245000" y="2759900"/>
              <a:ext cx="18925" cy="20725"/>
            </a:xfrm>
            <a:custGeom>
              <a:avLst/>
              <a:gdLst/>
              <a:ahLst/>
              <a:cxnLst/>
              <a:rect l="l" t="t" r="r" b="b"/>
              <a:pathLst>
                <a:path w="757" h="829" extrusionOk="0">
                  <a:moveTo>
                    <a:pt x="696" y="0"/>
                  </a:moveTo>
                  <a:cubicBezTo>
                    <a:pt x="681" y="0"/>
                    <a:pt x="667" y="6"/>
                    <a:pt x="658" y="20"/>
                  </a:cubicBezTo>
                  <a:lnTo>
                    <a:pt x="17" y="735"/>
                  </a:lnTo>
                  <a:cubicBezTo>
                    <a:pt x="0" y="760"/>
                    <a:pt x="0" y="792"/>
                    <a:pt x="25" y="817"/>
                  </a:cubicBezTo>
                  <a:cubicBezTo>
                    <a:pt x="37" y="823"/>
                    <a:pt x="52" y="829"/>
                    <a:pt x="66" y="829"/>
                  </a:cubicBezTo>
                  <a:cubicBezTo>
                    <a:pt x="72" y="829"/>
                    <a:pt x="78" y="828"/>
                    <a:pt x="83" y="825"/>
                  </a:cubicBezTo>
                  <a:cubicBezTo>
                    <a:pt x="91" y="817"/>
                    <a:pt x="91" y="817"/>
                    <a:pt x="99" y="809"/>
                  </a:cubicBezTo>
                  <a:lnTo>
                    <a:pt x="732" y="86"/>
                  </a:lnTo>
                  <a:cubicBezTo>
                    <a:pt x="756" y="69"/>
                    <a:pt x="756" y="36"/>
                    <a:pt x="732" y="12"/>
                  </a:cubicBezTo>
                  <a:cubicBezTo>
                    <a:pt x="721" y="4"/>
                    <a:pt x="708" y="0"/>
                    <a:pt x="6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12267800" y="2759125"/>
              <a:ext cx="14525" cy="15175"/>
            </a:xfrm>
            <a:custGeom>
              <a:avLst/>
              <a:gdLst/>
              <a:ahLst/>
              <a:cxnLst/>
              <a:rect l="l" t="t" r="r" b="b"/>
              <a:pathLst>
                <a:path w="581" h="607" extrusionOk="0">
                  <a:moveTo>
                    <a:pt x="501" y="1"/>
                  </a:moveTo>
                  <a:cubicBezTo>
                    <a:pt x="487" y="1"/>
                    <a:pt x="473" y="6"/>
                    <a:pt x="461" y="18"/>
                  </a:cubicBezTo>
                  <a:lnTo>
                    <a:pt x="25" y="519"/>
                  </a:lnTo>
                  <a:cubicBezTo>
                    <a:pt x="1" y="536"/>
                    <a:pt x="1" y="569"/>
                    <a:pt x="25" y="593"/>
                  </a:cubicBezTo>
                  <a:cubicBezTo>
                    <a:pt x="35" y="603"/>
                    <a:pt x="47" y="607"/>
                    <a:pt x="59" y="607"/>
                  </a:cubicBezTo>
                  <a:cubicBezTo>
                    <a:pt x="68" y="607"/>
                    <a:pt x="76" y="605"/>
                    <a:pt x="83" y="601"/>
                  </a:cubicBezTo>
                  <a:cubicBezTo>
                    <a:pt x="91" y="601"/>
                    <a:pt x="99" y="593"/>
                    <a:pt x="107" y="585"/>
                  </a:cubicBezTo>
                  <a:lnTo>
                    <a:pt x="543" y="92"/>
                  </a:lnTo>
                  <a:cubicBezTo>
                    <a:pt x="580" y="49"/>
                    <a:pt x="543" y="1"/>
                    <a:pt x="5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12212325" y="2332025"/>
              <a:ext cx="71125" cy="101975"/>
            </a:xfrm>
            <a:custGeom>
              <a:avLst/>
              <a:gdLst/>
              <a:ahLst/>
              <a:cxnLst/>
              <a:rect l="l" t="t" r="r" b="b"/>
              <a:pathLst>
                <a:path w="2845" h="4079" extrusionOk="0">
                  <a:moveTo>
                    <a:pt x="403" y="1"/>
                  </a:moveTo>
                  <a:cubicBezTo>
                    <a:pt x="403" y="1"/>
                    <a:pt x="1" y="1316"/>
                    <a:pt x="543" y="2433"/>
                  </a:cubicBezTo>
                  <a:cubicBezTo>
                    <a:pt x="1017" y="3404"/>
                    <a:pt x="1706" y="4078"/>
                    <a:pt x="2184" y="4078"/>
                  </a:cubicBezTo>
                  <a:cubicBezTo>
                    <a:pt x="2253" y="4078"/>
                    <a:pt x="2317" y="4065"/>
                    <a:pt x="2376" y="4036"/>
                  </a:cubicBezTo>
                  <a:cubicBezTo>
                    <a:pt x="2844" y="3806"/>
                    <a:pt x="2778" y="2721"/>
                    <a:pt x="2236" y="1603"/>
                  </a:cubicBezTo>
                  <a:cubicBezTo>
                    <a:pt x="1694" y="494"/>
                    <a:pt x="404" y="1"/>
                    <a:pt x="40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12221775" y="2346450"/>
              <a:ext cx="57150" cy="99425"/>
            </a:xfrm>
            <a:custGeom>
              <a:avLst/>
              <a:gdLst/>
              <a:ahLst/>
              <a:cxnLst/>
              <a:rect l="l" t="t" r="r" b="b"/>
              <a:pathLst>
                <a:path w="2286" h="3977" extrusionOk="0">
                  <a:moveTo>
                    <a:pt x="337" y="1"/>
                  </a:moveTo>
                  <a:cubicBezTo>
                    <a:pt x="298" y="1"/>
                    <a:pt x="258" y="37"/>
                    <a:pt x="280" y="81"/>
                  </a:cubicBezTo>
                  <a:lnTo>
                    <a:pt x="592" y="714"/>
                  </a:lnTo>
                  <a:lnTo>
                    <a:pt x="75" y="550"/>
                  </a:lnTo>
                  <a:cubicBezTo>
                    <a:pt x="69" y="548"/>
                    <a:pt x="64" y="548"/>
                    <a:pt x="59" y="548"/>
                  </a:cubicBezTo>
                  <a:cubicBezTo>
                    <a:pt x="34" y="548"/>
                    <a:pt x="16" y="564"/>
                    <a:pt x="9" y="591"/>
                  </a:cubicBezTo>
                  <a:cubicBezTo>
                    <a:pt x="1" y="607"/>
                    <a:pt x="9" y="632"/>
                    <a:pt x="25" y="648"/>
                  </a:cubicBezTo>
                  <a:cubicBezTo>
                    <a:pt x="25" y="648"/>
                    <a:pt x="34" y="657"/>
                    <a:pt x="42" y="657"/>
                  </a:cubicBezTo>
                  <a:lnTo>
                    <a:pt x="650" y="846"/>
                  </a:lnTo>
                  <a:lnTo>
                    <a:pt x="896" y="1355"/>
                  </a:lnTo>
                  <a:lnTo>
                    <a:pt x="379" y="1191"/>
                  </a:lnTo>
                  <a:cubicBezTo>
                    <a:pt x="374" y="1189"/>
                    <a:pt x="370" y="1189"/>
                    <a:pt x="365" y="1189"/>
                  </a:cubicBezTo>
                  <a:cubicBezTo>
                    <a:pt x="343" y="1189"/>
                    <a:pt x="320" y="1203"/>
                    <a:pt x="313" y="1224"/>
                  </a:cubicBezTo>
                  <a:cubicBezTo>
                    <a:pt x="305" y="1248"/>
                    <a:pt x="313" y="1265"/>
                    <a:pt x="329" y="1281"/>
                  </a:cubicBezTo>
                  <a:cubicBezTo>
                    <a:pt x="338" y="1289"/>
                    <a:pt x="338" y="1289"/>
                    <a:pt x="346" y="1289"/>
                  </a:cubicBezTo>
                  <a:lnTo>
                    <a:pt x="954" y="1487"/>
                  </a:lnTo>
                  <a:lnTo>
                    <a:pt x="1201" y="1988"/>
                  </a:lnTo>
                  <a:lnTo>
                    <a:pt x="412" y="1733"/>
                  </a:lnTo>
                  <a:cubicBezTo>
                    <a:pt x="406" y="1731"/>
                    <a:pt x="401" y="1731"/>
                    <a:pt x="395" y="1731"/>
                  </a:cubicBezTo>
                  <a:cubicBezTo>
                    <a:pt x="347" y="1731"/>
                    <a:pt x="317" y="1795"/>
                    <a:pt x="354" y="1832"/>
                  </a:cubicBezTo>
                  <a:cubicBezTo>
                    <a:pt x="362" y="1832"/>
                    <a:pt x="362" y="1840"/>
                    <a:pt x="371" y="1840"/>
                  </a:cubicBezTo>
                  <a:lnTo>
                    <a:pt x="1266" y="2119"/>
                  </a:lnTo>
                  <a:lnTo>
                    <a:pt x="1513" y="2629"/>
                  </a:lnTo>
                  <a:lnTo>
                    <a:pt x="995" y="2464"/>
                  </a:lnTo>
                  <a:cubicBezTo>
                    <a:pt x="990" y="2463"/>
                    <a:pt x="986" y="2462"/>
                    <a:pt x="981" y="2462"/>
                  </a:cubicBezTo>
                  <a:cubicBezTo>
                    <a:pt x="939" y="2462"/>
                    <a:pt x="909" y="2525"/>
                    <a:pt x="946" y="2555"/>
                  </a:cubicBezTo>
                  <a:cubicBezTo>
                    <a:pt x="954" y="2563"/>
                    <a:pt x="962" y="2563"/>
                    <a:pt x="962" y="2571"/>
                  </a:cubicBezTo>
                  <a:lnTo>
                    <a:pt x="1570" y="2760"/>
                  </a:lnTo>
                  <a:lnTo>
                    <a:pt x="2154" y="3944"/>
                  </a:lnTo>
                  <a:cubicBezTo>
                    <a:pt x="2159" y="3966"/>
                    <a:pt x="2176" y="3976"/>
                    <a:pt x="2196" y="3976"/>
                  </a:cubicBezTo>
                  <a:cubicBezTo>
                    <a:pt x="2206" y="3976"/>
                    <a:pt x="2217" y="3974"/>
                    <a:pt x="2228" y="3968"/>
                  </a:cubicBezTo>
                  <a:cubicBezTo>
                    <a:pt x="2261" y="3968"/>
                    <a:pt x="2285" y="3935"/>
                    <a:pt x="2269" y="3903"/>
                  </a:cubicBezTo>
                  <a:lnTo>
                    <a:pt x="1694" y="2711"/>
                  </a:lnTo>
                  <a:lnTo>
                    <a:pt x="1916" y="2119"/>
                  </a:lnTo>
                  <a:cubicBezTo>
                    <a:pt x="1924" y="2086"/>
                    <a:pt x="1907" y="2054"/>
                    <a:pt x="1883" y="2045"/>
                  </a:cubicBezTo>
                  <a:cubicBezTo>
                    <a:pt x="1878" y="2044"/>
                    <a:pt x="1874" y="2043"/>
                    <a:pt x="1869" y="2043"/>
                  </a:cubicBezTo>
                  <a:cubicBezTo>
                    <a:pt x="1847" y="2043"/>
                    <a:pt x="1822" y="2058"/>
                    <a:pt x="1809" y="2078"/>
                  </a:cubicBezTo>
                  <a:lnTo>
                    <a:pt x="1628" y="2579"/>
                  </a:lnTo>
                  <a:lnTo>
                    <a:pt x="1381" y="2078"/>
                  </a:lnTo>
                  <a:lnTo>
                    <a:pt x="1710" y="1199"/>
                  </a:lnTo>
                  <a:cubicBezTo>
                    <a:pt x="1718" y="1174"/>
                    <a:pt x="1702" y="1141"/>
                    <a:pt x="1677" y="1133"/>
                  </a:cubicBezTo>
                  <a:cubicBezTo>
                    <a:pt x="1668" y="1129"/>
                    <a:pt x="1659" y="1127"/>
                    <a:pt x="1652" y="1127"/>
                  </a:cubicBezTo>
                  <a:cubicBezTo>
                    <a:pt x="1631" y="1127"/>
                    <a:pt x="1615" y="1140"/>
                    <a:pt x="1603" y="1158"/>
                  </a:cubicBezTo>
                  <a:lnTo>
                    <a:pt x="1316" y="1938"/>
                  </a:lnTo>
                  <a:lnTo>
                    <a:pt x="1069" y="1437"/>
                  </a:lnTo>
                  <a:lnTo>
                    <a:pt x="1291" y="837"/>
                  </a:lnTo>
                  <a:cubicBezTo>
                    <a:pt x="1306" y="796"/>
                    <a:pt x="1274" y="765"/>
                    <a:pt x="1241" y="765"/>
                  </a:cubicBezTo>
                  <a:cubicBezTo>
                    <a:pt x="1221" y="765"/>
                    <a:pt x="1202" y="777"/>
                    <a:pt x="1192" y="804"/>
                  </a:cubicBezTo>
                  <a:lnTo>
                    <a:pt x="1003" y="1306"/>
                  </a:lnTo>
                  <a:lnTo>
                    <a:pt x="757" y="804"/>
                  </a:lnTo>
                  <a:lnTo>
                    <a:pt x="979" y="205"/>
                  </a:lnTo>
                  <a:cubicBezTo>
                    <a:pt x="994" y="158"/>
                    <a:pt x="961" y="128"/>
                    <a:pt x="928" y="128"/>
                  </a:cubicBezTo>
                  <a:cubicBezTo>
                    <a:pt x="909" y="128"/>
                    <a:pt x="889" y="139"/>
                    <a:pt x="880" y="163"/>
                  </a:cubicBezTo>
                  <a:lnTo>
                    <a:pt x="691" y="665"/>
                  </a:lnTo>
                  <a:lnTo>
                    <a:pt x="387" y="32"/>
                  </a:lnTo>
                  <a:cubicBezTo>
                    <a:pt x="376" y="10"/>
                    <a:pt x="357"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11246700" y="2365475"/>
              <a:ext cx="88825" cy="401500"/>
            </a:xfrm>
            <a:custGeom>
              <a:avLst/>
              <a:gdLst/>
              <a:ahLst/>
              <a:cxnLst/>
              <a:rect l="l" t="t" r="r" b="b"/>
              <a:pathLst>
                <a:path w="3553" h="16060" extrusionOk="0">
                  <a:moveTo>
                    <a:pt x="123" y="0"/>
                  </a:moveTo>
                  <a:cubicBezTo>
                    <a:pt x="61" y="0"/>
                    <a:pt x="1" y="69"/>
                    <a:pt x="51" y="142"/>
                  </a:cubicBezTo>
                  <a:cubicBezTo>
                    <a:pt x="84" y="200"/>
                    <a:pt x="3371" y="6157"/>
                    <a:pt x="1489" y="15961"/>
                  </a:cubicBezTo>
                  <a:cubicBezTo>
                    <a:pt x="1481" y="16011"/>
                    <a:pt x="1514" y="16052"/>
                    <a:pt x="1563" y="16060"/>
                  </a:cubicBezTo>
                  <a:lnTo>
                    <a:pt x="1580" y="16060"/>
                  </a:lnTo>
                  <a:cubicBezTo>
                    <a:pt x="1621" y="16060"/>
                    <a:pt x="1654" y="16035"/>
                    <a:pt x="1662" y="15994"/>
                  </a:cubicBezTo>
                  <a:cubicBezTo>
                    <a:pt x="3552" y="6125"/>
                    <a:pt x="232" y="117"/>
                    <a:pt x="199" y="52"/>
                  </a:cubicBezTo>
                  <a:cubicBezTo>
                    <a:pt x="181" y="15"/>
                    <a:pt x="152" y="0"/>
                    <a:pt x="1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11168675" y="2364750"/>
              <a:ext cx="102125" cy="66950"/>
            </a:xfrm>
            <a:custGeom>
              <a:avLst/>
              <a:gdLst/>
              <a:ahLst/>
              <a:cxnLst/>
              <a:rect l="l" t="t" r="r" b="b"/>
              <a:pathLst>
                <a:path w="4085" h="2678" extrusionOk="0">
                  <a:moveTo>
                    <a:pt x="675" y="1"/>
                  </a:moveTo>
                  <a:cubicBezTo>
                    <a:pt x="276" y="1"/>
                    <a:pt x="0" y="56"/>
                    <a:pt x="0" y="56"/>
                  </a:cubicBezTo>
                  <a:cubicBezTo>
                    <a:pt x="0" y="56"/>
                    <a:pt x="354" y="1387"/>
                    <a:pt x="1405" y="2045"/>
                  </a:cubicBezTo>
                  <a:cubicBezTo>
                    <a:pt x="2063" y="2456"/>
                    <a:pt x="2730" y="2677"/>
                    <a:pt x="3204" y="2677"/>
                  </a:cubicBezTo>
                  <a:cubicBezTo>
                    <a:pt x="3488" y="2677"/>
                    <a:pt x="3703" y="2597"/>
                    <a:pt x="3805" y="2431"/>
                  </a:cubicBezTo>
                  <a:cubicBezTo>
                    <a:pt x="4084" y="1987"/>
                    <a:pt x="3452" y="1100"/>
                    <a:pt x="2400" y="442"/>
                  </a:cubicBezTo>
                  <a:cubicBezTo>
                    <a:pt x="1823" y="82"/>
                    <a:pt x="1158" y="1"/>
                    <a:pt x="67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11182025" y="2374150"/>
              <a:ext cx="94325" cy="59600"/>
            </a:xfrm>
            <a:custGeom>
              <a:avLst/>
              <a:gdLst/>
              <a:ahLst/>
              <a:cxnLst/>
              <a:rect l="l" t="t" r="r" b="b"/>
              <a:pathLst>
                <a:path w="3773" h="2384" extrusionOk="0">
                  <a:moveTo>
                    <a:pt x="63" y="0"/>
                  </a:moveTo>
                  <a:cubicBezTo>
                    <a:pt x="45" y="0"/>
                    <a:pt x="27" y="9"/>
                    <a:pt x="17" y="25"/>
                  </a:cubicBezTo>
                  <a:cubicBezTo>
                    <a:pt x="0" y="50"/>
                    <a:pt x="9" y="83"/>
                    <a:pt x="33" y="99"/>
                  </a:cubicBezTo>
                  <a:lnTo>
                    <a:pt x="3682" y="2375"/>
                  </a:lnTo>
                  <a:cubicBezTo>
                    <a:pt x="3690" y="2375"/>
                    <a:pt x="3698" y="2375"/>
                    <a:pt x="3707" y="2384"/>
                  </a:cubicBezTo>
                  <a:cubicBezTo>
                    <a:pt x="3723" y="2384"/>
                    <a:pt x="3748" y="2375"/>
                    <a:pt x="3756" y="2359"/>
                  </a:cubicBezTo>
                  <a:cubicBezTo>
                    <a:pt x="3772" y="2326"/>
                    <a:pt x="3764" y="2293"/>
                    <a:pt x="3739" y="2277"/>
                  </a:cubicBezTo>
                  <a:lnTo>
                    <a:pt x="91" y="9"/>
                  </a:lnTo>
                  <a:cubicBezTo>
                    <a:pt x="82" y="3"/>
                    <a:pt x="72"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11196400" y="2368800"/>
              <a:ext cx="6200" cy="18925"/>
            </a:xfrm>
            <a:custGeom>
              <a:avLst/>
              <a:gdLst/>
              <a:ahLst/>
              <a:cxnLst/>
              <a:rect l="l" t="t" r="r" b="b"/>
              <a:pathLst>
                <a:path w="248" h="757" extrusionOk="0">
                  <a:moveTo>
                    <a:pt x="50" y="1"/>
                  </a:moveTo>
                  <a:cubicBezTo>
                    <a:pt x="17" y="9"/>
                    <a:pt x="1" y="42"/>
                    <a:pt x="1" y="67"/>
                  </a:cubicBezTo>
                  <a:lnTo>
                    <a:pt x="140" y="716"/>
                  </a:lnTo>
                  <a:cubicBezTo>
                    <a:pt x="140" y="740"/>
                    <a:pt x="157" y="757"/>
                    <a:pt x="181" y="757"/>
                  </a:cubicBezTo>
                  <a:lnTo>
                    <a:pt x="206" y="757"/>
                  </a:lnTo>
                  <a:cubicBezTo>
                    <a:pt x="231" y="749"/>
                    <a:pt x="247" y="724"/>
                    <a:pt x="247" y="691"/>
                  </a:cubicBezTo>
                  <a:lnTo>
                    <a:pt x="107" y="50"/>
                  </a:lnTo>
                  <a:cubicBezTo>
                    <a:pt x="107" y="17"/>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11211400" y="2378225"/>
              <a:ext cx="6400" cy="18950"/>
            </a:xfrm>
            <a:custGeom>
              <a:avLst/>
              <a:gdLst/>
              <a:ahLst/>
              <a:cxnLst/>
              <a:rect l="l" t="t" r="r" b="b"/>
              <a:pathLst>
                <a:path w="256" h="758" extrusionOk="0">
                  <a:moveTo>
                    <a:pt x="60" y="0"/>
                  </a:moveTo>
                  <a:cubicBezTo>
                    <a:pt x="57" y="0"/>
                    <a:pt x="53" y="1"/>
                    <a:pt x="50" y="2"/>
                  </a:cubicBezTo>
                  <a:cubicBezTo>
                    <a:pt x="17" y="10"/>
                    <a:pt x="1" y="35"/>
                    <a:pt x="9" y="68"/>
                  </a:cubicBezTo>
                  <a:lnTo>
                    <a:pt x="140" y="717"/>
                  </a:lnTo>
                  <a:cubicBezTo>
                    <a:pt x="148" y="733"/>
                    <a:pt x="165" y="750"/>
                    <a:pt x="181" y="758"/>
                  </a:cubicBezTo>
                  <a:lnTo>
                    <a:pt x="206" y="758"/>
                  </a:lnTo>
                  <a:cubicBezTo>
                    <a:pt x="231" y="750"/>
                    <a:pt x="255" y="725"/>
                    <a:pt x="247" y="692"/>
                  </a:cubicBezTo>
                  <a:lnTo>
                    <a:pt x="116" y="43"/>
                  </a:lnTo>
                  <a:cubicBezTo>
                    <a:pt x="108" y="22"/>
                    <a:pt x="83"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11224675" y="2380425"/>
              <a:ext cx="8125" cy="26200"/>
            </a:xfrm>
            <a:custGeom>
              <a:avLst/>
              <a:gdLst/>
              <a:ahLst/>
              <a:cxnLst/>
              <a:rect l="l" t="t" r="r" b="b"/>
              <a:pathLst>
                <a:path w="325" h="1048" extrusionOk="0">
                  <a:moveTo>
                    <a:pt x="80" y="1"/>
                  </a:moveTo>
                  <a:cubicBezTo>
                    <a:pt x="44" y="1"/>
                    <a:pt x="0" y="27"/>
                    <a:pt x="20" y="62"/>
                  </a:cubicBezTo>
                  <a:lnTo>
                    <a:pt x="209" y="999"/>
                  </a:lnTo>
                  <a:cubicBezTo>
                    <a:pt x="217" y="1023"/>
                    <a:pt x="234" y="1040"/>
                    <a:pt x="258" y="1048"/>
                  </a:cubicBezTo>
                  <a:cubicBezTo>
                    <a:pt x="258" y="1048"/>
                    <a:pt x="267" y="1048"/>
                    <a:pt x="275" y="1040"/>
                  </a:cubicBezTo>
                  <a:cubicBezTo>
                    <a:pt x="300" y="1040"/>
                    <a:pt x="324" y="1007"/>
                    <a:pt x="316" y="982"/>
                  </a:cubicBezTo>
                  <a:lnTo>
                    <a:pt x="119" y="37"/>
                  </a:lnTo>
                  <a:cubicBezTo>
                    <a:pt x="122" y="11"/>
                    <a:pt x="10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11241600" y="2396950"/>
              <a:ext cx="6200" cy="18925"/>
            </a:xfrm>
            <a:custGeom>
              <a:avLst/>
              <a:gdLst/>
              <a:ahLst/>
              <a:cxnLst/>
              <a:rect l="l" t="t" r="r" b="b"/>
              <a:pathLst>
                <a:path w="248" h="757" extrusionOk="0">
                  <a:moveTo>
                    <a:pt x="42" y="1"/>
                  </a:moveTo>
                  <a:cubicBezTo>
                    <a:pt x="17" y="9"/>
                    <a:pt x="1" y="42"/>
                    <a:pt x="1" y="66"/>
                  </a:cubicBezTo>
                  <a:lnTo>
                    <a:pt x="140" y="716"/>
                  </a:lnTo>
                  <a:cubicBezTo>
                    <a:pt x="140" y="740"/>
                    <a:pt x="157" y="757"/>
                    <a:pt x="181" y="757"/>
                  </a:cubicBezTo>
                  <a:lnTo>
                    <a:pt x="198" y="757"/>
                  </a:lnTo>
                  <a:cubicBezTo>
                    <a:pt x="231" y="748"/>
                    <a:pt x="247" y="724"/>
                    <a:pt x="239" y="691"/>
                  </a:cubicBezTo>
                  <a:lnTo>
                    <a:pt x="107" y="50"/>
                  </a:lnTo>
                  <a:cubicBezTo>
                    <a:pt x="99" y="17"/>
                    <a:pt x="74" y="1"/>
                    <a:pt x="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11183675" y="2385050"/>
              <a:ext cx="19125" cy="6800"/>
            </a:xfrm>
            <a:custGeom>
              <a:avLst/>
              <a:gdLst/>
              <a:ahLst/>
              <a:cxnLst/>
              <a:rect l="l" t="t" r="r" b="b"/>
              <a:pathLst>
                <a:path w="765" h="272" extrusionOk="0">
                  <a:moveTo>
                    <a:pt x="682" y="0"/>
                  </a:moveTo>
                  <a:lnTo>
                    <a:pt x="49" y="164"/>
                  </a:lnTo>
                  <a:cubicBezTo>
                    <a:pt x="17" y="173"/>
                    <a:pt x="0" y="205"/>
                    <a:pt x="8" y="230"/>
                  </a:cubicBezTo>
                  <a:cubicBezTo>
                    <a:pt x="8" y="255"/>
                    <a:pt x="33" y="271"/>
                    <a:pt x="49" y="271"/>
                  </a:cubicBezTo>
                  <a:lnTo>
                    <a:pt x="74" y="271"/>
                  </a:lnTo>
                  <a:lnTo>
                    <a:pt x="715" y="107"/>
                  </a:lnTo>
                  <a:cubicBezTo>
                    <a:pt x="764" y="82"/>
                    <a:pt x="748"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11198675" y="2394500"/>
              <a:ext cx="19125" cy="6800"/>
            </a:xfrm>
            <a:custGeom>
              <a:avLst/>
              <a:gdLst/>
              <a:ahLst/>
              <a:cxnLst/>
              <a:rect l="l" t="t" r="r" b="b"/>
              <a:pathLst>
                <a:path w="765" h="272" extrusionOk="0">
                  <a:moveTo>
                    <a:pt x="690" y="0"/>
                  </a:moveTo>
                  <a:lnTo>
                    <a:pt x="49" y="164"/>
                  </a:lnTo>
                  <a:cubicBezTo>
                    <a:pt x="16" y="173"/>
                    <a:pt x="0" y="205"/>
                    <a:pt x="8" y="230"/>
                  </a:cubicBezTo>
                  <a:cubicBezTo>
                    <a:pt x="16" y="255"/>
                    <a:pt x="33" y="263"/>
                    <a:pt x="58" y="271"/>
                  </a:cubicBezTo>
                  <a:lnTo>
                    <a:pt x="74" y="271"/>
                  </a:lnTo>
                  <a:lnTo>
                    <a:pt x="715" y="99"/>
                  </a:lnTo>
                  <a:cubicBezTo>
                    <a:pt x="764" y="74"/>
                    <a:pt x="748" y="0"/>
                    <a:pt x="6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11206675" y="2403875"/>
              <a:ext cx="26125" cy="8725"/>
            </a:xfrm>
            <a:custGeom>
              <a:avLst/>
              <a:gdLst/>
              <a:ahLst/>
              <a:cxnLst/>
              <a:rect l="l" t="t" r="r" b="b"/>
              <a:pathLst>
                <a:path w="1045" h="349" extrusionOk="0">
                  <a:moveTo>
                    <a:pt x="986" y="1"/>
                  </a:moveTo>
                  <a:cubicBezTo>
                    <a:pt x="981" y="1"/>
                    <a:pt x="976" y="2"/>
                    <a:pt x="970" y="3"/>
                  </a:cubicBezTo>
                  <a:lnTo>
                    <a:pt x="50" y="241"/>
                  </a:lnTo>
                  <a:cubicBezTo>
                    <a:pt x="1" y="258"/>
                    <a:pt x="1" y="332"/>
                    <a:pt x="50" y="348"/>
                  </a:cubicBezTo>
                  <a:lnTo>
                    <a:pt x="74" y="348"/>
                  </a:lnTo>
                  <a:lnTo>
                    <a:pt x="995" y="110"/>
                  </a:lnTo>
                  <a:cubicBezTo>
                    <a:pt x="1028" y="102"/>
                    <a:pt x="1044" y="69"/>
                    <a:pt x="1036" y="44"/>
                  </a:cubicBezTo>
                  <a:cubicBezTo>
                    <a:pt x="1029" y="17"/>
                    <a:pt x="1011" y="1"/>
                    <a:pt x="9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11228875" y="2413175"/>
              <a:ext cx="19125" cy="6825"/>
            </a:xfrm>
            <a:custGeom>
              <a:avLst/>
              <a:gdLst/>
              <a:ahLst/>
              <a:cxnLst/>
              <a:rect l="l" t="t" r="r" b="b"/>
              <a:pathLst>
                <a:path w="765" h="273" extrusionOk="0">
                  <a:moveTo>
                    <a:pt x="682" y="1"/>
                  </a:moveTo>
                  <a:lnTo>
                    <a:pt x="49" y="165"/>
                  </a:lnTo>
                  <a:cubicBezTo>
                    <a:pt x="16" y="173"/>
                    <a:pt x="0" y="206"/>
                    <a:pt x="8" y="231"/>
                  </a:cubicBezTo>
                  <a:cubicBezTo>
                    <a:pt x="8" y="256"/>
                    <a:pt x="25" y="272"/>
                    <a:pt x="49" y="272"/>
                  </a:cubicBezTo>
                  <a:lnTo>
                    <a:pt x="74" y="272"/>
                  </a:lnTo>
                  <a:lnTo>
                    <a:pt x="715" y="108"/>
                  </a:lnTo>
                  <a:cubicBezTo>
                    <a:pt x="764" y="83"/>
                    <a:pt x="740" y="1"/>
                    <a:pt x="6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11271400" y="2327300"/>
              <a:ext cx="69050" cy="103400"/>
            </a:xfrm>
            <a:custGeom>
              <a:avLst/>
              <a:gdLst/>
              <a:ahLst/>
              <a:cxnLst/>
              <a:rect l="l" t="t" r="r" b="b"/>
              <a:pathLst>
                <a:path w="2762" h="4136" extrusionOk="0">
                  <a:moveTo>
                    <a:pt x="2309" y="1"/>
                  </a:moveTo>
                  <a:cubicBezTo>
                    <a:pt x="2309" y="1"/>
                    <a:pt x="1036" y="535"/>
                    <a:pt x="534" y="1661"/>
                  </a:cubicBezTo>
                  <a:cubicBezTo>
                    <a:pt x="25" y="2795"/>
                    <a:pt x="0" y="3888"/>
                    <a:pt x="469" y="4102"/>
                  </a:cubicBezTo>
                  <a:cubicBezTo>
                    <a:pt x="522" y="4125"/>
                    <a:pt x="580" y="4136"/>
                    <a:pt x="641" y="4136"/>
                  </a:cubicBezTo>
                  <a:cubicBezTo>
                    <a:pt x="1121" y="4136"/>
                    <a:pt x="1800" y="3440"/>
                    <a:pt x="2252" y="2433"/>
                  </a:cubicBezTo>
                  <a:cubicBezTo>
                    <a:pt x="2761" y="1299"/>
                    <a:pt x="2309" y="1"/>
                    <a:pt x="2309"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11276325" y="2342025"/>
              <a:ext cx="47075" cy="100850"/>
            </a:xfrm>
            <a:custGeom>
              <a:avLst/>
              <a:gdLst/>
              <a:ahLst/>
              <a:cxnLst/>
              <a:rect l="l" t="t" r="r" b="b"/>
              <a:pathLst>
                <a:path w="1883" h="4034" extrusionOk="0">
                  <a:moveTo>
                    <a:pt x="1823" y="1"/>
                  </a:moveTo>
                  <a:cubicBezTo>
                    <a:pt x="1802" y="1"/>
                    <a:pt x="1782" y="11"/>
                    <a:pt x="1775" y="36"/>
                  </a:cubicBezTo>
                  <a:lnTo>
                    <a:pt x="17" y="3956"/>
                  </a:lnTo>
                  <a:cubicBezTo>
                    <a:pt x="0" y="3981"/>
                    <a:pt x="17" y="4014"/>
                    <a:pt x="41" y="4030"/>
                  </a:cubicBezTo>
                  <a:cubicBezTo>
                    <a:pt x="46" y="4033"/>
                    <a:pt x="52" y="4034"/>
                    <a:pt x="58" y="4034"/>
                  </a:cubicBezTo>
                  <a:cubicBezTo>
                    <a:pt x="72" y="4034"/>
                    <a:pt x="87" y="4028"/>
                    <a:pt x="99" y="4022"/>
                  </a:cubicBezTo>
                  <a:cubicBezTo>
                    <a:pt x="107" y="4014"/>
                    <a:pt x="107" y="4006"/>
                    <a:pt x="115" y="4006"/>
                  </a:cubicBezTo>
                  <a:lnTo>
                    <a:pt x="1874" y="77"/>
                  </a:lnTo>
                  <a:cubicBezTo>
                    <a:pt x="1882" y="53"/>
                    <a:pt x="1874" y="20"/>
                    <a:pt x="1841" y="4"/>
                  </a:cubicBezTo>
                  <a:cubicBezTo>
                    <a:pt x="1835" y="2"/>
                    <a:pt x="1829" y="1"/>
                    <a:pt x="18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11305400" y="2345450"/>
              <a:ext cx="9375" cy="18200"/>
            </a:xfrm>
            <a:custGeom>
              <a:avLst/>
              <a:gdLst/>
              <a:ahLst/>
              <a:cxnLst/>
              <a:rect l="l" t="t" r="r" b="b"/>
              <a:pathLst>
                <a:path w="375" h="728" extrusionOk="0">
                  <a:moveTo>
                    <a:pt x="69" y="0"/>
                  </a:moveTo>
                  <a:cubicBezTo>
                    <a:pt x="35" y="0"/>
                    <a:pt x="0" y="34"/>
                    <a:pt x="21" y="80"/>
                  </a:cubicBezTo>
                  <a:lnTo>
                    <a:pt x="267" y="697"/>
                  </a:lnTo>
                  <a:cubicBezTo>
                    <a:pt x="273" y="714"/>
                    <a:pt x="292" y="728"/>
                    <a:pt x="314" y="728"/>
                  </a:cubicBezTo>
                  <a:cubicBezTo>
                    <a:pt x="323" y="728"/>
                    <a:pt x="332" y="726"/>
                    <a:pt x="341" y="721"/>
                  </a:cubicBezTo>
                  <a:cubicBezTo>
                    <a:pt x="341" y="721"/>
                    <a:pt x="349" y="721"/>
                    <a:pt x="358" y="713"/>
                  </a:cubicBezTo>
                  <a:cubicBezTo>
                    <a:pt x="374" y="697"/>
                    <a:pt x="374" y="672"/>
                    <a:pt x="374" y="655"/>
                  </a:cubicBezTo>
                  <a:lnTo>
                    <a:pt x="119" y="39"/>
                  </a:lnTo>
                  <a:cubicBezTo>
                    <a:pt x="110" y="12"/>
                    <a:pt x="90"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11298125" y="2361675"/>
              <a:ext cx="9450" cy="18200"/>
            </a:xfrm>
            <a:custGeom>
              <a:avLst/>
              <a:gdLst/>
              <a:ahLst/>
              <a:cxnLst/>
              <a:rect l="l" t="t" r="r" b="b"/>
              <a:pathLst>
                <a:path w="378" h="728" extrusionOk="0">
                  <a:moveTo>
                    <a:pt x="69" y="0"/>
                  </a:moveTo>
                  <a:cubicBezTo>
                    <a:pt x="34" y="0"/>
                    <a:pt x="0" y="34"/>
                    <a:pt x="16" y="80"/>
                  </a:cubicBezTo>
                  <a:lnTo>
                    <a:pt x="271" y="697"/>
                  </a:lnTo>
                  <a:cubicBezTo>
                    <a:pt x="277" y="714"/>
                    <a:pt x="295" y="728"/>
                    <a:pt x="315" y="728"/>
                  </a:cubicBezTo>
                  <a:cubicBezTo>
                    <a:pt x="322" y="728"/>
                    <a:pt x="329" y="726"/>
                    <a:pt x="336" y="721"/>
                  </a:cubicBezTo>
                  <a:cubicBezTo>
                    <a:pt x="345" y="721"/>
                    <a:pt x="353" y="713"/>
                    <a:pt x="361" y="713"/>
                  </a:cubicBezTo>
                  <a:cubicBezTo>
                    <a:pt x="377" y="697"/>
                    <a:pt x="377" y="672"/>
                    <a:pt x="369" y="656"/>
                  </a:cubicBezTo>
                  <a:lnTo>
                    <a:pt x="123" y="39"/>
                  </a:lnTo>
                  <a:cubicBezTo>
                    <a:pt x="111" y="12"/>
                    <a:pt x="89"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11288225" y="2371100"/>
              <a:ext cx="12150" cy="24925"/>
            </a:xfrm>
            <a:custGeom>
              <a:avLst/>
              <a:gdLst/>
              <a:ahLst/>
              <a:cxnLst/>
              <a:rect l="l" t="t" r="r" b="b"/>
              <a:pathLst>
                <a:path w="486" h="997" extrusionOk="0">
                  <a:moveTo>
                    <a:pt x="64" y="1"/>
                  </a:moveTo>
                  <a:cubicBezTo>
                    <a:pt x="56" y="1"/>
                    <a:pt x="49" y="3"/>
                    <a:pt x="42" y="7"/>
                  </a:cubicBezTo>
                  <a:cubicBezTo>
                    <a:pt x="9" y="16"/>
                    <a:pt x="1" y="49"/>
                    <a:pt x="9" y="81"/>
                  </a:cubicBezTo>
                  <a:lnTo>
                    <a:pt x="379" y="961"/>
                  </a:lnTo>
                  <a:cubicBezTo>
                    <a:pt x="385" y="986"/>
                    <a:pt x="406" y="997"/>
                    <a:pt x="426" y="997"/>
                  </a:cubicBezTo>
                  <a:cubicBezTo>
                    <a:pt x="433" y="997"/>
                    <a:pt x="439" y="996"/>
                    <a:pt x="445" y="994"/>
                  </a:cubicBezTo>
                  <a:cubicBezTo>
                    <a:pt x="453" y="994"/>
                    <a:pt x="461" y="985"/>
                    <a:pt x="461" y="985"/>
                  </a:cubicBezTo>
                  <a:cubicBezTo>
                    <a:pt x="478" y="969"/>
                    <a:pt x="486" y="944"/>
                    <a:pt x="478" y="920"/>
                  </a:cubicBezTo>
                  <a:lnTo>
                    <a:pt x="116" y="32"/>
                  </a:lnTo>
                  <a:cubicBezTo>
                    <a:pt x="104" y="14"/>
                    <a:pt x="84"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11283600" y="2394075"/>
              <a:ext cx="9600" cy="18175"/>
            </a:xfrm>
            <a:custGeom>
              <a:avLst/>
              <a:gdLst/>
              <a:ahLst/>
              <a:cxnLst/>
              <a:rect l="l" t="t" r="r" b="b"/>
              <a:pathLst>
                <a:path w="384" h="727" extrusionOk="0">
                  <a:moveTo>
                    <a:pt x="73" y="0"/>
                  </a:moveTo>
                  <a:cubicBezTo>
                    <a:pt x="37" y="0"/>
                    <a:pt x="0" y="32"/>
                    <a:pt x="22" y="75"/>
                  </a:cubicBezTo>
                  <a:lnTo>
                    <a:pt x="268" y="691"/>
                  </a:lnTo>
                  <a:cubicBezTo>
                    <a:pt x="281" y="716"/>
                    <a:pt x="298" y="727"/>
                    <a:pt x="320" y="727"/>
                  </a:cubicBezTo>
                  <a:cubicBezTo>
                    <a:pt x="327" y="727"/>
                    <a:pt x="334" y="726"/>
                    <a:pt x="342" y="724"/>
                  </a:cubicBezTo>
                  <a:cubicBezTo>
                    <a:pt x="350" y="724"/>
                    <a:pt x="350" y="716"/>
                    <a:pt x="359" y="716"/>
                  </a:cubicBezTo>
                  <a:cubicBezTo>
                    <a:pt x="375" y="699"/>
                    <a:pt x="383" y="674"/>
                    <a:pt x="375" y="650"/>
                  </a:cubicBezTo>
                  <a:lnTo>
                    <a:pt x="120" y="33"/>
                  </a:lnTo>
                  <a:cubicBezTo>
                    <a:pt x="111" y="10"/>
                    <a:pt x="92"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11311875" y="2355400"/>
              <a:ext cx="19000" cy="8350"/>
            </a:xfrm>
            <a:custGeom>
              <a:avLst/>
              <a:gdLst/>
              <a:ahLst/>
              <a:cxnLst/>
              <a:rect l="l" t="t" r="r" b="b"/>
              <a:pathLst>
                <a:path w="760" h="334" extrusionOk="0">
                  <a:moveTo>
                    <a:pt x="684" y="0"/>
                  </a:moveTo>
                  <a:cubicBezTo>
                    <a:pt x="678" y="0"/>
                    <a:pt x="672" y="1"/>
                    <a:pt x="666" y="3"/>
                  </a:cubicBezTo>
                  <a:lnTo>
                    <a:pt x="41" y="225"/>
                  </a:lnTo>
                  <a:cubicBezTo>
                    <a:pt x="16" y="233"/>
                    <a:pt x="0" y="266"/>
                    <a:pt x="8" y="299"/>
                  </a:cubicBezTo>
                  <a:cubicBezTo>
                    <a:pt x="22" y="319"/>
                    <a:pt x="41" y="334"/>
                    <a:pt x="66" y="334"/>
                  </a:cubicBezTo>
                  <a:cubicBezTo>
                    <a:pt x="71" y="334"/>
                    <a:pt x="76" y="333"/>
                    <a:pt x="82" y="331"/>
                  </a:cubicBezTo>
                  <a:lnTo>
                    <a:pt x="707" y="110"/>
                  </a:lnTo>
                  <a:cubicBezTo>
                    <a:pt x="715" y="101"/>
                    <a:pt x="715" y="101"/>
                    <a:pt x="723" y="93"/>
                  </a:cubicBezTo>
                  <a:cubicBezTo>
                    <a:pt x="760" y="56"/>
                    <a:pt x="731" y="0"/>
                    <a:pt x="6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11304675" y="2371625"/>
              <a:ext cx="18825" cy="8250"/>
            </a:xfrm>
            <a:custGeom>
              <a:avLst/>
              <a:gdLst/>
              <a:ahLst/>
              <a:cxnLst/>
              <a:rect l="l" t="t" r="r" b="b"/>
              <a:pathLst>
                <a:path w="753" h="330" extrusionOk="0">
                  <a:moveTo>
                    <a:pt x="682" y="0"/>
                  </a:moveTo>
                  <a:cubicBezTo>
                    <a:pt x="677" y="0"/>
                    <a:pt x="671" y="1"/>
                    <a:pt x="666" y="3"/>
                  </a:cubicBezTo>
                  <a:lnTo>
                    <a:pt x="41" y="225"/>
                  </a:lnTo>
                  <a:cubicBezTo>
                    <a:pt x="9" y="233"/>
                    <a:pt x="0" y="266"/>
                    <a:pt x="9" y="291"/>
                  </a:cubicBezTo>
                  <a:cubicBezTo>
                    <a:pt x="15" y="315"/>
                    <a:pt x="34" y="330"/>
                    <a:pt x="53" y="330"/>
                  </a:cubicBezTo>
                  <a:cubicBezTo>
                    <a:pt x="61" y="330"/>
                    <a:pt x="68" y="328"/>
                    <a:pt x="74" y="323"/>
                  </a:cubicBezTo>
                  <a:lnTo>
                    <a:pt x="699" y="110"/>
                  </a:lnTo>
                  <a:cubicBezTo>
                    <a:pt x="707" y="101"/>
                    <a:pt x="715" y="101"/>
                    <a:pt x="715" y="93"/>
                  </a:cubicBezTo>
                  <a:cubicBezTo>
                    <a:pt x="752" y="57"/>
                    <a:pt x="723"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11296850" y="2385375"/>
              <a:ext cx="26125" cy="10675"/>
            </a:xfrm>
            <a:custGeom>
              <a:avLst/>
              <a:gdLst/>
              <a:ahLst/>
              <a:cxnLst/>
              <a:rect l="l" t="t" r="r" b="b"/>
              <a:pathLst>
                <a:path w="1045" h="427" extrusionOk="0">
                  <a:moveTo>
                    <a:pt x="989" y="1"/>
                  </a:moveTo>
                  <a:cubicBezTo>
                    <a:pt x="983" y="1"/>
                    <a:pt x="977" y="2"/>
                    <a:pt x="971" y="3"/>
                  </a:cubicBezTo>
                  <a:lnTo>
                    <a:pt x="67" y="324"/>
                  </a:lnTo>
                  <a:cubicBezTo>
                    <a:pt x="1" y="339"/>
                    <a:pt x="20" y="426"/>
                    <a:pt x="78" y="426"/>
                  </a:cubicBezTo>
                  <a:cubicBezTo>
                    <a:pt x="85" y="426"/>
                    <a:pt x="92" y="425"/>
                    <a:pt x="100" y="423"/>
                  </a:cubicBezTo>
                  <a:lnTo>
                    <a:pt x="1004" y="102"/>
                  </a:lnTo>
                  <a:cubicBezTo>
                    <a:pt x="1012" y="102"/>
                    <a:pt x="1020" y="102"/>
                    <a:pt x="1020" y="94"/>
                  </a:cubicBezTo>
                  <a:cubicBezTo>
                    <a:pt x="1037" y="77"/>
                    <a:pt x="1045" y="53"/>
                    <a:pt x="1037" y="36"/>
                  </a:cubicBezTo>
                  <a:cubicBezTo>
                    <a:pt x="1030" y="11"/>
                    <a:pt x="1010" y="1"/>
                    <a:pt x="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11289600" y="2404075"/>
              <a:ext cx="19000" cy="8150"/>
            </a:xfrm>
            <a:custGeom>
              <a:avLst/>
              <a:gdLst/>
              <a:ahLst/>
              <a:cxnLst/>
              <a:rect l="l" t="t" r="r" b="b"/>
              <a:pathLst>
                <a:path w="760" h="326" extrusionOk="0">
                  <a:moveTo>
                    <a:pt x="707" y="0"/>
                  </a:moveTo>
                  <a:cubicBezTo>
                    <a:pt x="701" y="0"/>
                    <a:pt x="693" y="1"/>
                    <a:pt x="686" y="3"/>
                  </a:cubicBezTo>
                  <a:lnTo>
                    <a:pt x="61" y="217"/>
                  </a:lnTo>
                  <a:cubicBezTo>
                    <a:pt x="0" y="240"/>
                    <a:pt x="24" y="326"/>
                    <a:pt x="86" y="326"/>
                  </a:cubicBezTo>
                  <a:cubicBezTo>
                    <a:pt x="91" y="326"/>
                    <a:pt x="96" y="325"/>
                    <a:pt x="102" y="324"/>
                  </a:cubicBezTo>
                  <a:lnTo>
                    <a:pt x="727" y="102"/>
                  </a:lnTo>
                  <a:cubicBezTo>
                    <a:pt x="727" y="102"/>
                    <a:pt x="735" y="94"/>
                    <a:pt x="743" y="94"/>
                  </a:cubicBezTo>
                  <a:cubicBezTo>
                    <a:pt x="760" y="77"/>
                    <a:pt x="760" y="53"/>
                    <a:pt x="760" y="36"/>
                  </a:cubicBezTo>
                  <a:cubicBezTo>
                    <a:pt x="747" y="11"/>
                    <a:pt x="730" y="0"/>
                    <a:pt x="70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11289675" y="2402300"/>
              <a:ext cx="92475" cy="78700"/>
            </a:xfrm>
            <a:custGeom>
              <a:avLst/>
              <a:gdLst/>
              <a:ahLst/>
              <a:cxnLst/>
              <a:rect l="l" t="t" r="r" b="b"/>
              <a:pathLst>
                <a:path w="3699" h="3148" extrusionOk="0">
                  <a:moveTo>
                    <a:pt x="3677" y="0"/>
                  </a:moveTo>
                  <a:cubicBezTo>
                    <a:pt x="3497" y="0"/>
                    <a:pt x="2250" y="28"/>
                    <a:pt x="1398" y="789"/>
                  </a:cubicBezTo>
                  <a:cubicBezTo>
                    <a:pt x="469" y="1611"/>
                    <a:pt x="1" y="2597"/>
                    <a:pt x="346" y="2992"/>
                  </a:cubicBezTo>
                  <a:cubicBezTo>
                    <a:pt x="440" y="3098"/>
                    <a:pt x="587" y="3148"/>
                    <a:pt x="769" y="3148"/>
                  </a:cubicBezTo>
                  <a:cubicBezTo>
                    <a:pt x="1251" y="3148"/>
                    <a:pt x="1981" y="2797"/>
                    <a:pt x="2655" y="2194"/>
                  </a:cubicBezTo>
                  <a:cubicBezTo>
                    <a:pt x="3575" y="1373"/>
                    <a:pt x="3699" y="0"/>
                    <a:pt x="3699" y="0"/>
                  </a:cubicBezTo>
                  <a:cubicBezTo>
                    <a:pt x="3699" y="0"/>
                    <a:pt x="3691" y="0"/>
                    <a:pt x="367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11287425" y="2412600"/>
              <a:ext cx="83525" cy="74375"/>
            </a:xfrm>
            <a:custGeom>
              <a:avLst/>
              <a:gdLst/>
              <a:ahLst/>
              <a:cxnLst/>
              <a:rect l="l" t="t" r="r" b="b"/>
              <a:pathLst>
                <a:path w="3341" h="2975" extrusionOk="0">
                  <a:moveTo>
                    <a:pt x="3260" y="0"/>
                  </a:moveTo>
                  <a:cubicBezTo>
                    <a:pt x="3247" y="0"/>
                    <a:pt x="3234" y="5"/>
                    <a:pt x="3221" y="16"/>
                  </a:cubicBezTo>
                  <a:lnTo>
                    <a:pt x="17" y="2875"/>
                  </a:lnTo>
                  <a:cubicBezTo>
                    <a:pt x="0" y="2900"/>
                    <a:pt x="0" y="2933"/>
                    <a:pt x="17" y="2958"/>
                  </a:cubicBezTo>
                  <a:cubicBezTo>
                    <a:pt x="33" y="2966"/>
                    <a:pt x="49" y="2974"/>
                    <a:pt x="74" y="2974"/>
                  </a:cubicBezTo>
                  <a:cubicBezTo>
                    <a:pt x="74" y="2966"/>
                    <a:pt x="82" y="2966"/>
                    <a:pt x="91" y="2958"/>
                  </a:cubicBezTo>
                  <a:lnTo>
                    <a:pt x="3295" y="98"/>
                  </a:lnTo>
                  <a:cubicBezTo>
                    <a:pt x="3341" y="59"/>
                    <a:pt x="3305" y="0"/>
                    <a:pt x="3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11352125" y="2409950"/>
              <a:ext cx="3325" cy="19275"/>
            </a:xfrm>
            <a:custGeom>
              <a:avLst/>
              <a:gdLst/>
              <a:ahLst/>
              <a:cxnLst/>
              <a:rect l="l" t="t" r="r" b="b"/>
              <a:pathLst>
                <a:path w="133" h="771" extrusionOk="0">
                  <a:moveTo>
                    <a:pt x="79" y="0"/>
                  </a:moveTo>
                  <a:cubicBezTo>
                    <a:pt x="52" y="0"/>
                    <a:pt x="25" y="19"/>
                    <a:pt x="25" y="56"/>
                  </a:cubicBezTo>
                  <a:lnTo>
                    <a:pt x="1" y="713"/>
                  </a:lnTo>
                  <a:cubicBezTo>
                    <a:pt x="1" y="746"/>
                    <a:pt x="25" y="771"/>
                    <a:pt x="50" y="771"/>
                  </a:cubicBezTo>
                  <a:cubicBezTo>
                    <a:pt x="58" y="771"/>
                    <a:pt x="66" y="771"/>
                    <a:pt x="75" y="763"/>
                  </a:cubicBezTo>
                  <a:cubicBezTo>
                    <a:pt x="91" y="754"/>
                    <a:pt x="108" y="738"/>
                    <a:pt x="108" y="713"/>
                  </a:cubicBezTo>
                  <a:lnTo>
                    <a:pt x="132" y="56"/>
                  </a:lnTo>
                  <a:cubicBezTo>
                    <a:pt x="132" y="19"/>
                    <a:pt x="10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11338975" y="2422125"/>
              <a:ext cx="3125" cy="19025"/>
            </a:xfrm>
            <a:custGeom>
              <a:avLst/>
              <a:gdLst/>
              <a:ahLst/>
              <a:cxnLst/>
              <a:rect l="l" t="t" r="r" b="b"/>
              <a:pathLst>
                <a:path w="125" h="761" extrusionOk="0">
                  <a:moveTo>
                    <a:pt x="75" y="0"/>
                  </a:moveTo>
                  <a:cubicBezTo>
                    <a:pt x="54" y="0"/>
                    <a:pt x="34" y="13"/>
                    <a:pt x="25" y="37"/>
                  </a:cubicBezTo>
                  <a:lnTo>
                    <a:pt x="1" y="703"/>
                  </a:lnTo>
                  <a:cubicBezTo>
                    <a:pt x="1" y="728"/>
                    <a:pt x="25" y="752"/>
                    <a:pt x="58" y="760"/>
                  </a:cubicBezTo>
                  <a:cubicBezTo>
                    <a:pt x="58" y="752"/>
                    <a:pt x="67" y="752"/>
                    <a:pt x="67" y="752"/>
                  </a:cubicBezTo>
                  <a:cubicBezTo>
                    <a:pt x="91" y="744"/>
                    <a:pt x="108" y="719"/>
                    <a:pt x="108" y="703"/>
                  </a:cubicBezTo>
                  <a:lnTo>
                    <a:pt x="124" y="37"/>
                  </a:lnTo>
                  <a:cubicBezTo>
                    <a:pt x="116" y="13"/>
                    <a:pt x="95"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11325625" y="2426125"/>
              <a:ext cx="3525" cy="26725"/>
            </a:xfrm>
            <a:custGeom>
              <a:avLst/>
              <a:gdLst/>
              <a:ahLst/>
              <a:cxnLst/>
              <a:rect l="l" t="t" r="r" b="b"/>
              <a:pathLst>
                <a:path w="141" h="1069" extrusionOk="0">
                  <a:moveTo>
                    <a:pt x="83" y="1"/>
                  </a:moveTo>
                  <a:cubicBezTo>
                    <a:pt x="58" y="1"/>
                    <a:pt x="33" y="25"/>
                    <a:pt x="25" y="50"/>
                  </a:cubicBezTo>
                  <a:lnTo>
                    <a:pt x="1" y="1011"/>
                  </a:lnTo>
                  <a:cubicBezTo>
                    <a:pt x="1" y="1036"/>
                    <a:pt x="25" y="1061"/>
                    <a:pt x="50" y="1069"/>
                  </a:cubicBezTo>
                  <a:cubicBezTo>
                    <a:pt x="58" y="1069"/>
                    <a:pt x="66" y="1069"/>
                    <a:pt x="75" y="1061"/>
                  </a:cubicBezTo>
                  <a:cubicBezTo>
                    <a:pt x="91" y="1052"/>
                    <a:pt x="107" y="1036"/>
                    <a:pt x="107" y="1011"/>
                  </a:cubicBezTo>
                  <a:lnTo>
                    <a:pt x="140" y="58"/>
                  </a:lnTo>
                  <a:cubicBezTo>
                    <a:pt x="140" y="25"/>
                    <a:pt x="11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11312475" y="2445400"/>
              <a:ext cx="3325" cy="19175"/>
            </a:xfrm>
            <a:custGeom>
              <a:avLst/>
              <a:gdLst/>
              <a:ahLst/>
              <a:cxnLst/>
              <a:rect l="l" t="t" r="r" b="b"/>
              <a:pathLst>
                <a:path w="133" h="767" extrusionOk="0">
                  <a:moveTo>
                    <a:pt x="62" y="0"/>
                  </a:moveTo>
                  <a:cubicBezTo>
                    <a:pt x="36" y="0"/>
                    <a:pt x="17" y="23"/>
                    <a:pt x="17" y="51"/>
                  </a:cubicBezTo>
                  <a:lnTo>
                    <a:pt x="1" y="709"/>
                  </a:lnTo>
                  <a:cubicBezTo>
                    <a:pt x="1" y="742"/>
                    <a:pt x="25" y="766"/>
                    <a:pt x="50" y="766"/>
                  </a:cubicBezTo>
                  <a:lnTo>
                    <a:pt x="75" y="766"/>
                  </a:lnTo>
                  <a:cubicBezTo>
                    <a:pt x="91" y="758"/>
                    <a:pt x="108" y="742"/>
                    <a:pt x="108" y="717"/>
                  </a:cubicBezTo>
                  <a:lnTo>
                    <a:pt x="132" y="51"/>
                  </a:lnTo>
                  <a:cubicBezTo>
                    <a:pt x="132" y="27"/>
                    <a:pt x="108" y="2"/>
                    <a:pt x="75" y="2"/>
                  </a:cubicBezTo>
                  <a:cubicBezTo>
                    <a:pt x="70"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11352125" y="2426500"/>
              <a:ext cx="19550" cy="3975"/>
            </a:xfrm>
            <a:custGeom>
              <a:avLst/>
              <a:gdLst/>
              <a:ahLst/>
              <a:cxnLst/>
              <a:rect l="l" t="t" r="r" b="b"/>
              <a:pathLst>
                <a:path w="782" h="159" extrusionOk="0">
                  <a:moveTo>
                    <a:pt x="46" y="0"/>
                  </a:moveTo>
                  <a:cubicBezTo>
                    <a:pt x="19" y="0"/>
                    <a:pt x="1" y="23"/>
                    <a:pt x="1" y="51"/>
                  </a:cubicBezTo>
                  <a:cubicBezTo>
                    <a:pt x="1" y="76"/>
                    <a:pt x="17" y="109"/>
                    <a:pt x="50" y="109"/>
                  </a:cubicBezTo>
                  <a:lnTo>
                    <a:pt x="707" y="158"/>
                  </a:lnTo>
                  <a:lnTo>
                    <a:pt x="732" y="158"/>
                  </a:lnTo>
                  <a:cubicBezTo>
                    <a:pt x="781" y="134"/>
                    <a:pt x="773" y="60"/>
                    <a:pt x="716" y="51"/>
                  </a:cubicBezTo>
                  <a:lnTo>
                    <a:pt x="58" y="2"/>
                  </a:lnTo>
                  <a:cubicBezTo>
                    <a:pt x="54" y="1"/>
                    <a:pt x="50" y="0"/>
                    <a:pt x="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11338775" y="2438250"/>
              <a:ext cx="19350" cy="4125"/>
            </a:xfrm>
            <a:custGeom>
              <a:avLst/>
              <a:gdLst/>
              <a:ahLst/>
              <a:cxnLst/>
              <a:rect l="l" t="t" r="r" b="b"/>
              <a:pathLst>
                <a:path w="774" h="165" extrusionOk="0">
                  <a:moveTo>
                    <a:pt x="66" y="0"/>
                  </a:moveTo>
                  <a:cubicBezTo>
                    <a:pt x="33" y="0"/>
                    <a:pt x="9" y="17"/>
                    <a:pt x="9" y="50"/>
                  </a:cubicBezTo>
                  <a:cubicBezTo>
                    <a:pt x="1" y="83"/>
                    <a:pt x="25" y="107"/>
                    <a:pt x="58" y="107"/>
                  </a:cubicBezTo>
                  <a:lnTo>
                    <a:pt x="716" y="165"/>
                  </a:lnTo>
                  <a:cubicBezTo>
                    <a:pt x="724" y="165"/>
                    <a:pt x="732" y="165"/>
                    <a:pt x="732" y="157"/>
                  </a:cubicBezTo>
                  <a:cubicBezTo>
                    <a:pt x="757" y="148"/>
                    <a:pt x="773" y="132"/>
                    <a:pt x="773" y="115"/>
                  </a:cubicBezTo>
                  <a:cubicBezTo>
                    <a:pt x="773" y="83"/>
                    <a:pt x="748" y="58"/>
                    <a:pt x="724" y="50"/>
                  </a:cubicBezTo>
                  <a:lnTo>
                    <a:pt x="66"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11325625" y="2450125"/>
              <a:ext cx="26725" cy="4575"/>
            </a:xfrm>
            <a:custGeom>
              <a:avLst/>
              <a:gdLst/>
              <a:ahLst/>
              <a:cxnLst/>
              <a:rect l="l" t="t" r="r" b="b"/>
              <a:pathLst>
                <a:path w="1069" h="183" extrusionOk="0">
                  <a:moveTo>
                    <a:pt x="48" y="0"/>
                  </a:moveTo>
                  <a:cubicBezTo>
                    <a:pt x="25" y="0"/>
                    <a:pt x="1" y="23"/>
                    <a:pt x="1" y="51"/>
                  </a:cubicBezTo>
                  <a:cubicBezTo>
                    <a:pt x="1" y="76"/>
                    <a:pt x="25" y="101"/>
                    <a:pt x="50" y="109"/>
                  </a:cubicBezTo>
                  <a:lnTo>
                    <a:pt x="1011" y="183"/>
                  </a:lnTo>
                  <a:lnTo>
                    <a:pt x="1028" y="183"/>
                  </a:lnTo>
                  <a:cubicBezTo>
                    <a:pt x="1053" y="175"/>
                    <a:pt x="1061" y="158"/>
                    <a:pt x="1069" y="134"/>
                  </a:cubicBezTo>
                  <a:cubicBezTo>
                    <a:pt x="1069" y="109"/>
                    <a:pt x="1044" y="76"/>
                    <a:pt x="1020" y="76"/>
                  </a:cubicBezTo>
                  <a:lnTo>
                    <a:pt x="58" y="2"/>
                  </a:lnTo>
                  <a:cubicBezTo>
                    <a:pt x="55" y="1"/>
                    <a:pt x="52" y="0"/>
                    <a:pt x="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11312275" y="2462075"/>
              <a:ext cx="19550" cy="4150"/>
            </a:xfrm>
            <a:custGeom>
              <a:avLst/>
              <a:gdLst/>
              <a:ahLst/>
              <a:cxnLst/>
              <a:rect l="l" t="t" r="r" b="b"/>
              <a:pathLst>
                <a:path w="782" h="166" extrusionOk="0">
                  <a:moveTo>
                    <a:pt x="66" y="1"/>
                  </a:moveTo>
                  <a:cubicBezTo>
                    <a:pt x="33" y="1"/>
                    <a:pt x="9" y="17"/>
                    <a:pt x="9" y="50"/>
                  </a:cubicBezTo>
                  <a:cubicBezTo>
                    <a:pt x="0" y="83"/>
                    <a:pt x="25" y="108"/>
                    <a:pt x="58" y="108"/>
                  </a:cubicBezTo>
                  <a:lnTo>
                    <a:pt x="715" y="165"/>
                  </a:lnTo>
                  <a:cubicBezTo>
                    <a:pt x="724" y="165"/>
                    <a:pt x="732" y="157"/>
                    <a:pt x="740" y="157"/>
                  </a:cubicBezTo>
                  <a:cubicBezTo>
                    <a:pt x="781" y="132"/>
                    <a:pt x="773" y="66"/>
                    <a:pt x="724" y="58"/>
                  </a:cubicBezTo>
                  <a:lnTo>
                    <a:pt x="66"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11303025" y="2474250"/>
              <a:ext cx="107675" cy="59275"/>
            </a:xfrm>
            <a:custGeom>
              <a:avLst/>
              <a:gdLst/>
              <a:ahLst/>
              <a:cxnLst/>
              <a:rect l="l" t="t" r="r" b="b"/>
              <a:pathLst>
                <a:path w="4307" h="2371" extrusionOk="0">
                  <a:moveTo>
                    <a:pt x="3106" y="0"/>
                  </a:moveTo>
                  <a:cubicBezTo>
                    <a:pt x="2720" y="0"/>
                    <a:pt x="2285" y="59"/>
                    <a:pt x="1874" y="245"/>
                  </a:cubicBezTo>
                  <a:cubicBezTo>
                    <a:pt x="740" y="763"/>
                    <a:pt x="1" y="1560"/>
                    <a:pt x="214" y="2037"/>
                  </a:cubicBezTo>
                  <a:cubicBezTo>
                    <a:pt x="316" y="2259"/>
                    <a:pt x="616" y="2370"/>
                    <a:pt x="1023" y="2370"/>
                  </a:cubicBezTo>
                  <a:cubicBezTo>
                    <a:pt x="1474" y="2370"/>
                    <a:pt x="2056" y="2234"/>
                    <a:pt x="2647" y="1963"/>
                  </a:cubicBezTo>
                  <a:cubicBezTo>
                    <a:pt x="3781" y="1453"/>
                    <a:pt x="4307" y="179"/>
                    <a:pt x="4307" y="179"/>
                  </a:cubicBezTo>
                  <a:cubicBezTo>
                    <a:pt x="4307" y="179"/>
                    <a:pt x="3779" y="0"/>
                    <a:pt x="310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11294800" y="2484600"/>
              <a:ext cx="101325" cy="47150"/>
            </a:xfrm>
            <a:custGeom>
              <a:avLst/>
              <a:gdLst/>
              <a:ahLst/>
              <a:cxnLst/>
              <a:rect l="l" t="t" r="r" b="b"/>
              <a:pathLst>
                <a:path w="4053" h="1886" extrusionOk="0">
                  <a:moveTo>
                    <a:pt x="3989" y="1"/>
                  </a:moveTo>
                  <a:cubicBezTo>
                    <a:pt x="3982" y="1"/>
                    <a:pt x="3976" y="2"/>
                    <a:pt x="3970" y="4"/>
                  </a:cubicBezTo>
                  <a:lnTo>
                    <a:pt x="58" y="1787"/>
                  </a:lnTo>
                  <a:cubicBezTo>
                    <a:pt x="1" y="1812"/>
                    <a:pt x="26" y="1886"/>
                    <a:pt x="75" y="1886"/>
                  </a:cubicBezTo>
                  <a:lnTo>
                    <a:pt x="100" y="1886"/>
                  </a:lnTo>
                  <a:lnTo>
                    <a:pt x="4011" y="102"/>
                  </a:lnTo>
                  <a:cubicBezTo>
                    <a:pt x="4044" y="94"/>
                    <a:pt x="4052" y="61"/>
                    <a:pt x="4044" y="37"/>
                  </a:cubicBezTo>
                  <a:cubicBezTo>
                    <a:pt x="4032" y="11"/>
                    <a:pt x="4009" y="1"/>
                    <a:pt x="3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11374125" y="2477525"/>
              <a:ext cx="8750" cy="18475"/>
            </a:xfrm>
            <a:custGeom>
              <a:avLst/>
              <a:gdLst/>
              <a:ahLst/>
              <a:cxnLst/>
              <a:rect l="l" t="t" r="r" b="b"/>
              <a:pathLst>
                <a:path w="350" h="739" extrusionOk="0">
                  <a:moveTo>
                    <a:pt x="281" y="1"/>
                  </a:moveTo>
                  <a:cubicBezTo>
                    <a:pt x="260" y="1"/>
                    <a:pt x="239" y="12"/>
                    <a:pt x="230" y="40"/>
                  </a:cubicBezTo>
                  <a:lnTo>
                    <a:pt x="16" y="665"/>
                  </a:lnTo>
                  <a:cubicBezTo>
                    <a:pt x="0" y="689"/>
                    <a:pt x="16" y="722"/>
                    <a:pt x="49" y="730"/>
                  </a:cubicBezTo>
                  <a:cubicBezTo>
                    <a:pt x="49" y="739"/>
                    <a:pt x="58" y="739"/>
                    <a:pt x="66" y="739"/>
                  </a:cubicBezTo>
                  <a:cubicBezTo>
                    <a:pt x="90" y="739"/>
                    <a:pt x="107" y="722"/>
                    <a:pt x="115" y="698"/>
                  </a:cubicBezTo>
                  <a:lnTo>
                    <a:pt x="329" y="73"/>
                  </a:lnTo>
                  <a:cubicBezTo>
                    <a:pt x="349" y="32"/>
                    <a:pt x="316" y="1"/>
                    <a:pt x="2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11358100" y="2484925"/>
              <a:ext cx="8425" cy="18275"/>
            </a:xfrm>
            <a:custGeom>
              <a:avLst/>
              <a:gdLst/>
              <a:ahLst/>
              <a:cxnLst/>
              <a:rect l="l" t="t" r="r" b="b"/>
              <a:pathLst>
                <a:path w="337" h="731" extrusionOk="0">
                  <a:moveTo>
                    <a:pt x="270" y="1"/>
                  </a:moveTo>
                  <a:cubicBezTo>
                    <a:pt x="247" y="1"/>
                    <a:pt x="228" y="16"/>
                    <a:pt x="222" y="40"/>
                  </a:cubicBezTo>
                  <a:lnTo>
                    <a:pt x="8" y="665"/>
                  </a:lnTo>
                  <a:cubicBezTo>
                    <a:pt x="0" y="689"/>
                    <a:pt x="16" y="722"/>
                    <a:pt x="41" y="730"/>
                  </a:cubicBezTo>
                  <a:lnTo>
                    <a:pt x="58" y="730"/>
                  </a:lnTo>
                  <a:cubicBezTo>
                    <a:pt x="82" y="730"/>
                    <a:pt x="107" y="714"/>
                    <a:pt x="107" y="697"/>
                  </a:cubicBezTo>
                  <a:lnTo>
                    <a:pt x="329" y="73"/>
                  </a:lnTo>
                  <a:cubicBezTo>
                    <a:pt x="337" y="40"/>
                    <a:pt x="321" y="15"/>
                    <a:pt x="296" y="7"/>
                  </a:cubicBezTo>
                  <a:cubicBezTo>
                    <a:pt x="287" y="3"/>
                    <a:pt x="278" y="1"/>
                    <a:pt x="2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11341850" y="2485125"/>
              <a:ext cx="11100" cy="25475"/>
            </a:xfrm>
            <a:custGeom>
              <a:avLst/>
              <a:gdLst/>
              <a:ahLst/>
              <a:cxnLst/>
              <a:rect l="l" t="t" r="r" b="b"/>
              <a:pathLst>
                <a:path w="444" h="1019" extrusionOk="0">
                  <a:moveTo>
                    <a:pt x="375" y="1"/>
                  </a:moveTo>
                  <a:cubicBezTo>
                    <a:pt x="355" y="1"/>
                    <a:pt x="336" y="12"/>
                    <a:pt x="330" y="40"/>
                  </a:cubicBezTo>
                  <a:lnTo>
                    <a:pt x="9" y="944"/>
                  </a:lnTo>
                  <a:cubicBezTo>
                    <a:pt x="1" y="977"/>
                    <a:pt x="17" y="1002"/>
                    <a:pt x="42" y="1018"/>
                  </a:cubicBezTo>
                  <a:lnTo>
                    <a:pt x="67" y="1018"/>
                  </a:lnTo>
                  <a:cubicBezTo>
                    <a:pt x="83" y="1018"/>
                    <a:pt x="108" y="1002"/>
                    <a:pt x="116" y="985"/>
                  </a:cubicBezTo>
                  <a:lnTo>
                    <a:pt x="428" y="73"/>
                  </a:lnTo>
                  <a:cubicBezTo>
                    <a:pt x="444" y="32"/>
                    <a:pt x="408" y="1"/>
                    <a:pt x="3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11325825" y="2499600"/>
              <a:ext cx="8450" cy="18375"/>
            </a:xfrm>
            <a:custGeom>
              <a:avLst/>
              <a:gdLst/>
              <a:ahLst/>
              <a:cxnLst/>
              <a:rect l="l" t="t" r="r" b="b"/>
              <a:pathLst>
                <a:path w="338" h="735" extrusionOk="0">
                  <a:moveTo>
                    <a:pt x="275" y="1"/>
                  </a:moveTo>
                  <a:cubicBezTo>
                    <a:pt x="253" y="1"/>
                    <a:pt x="235" y="11"/>
                    <a:pt x="223" y="36"/>
                  </a:cubicBezTo>
                  <a:lnTo>
                    <a:pt x="9" y="661"/>
                  </a:lnTo>
                  <a:cubicBezTo>
                    <a:pt x="1" y="686"/>
                    <a:pt x="17" y="718"/>
                    <a:pt x="42" y="727"/>
                  </a:cubicBezTo>
                  <a:cubicBezTo>
                    <a:pt x="50" y="735"/>
                    <a:pt x="58" y="735"/>
                    <a:pt x="67" y="735"/>
                  </a:cubicBezTo>
                  <a:cubicBezTo>
                    <a:pt x="83" y="735"/>
                    <a:pt x="108" y="718"/>
                    <a:pt x="116" y="694"/>
                  </a:cubicBezTo>
                  <a:lnTo>
                    <a:pt x="330" y="69"/>
                  </a:lnTo>
                  <a:cubicBezTo>
                    <a:pt x="338" y="45"/>
                    <a:pt x="321" y="12"/>
                    <a:pt x="297" y="4"/>
                  </a:cubicBezTo>
                  <a:cubicBezTo>
                    <a:pt x="289" y="2"/>
                    <a:pt x="282" y="1"/>
                    <a:pt x="2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11373500" y="2493200"/>
              <a:ext cx="19125" cy="8975"/>
            </a:xfrm>
            <a:custGeom>
              <a:avLst/>
              <a:gdLst/>
              <a:ahLst/>
              <a:cxnLst/>
              <a:rect l="l" t="t" r="r" b="b"/>
              <a:pathLst>
                <a:path w="765" h="359" extrusionOk="0">
                  <a:moveTo>
                    <a:pt x="84" y="1"/>
                  </a:moveTo>
                  <a:cubicBezTo>
                    <a:pt x="26" y="1"/>
                    <a:pt x="0" y="81"/>
                    <a:pt x="66" y="103"/>
                  </a:cubicBezTo>
                  <a:lnTo>
                    <a:pt x="682" y="350"/>
                  </a:lnTo>
                  <a:cubicBezTo>
                    <a:pt x="691" y="358"/>
                    <a:pt x="699" y="358"/>
                    <a:pt x="707" y="358"/>
                  </a:cubicBezTo>
                  <a:cubicBezTo>
                    <a:pt x="724" y="358"/>
                    <a:pt x="740" y="342"/>
                    <a:pt x="756" y="325"/>
                  </a:cubicBezTo>
                  <a:cubicBezTo>
                    <a:pt x="765" y="292"/>
                    <a:pt x="748" y="260"/>
                    <a:pt x="724" y="251"/>
                  </a:cubicBezTo>
                  <a:lnTo>
                    <a:pt x="107" y="5"/>
                  </a:lnTo>
                  <a:cubicBezTo>
                    <a:pt x="99" y="2"/>
                    <a:pt x="91"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11357875" y="2500450"/>
              <a:ext cx="18525" cy="8900"/>
            </a:xfrm>
            <a:custGeom>
              <a:avLst/>
              <a:gdLst/>
              <a:ahLst/>
              <a:cxnLst/>
              <a:rect l="l" t="t" r="r" b="b"/>
              <a:pathLst>
                <a:path w="741" h="356" extrusionOk="0">
                  <a:moveTo>
                    <a:pt x="69" y="0"/>
                  </a:moveTo>
                  <a:cubicBezTo>
                    <a:pt x="47" y="0"/>
                    <a:pt x="24" y="15"/>
                    <a:pt x="17" y="35"/>
                  </a:cubicBezTo>
                  <a:cubicBezTo>
                    <a:pt x="1" y="68"/>
                    <a:pt x="17" y="93"/>
                    <a:pt x="42" y="109"/>
                  </a:cubicBezTo>
                  <a:lnTo>
                    <a:pt x="658" y="356"/>
                  </a:lnTo>
                  <a:lnTo>
                    <a:pt x="683" y="356"/>
                  </a:lnTo>
                  <a:cubicBezTo>
                    <a:pt x="699" y="356"/>
                    <a:pt x="724" y="348"/>
                    <a:pt x="732" y="323"/>
                  </a:cubicBezTo>
                  <a:cubicBezTo>
                    <a:pt x="740" y="298"/>
                    <a:pt x="732" y="265"/>
                    <a:pt x="699" y="257"/>
                  </a:cubicBezTo>
                  <a:lnTo>
                    <a:pt x="83" y="2"/>
                  </a:lnTo>
                  <a:cubicBezTo>
                    <a:pt x="79" y="1"/>
                    <a:pt x="7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11341425" y="2507800"/>
              <a:ext cx="25725" cy="11825"/>
            </a:xfrm>
            <a:custGeom>
              <a:avLst/>
              <a:gdLst/>
              <a:ahLst/>
              <a:cxnLst/>
              <a:rect l="l" t="t" r="r" b="b"/>
              <a:pathLst>
                <a:path w="1029" h="473" extrusionOk="0">
                  <a:moveTo>
                    <a:pt x="79" y="0"/>
                  </a:moveTo>
                  <a:cubicBezTo>
                    <a:pt x="27" y="0"/>
                    <a:pt x="0" y="82"/>
                    <a:pt x="59" y="111"/>
                  </a:cubicBezTo>
                  <a:lnTo>
                    <a:pt x="946" y="464"/>
                  </a:lnTo>
                  <a:cubicBezTo>
                    <a:pt x="955" y="473"/>
                    <a:pt x="963" y="473"/>
                    <a:pt x="971" y="473"/>
                  </a:cubicBezTo>
                  <a:cubicBezTo>
                    <a:pt x="996" y="473"/>
                    <a:pt x="1012" y="456"/>
                    <a:pt x="1020" y="440"/>
                  </a:cubicBezTo>
                  <a:cubicBezTo>
                    <a:pt x="1029" y="407"/>
                    <a:pt x="1020" y="374"/>
                    <a:pt x="988" y="366"/>
                  </a:cubicBezTo>
                  <a:lnTo>
                    <a:pt x="100" y="4"/>
                  </a:lnTo>
                  <a:cubicBezTo>
                    <a:pt x="93" y="2"/>
                    <a:pt x="8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11325625" y="2515225"/>
              <a:ext cx="18725" cy="8925"/>
            </a:xfrm>
            <a:custGeom>
              <a:avLst/>
              <a:gdLst/>
              <a:ahLst/>
              <a:cxnLst/>
              <a:rect l="l" t="t" r="r" b="b"/>
              <a:pathLst>
                <a:path w="749" h="357" extrusionOk="0">
                  <a:moveTo>
                    <a:pt x="61" y="0"/>
                  </a:moveTo>
                  <a:cubicBezTo>
                    <a:pt x="39" y="0"/>
                    <a:pt x="21" y="11"/>
                    <a:pt x="9" y="36"/>
                  </a:cubicBezTo>
                  <a:cubicBezTo>
                    <a:pt x="1" y="61"/>
                    <a:pt x="9" y="93"/>
                    <a:pt x="42" y="102"/>
                  </a:cubicBezTo>
                  <a:lnTo>
                    <a:pt x="658" y="356"/>
                  </a:lnTo>
                  <a:lnTo>
                    <a:pt x="683" y="356"/>
                  </a:lnTo>
                  <a:cubicBezTo>
                    <a:pt x="732" y="348"/>
                    <a:pt x="748" y="274"/>
                    <a:pt x="699" y="250"/>
                  </a:cubicBezTo>
                  <a:lnTo>
                    <a:pt x="83" y="3"/>
                  </a:lnTo>
                  <a:cubicBezTo>
                    <a:pt x="75" y="1"/>
                    <a:pt x="68"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11309600" y="2535675"/>
              <a:ext cx="111800" cy="51925"/>
            </a:xfrm>
            <a:custGeom>
              <a:avLst/>
              <a:gdLst/>
              <a:ahLst/>
              <a:cxnLst/>
              <a:rect l="l" t="t" r="r" b="b"/>
              <a:pathLst>
                <a:path w="4472" h="2077" extrusionOk="0">
                  <a:moveTo>
                    <a:pt x="2757" y="1"/>
                  </a:moveTo>
                  <a:cubicBezTo>
                    <a:pt x="2531" y="1"/>
                    <a:pt x="2297" y="26"/>
                    <a:pt x="2063" y="89"/>
                  </a:cubicBezTo>
                  <a:cubicBezTo>
                    <a:pt x="864" y="410"/>
                    <a:pt x="1" y="1075"/>
                    <a:pt x="132" y="1576"/>
                  </a:cubicBezTo>
                  <a:cubicBezTo>
                    <a:pt x="217" y="1900"/>
                    <a:pt x="700" y="2077"/>
                    <a:pt x="1353" y="2077"/>
                  </a:cubicBezTo>
                  <a:cubicBezTo>
                    <a:pt x="1710" y="2077"/>
                    <a:pt x="2118" y="2024"/>
                    <a:pt x="2540" y="1913"/>
                  </a:cubicBezTo>
                  <a:cubicBezTo>
                    <a:pt x="3740" y="1593"/>
                    <a:pt x="4471" y="426"/>
                    <a:pt x="4471" y="426"/>
                  </a:cubicBezTo>
                  <a:cubicBezTo>
                    <a:pt x="4471" y="426"/>
                    <a:pt x="3685" y="1"/>
                    <a:pt x="275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11298925" y="2549350"/>
              <a:ext cx="106850" cy="30475"/>
            </a:xfrm>
            <a:custGeom>
              <a:avLst/>
              <a:gdLst/>
              <a:ahLst/>
              <a:cxnLst/>
              <a:rect l="l" t="t" r="r" b="b"/>
              <a:pathLst>
                <a:path w="4274" h="1219" extrusionOk="0">
                  <a:moveTo>
                    <a:pt x="4212" y="1"/>
                  </a:moveTo>
                  <a:cubicBezTo>
                    <a:pt x="4208" y="1"/>
                    <a:pt x="4204" y="1"/>
                    <a:pt x="4200" y="2"/>
                  </a:cubicBezTo>
                  <a:lnTo>
                    <a:pt x="41" y="1112"/>
                  </a:lnTo>
                  <a:cubicBezTo>
                    <a:pt x="0" y="1128"/>
                    <a:pt x="0" y="1202"/>
                    <a:pt x="50" y="1210"/>
                  </a:cubicBezTo>
                  <a:lnTo>
                    <a:pt x="50" y="1218"/>
                  </a:lnTo>
                  <a:lnTo>
                    <a:pt x="74" y="1218"/>
                  </a:lnTo>
                  <a:lnTo>
                    <a:pt x="4224" y="109"/>
                  </a:lnTo>
                  <a:cubicBezTo>
                    <a:pt x="4257" y="101"/>
                    <a:pt x="4274" y="76"/>
                    <a:pt x="4265" y="43"/>
                  </a:cubicBezTo>
                  <a:cubicBezTo>
                    <a:pt x="4258" y="22"/>
                    <a:pt x="4239" y="1"/>
                    <a:pt x="42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11382750" y="2540375"/>
              <a:ext cx="11275" cy="17050"/>
            </a:xfrm>
            <a:custGeom>
              <a:avLst/>
              <a:gdLst/>
              <a:ahLst/>
              <a:cxnLst/>
              <a:rect l="l" t="t" r="r" b="b"/>
              <a:pathLst>
                <a:path w="451" h="682" extrusionOk="0">
                  <a:moveTo>
                    <a:pt x="367" y="0"/>
                  </a:moveTo>
                  <a:cubicBezTo>
                    <a:pt x="351" y="0"/>
                    <a:pt x="336" y="7"/>
                    <a:pt x="329" y="24"/>
                  </a:cubicBezTo>
                  <a:lnTo>
                    <a:pt x="17" y="600"/>
                  </a:lnTo>
                  <a:cubicBezTo>
                    <a:pt x="0" y="624"/>
                    <a:pt x="8" y="657"/>
                    <a:pt x="33" y="674"/>
                  </a:cubicBezTo>
                  <a:lnTo>
                    <a:pt x="58" y="682"/>
                  </a:lnTo>
                  <a:cubicBezTo>
                    <a:pt x="74" y="682"/>
                    <a:pt x="99" y="674"/>
                    <a:pt x="107" y="657"/>
                  </a:cubicBezTo>
                  <a:lnTo>
                    <a:pt x="428" y="74"/>
                  </a:lnTo>
                  <a:cubicBezTo>
                    <a:pt x="451" y="39"/>
                    <a:pt x="405" y="0"/>
                    <a:pt x="3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11365475" y="2544700"/>
              <a:ext cx="11125" cy="17300"/>
            </a:xfrm>
            <a:custGeom>
              <a:avLst/>
              <a:gdLst/>
              <a:ahLst/>
              <a:cxnLst/>
              <a:rect l="l" t="t" r="r" b="b"/>
              <a:pathLst>
                <a:path w="445" h="692" extrusionOk="0">
                  <a:moveTo>
                    <a:pt x="390" y="1"/>
                  </a:moveTo>
                  <a:cubicBezTo>
                    <a:pt x="370" y="1"/>
                    <a:pt x="350" y="14"/>
                    <a:pt x="338" y="32"/>
                  </a:cubicBezTo>
                  <a:lnTo>
                    <a:pt x="17" y="607"/>
                  </a:lnTo>
                  <a:cubicBezTo>
                    <a:pt x="1" y="640"/>
                    <a:pt x="17" y="673"/>
                    <a:pt x="42" y="681"/>
                  </a:cubicBezTo>
                  <a:lnTo>
                    <a:pt x="58" y="690"/>
                  </a:lnTo>
                  <a:cubicBezTo>
                    <a:pt x="63" y="691"/>
                    <a:pt x="67" y="692"/>
                    <a:pt x="71" y="692"/>
                  </a:cubicBezTo>
                  <a:cubicBezTo>
                    <a:pt x="89" y="692"/>
                    <a:pt x="103" y="678"/>
                    <a:pt x="116" y="665"/>
                  </a:cubicBezTo>
                  <a:lnTo>
                    <a:pt x="428" y="81"/>
                  </a:lnTo>
                  <a:cubicBezTo>
                    <a:pt x="445" y="57"/>
                    <a:pt x="436" y="24"/>
                    <a:pt x="412" y="7"/>
                  </a:cubicBezTo>
                  <a:cubicBezTo>
                    <a:pt x="405" y="3"/>
                    <a:pt x="397" y="1"/>
                    <a:pt x="3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11348425" y="2542700"/>
              <a:ext cx="14775" cy="23825"/>
            </a:xfrm>
            <a:custGeom>
              <a:avLst/>
              <a:gdLst/>
              <a:ahLst/>
              <a:cxnLst/>
              <a:rect l="l" t="t" r="r" b="b"/>
              <a:pathLst>
                <a:path w="591" h="953" extrusionOk="0">
                  <a:moveTo>
                    <a:pt x="520" y="1"/>
                  </a:moveTo>
                  <a:cubicBezTo>
                    <a:pt x="504" y="1"/>
                    <a:pt x="488" y="9"/>
                    <a:pt x="477" y="30"/>
                  </a:cubicBezTo>
                  <a:lnTo>
                    <a:pt x="17" y="876"/>
                  </a:lnTo>
                  <a:cubicBezTo>
                    <a:pt x="1" y="901"/>
                    <a:pt x="9" y="934"/>
                    <a:pt x="34" y="950"/>
                  </a:cubicBezTo>
                  <a:lnTo>
                    <a:pt x="58" y="950"/>
                  </a:lnTo>
                  <a:cubicBezTo>
                    <a:pt x="61" y="952"/>
                    <a:pt x="65" y="953"/>
                    <a:pt x="68" y="953"/>
                  </a:cubicBezTo>
                  <a:cubicBezTo>
                    <a:pt x="83" y="953"/>
                    <a:pt x="101" y="939"/>
                    <a:pt x="108" y="926"/>
                  </a:cubicBezTo>
                  <a:lnTo>
                    <a:pt x="568" y="87"/>
                  </a:lnTo>
                  <a:cubicBezTo>
                    <a:pt x="590" y="42"/>
                    <a:pt x="555" y="1"/>
                    <a:pt x="5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11331175" y="2553900"/>
              <a:ext cx="11125" cy="17300"/>
            </a:xfrm>
            <a:custGeom>
              <a:avLst/>
              <a:gdLst/>
              <a:ahLst/>
              <a:cxnLst/>
              <a:rect l="l" t="t" r="r" b="b"/>
              <a:pathLst>
                <a:path w="445" h="692" extrusionOk="0">
                  <a:moveTo>
                    <a:pt x="383" y="1"/>
                  </a:moveTo>
                  <a:cubicBezTo>
                    <a:pt x="366" y="1"/>
                    <a:pt x="348" y="10"/>
                    <a:pt x="337" y="26"/>
                  </a:cubicBezTo>
                  <a:lnTo>
                    <a:pt x="17" y="609"/>
                  </a:lnTo>
                  <a:cubicBezTo>
                    <a:pt x="1" y="634"/>
                    <a:pt x="17" y="667"/>
                    <a:pt x="42" y="683"/>
                  </a:cubicBezTo>
                  <a:cubicBezTo>
                    <a:pt x="50" y="683"/>
                    <a:pt x="50" y="683"/>
                    <a:pt x="58" y="691"/>
                  </a:cubicBezTo>
                  <a:cubicBezTo>
                    <a:pt x="83" y="691"/>
                    <a:pt x="107" y="683"/>
                    <a:pt x="116" y="658"/>
                  </a:cubicBezTo>
                  <a:lnTo>
                    <a:pt x="436" y="83"/>
                  </a:lnTo>
                  <a:cubicBezTo>
                    <a:pt x="444" y="50"/>
                    <a:pt x="436" y="17"/>
                    <a:pt x="411" y="9"/>
                  </a:cubicBezTo>
                  <a:cubicBezTo>
                    <a:pt x="403" y="3"/>
                    <a:pt x="393" y="1"/>
                    <a:pt x="3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11382175" y="2554775"/>
              <a:ext cx="17850" cy="11500"/>
            </a:xfrm>
            <a:custGeom>
              <a:avLst/>
              <a:gdLst/>
              <a:ahLst/>
              <a:cxnLst/>
              <a:rect l="l" t="t" r="r" b="b"/>
              <a:pathLst>
                <a:path w="714" h="460" extrusionOk="0">
                  <a:moveTo>
                    <a:pt x="85" y="0"/>
                  </a:moveTo>
                  <a:cubicBezTo>
                    <a:pt x="33" y="0"/>
                    <a:pt x="0" y="71"/>
                    <a:pt x="56" y="106"/>
                  </a:cubicBezTo>
                  <a:lnTo>
                    <a:pt x="623" y="451"/>
                  </a:lnTo>
                  <a:cubicBezTo>
                    <a:pt x="623" y="451"/>
                    <a:pt x="631" y="451"/>
                    <a:pt x="640" y="459"/>
                  </a:cubicBezTo>
                  <a:cubicBezTo>
                    <a:pt x="664" y="459"/>
                    <a:pt x="681" y="451"/>
                    <a:pt x="697" y="426"/>
                  </a:cubicBezTo>
                  <a:cubicBezTo>
                    <a:pt x="713" y="402"/>
                    <a:pt x="705" y="369"/>
                    <a:pt x="672" y="352"/>
                  </a:cubicBezTo>
                  <a:lnTo>
                    <a:pt x="114" y="7"/>
                  </a:lnTo>
                  <a:cubicBezTo>
                    <a:pt x="104" y="2"/>
                    <a:pt x="94" y="0"/>
                    <a:pt x="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11365100" y="2559225"/>
              <a:ext cx="17675" cy="11400"/>
            </a:xfrm>
            <a:custGeom>
              <a:avLst/>
              <a:gdLst/>
              <a:ahLst/>
              <a:cxnLst/>
              <a:rect l="l" t="t" r="r" b="b"/>
              <a:pathLst>
                <a:path w="707" h="456" extrusionOk="0">
                  <a:moveTo>
                    <a:pt x="78" y="0"/>
                  </a:moveTo>
                  <a:cubicBezTo>
                    <a:pt x="33" y="0"/>
                    <a:pt x="1" y="73"/>
                    <a:pt x="49" y="100"/>
                  </a:cubicBezTo>
                  <a:lnTo>
                    <a:pt x="616" y="445"/>
                  </a:lnTo>
                  <a:cubicBezTo>
                    <a:pt x="624" y="454"/>
                    <a:pt x="632" y="454"/>
                    <a:pt x="640" y="454"/>
                  </a:cubicBezTo>
                  <a:cubicBezTo>
                    <a:pt x="643" y="455"/>
                    <a:pt x="647" y="456"/>
                    <a:pt x="650" y="456"/>
                  </a:cubicBezTo>
                  <a:cubicBezTo>
                    <a:pt x="665" y="456"/>
                    <a:pt x="683" y="442"/>
                    <a:pt x="690" y="429"/>
                  </a:cubicBezTo>
                  <a:cubicBezTo>
                    <a:pt x="706" y="404"/>
                    <a:pt x="698" y="372"/>
                    <a:pt x="673" y="355"/>
                  </a:cubicBezTo>
                  <a:lnTo>
                    <a:pt x="106" y="10"/>
                  </a:lnTo>
                  <a:cubicBezTo>
                    <a:pt x="97" y="3"/>
                    <a:pt x="87" y="0"/>
                    <a:pt x="7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11347875" y="2563725"/>
              <a:ext cx="24200" cy="15275"/>
            </a:xfrm>
            <a:custGeom>
              <a:avLst/>
              <a:gdLst/>
              <a:ahLst/>
              <a:cxnLst/>
              <a:rect l="l" t="t" r="r" b="b"/>
              <a:pathLst>
                <a:path w="968" h="611" extrusionOk="0">
                  <a:moveTo>
                    <a:pt x="75" y="0"/>
                  </a:moveTo>
                  <a:cubicBezTo>
                    <a:pt x="31" y="0"/>
                    <a:pt x="0" y="67"/>
                    <a:pt x="47" y="101"/>
                  </a:cubicBezTo>
                  <a:lnTo>
                    <a:pt x="869" y="602"/>
                  </a:lnTo>
                  <a:cubicBezTo>
                    <a:pt x="877" y="602"/>
                    <a:pt x="886" y="611"/>
                    <a:pt x="894" y="611"/>
                  </a:cubicBezTo>
                  <a:cubicBezTo>
                    <a:pt x="919" y="611"/>
                    <a:pt x="935" y="602"/>
                    <a:pt x="951" y="586"/>
                  </a:cubicBezTo>
                  <a:cubicBezTo>
                    <a:pt x="968" y="561"/>
                    <a:pt x="960" y="528"/>
                    <a:pt x="927" y="512"/>
                  </a:cubicBezTo>
                  <a:lnTo>
                    <a:pt x="105" y="11"/>
                  </a:lnTo>
                  <a:cubicBezTo>
                    <a:pt x="95" y="3"/>
                    <a:pt x="84"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11330825" y="2568250"/>
              <a:ext cx="18325" cy="11625"/>
            </a:xfrm>
            <a:custGeom>
              <a:avLst/>
              <a:gdLst/>
              <a:ahLst/>
              <a:cxnLst/>
              <a:rect l="l" t="t" r="r" b="b"/>
              <a:pathLst>
                <a:path w="733" h="465" extrusionOk="0">
                  <a:moveTo>
                    <a:pt x="81" y="1"/>
                  </a:moveTo>
                  <a:cubicBezTo>
                    <a:pt x="32" y="1"/>
                    <a:pt x="1" y="74"/>
                    <a:pt x="56" y="101"/>
                  </a:cubicBezTo>
                  <a:lnTo>
                    <a:pt x="614" y="446"/>
                  </a:lnTo>
                  <a:cubicBezTo>
                    <a:pt x="623" y="454"/>
                    <a:pt x="631" y="454"/>
                    <a:pt x="639" y="462"/>
                  </a:cubicBezTo>
                  <a:cubicBezTo>
                    <a:pt x="644" y="464"/>
                    <a:pt x="649" y="464"/>
                    <a:pt x="653" y="464"/>
                  </a:cubicBezTo>
                  <a:cubicBezTo>
                    <a:pt x="709" y="464"/>
                    <a:pt x="733" y="378"/>
                    <a:pt x="672" y="356"/>
                  </a:cubicBezTo>
                  <a:lnTo>
                    <a:pt x="113" y="11"/>
                  </a:lnTo>
                  <a:cubicBezTo>
                    <a:pt x="102" y="4"/>
                    <a:pt x="91"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11312675" y="2605125"/>
              <a:ext cx="113025" cy="47900"/>
            </a:xfrm>
            <a:custGeom>
              <a:avLst/>
              <a:gdLst/>
              <a:ahLst/>
              <a:cxnLst/>
              <a:rect l="l" t="t" r="r" b="b"/>
              <a:pathLst>
                <a:path w="4521" h="1916" extrusionOk="0">
                  <a:moveTo>
                    <a:pt x="2461" y="1"/>
                  </a:moveTo>
                  <a:cubicBezTo>
                    <a:pt x="2374" y="1"/>
                    <a:pt x="2285" y="5"/>
                    <a:pt x="2195" y="15"/>
                  </a:cubicBezTo>
                  <a:cubicBezTo>
                    <a:pt x="962" y="138"/>
                    <a:pt x="1" y="664"/>
                    <a:pt x="58" y="1182"/>
                  </a:cubicBezTo>
                  <a:cubicBezTo>
                    <a:pt x="100" y="1623"/>
                    <a:pt x="866" y="1915"/>
                    <a:pt x="1854" y="1915"/>
                  </a:cubicBezTo>
                  <a:cubicBezTo>
                    <a:pt x="2025" y="1915"/>
                    <a:pt x="2203" y="1907"/>
                    <a:pt x="2384" y="1888"/>
                  </a:cubicBezTo>
                  <a:cubicBezTo>
                    <a:pt x="3617" y="1757"/>
                    <a:pt x="4521" y="721"/>
                    <a:pt x="4521" y="721"/>
                  </a:cubicBezTo>
                  <a:cubicBezTo>
                    <a:pt x="4521" y="721"/>
                    <a:pt x="3581" y="1"/>
                    <a:pt x="246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11299525" y="2623525"/>
              <a:ext cx="109950" cy="13825"/>
            </a:xfrm>
            <a:custGeom>
              <a:avLst/>
              <a:gdLst/>
              <a:ahLst/>
              <a:cxnLst/>
              <a:rect l="l" t="t" r="r" b="b"/>
              <a:pathLst>
                <a:path w="4398" h="553" extrusionOk="0">
                  <a:moveTo>
                    <a:pt x="4350" y="0"/>
                  </a:moveTo>
                  <a:cubicBezTo>
                    <a:pt x="4347" y="0"/>
                    <a:pt x="4343" y="1"/>
                    <a:pt x="4340" y="2"/>
                  </a:cubicBezTo>
                  <a:lnTo>
                    <a:pt x="58" y="446"/>
                  </a:lnTo>
                  <a:cubicBezTo>
                    <a:pt x="9" y="454"/>
                    <a:pt x="1" y="520"/>
                    <a:pt x="50" y="544"/>
                  </a:cubicBezTo>
                  <a:lnTo>
                    <a:pt x="50" y="552"/>
                  </a:lnTo>
                  <a:lnTo>
                    <a:pt x="75" y="552"/>
                  </a:lnTo>
                  <a:lnTo>
                    <a:pt x="4348" y="109"/>
                  </a:lnTo>
                  <a:cubicBezTo>
                    <a:pt x="4381" y="100"/>
                    <a:pt x="4397" y="76"/>
                    <a:pt x="4397" y="51"/>
                  </a:cubicBezTo>
                  <a:cubicBezTo>
                    <a:pt x="4397" y="23"/>
                    <a:pt x="4373" y="0"/>
                    <a:pt x="43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11386025" y="2612600"/>
              <a:ext cx="13175" cy="15800"/>
            </a:xfrm>
            <a:custGeom>
              <a:avLst/>
              <a:gdLst/>
              <a:ahLst/>
              <a:cxnLst/>
              <a:rect l="l" t="t" r="r" b="b"/>
              <a:pathLst>
                <a:path w="527" h="632" extrusionOk="0">
                  <a:moveTo>
                    <a:pt x="458" y="0"/>
                  </a:moveTo>
                  <a:cubicBezTo>
                    <a:pt x="443" y="0"/>
                    <a:pt x="429" y="6"/>
                    <a:pt x="420" y="20"/>
                  </a:cubicBezTo>
                  <a:lnTo>
                    <a:pt x="17" y="546"/>
                  </a:lnTo>
                  <a:cubicBezTo>
                    <a:pt x="1" y="570"/>
                    <a:pt x="1" y="603"/>
                    <a:pt x="25" y="620"/>
                  </a:cubicBezTo>
                  <a:cubicBezTo>
                    <a:pt x="34" y="628"/>
                    <a:pt x="42" y="628"/>
                    <a:pt x="42" y="628"/>
                  </a:cubicBezTo>
                  <a:cubicBezTo>
                    <a:pt x="48" y="630"/>
                    <a:pt x="55" y="631"/>
                    <a:pt x="61" y="631"/>
                  </a:cubicBezTo>
                  <a:cubicBezTo>
                    <a:pt x="78" y="631"/>
                    <a:pt x="93" y="623"/>
                    <a:pt x="99" y="611"/>
                  </a:cubicBezTo>
                  <a:lnTo>
                    <a:pt x="510" y="86"/>
                  </a:lnTo>
                  <a:cubicBezTo>
                    <a:pt x="527" y="61"/>
                    <a:pt x="518" y="28"/>
                    <a:pt x="494" y="12"/>
                  </a:cubicBezTo>
                  <a:cubicBezTo>
                    <a:pt x="483" y="4"/>
                    <a:pt x="470"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11368350" y="2614450"/>
              <a:ext cx="13175" cy="15800"/>
            </a:xfrm>
            <a:custGeom>
              <a:avLst/>
              <a:gdLst/>
              <a:ahLst/>
              <a:cxnLst/>
              <a:rect l="l" t="t" r="r" b="b"/>
              <a:pathLst>
                <a:path w="527" h="632" extrusionOk="0">
                  <a:moveTo>
                    <a:pt x="463" y="0"/>
                  </a:moveTo>
                  <a:cubicBezTo>
                    <a:pt x="446" y="0"/>
                    <a:pt x="429" y="6"/>
                    <a:pt x="420" y="20"/>
                  </a:cubicBezTo>
                  <a:lnTo>
                    <a:pt x="17" y="546"/>
                  </a:lnTo>
                  <a:cubicBezTo>
                    <a:pt x="1" y="570"/>
                    <a:pt x="1" y="603"/>
                    <a:pt x="26" y="620"/>
                  </a:cubicBezTo>
                  <a:lnTo>
                    <a:pt x="50" y="628"/>
                  </a:lnTo>
                  <a:cubicBezTo>
                    <a:pt x="55" y="630"/>
                    <a:pt x="60" y="631"/>
                    <a:pt x="65" y="631"/>
                  </a:cubicBezTo>
                  <a:cubicBezTo>
                    <a:pt x="79" y="631"/>
                    <a:pt x="96" y="623"/>
                    <a:pt x="108" y="611"/>
                  </a:cubicBezTo>
                  <a:lnTo>
                    <a:pt x="510" y="85"/>
                  </a:lnTo>
                  <a:cubicBezTo>
                    <a:pt x="527" y="61"/>
                    <a:pt x="519" y="28"/>
                    <a:pt x="502" y="12"/>
                  </a:cubicBezTo>
                  <a:cubicBezTo>
                    <a:pt x="491" y="4"/>
                    <a:pt x="477" y="0"/>
                    <a:pt x="4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11350700" y="2610275"/>
              <a:ext cx="18025" cy="21825"/>
            </a:xfrm>
            <a:custGeom>
              <a:avLst/>
              <a:gdLst/>
              <a:ahLst/>
              <a:cxnLst/>
              <a:rect l="l" t="t" r="r" b="b"/>
              <a:pathLst>
                <a:path w="721" h="873" extrusionOk="0">
                  <a:moveTo>
                    <a:pt x="648" y="0"/>
                  </a:moveTo>
                  <a:cubicBezTo>
                    <a:pt x="634" y="0"/>
                    <a:pt x="620" y="7"/>
                    <a:pt x="608" y="22"/>
                  </a:cubicBezTo>
                  <a:lnTo>
                    <a:pt x="17" y="787"/>
                  </a:lnTo>
                  <a:cubicBezTo>
                    <a:pt x="0" y="803"/>
                    <a:pt x="8" y="844"/>
                    <a:pt x="25" y="861"/>
                  </a:cubicBezTo>
                  <a:cubicBezTo>
                    <a:pt x="33" y="861"/>
                    <a:pt x="41" y="869"/>
                    <a:pt x="50" y="869"/>
                  </a:cubicBezTo>
                  <a:cubicBezTo>
                    <a:pt x="54" y="871"/>
                    <a:pt x="59" y="872"/>
                    <a:pt x="64" y="872"/>
                  </a:cubicBezTo>
                  <a:cubicBezTo>
                    <a:pt x="79" y="872"/>
                    <a:pt x="95" y="864"/>
                    <a:pt x="107" y="852"/>
                  </a:cubicBezTo>
                  <a:lnTo>
                    <a:pt x="690" y="88"/>
                  </a:lnTo>
                  <a:cubicBezTo>
                    <a:pt x="720" y="46"/>
                    <a:pt x="685" y="0"/>
                    <a:pt x="6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11333025" y="2617975"/>
              <a:ext cx="13650" cy="15950"/>
            </a:xfrm>
            <a:custGeom>
              <a:avLst/>
              <a:gdLst/>
              <a:ahLst/>
              <a:cxnLst/>
              <a:rect l="l" t="t" r="r" b="b"/>
              <a:pathLst>
                <a:path w="546" h="638" extrusionOk="0">
                  <a:moveTo>
                    <a:pt x="470" y="1"/>
                  </a:moveTo>
                  <a:cubicBezTo>
                    <a:pt x="455" y="1"/>
                    <a:pt x="439" y="8"/>
                    <a:pt x="428" y="27"/>
                  </a:cubicBezTo>
                  <a:lnTo>
                    <a:pt x="17" y="544"/>
                  </a:lnTo>
                  <a:cubicBezTo>
                    <a:pt x="0" y="569"/>
                    <a:pt x="9" y="602"/>
                    <a:pt x="33" y="627"/>
                  </a:cubicBezTo>
                  <a:cubicBezTo>
                    <a:pt x="33" y="627"/>
                    <a:pt x="42" y="635"/>
                    <a:pt x="50" y="635"/>
                  </a:cubicBezTo>
                  <a:cubicBezTo>
                    <a:pt x="54" y="637"/>
                    <a:pt x="59" y="638"/>
                    <a:pt x="64" y="638"/>
                  </a:cubicBezTo>
                  <a:cubicBezTo>
                    <a:pt x="79" y="638"/>
                    <a:pt x="95" y="630"/>
                    <a:pt x="107" y="618"/>
                  </a:cubicBezTo>
                  <a:lnTo>
                    <a:pt x="510" y="92"/>
                  </a:lnTo>
                  <a:cubicBezTo>
                    <a:pt x="546" y="51"/>
                    <a:pt x="508" y="1"/>
                    <a:pt x="4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11385525" y="2625650"/>
              <a:ext cx="16150" cy="13425"/>
            </a:xfrm>
            <a:custGeom>
              <a:avLst/>
              <a:gdLst/>
              <a:ahLst/>
              <a:cxnLst/>
              <a:rect l="l" t="t" r="r" b="b"/>
              <a:pathLst>
                <a:path w="646" h="537" extrusionOk="0">
                  <a:moveTo>
                    <a:pt x="81" y="0"/>
                  </a:moveTo>
                  <a:cubicBezTo>
                    <a:pt x="36" y="0"/>
                    <a:pt x="0" y="59"/>
                    <a:pt x="45" y="98"/>
                  </a:cubicBezTo>
                  <a:lnTo>
                    <a:pt x="547" y="525"/>
                  </a:lnTo>
                  <a:cubicBezTo>
                    <a:pt x="555" y="533"/>
                    <a:pt x="563" y="533"/>
                    <a:pt x="571" y="533"/>
                  </a:cubicBezTo>
                  <a:cubicBezTo>
                    <a:pt x="576" y="535"/>
                    <a:pt x="581" y="536"/>
                    <a:pt x="586" y="536"/>
                  </a:cubicBezTo>
                  <a:cubicBezTo>
                    <a:pt x="600" y="536"/>
                    <a:pt x="615" y="529"/>
                    <a:pt x="621" y="517"/>
                  </a:cubicBezTo>
                  <a:cubicBezTo>
                    <a:pt x="645" y="500"/>
                    <a:pt x="637" y="459"/>
                    <a:pt x="621" y="443"/>
                  </a:cubicBezTo>
                  <a:lnTo>
                    <a:pt x="119" y="15"/>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11368350" y="2627475"/>
              <a:ext cx="15650" cy="13450"/>
            </a:xfrm>
            <a:custGeom>
              <a:avLst/>
              <a:gdLst/>
              <a:ahLst/>
              <a:cxnLst/>
              <a:rect l="l" t="t" r="r" b="b"/>
              <a:pathLst>
                <a:path w="626" h="538" extrusionOk="0">
                  <a:moveTo>
                    <a:pt x="63" y="1"/>
                  </a:moveTo>
                  <a:cubicBezTo>
                    <a:pt x="47" y="1"/>
                    <a:pt x="31" y="7"/>
                    <a:pt x="17" y="16"/>
                  </a:cubicBezTo>
                  <a:cubicBezTo>
                    <a:pt x="1" y="41"/>
                    <a:pt x="1" y="74"/>
                    <a:pt x="26" y="99"/>
                  </a:cubicBezTo>
                  <a:lnTo>
                    <a:pt x="527" y="526"/>
                  </a:lnTo>
                  <a:cubicBezTo>
                    <a:pt x="535" y="534"/>
                    <a:pt x="543" y="534"/>
                    <a:pt x="552" y="534"/>
                  </a:cubicBezTo>
                  <a:cubicBezTo>
                    <a:pt x="556" y="536"/>
                    <a:pt x="561" y="537"/>
                    <a:pt x="566" y="537"/>
                  </a:cubicBezTo>
                  <a:cubicBezTo>
                    <a:pt x="581" y="537"/>
                    <a:pt x="597" y="530"/>
                    <a:pt x="609" y="518"/>
                  </a:cubicBezTo>
                  <a:cubicBezTo>
                    <a:pt x="625" y="501"/>
                    <a:pt x="625" y="460"/>
                    <a:pt x="601" y="444"/>
                  </a:cubicBezTo>
                  <a:lnTo>
                    <a:pt x="100" y="16"/>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11350050" y="2629250"/>
              <a:ext cx="21825" cy="18450"/>
            </a:xfrm>
            <a:custGeom>
              <a:avLst/>
              <a:gdLst/>
              <a:ahLst/>
              <a:cxnLst/>
              <a:rect l="l" t="t" r="r" b="b"/>
              <a:pathLst>
                <a:path w="873" h="738" extrusionOk="0">
                  <a:moveTo>
                    <a:pt x="84" y="1"/>
                  </a:moveTo>
                  <a:cubicBezTo>
                    <a:pt x="38" y="1"/>
                    <a:pt x="0" y="63"/>
                    <a:pt x="51" y="102"/>
                  </a:cubicBezTo>
                  <a:lnTo>
                    <a:pt x="782" y="718"/>
                  </a:lnTo>
                  <a:cubicBezTo>
                    <a:pt x="790" y="726"/>
                    <a:pt x="790" y="734"/>
                    <a:pt x="799" y="734"/>
                  </a:cubicBezTo>
                  <a:cubicBezTo>
                    <a:pt x="805" y="737"/>
                    <a:pt x="811" y="738"/>
                    <a:pt x="817" y="738"/>
                  </a:cubicBezTo>
                  <a:cubicBezTo>
                    <a:pt x="832" y="738"/>
                    <a:pt x="844" y="730"/>
                    <a:pt x="856" y="718"/>
                  </a:cubicBezTo>
                  <a:cubicBezTo>
                    <a:pt x="873" y="693"/>
                    <a:pt x="873" y="660"/>
                    <a:pt x="856" y="644"/>
                  </a:cubicBezTo>
                  <a:lnTo>
                    <a:pt x="125" y="19"/>
                  </a:lnTo>
                  <a:cubicBezTo>
                    <a:pt x="112" y="6"/>
                    <a:pt x="97"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1332650" y="2631100"/>
              <a:ext cx="16325" cy="13500"/>
            </a:xfrm>
            <a:custGeom>
              <a:avLst/>
              <a:gdLst/>
              <a:ahLst/>
              <a:cxnLst/>
              <a:rect l="l" t="t" r="r" b="b"/>
              <a:pathLst>
                <a:path w="653" h="540" extrusionOk="0">
                  <a:moveTo>
                    <a:pt x="81" y="0"/>
                  </a:moveTo>
                  <a:cubicBezTo>
                    <a:pt x="36" y="0"/>
                    <a:pt x="0" y="62"/>
                    <a:pt x="40" y="102"/>
                  </a:cubicBezTo>
                  <a:lnTo>
                    <a:pt x="541" y="529"/>
                  </a:lnTo>
                  <a:cubicBezTo>
                    <a:pt x="550" y="529"/>
                    <a:pt x="558" y="537"/>
                    <a:pt x="566" y="537"/>
                  </a:cubicBezTo>
                  <a:cubicBezTo>
                    <a:pt x="572" y="539"/>
                    <a:pt x="577" y="539"/>
                    <a:pt x="582" y="539"/>
                  </a:cubicBezTo>
                  <a:cubicBezTo>
                    <a:pt x="629" y="539"/>
                    <a:pt x="652" y="476"/>
                    <a:pt x="615" y="447"/>
                  </a:cubicBezTo>
                  <a:lnTo>
                    <a:pt x="114" y="11"/>
                  </a:lnTo>
                  <a:cubicBezTo>
                    <a:pt x="103" y="3"/>
                    <a:pt x="92"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11307550" y="2669875"/>
              <a:ext cx="113025" cy="47925"/>
            </a:xfrm>
            <a:custGeom>
              <a:avLst/>
              <a:gdLst/>
              <a:ahLst/>
              <a:cxnLst/>
              <a:rect l="l" t="t" r="r" b="b"/>
              <a:pathLst>
                <a:path w="4521" h="1917" extrusionOk="0">
                  <a:moveTo>
                    <a:pt x="2448" y="1"/>
                  </a:moveTo>
                  <a:cubicBezTo>
                    <a:pt x="2364" y="1"/>
                    <a:pt x="2280" y="5"/>
                    <a:pt x="2195" y="13"/>
                  </a:cubicBezTo>
                  <a:cubicBezTo>
                    <a:pt x="962" y="145"/>
                    <a:pt x="0" y="663"/>
                    <a:pt x="58" y="1180"/>
                  </a:cubicBezTo>
                  <a:cubicBezTo>
                    <a:pt x="100" y="1619"/>
                    <a:pt x="857" y="1916"/>
                    <a:pt x="1838" y="1916"/>
                  </a:cubicBezTo>
                  <a:cubicBezTo>
                    <a:pt x="2013" y="1916"/>
                    <a:pt x="2196" y="1907"/>
                    <a:pt x="2384" y="1887"/>
                  </a:cubicBezTo>
                  <a:cubicBezTo>
                    <a:pt x="3625" y="1764"/>
                    <a:pt x="4520" y="720"/>
                    <a:pt x="4520" y="720"/>
                  </a:cubicBezTo>
                  <a:cubicBezTo>
                    <a:pt x="4520" y="720"/>
                    <a:pt x="3573" y="1"/>
                    <a:pt x="244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1294600" y="2688275"/>
              <a:ext cx="109950" cy="13800"/>
            </a:xfrm>
            <a:custGeom>
              <a:avLst/>
              <a:gdLst/>
              <a:ahLst/>
              <a:cxnLst/>
              <a:rect l="l" t="t" r="r" b="b"/>
              <a:pathLst>
                <a:path w="4398" h="552" extrusionOk="0">
                  <a:moveTo>
                    <a:pt x="4332" y="0"/>
                  </a:moveTo>
                  <a:lnTo>
                    <a:pt x="58" y="444"/>
                  </a:lnTo>
                  <a:cubicBezTo>
                    <a:pt x="1" y="452"/>
                    <a:pt x="1" y="526"/>
                    <a:pt x="42" y="543"/>
                  </a:cubicBezTo>
                  <a:lnTo>
                    <a:pt x="42" y="551"/>
                  </a:lnTo>
                  <a:lnTo>
                    <a:pt x="66" y="551"/>
                  </a:lnTo>
                  <a:lnTo>
                    <a:pt x="4340" y="107"/>
                  </a:lnTo>
                  <a:cubicBezTo>
                    <a:pt x="4373" y="107"/>
                    <a:pt x="4397" y="83"/>
                    <a:pt x="4389" y="50"/>
                  </a:cubicBezTo>
                  <a:cubicBezTo>
                    <a:pt x="4389" y="17"/>
                    <a:pt x="4364" y="0"/>
                    <a:pt x="43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11380900" y="2677450"/>
              <a:ext cx="13500" cy="15775"/>
            </a:xfrm>
            <a:custGeom>
              <a:avLst/>
              <a:gdLst/>
              <a:ahLst/>
              <a:cxnLst/>
              <a:rect l="l" t="t" r="r" b="b"/>
              <a:pathLst>
                <a:path w="540" h="631" extrusionOk="0">
                  <a:moveTo>
                    <a:pt x="464" y="0"/>
                  </a:moveTo>
                  <a:cubicBezTo>
                    <a:pt x="449" y="0"/>
                    <a:pt x="433" y="7"/>
                    <a:pt x="419" y="23"/>
                  </a:cubicBezTo>
                  <a:lnTo>
                    <a:pt x="17" y="540"/>
                  </a:lnTo>
                  <a:cubicBezTo>
                    <a:pt x="0" y="565"/>
                    <a:pt x="8" y="598"/>
                    <a:pt x="25" y="614"/>
                  </a:cubicBezTo>
                  <a:cubicBezTo>
                    <a:pt x="33" y="622"/>
                    <a:pt x="41" y="622"/>
                    <a:pt x="50" y="631"/>
                  </a:cubicBezTo>
                  <a:cubicBezTo>
                    <a:pt x="66" y="631"/>
                    <a:pt x="91" y="622"/>
                    <a:pt x="107" y="606"/>
                  </a:cubicBezTo>
                  <a:lnTo>
                    <a:pt x="510" y="88"/>
                  </a:lnTo>
                  <a:cubicBezTo>
                    <a:pt x="540" y="47"/>
                    <a:pt x="504" y="0"/>
                    <a:pt x="4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1363225" y="2679225"/>
              <a:ext cx="13175" cy="15850"/>
            </a:xfrm>
            <a:custGeom>
              <a:avLst/>
              <a:gdLst/>
              <a:ahLst/>
              <a:cxnLst/>
              <a:rect l="l" t="t" r="r" b="b"/>
              <a:pathLst>
                <a:path w="527" h="634" extrusionOk="0">
                  <a:moveTo>
                    <a:pt x="473" y="1"/>
                  </a:moveTo>
                  <a:cubicBezTo>
                    <a:pt x="455" y="1"/>
                    <a:pt x="436" y="10"/>
                    <a:pt x="420" y="26"/>
                  </a:cubicBezTo>
                  <a:lnTo>
                    <a:pt x="17" y="543"/>
                  </a:lnTo>
                  <a:cubicBezTo>
                    <a:pt x="0" y="568"/>
                    <a:pt x="9" y="601"/>
                    <a:pt x="25" y="617"/>
                  </a:cubicBezTo>
                  <a:cubicBezTo>
                    <a:pt x="33" y="625"/>
                    <a:pt x="42" y="625"/>
                    <a:pt x="50" y="634"/>
                  </a:cubicBezTo>
                  <a:cubicBezTo>
                    <a:pt x="66" y="634"/>
                    <a:pt x="91" y="625"/>
                    <a:pt x="107" y="609"/>
                  </a:cubicBezTo>
                  <a:lnTo>
                    <a:pt x="510" y="91"/>
                  </a:lnTo>
                  <a:cubicBezTo>
                    <a:pt x="526" y="67"/>
                    <a:pt x="526" y="34"/>
                    <a:pt x="502" y="9"/>
                  </a:cubicBezTo>
                  <a:cubicBezTo>
                    <a:pt x="493" y="3"/>
                    <a:pt x="483" y="1"/>
                    <a:pt x="4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1345550" y="2675100"/>
              <a:ext cx="18225" cy="21700"/>
            </a:xfrm>
            <a:custGeom>
              <a:avLst/>
              <a:gdLst/>
              <a:ahLst/>
              <a:cxnLst/>
              <a:rect l="l" t="t" r="r" b="b"/>
              <a:pathLst>
                <a:path w="729" h="868" extrusionOk="0">
                  <a:moveTo>
                    <a:pt x="645" y="1"/>
                  </a:moveTo>
                  <a:cubicBezTo>
                    <a:pt x="632" y="1"/>
                    <a:pt x="619" y="6"/>
                    <a:pt x="609" y="18"/>
                  </a:cubicBezTo>
                  <a:lnTo>
                    <a:pt x="17" y="782"/>
                  </a:lnTo>
                  <a:cubicBezTo>
                    <a:pt x="1" y="807"/>
                    <a:pt x="9" y="840"/>
                    <a:pt x="34" y="856"/>
                  </a:cubicBezTo>
                  <a:cubicBezTo>
                    <a:pt x="34" y="864"/>
                    <a:pt x="42" y="864"/>
                    <a:pt x="50" y="864"/>
                  </a:cubicBezTo>
                  <a:cubicBezTo>
                    <a:pt x="54" y="867"/>
                    <a:pt x="59" y="868"/>
                    <a:pt x="65" y="868"/>
                  </a:cubicBezTo>
                  <a:cubicBezTo>
                    <a:pt x="79" y="868"/>
                    <a:pt x="96" y="860"/>
                    <a:pt x="108" y="848"/>
                  </a:cubicBezTo>
                  <a:lnTo>
                    <a:pt x="691" y="92"/>
                  </a:lnTo>
                  <a:cubicBezTo>
                    <a:pt x="728" y="49"/>
                    <a:pt x="686" y="1"/>
                    <a:pt x="6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11327900" y="2682800"/>
              <a:ext cx="13650" cy="15850"/>
            </a:xfrm>
            <a:custGeom>
              <a:avLst/>
              <a:gdLst/>
              <a:ahLst/>
              <a:cxnLst/>
              <a:rect l="l" t="t" r="r" b="b"/>
              <a:pathLst>
                <a:path w="546" h="634" extrusionOk="0">
                  <a:moveTo>
                    <a:pt x="468" y="0"/>
                  </a:moveTo>
                  <a:cubicBezTo>
                    <a:pt x="453" y="0"/>
                    <a:pt x="439" y="7"/>
                    <a:pt x="427" y="22"/>
                  </a:cubicBezTo>
                  <a:lnTo>
                    <a:pt x="25" y="548"/>
                  </a:lnTo>
                  <a:cubicBezTo>
                    <a:pt x="0" y="573"/>
                    <a:pt x="8" y="606"/>
                    <a:pt x="33" y="622"/>
                  </a:cubicBezTo>
                  <a:lnTo>
                    <a:pt x="49" y="630"/>
                  </a:lnTo>
                  <a:cubicBezTo>
                    <a:pt x="54" y="633"/>
                    <a:pt x="59" y="634"/>
                    <a:pt x="64" y="634"/>
                  </a:cubicBezTo>
                  <a:cubicBezTo>
                    <a:pt x="78" y="634"/>
                    <a:pt x="95" y="626"/>
                    <a:pt x="107" y="614"/>
                  </a:cubicBezTo>
                  <a:lnTo>
                    <a:pt x="510" y="88"/>
                  </a:lnTo>
                  <a:cubicBezTo>
                    <a:pt x="545" y="46"/>
                    <a:pt x="507"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1381100" y="2690450"/>
              <a:ext cx="15425" cy="13550"/>
            </a:xfrm>
            <a:custGeom>
              <a:avLst/>
              <a:gdLst/>
              <a:ahLst/>
              <a:cxnLst/>
              <a:rect l="l" t="t" r="r" b="b"/>
              <a:pathLst>
                <a:path w="617" h="542" extrusionOk="0">
                  <a:moveTo>
                    <a:pt x="58" y="1"/>
                  </a:moveTo>
                  <a:cubicBezTo>
                    <a:pt x="42" y="1"/>
                    <a:pt x="26" y="7"/>
                    <a:pt x="17" y="20"/>
                  </a:cubicBezTo>
                  <a:cubicBezTo>
                    <a:pt x="0" y="45"/>
                    <a:pt x="0" y="78"/>
                    <a:pt x="25" y="94"/>
                  </a:cubicBezTo>
                  <a:lnTo>
                    <a:pt x="526" y="530"/>
                  </a:lnTo>
                  <a:cubicBezTo>
                    <a:pt x="526" y="530"/>
                    <a:pt x="535" y="530"/>
                    <a:pt x="543" y="538"/>
                  </a:cubicBezTo>
                  <a:cubicBezTo>
                    <a:pt x="547" y="540"/>
                    <a:pt x="552" y="541"/>
                    <a:pt x="557" y="541"/>
                  </a:cubicBezTo>
                  <a:cubicBezTo>
                    <a:pt x="572" y="541"/>
                    <a:pt x="588" y="534"/>
                    <a:pt x="600" y="522"/>
                  </a:cubicBezTo>
                  <a:cubicBezTo>
                    <a:pt x="617" y="497"/>
                    <a:pt x="617" y="464"/>
                    <a:pt x="600" y="448"/>
                  </a:cubicBezTo>
                  <a:lnTo>
                    <a:pt x="91" y="12"/>
                  </a:lnTo>
                  <a:cubicBezTo>
                    <a:pt x="83" y="5"/>
                    <a:pt x="71"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1363225" y="2692300"/>
              <a:ext cx="15650" cy="13450"/>
            </a:xfrm>
            <a:custGeom>
              <a:avLst/>
              <a:gdLst/>
              <a:ahLst/>
              <a:cxnLst/>
              <a:rect l="l" t="t" r="r" b="b"/>
              <a:pathLst>
                <a:path w="626" h="538" extrusionOk="0">
                  <a:moveTo>
                    <a:pt x="63" y="1"/>
                  </a:moveTo>
                  <a:cubicBezTo>
                    <a:pt x="48" y="1"/>
                    <a:pt x="34" y="7"/>
                    <a:pt x="25" y="20"/>
                  </a:cubicBezTo>
                  <a:cubicBezTo>
                    <a:pt x="0" y="45"/>
                    <a:pt x="0" y="78"/>
                    <a:pt x="25" y="94"/>
                  </a:cubicBezTo>
                  <a:lnTo>
                    <a:pt x="526" y="522"/>
                  </a:lnTo>
                  <a:cubicBezTo>
                    <a:pt x="535" y="530"/>
                    <a:pt x="543" y="530"/>
                    <a:pt x="551" y="538"/>
                  </a:cubicBezTo>
                  <a:cubicBezTo>
                    <a:pt x="568" y="538"/>
                    <a:pt x="592" y="538"/>
                    <a:pt x="609" y="522"/>
                  </a:cubicBezTo>
                  <a:cubicBezTo>
                    <a:pt x="625" y="497"/>
                    <a:pt x="625" y="464"/>
                    <a:pt x="600" y="439"/>
                  </a:cubicBezTo>
                  <a:lnTo>
                    <a:pt x="99" y="12"/>
                  </a:lnTo>
                  <a:cubicBezTo>
                    <a:pt x="88" y="5"/>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11345350" y="2694350"/>
              <a:ext cx="21600" cy="18075"/>
            </a:xfrm>
            <a:custGeom>
              <a:avLst/>
              <a:gdLst/>
              <a:ahLst/>
              <a:cxnLst/>
              <a:rect l="l" t="t" r="r" b="b"/>
              <a:pathLst>
                <a:path w="864" h="723" extrusionOk="0">
                  <a:moveTo>
                    <a:pt x="73" y="0"/>
                  </a:moveTo>
                  <a:cubicBezTo>
                    <a:pt x="30" y="0"/>
                    <a:pt x="1" y="55"/>
                    <a:pt x="33" y="94"/>
                  </a:cubicBezTo>
                  <a:lnTo>
                    <a:pt x="765" y="711"/>
                  </a:lnTo>
                  <a:cubicBezTo>
                    <a:pt x="765" y="719"/>
                    <a:pt x="773" y="719"/>
                    <a:pt x="789" y="719"/>
                  </a:cubicBezTo>
                  <a:cubicBezTo>
                    <a:pt x="794" y="721"/>
                    <a:pt x="799" y="722"/>
                    <a:pt x="804" y="722"/>
                  </a:cubicBezTo>
                  <a:cubicBezTo>
                    <a:pt x="818" y="722"/>
                    <a:pt x="833" y="715"/>
                    <a:pt x="839" y="703"/>
                  </a:cubicBezTo>
                  <a:cubicBezTo>
                    <a:pt x="863" y="678"/>
                    <a:pt x="855" y="645"/>
                    <a:pt x="839" y="629"/>
                  </a:cubicBezTo>
                  <a:lnTo>
                    <a:pt x="107" y="12"/>
                  </a:lnTo>
                  <a:cubicBezTo>
                    <a:pt x="96" y="4"/>
                    <a:pt x="84"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11327550" y="2695900"/>
              <a:ext cx="16325" cy="13575"/>
            </a:xfrm>
            <a:custGeom>
              <a:avLst/>
              <a:gdLst/>
              <a:ahLst/>
              <a:cxnLst/>
              <a:rect l="l" t="t" r="r" b="b"/>
              <a:pathLst>
                <a:path w="653" h="543" extrusionOk="0">
                  <a:moveTo>
                    <a:pt x="75" y="1"/>
                  </a:moveTo>
                  <a:cubicBezTo>
                    <a:pt x="32" y="1"/>
                    <a:pt x="0" y="60"/>
                    <a:pt x="39" y="98"/>
                  </a:cubicBezTo>
                  <a:lnTo>
                    <a:pt x="540" y="525"/>
                  </a:lnTo>
                  <a:cubicBezTo>
                    <a:pt x="548" y="534"/>
                    <a:pt x="556" y="534"/>
                    <a:pt x="565" y="542"/>
                  </a:cubicBezTo>
                  <a:cubicBezTo>
                    <a:pt x="568" y="542"/>
                    <a:pt x="571" y="543"/>
                    <a:pt x="574" y="543"/>
                  </a:cubicBezTo>
                  <a:cubicBezTo>
                    <a:pt x="626" y="543"/>
                    <a:pt x="653" y="482"/>
                    <a:pt x="614" y="443"/>
                  </a:cubicBezTo>
                  <a:lnTo>
                    <a:pt x="113" y="16"/>
                  </a:lnTo>
                  <a:cubicBezTo>
                    <a:pt x="100" y="5"/>
                    <a:pt x="87"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1160250" y="2442400"/>
              <a:ext cx="113025" cy="47600"/>
            </a:xfrm>
            <a:custGeom>
              <a:avLst/>
              <a:gdLst/>
              <a:ahLst/>
              <a:cxnLst/>
              <a:rect l="l" t="t" r="r" b="b"/>
              <a:pathLst>
                <a:path w="4521" h="1904" extrusionOk="0">
                  <a:moveTo>
                    <a:pt x="2127" y="0"/>
                  </a:moveTo>
                  <a:cubicBezTo>
                    <a:pt x="972" y="0"/>
                    <a:pt x="0" y="779"/>
                    <a:pt x="0" y="779"/>
                  </a:cubicBezTo>
                  <a:cubicBezTo>
                    <a:pt x="0" y="779"/>
                    <a:pt x="929" y="1798"/>
                    <a:pt x="2170" y="1889"/>
                  </a:cubicBezTo>
                  <a:cubicBezTo>
                    <a:pt x="2302" y="1899"/>
                    <a:pt x="2432" y="1903"/>
                    <a:pt x="2559" y="1903"/>
                  </a:cubicBezTo>
                  <a:cubicBezTo>
                    <a:pt x="3613" y="1903"/>
                    <a:pt x="4442" y="1579"/>
                    <a:pt x="4479" y="1116"/>
                  </a:cubicBezTo>
                  <a:cubicBezTo>
                    <a:pt x="4520" y="599"/>
                    <a:pt x="3542" y="97"/>
                    <a:pt x="2309" y="7"/>
                  </a:cubicBezTo>
                  <a:cubicBezTo>
                    <a:pt x="2248" y="3"/>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1176475" y="2461675"/>
              <a:ext cx="110150" cy="10900"/>
            </a:xfrm>
            <a:custGeom>
              <a:avLst/>
              <a:gdLst/>
              <a:ahLst/>
              <a:cxnLst/>
              <a:rect l="l" t="t" r="r" b="b"/>
              <a:pathLst>
                <a:path w="4406" h="436" extrusionOk="0">
                  <a:moveTo>
                    <a:pt x="58" y="0"/>
                  </a:moveTo>
                  <a:cubicBezTo>
                    <a:pt x="33" y="0"/>
                    <a:pt x="9" y="25"/>
                    <a:pt x="0" y="50"/>
                  </a:cubicBezTo>
                  <a:cubicBezTo>
                    <a:pt x="0" y="82"/>
                    <a:pt x="25" y="107"/>
                    <a:pt x="50" y="115"/>
                  </a:cubicBezTo>
                  <a:lnTo>
                    <a:pt x="4339" y="436"/>
                  </a:lnTo>
                  <a:lnTo>
                    <a:pt x="4364" y="436"/>
                  </a:lnTo>
                  <a:lnTo>
                    <a:pt x="4364" y="428"/>
                  </a:lnTo>
                  <a:cubicBezTo>
                    <a:pt x="4405" y="403"/>
                    <a:pt x="4397" y="337"/>
                    <a:pt x="4348" y="321"/>
                  </a:cubicBezTo>
                  <a:lnTo>
                    <a:pt x="58"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1186550" y="2450500"/>
              <a:ext cx="13575" cy="15600"/>
            </a:xfrm>
            <a:custGeom>
              <a:avLst/>
              <a:gdLst/>
              <a:ahLst/>
              <a:cxnLst/>
              <a:rect l="l" t="t" r="r" b="b"/>
              <a:pathLst>
                <a:path w="543" h="624" extrusionOk="0">
                  <a:moveTo>
                    <a:pt x="62" y="0"/>
                  </a:moveTo>
                  <a:cubicBezTo>
                    <a:pt x="49" y="0"/>
                    <a:pt x="36" y="4"/>
                    <a:pt x="25" y="12"/>
                  </a:cubicBezTo>
                  <a:cubicBezTo>
                    <a:pt x="8" y="36"/>
                    <a:pt x="0" y="69"/>
                    <a:pt x="17" y="94"/>
                  </a:cubicBezTo>
                  <a:lnTo>
                    <a:pt x="436" y="603"/>
                  </a:lnTo>
                  <a:cubicBezTo>
                    <a:pt x="448" y="615"/>
                    <a:pt x="464" y="623"/>
                    <a:pt x="482" y="623"/>
                  </a:cubicBezTo>
                  <a:cubicBezTo>
                    <a:pt x="488" y="623"/>
                    <a:pt x="495" y="622"/>
                    <a:pt x="501" y="620"/>
                  </a:cubicBezTo>
                  <a:cubicBezTo>
                    <a:pt x="501" y="620"/>
                    <a:pt x="510" y="612"/>
                    <a:pt x="518" y="612"/>
                  </a:cubicBezTo>
                  <a:cubicBezTo>
                    <a:pt x="534" y="595"/>
                    <a:pt x="543" y="554"/>
                    <a:pt x="526" y="538"/>
                  </a:cubicBezTo>
                  <a:lnTo>
                    <a:pt x="107" y="20"/>
                  </a:lnTo>
                  <a:cubicBezTo>
                    <a:pt x="93"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1204200" y="2451850"/>
              <a:ext cx="13600" cy="15675"/>
            </a:xfrm>
            <a:custGeom>
              <a:avLst/>
              <a:gdLst/>
              <a:ahLst/>
              <a:cxnLst/>
              <a:rect l="l" t="t" r="r" b="b"/>
              <a:pathLst>
                <a:path w="544" h="627" extrusionOk="0">
                  <a:moveTo>
                    <a:pt x="60" y="0"/>
                  </a:moveTo>
                  <a:cubicBezTo>
                    <a:pt x="48" y="0"/>
                    <a:pt x="36" y="5"/>
                    <a:pt x="26" y="15"/>
                  </a:cubicBezTo>
                  <a:cubicBezTo>
                    <a:pt x="9" y="32"/>
                    <a:pt x="1" y="65"/>
                    <a:pt x="17" y="89"/>
                  </a:cubicBezTo>
                  <a:lnTo>
                    <a:pt x="436" y="607"/>
                  </a:lnTo>
                  <a:cubicBezTo>
                    <a:pt x="448" y="619"/>
                    <a:pt x="465" y="627"/>
                    <a:pt x="483" y="627"/>
                  </a:cubicBezTo>
                  <a:cubicBezTo>
                    <a:pt x="489" y="627"/>
                    <a:pt x="496" y="626"/>
                    <a:pt x="502" y="623"/>
                  </a:cubicBezTo>
                  <a:cubicBezTo>
                    <a:pt x="502" y="615"/>
                    <a:pt x="510" y="615"/>
                    <a:pt x="519" y="615"/>
                  </a:cubicBezTo>
                  <a:cubicBezTo>
                    <a:pt x="535" y="590"/>
                    <a:pt x="543" y="558"/>
                    <a:pt x="527" y="533"/>
                  </a:cubicBezTo>
                  <a:lnTo>
                    <a:pt x="108" y="23"/>
                  </a:lnTo>
                  <a:cubicBezTo>
                    <a:pt x="93" y="9"/>
                    <a:pt x="76"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11217150" y="2447425"/>
              <a:ext cx="18300" cy="21325"/>
            </a:xfrm>
            <a:custGeom>
              <a:avLst/>
              <a:gdLst/>
              <a:ahLst/>
              <a:cxnLst/>
              <a:rect l="l" t="t" r="r" b="b"/>
              <a:pathLst>
                <a:path w="732" h="853" extrusionOk="0">
                  <a:moveTo>
                    <a:pt x="63" y="0"/>
                  </a:moveTo>
                  <a:cubicBezTo>
                    <a:pt x="52" y="0"/>
                    <a:pt x="41" y="4"/>
                    <a:pt x="33" y="11"/>
                  </a:cubicBezTo>
                  <a:cubicBezTo>
                    <a:pt x="9" y="36"/>
                    <a:pt x="1" y="69"/>
                    <a:pt x="25" y="94"/>
                  </a:cubicBezTo>
                  <a:lnTo>
                    <a:pt x="625" y="833"/>
                  </a:lnTo>
                  <a:cubicBezTo>
                    <a:pt x="637" y="845"/>
                    <a:pt x="654" y="853"/>
                    <a:pt x="671" y="853"/>
                  </a:cubicBezTo>
                  <a:cubicBezTo>
                    <a:pt x="678" y="853"/>
                    <a:pt x="684" y="852"/>
                    <a:pt x="691" y="850"/>
                  </a:cubicBezTo>
                  <a:cubicBezTo>
                    <a:pt x="691" y="850"/>
                    <a:pt x="699" y="841"/>
                    <a:pt x="707" y="841"/>
                  </a:cubicBezTo>
                  <a:cubicBezTo>
                    <a:pt x="732" y="825"/>
                    <a:pt x="732" y="784"/>
                    <a:pt x="716" y="767"/>
                  </a:cubicBezTo>
                  <a:lnTo>
                    <a:pt x="107" y="20"/>
                  </a:lnTo>
                  <a:cubicBezTo>
                    <a:pt x="94" y="6"/>
                    <a:pt x="78"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1239550" y="2454500"/>
              <a:ext cx="13575" cy="15625"/>
            </a:xfrm>
            <a:custGeom>
              <a:avLst/>
              <a:gdLst/>
              <a:ahLst/>
              <a:cxnLst/>
              <a:rect l="l" t="t" r="r" b="b"/>
              <a:pathLst>
                <a:path w="543" h="625" extrusionOk="0">
                  <a:moveTo>
                    <a:pt x="63" y="1"/>
                  </a:moveTo>
                  <a:cubicBezTo>
                    <a:pt x="51" y="1"/>
                    <a:pt x="41" y="5"/>
                    <a:pt x="33" y="16"/>
                  </a:cubicBezTo>
                  <a:cubicBezTo>
                    <a:pt x="9" y="33"/>
                    <a:pt x="0" y="65"/>
                    <a:pt x="25" y="90"/>
                  </a:cubicBezTo>
                  <a:lnTo>
                    <a:pt x="444" y="600"/>
                  </a:lnTo>
                  <a:cubicBezTo>
                    <a:pt x="452" y="624"/>
                    <a:pt x="477" y="624"/>
                    <a:pt x="502" y="624"/>
                  </a:cubicBezTo>
                  <a:cubicBezTo>
                    <a:pt x="510" y="616"/>
                    <a:pt x="510" y="616"/>
                    <a:pt x="518" y="608"/>
                  </a:cubicBezTo>
                  <a:cubicBezTo>
                    <a:pt x="543" y="591"/>
                    <a:pt x="543" y="558"/>
                    <a:pt x="526" y="534"/>
                  </a:cubicBezTo>
                  <a:lnTo>
                    <a:pt x="107" y="16"/>
                  </a:lnTo>
                  <a:cubicBezTo>
                    <a:pt x="94" y="7"/>
                    <a:pt x="78"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11184400" y="2463250"/>
              <a:ext cx="15725" cy="13925"/>
            </a:xfrm>
            <a:custGeom>
              <a:avLst/>
              <a:gdLst/>
              <a:ahLst/>
              <a:cxnLst/>
              <a:rect l="l" t="t" r="r" b="b"/>
              <a:pathLst>
                <a:path w="629" h="557" extrusionOk="0">
                  <a:moveTo>
                    <a:pt x="567" y="1"/>
                  </a:moveTo>
                  <a:cubicBezTo>
                    <a:pt x="553" y="1"/>
                    <a:pt x="538" y="7"/>
                    <a:pt x="530" y="19"/>
                  </a:cubicBezTo>
                  <a:lnTo>
                    <a:pt x="37" y="463"/>
                  </a:lnTo>
                  <a:cubicBezTo>
                    <a:pt x="0" y="500"/>
                    <a:pt x="29" y="556"/>
                    <a:pt x="76" y="556"/>
                  </a:cubicBezTo>
                  <a:cubicBezTo>
                    <a:pt x="82" y="556"/>
                    <a:pt x="88" y="555"/>
                    <a:pt x="94" y="554"/>
                  </a:cubicBezTo>
                  <a:cubicBezTo>
                    <a:pt x="103" y="554"/>
                    <a:pt x="111" y="545"/>
                    <a:pt x="119" y="537"/>
                  </a:cubicBezTo>
                  <a:lnTo>
                    <a:pt x="604" y="93"/>
                  </a:lnTo>
                  <a:cubicBezTo>
                    <a:pt x="629" y="77"/>
                    <a:pt x="629" y="44"/>
                    <a:pt x="604" y="19"/>
                  </a:cubicBezTo>
                  <a:cubicBezTo>
                    <a:pt x="596" y="7"/>
                    <a:pt x="581" y="1"/>
                    <a:pt x="5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11202350" y="2464700"/>
              <a:ext cx="15250" cy="13850"/>
            </a:xfrm>
            <a:custGeom>
              <a:avLst/>
              <a:gdLst/>
              <a:ahLst/>
              <a:cxnLst/>
              <a:rect l="l" t="t" r="r" b="b"/>
              <a:pathLst>
                <a:path w="610" h="554" extrusionOk="0">
                  <a:moveTo>
                    <a:pt x="552" y="0"/>
                  </a:moveTo>
                  <a:cubicBezTo>
                    <a:pt x="537" y="0"/>
                    <a:pt x="523" y="7"/>
                    <a:pt x="510" y="19"/>
                  </a:cubicBezTo>
                  <a:lnTo>
                    <a:pt x="26" y="455"/>
                  </a:lnTo>
                  <a:cubicBezTo>
                    <a:pt x="1" y="479"/>
                    <a:pt x="1" y="512"/>
                    <a:pt x="26" y="537"/>
                  </a:cubicBezTo>
                  <a:cubicBezTo>
                    <a:pt x="42" y="553"/>
                    <a:pt x="58" y="553"/>
                    <a:pt x="83" y="553"/>
                  </a:cubicBezTo>
                  <a:cubicBezTo>
                    <a:pt x="91" y="545"/>
                    <a:pt x="100" y="545"/>
                    <a:pt x="100" y="537"/>
                  </a:cubicBezTo>
                  <a:lnTo>
                    <a:pt x="593" y="93"/>
                  </a:lnTo>
                  <a:cubicBezTo>
                    <a:pt x="609" y="68"/>
                    <a:pt x="609" y="35"/>
                    <a:pt x="593" y="19"/>
                  </a:cubicBezTo>
                  <a:cubicBezTo>
                    <a:pt x="580" y="7"/>
                    <a:pt x="566" y="0"/>
                    <a:pt x="5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11214700" y="2465925"/>
              <a:ext cx="21250" cy="18975"/>
            </a:xfrm>
            <a:custGeom>
              <a:avLst/>
              <a:gdLst/>
              <a:ahLst/>
              <a:cxnLst/>
              <a:rect l="l" t="t" r="r" b="b"/>
              <a:pathLst>
                <a:path w="850" h="759" extrusionOk="0">
                  <a:moveTo>
                    <a:pt x="768" y="1"/>
                  </a:moveTo>
                  <a:cubicBezTo>
                    <a:pt x="756" y="1"/>
                    <a:pt x="743" y="6"/>
                    <a:pt x="731" y="19"/>
                  </a:cubicBezTo>
                  <a:lnTo>
                    <a:pt x="16" y="660"/>
                  </a:lnTo>
                  <a:cubicBezTo>
                    <a:pt x="0" y="685"/>
                    <a:pt x="0" y="718"/>
                    <a:pt x="16" y="742"/>
                  </a:cubicBezTo>
                  <a:cubicBezTo>
                    <a:pt x="33" y="759"/>
                    <a:pt x="58" y="759"/>
                    <a:pt x="74" y="759"/>
                  </a:cubicBezTo>
                  <a:cubicBezTo>
                    <a:pt x="82" y="751"/>
                    <a:pt x="82" y="751"/>
                    <a:pt x="90" y="742"/>
                  </a:cubicBezTo>
                  <a:lnTo>
                    <a:pt x="805" y="101"/>
                  </a:lnTo>
                  <a:cubicBezTo>
                    <a:pt x="850" y="63"/>
                    <a:pt x="811" y="1"/>
                    <a:pt x="7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1237900" y="2467175"/>
              <a:ext cx="15725" cy="14025"/>
            </a:xfrm>
            <a:custGeom>
              <a:avLst/>
              <a:gdLst/>
              <a:ahLst/>
              <a:cxnLst/>
              <a:rect l="l" t="t" r="r" b="b"/>
              <a:pathLst>
                <a:path w="629" h="561" extrusionOk="0">
                  <a:moveTo>
                    <a:pt x="547" y="0"/>
                  </a:moveTo>
                  <a:cubicBezTo>
                    <a:pt x="534" y="0"/>
                    <a:pt x="521" y="5"/>
                    <a:pt x="510" y="19"/>
                  </a:cubicBezTo>
                  <a:lnTo>
                    <a:pt x="17" y="462"/>
                  </a:lnTo>
                  <a:cubicBezTo>
                    <a:pt x="1" y="487"/>
                    <a:pt x="1" y="520"/>
                    <a:pt x="17" y="545"/>
                  </a:cubicBezTo>
                  <a:cubicBezTo>
                    <a:pt x="33" y="561"/>
                    <a:pt x="58" y="561"/>
                    <a:pt x="75" y="561"/>
                  </a:cubicBezTo>
                  <a:cubicBezTo>
                    <a:pt x="83" y="553"/>
                    <a:pt x="83" y="553"/>
                    <a:pt x="91" y="545"/>
                  </a:cubicBezTo>
                  <a:lnTo>
                    <a:pt x="584" y="101"/>
                  </a:lnTo>
                  <a:cubicBezTo>
                    <a:pt x="629" y="63"/>
                    <a:pt x="590" y="0"/>
                    <a:pt x="5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11168675" y="2502250"/>
              <a:ext cx="112600" cy="47200"/>
            </a:xfrm>
            <a:custGeom>
              <a:avLst/>
              <a:gdLst/>
              <a:ahLst/>
              <a:cxnLst/>
              <a:rect l="l" t="t" r="r" b="b"/>
              <a:pathLst>
                <a:path w="4504" h="1888" extrusionOk="0">
                  <a:moveTo>
                    <a:pt x="2423" y="0"/>
                  </a:moveTo>
                  <a:cubicBezTo>
                    <a:pt x="2353" y="0"/>
                    <a:pt x="2282" y="2"/>
                    <a:pt x="2211" y="4"/>
                  </a:cubicBezTo>
                  <a:cubicBezTo>
                    <a:pt x="970" y="45"/>
                    <a:pt x="0" y="1023"/>
                    <a:pt x="0" y="1023"/>
                  </a:cubicBezTo>
                  <a:cubicBezTo>
                    <a:pt x="0" y="1023"/>
                    <a:pt x="990" y="1888"/>
                    <a:pt x="2194" y="1888"/>
                  </a:cubicBezTo>
                  <a:cubicBezTo>
                    <a:pt x="2221" y="1888"/>
                    <a:pt x="2249" y="1887"/>
                    <a:pt x="2277" y="1886"/>
                  </a:cubicBezTo>
                  <a:cubicBezTo>
                    <a:pt x="3517" y="1837"/>
                    <a:pt x="4504" y="1385"/>
                    <a:pt x="4487" y="867"/>
                  </a:cubicBezTo>
                  <a:cubicBezTo>
                    <a:pt x="4472" y="372"/>
                    <a:pt x="3566" y="0"/>
                    <a:pt x="242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11184475" y="2521875"/>
              <a:ext cx="110775" cy="6600"/>
            </a:xfrm>
            <a:custGeom>
              <a:avLst/>
              <a:gdLst/>
              <a:ahLst/>
              <a:cxnLst/>
              <a:rect l="l" t="t" r="r" b="b"/>
              <a:pathLst>
                <a:path w="4431" h="264" extrusionOk="0">
                  <a:moveTo>
                    <a:pt x="4373" y="0"/>
                  </a:moveTo>
                  <a:lnTo>
                    <a:pt x="75" y="156"/>
                  </a:lnTo>
                  <a:cubicBezTo>
                    <a:pt x="1" y="156"/>
                    <a:pt x="1" y="263"/>
                    <a:pt x="75" y="263"/>
                  </a:cubicBezTo>
                  <a:lnTo>
                    <a:pt x="4373" y="107"/>
                  </a:lnTo>
                  <a:lnTo>
                    <a:pt x="4389" y="107"/>
                  </a:lnTo>
                  <a:cubicBezTo>
                    <a:pt x="4414" y="99"/>
                    <a:pt x="4430" y="74"/>
                    <a:pt x="4430" y="49"/>
                  </a:cubicBezTo>
                  <a:cubicBezTo>
                    <a:pt x="4430" y="25"/>
                    <a:pt x="4406" y="0"/>
                    <a:pt x="43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11193100" y="2513275"/>
              <a:ext cx="15450" cy="14500"/>
            </a:xfrm>
            <a:custGeom>
              <a:avLst/>
              <a:gdLst/>
              <a:ahLst/>
              <a:cxnLst/>
              <a:rect l="l" t="t" r="r" b="b"/>
              <a:pathLst>
                <a:path w="618" h="580" extrusionOk="0">
                  <a:moveTo>
                    <a:pt x="83" y="1"/>
                  </a:moveTo>
                  <a:cubicBezTo>
                    <a:pt x="40" y="1"/>
                    <a:pt x="1" y="62"/>
                    <a:pt x="50" y="106"/>
                  </a:cubicBezTo>
                  <a:lnTo>
                    <a:pt x="519" y="566"/>
                  </a:lnTo>
                  <a:cubicBezTo>
                    <a:pt x="528" y="576"/>
                    <a:pt x="541" y="580"/>
                    <a:pt x="553" y="580"/>
                  </a:cubicBezTo>
                  <a:cubicBezTo>
                    <a:pt x="561" y="580"/>
                    <a:pt x="570" y="578"/>
                    <a:pt x="576" y="574"/>
                  </a:cubicBezTo>
                  <a:cubicBezTo>
                    <a:pt x="585" y="574"/>
                    <a:pt x="593" y="566"/>
                    <a:pt x="593" y="566"/>
                  </a:cubicBezTo>
                  <a:cubicBezTo>
                    <a:pt x="617" y="541"/>
                    <a:pt x="617" y="508"/>
                    <a:pt x="593" y="484"/>
                  </a:cubicBezTo>
                  <a:lnTo>
                    <a:pt x="124" y="24"/>
                  </a:lnTo>
                  <a:cubicBezTo>
                    <a:pt x="112"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11211400" y="2512925"/>
              <a:ext cx="14825" cy="14225"/>
            </a:xfrm>
            <a:custGeom>
              <a:avLst/>
              <a:gdLst/>
              <a:ahLst/>
              <a:cxnLst/>
              <a:rect l="l" t="t" r="r" b="b"/>
              <a:pathLst>
                <a:path w="593" h="569" extrusionOk="0">
                  <a:moveTo>
                    <a:pt x="62" y="1"/>
                  </a:moveTo>
                  <a:cubicBezTo>
                    <a:pt x="48" y="1"/>
                    <a:pt x="33" y="5"/>
                    <a:pt x="25" y="13"/>
                  </a:cubicBezTo>
                  <a:cubicBezTo>
                    <a:pt x="1" y="38"/>
                    <a:pt x="1" y="70"/>
                    <a:pt x="25" y="95"/>
                  </a:cubicBezTo>
                  <a:lnTo>
                    <a:pt x="494" y="555"/>
                  </a:lnTo>
                  <a:cubicBezTo>
                    <a:pt x="503" y="565"/>
                    <a:pt x="516" y="569"/>
                    <a:pt x="529" y="569"/>
                  </a:cubicBezTo>
                  <a:cubicBezTo>
                    <a:pt x="539" y="569"/>
                    <a:pt x="549" y="567"/>
                    <a:pt x="559" y="564"/>
                  </a:cubicBezTo>
                  <a:cubicBezTo>
                    <a:pt x="559" y="564"/>
                    <a:pt x="568" y="564"/>
                    <a:pt x="576" y="555"/>
                  </a:cubicBezTo>
                  <a:cubicBezTo>
                    <a:pt x="592" y="531"/>
                    <a:pt x="592" y="498"/>
                    <a:pt x="576" y="481"/>
                  </a:cubicBezTo>
                  <a:lnTo>
                    <a:pt x="99" y="13"/>
                  </a:lnTo>
                  <a:cubicBezTo>
                    <a:pt x="91" y="5"/>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11223400" y="2507000"/>
              <a:ext cx="20475" cy="19550"/>
            </a:xfrm>
            <a:custGeom>
              <a:avLst/>
              <a:gdLst/>
              <a:ahLst/>
              <a:cxnLst/>
              <a:rect l="l" t="t" r="r" b="b"/>
              <a:pathLst>
                <a:path w="819" h="782" extrusionOk="0">
                  <a:moveTo>
                    <a:pt x="74" y="0"/>
                  </a:moveTo>
                  <a:cubicBezTo>
                    <a:pt x="34" y="0"/>
                    <a:pt x="1" y="56"/>
                    <a:pt x="38" y="94"/>
                  </a:cubicBezTo>
                  <a:lnTo>
                    <a:pt x="729" y="768"/>
                  </a:lnTo>
                  <a:cubicBezTo>
                    <a:pt x="733" y="777"/>
                    <a:pt x="744" y="781"/>
                    <a:pt x="757" y="781"/>
                  </a:cubicBezTo>
                  <a:cubicBezTo>
                    <a:pt x="766" y="781"/>
                    <a:pt x="776" y="779"/>
                    <a:pt x="786" y="776"/>
                  </a:cubicBezTo>
                  <a:cubicBezTo>
                    <a:pt x="794" y="776"/>
                    <a:pt x="794" y="768"/>
                    <a:pt x="802" y="768"/>
                  </a:cubicBezTo>
                  <a:cubicBezTo>
                    <a:pt x="819" y="743"/>
                    <a:pt x="819" y="710"/>
                    <a:pt x="802" y="685"/>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11246950" y="2511700"/>
              <a:ext cx="14800" cy="14225"/>
            </a:xfrm>
            <a:custGeom>
              <a:avLst/>
              <a:gdLst/>
              <a:ahLst/>
              <a:cxnLst/>
              <a:rect l="l" t="t" r="r" b="b"/>
              <a:pathLst>
                <a:path w="592" h="569" extrusionOk="0">
                  <a:moveTo>
                    <a:pt x="58" y="0"/>
                  </a:moveTo>
                  <a:cubicBezTo>
                    <a:pt x="43" y="0"/>
                    <a:pt x="29" y="4"/>
                    <a:pt x="17" y="13"/>
                  </a:cubicBezTo>
                  <a:cubicBezTo>
                    <a:pt x="0" y="37"/>
                    <a:pt x="0" y="70"/>
                    <a:pt x="17"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1194550" y="2525100"/>
              <a:ext cx="14000" cy="15150"/>
            </a:xfrm>
            <a:custGeom>
              <a:avLst/>
              <a:gdLst/>
              <a:ahLst/>
              <a:cxnLst/>
              <a:rect l="l" t="t" r="r" b="b"/>
              <a:pathLst>
                <a:path w="560" h="606" extrusionOk="0">
                  <a:moveTo>
                    <a:pt x="495" y="1"/>
                  </a:moveTo>
                  <a:cubicBezTo>
                    <a:pt x="481" y="1"/>
                    <a:pt x="469" y="7"/>
                    <a:pt x="461" y="19"/>
                  </a:cubicBezTo>
                  <a:lnTo>
                    <a:pt x="17" y="512"/>
                  </a:lnTo>
                  <a:cubicBezTo>
                    <a:pt x="1" y="537"/>
                    <a:pt x="1" y="570"/>
                    <a:pt x="25" y="586"/>
                  </a:cubicBezTo>
                  <a:cubicBezTo>
                    <a:pt x="37" y="598"/>
                    <a:pt x="54" y="606"/>
                    <a:pt x="68" y="606"/>
                  </a:cubicBezTo>
                  <a:cubicBezTo>
                    <a:pt x="73" y="606"/>
                    <a:pt x="78" y="605"/>
                    <a:pt x="83" y="602"/>
                  </a:cubicBezTo>
                  <a:cubicBezTo>
                    <a:pt x="91" y="594"/>
                    <a:pt x="91" y="594"/>
                    <a:pt x="99" y="586"/>
                  </a:cubicBezTo>
                  <a:lnTo>
                    <a:pt x="535" y="93"/>
                  </a:lnTo>
                  <a:cubicBezTo>
                    <a:pt x="559" y="77"/>
                    <a:pt x="559" y="35"/>
                    <a:pt x="535" y="19"/>
                  </a:cubicBezTo>
                  <a:cubicBezTo>
                    <a:pt x="522" y="7"/>
                    <a:pt x="508"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1212425" y="2524475"/>
              <a:ext cx="14000" cy="15100"/>
            </a:xfrm>
            <a:custGeom>
              <a:avLst/>
              <a:gdLst/>
              <a:ahLst/>
              <a:cxnLst/>
              <a:rect l="l" t="t" r="r" b="b"/>
              <a:pathLst>
                <a:path w="560" h="604" extrusionOk="0">
                  <a:moveTo>
                    <a:pt x="498" y="1"/>
                  </a:moveTo>
                  <a:cubicBezTo>
                    <a:pt x="483" y="1"/>
                    <a:pt x="469" y="7"/>
                    <a:pt x="461" y="19"/>
                  </a:cubicBezTo>
                  <a:lnTo>
                    <a:pt x="17" y="512"/>
                  </a:lnTo>
                  <a:cubicBezTo>
                    <a:pt x="1" y="537"/>
                    <a:pt x="1" y="570"/>
                    <a:pt x="17" y="586"/>
                  </a:cubicBezTo>
                  <a:cubicBezTo>
                    <a:pt x="27" y="597"/>
                    <a:pt x="40" y="604"/>
                    <a:pt x="55" y="604"/>
                  </a:cubicBezTo>
                  <a:cubicBezTo>
                    <a:pt x="64" y="604"/>
                    <a:pt x="73" y="601"/>
                    <a:pt x="83" y="595"/>
                  </a:cubicBezTo>
                  <a:cubicBezTo>
                    <a:pt x="83" y="595"/>
                    <a:pt x="91" y="595"/>
                    <a:pt x="99" y="586"/>
                  </a:cubicBezTo>
                  <a:lnTo>
                    <a:pt x="535" y="93"/>
                  </a:lnTo>
                  <a:cubicBezTo>
                    <a:pt x="559" y="77"/>
                    <a:pt x="559" y="36"/>
                    <a:pt x="535" y="19"/>
                  </a:cubicBezTo>
                  <a:cubicBezTo>
                    <a:pt x="527" y="7"/>
                    <a:pt x="512" y="1"/>
                    <a:pt x="4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11225175" y="2523800"/>
              <a:ext cx="19425" cy="20775"/>
            </a:xfrm>
            <a:custGeom>
              <a:avLst/>
              <a:gdLst/>
              <a:ahLst/>
              <a:cxnLst/>
              <a:rect l="l" t="t" r="r" b="b"/>
              <a:pathLst>
                <a:path w="777" h="831" extrusionOk="0">
                  <a:moveTo>
                    <a:pt x="700" y="1"/>
                  </a:moveTo>
                  <a:cubicBezTo>
                    <a:pt x="685" y="1"/>
                    <a:pt x="670" y="7"/>
                    <a:pt x="658" y="22"/>
                  </a:cubicBezTo>
                  <a:lnTo>
                    <a:pt x="25" y="737"/>
                  </a:lnTo>
                  <a:cubicBezTo>
                    <a:pt x="0" y="761"/>
                    <a:pt x="0" y="794"/>
                    <a:pt x="25" y="819"/>
                  </a:cubicBezTo>
                  <a:cubicBezTo>
                    <a:pt x="36" y="825"/>
                    <a:pt x="52" y="830"/>
                    <a:pt x="66" y="830"/>
                  </a:cubicBezTo>
                  <a:cubicBezTo>
                    <a:pt x="72" y="830"/>
                    <a:pt x="77" y="829"/>
                    <a:pt x="82" y="827"/>
                  </a:cubicBezTo>
                  <a:cubicBezTo>
                    <a:pt x="91" y="819"/>
                    <a:pt x="99" y="819"/>
                    <a:pt x="107" y="811"/>
                  </a:cubicBezTo>
                  <a:lnTo>
                    <a:pt x="740" y="87"/>
                  </a:lnTo>
                  <a:cubicBezTo>
                    <a:pt x="776" y="51"/>
                    <a:pt x="741" y="1"/>
                    <a:pt x="7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11247300" y="2523275"/>
              <a:ext cx="14625" cy="14975"/>
            </a:xfrm>
            <a:custGeom>
              <a:avLst/>
              <a:gdLst/>
              <a:ahLst/>
              <a:cxnLst/>
              <a:rect l="l" t="t" r="r" b="b"/>
              <a:pathLst>
                <a:path w="585" h="599" extrusionOk="0">
                  <a:moveTo>
                    <a:pt x="514" y="1"/>
                  </a:moveTo>
                  <a:cubicBezTo>
                    <a:pt x="502" y="1"/>
                    <a:pt x="490" y="6"/>
                    <a:pt x="479" y="18"/>
                  </a:cubicBezTo>
                  <a:lnTo>
                    <a:pt x="36" y="511"/>
                  </a:lnTo>
                  <a:cubicBezTo>
                    <a:pt x="1" y="546"/>
                    <a:pt x="31" y="599"/>
                    <a:pt x="76" y="599"/>
                  </a:cubicBezTo>
                  <a:cubicBezTo>
                    <a:pt x="84" y="599"/>
                    <a:pt x="93" y="597"/>
                    <a:pt x="101" y="593"/>
                  </a:cubicBezTo>
                  <a:cubicBezTo>
                    <a:pt x="109" y="593"/>
                    <a:pt x="118" y="593"/>
                    <a:pt x="126" y="585"/>
                  </a:cubicBezTo>
                  <a:lnTo>
                    <a:pt x="553" y="84"/>
                  </a:lnTo>
                  <a:cubicBezTo>
                    <a:pt x="584" y="47"/>
                    <a:pt x="550" y="1"/>
                    <a:pt x="5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11174225" y="2558750"/>
              <a:ext cx="112800" cy="47200"/>
            </a:xfrm>
            <a:custGeom>
              <a:avLst/>
              <a:gdLst/>
              <a:ahLst/>
              <a:cxnLst/>
              <a:rect l="l" t="t" r="r" b="b"/>
              <a:pathLst>
                <a:path w="4512" h="1888" extrusionOk="0">
                  <a:moveTo>
                    <a:pt x="2430" y="0"/>
                  </a:moveTo>
                  <a:cubicBezTo>
                    <a:pt x="2361" y="0"/>
                    <a:pt x="2290" y="1"/>
                    <a:pt x="2219" y="4"/>
                  </a:cubicBezTo>
                  <a:cubicBezTo>
                    <a:pt x="978" y="45"/>
                    <a:pt x="0" y="1023"/>
                    <a:pt x="0" y="1023"/>
                  </a:cubicBezTo>
                  <a:cubicBezTo>
                    <a:pt x="0" y="1023"/>
                    <a:pt x="998" y="1888"/>
                    <a:pt x="2202" y="1888"/>
                  </a:cubicBezTo>
                  <a:cubicBezTo>
                    <a:pt x="2230" y="1888"/>
                    <a:pt x="2257" y="1887"/>
                    <a:pt x="2285" y="1886"/>
                  </a:cubicBezTo>
                  <a:cubicBezTo>
                    <a:pt x="3526" y="1837"/>
                    <a:pt x="4512" y="1385"/>
                    <a:pt x="4495" y="867"/>
                  </a:cubicBezTo>
                  <a:cubicBezTo>
                    <a:pt x="4480" y="372"/>
                    <a:pt x="3567" y="0"/>
                    <a:pt x="2430"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1190650" y="2578350"/>
              <a:ext cx="110150" cy="6600"/>
            </a:xfrm>
            <a:custGeom>
              <a:avLst/>
              <a:gdLst/>
              <a:ahLst/>
              <a:cxnLst/>
              <a:rect l="l" t="t" r="r" b="b"/>
              <a:pathLst>
                <a:path w="4406" h="264" extrusionOk="0">
                  <a:moveTo>
                    <a:pt x="4348" y="1"/>
                  </a:moveTo>
                  <a:lnTo>
                    <a:pt x="50" y="157"/>
                  </a:lnTo>
                  <a:cubicBezTo>
                    <a:pt x="25" y="157"/>
                    <a:pt x="1" y="182"/>
                    <a:pt x="1" y="215"/>
                  </a:cubicBezTo>
                  <a:cubicBezTo>
                    <a:pt x="1" y="239"/>
                    <a:pt x="25" y="264"/>
                    <a:pt x="58" y="264"/>
                  </a:cubicBezTo>
                  <a:lnTo>
                    <a:pt x="4356" y="108"/>
                  </a:lnTo>
                  <a:lnTo>
                    <a:pt x="4372" y="108"/>
                  </a:lnTo>
                  <a:cubicBezTo>
                    <a:pt x="4397" y="100"/>
                    <a:pt x="4405" y="75"/>
                    <a:pt x="4405" y="50"/>
                  </a:cubicBezTo>
                  <a:cubicBezTo>
                    <a:pt x="4405" y="26"/>
                    <a:pt x="4381" y="1"/>
                    <a:pt x="43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1198950" y="2569950"/>
              <a:ext cx="15150" cy="14325"/>
            </a:xfrm>
            <a:custGeom>
              <a:avLst/>
              <a:gdLst/>
              <a:ahLst/>
              <a:cxnLst/>
              <a:rect l="l" t="t" r="r" b="b"/>
              <a:pathLst>
                <a:path w="606" h="573" extrusionOk="0">
                  <a:moveTo>
                    <a:pt x="76" y="0"/>
                  </a:moveTo>
                  <a:cubicBezTo>
                    <a:pt x="35" y="0"/>
                    <a:pt x="0" y="54"/>
                    <a:pt x="38" y="99"/>
                  </a:cubicBezTo>
                  <a:lnTo>
                    <a:pt x="515" y="559"/>
                  </a:lnTo>
                  <a:cubicBezTo>
                    <a:pt x="525" y="568"/>
                    <a:pt x="537" y="572"/>
                    <a:pt x="549" y="572"/>
                  </a:cubicBezTo>
                  <a:cubicBezTo>
                    <a:pt x="557" y="572"/>
                    <a:pt x="566" y="570"/>
                    <a:pt x="572" y="567"/>
                  </a:cubicBezTo>
                  <a:cubicBezTo>
                    <a:pt x="581" y="567"/>
                    <a:pt x="581" y="559"/>
                    <a:pt x="589" y="559"/>
                  </a:cubicBezTo>
                  <a:cubicBezTo>
                    <a:pt x="605" y="534"/>
                    <a:pt x="605" y="501"/>
                    <a:pt x="589" y="477"/>
                  </a:cubicBezTo>
                  <a:lnTo>
                    <a:pt x="112" y="16"/>
                  </a:lnTo>
                  <a:cubicBezTo>
                    <a:pt x="101" y="5"/>
                    <a:pt x="88" y="0"/>
                    <a:pt x="7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1216600" y="2569350"/>
              <a:ext cx="15375" cy="14300"/>
            </a:xfrm>
            <a:custGeom>
              <a:avLst/>
              <a:gdLst/>
              <a:ahLst/>
              <a:cxnLst/>
              <a:rect l="l" t="t" r="r" b="b"/>
              <a:pathLst>
                <a:path w="615" h="572" extrusionOk="0">
                  <a:moveTo>
                    <a:pt x="83" y="1"/>
                  </a:moveTo>
                  <a:cubicBezTo>
                    <a:pt x="37" y="1"/>
                    <a:pt x="0" y="59"/>
                    <a:pt x="39" y="98"/>
                  </a:cubicBezTo>
                  <a:lnTo>
                    <a:pt x="516" y="558"/>
                  </a:lnTo>
                  <a:cubicBezTo>
                    <a:pt x="525" y="568"/>
                    <a:pt x="538" y="572"/>
                    <a:pt x="550" y="572"/>
                  </a:cubicBezTo>
                  <a:cubicBezTo>
                    <a:pt x="558" y="572"/>
                    <a:pt x="566" y="570"/>
                    <a:pt x="573" y="566"/>
                  </a:cubicBezTo>
                  <a:cubicBezTo>
                    <a:pt x="581" y="566"/>
                    <a:pt x="590" y="558"/>
                    <a:pt x="590" y="558"/>
                  </a:cubicBezTo>
                  <a:cubicBezTo>
                    <a:pt x="614" y="534"/>
                    <a:pt x="614" y="501"/>
                    <a:pt x="590" y="484"/>
                  </a:cubicBezTo>
                  <a:lnTo>
                    <a:pt x="121" y="16"/>
                  </a:lnTo>
                  <a:cubicBezTo>
                    <a:pt x="109" y="5"/>
                    <a:pt x="9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1229475" y="2563525"/>
              <a:ext cx="20175" cy="19525"/>
            </a:xfrm>
            <a:custGeom>
              <a:avLst/>
              <a:gdLst/>
              <a:ahLst/>
              <a:cxnLst/>
              <a:rect l="l" t="t" r="r" b="b"/>
              <a:pathLst>
                <a:path w="807" h="781" extrusionOk="0">
                  <a:moveTo>
                    <a:pt x="62" y="0"/>
                  </a:moveTo>
                  <a:cubicBezTo>
                    <a:pt x="48" y="0"/>
                    <a:pt x="34" y="6"/>
                    <a:pt x="25" y="19"/>
                  </a:cubicBezTo>
                  <a:cubicBezTo>
                    <a:pt x="1" y="35"/>
                    <a:pt x="1" y="76"/>
                    <a:pt x="25" y="93"/>
                  </a:cubicBezTo>
                  <a:lnTo>
                    <a:pt x="707" y="767"/>
                  </a:lnTo>
                  <a:cubicBezTo>
                    <a:pt x="717" y="776"/>
                    <a:pt x="729" y="780"/>
                    <a:pt x="743" y="780"/>
                  </a:cubicBezTo>
                  <a:cubicBezTo>
                    <a:pt x="753" y="780"/>
                    <a:pt x="763" y="778"/>
                    <a:pt x="773" y="775"/>
                  </a:cubicBezTo>
                  <a:cubicBezTo>
                    <a:pt x="773" y="775"/>
                    <a:pt x="781" y="767"/>
                    <a:pt x="790" y="767"/>
                  </a:cubicBezTo>
                  <a:cubicBezTo>
                    <a:pt x="806" y="742"/>
                    <a:pt x="806" y="709"/>
                    <a:pt x="790" y="693"/>
                  </a:cubicBezTo>
                  <a:lnTo>
                    <a:pt x="99" y="19"/>
                  </a:lnTo>
                  <a:cubicBezTo>
                    <a:pt x="91"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1251875" y="2567925"/>
              <a:ext cx="15425" cy="14500"/>
            </a:xfrm>
            <a:custGeom>
              <a:avLst/>
              <a:gdLst/>
              <a:ahLst/>
              <a:cxnLst/>
              <a:rect l="l" t="t" r="r" b="b"/>
              <a:pathLst>
                <a:path w="617" h="580" extrusionOk="0">
                  <a:moveTo>
                    <a:pt x="83" y="1"/>
                  </a:moveTo>
                  <a:cubicBezTo>
                    <a:pt x="39" y="1"/>
                    <a:pt x="0" y="62"/>
                    <a:pt x="50" y="106"/>
                  </a:cubicBezTo>
                  <a:lnTo>
                    <a:pt x="518" y="566"/>
                  </a:lnTo>
                  <a:cubicBezTo>
                    <a:pt x="528" y="576"/>
                    <a:pt x="540" y="579"/>
                    <a:pt x="554" y="579"/>
                  </a:cubicBezTo>
                  <a:cubicBezTo>
                    <a:pt x="563" y="579"/>
                    <a:pt x="574" y="578"/>
                    <a:pt x="584" y="574"/>
                  </a:cubicBezTo>
                  <a:cubicBezTo>
                    <a:pt x="592" y="574"/>
                    <a:pt x="592" y="566"/>
                    <a:pt x="600" y="566"/>
                  </a:cubicBezTo>
                  <a:cubicBezTo>
                    <a:pt x="617" y="541"/>
                    <a:pt x="617" y="508"/>
                    <a:pt x="600" y="484"/>
                  </a:cubicBezTo>
                  <a:lnTo>
                    <a:pt x="124" y="24"/>
                  </a:lnTo>
                  <a:cubicBezTo>
                    <a:pt x="111"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11200300" y="2581550"/>
              <a:ext cx="14500" cy="15150"/>
            </a:xfrm>
            <a:custGeom>
              <a:avLst/>
              <a:gdLst/>
              <a:ahLst/>
              <a:cxnLst/>
              <a:rect l="l" t="t" r="r" b="b"/>
              <a:pathLst>
                <a:path w="580" h="606" extrusionOk="0">
                  <a:moveTo>
                    <a:pt x="502" y="0"/>
                  </a:moveTo>
                  <a:cubicBezTo>
                    <a:pt x="488" y="0"/>
                    <a:pt x="474" y="6"/>
                    <a:pt x="461" y="21"/>
                  </a:cubicBezTo>
                  <a:lnTo>
                    <a:pt x="25" y="514"/>
                  </a:lnTo>
                  <a:cubicBezTo>
                    <a:pt x="1" y="539"/>
                    <a:pt x="1" y="571"/>
                    <a:pt x="25" y="588"/>
                  </a:cubicBezTo>
                  <a:cubicBezTo>
                    <a:pt x="30" y="598"/>
                    <a:pt x="42" y="605"/>
                    <a:pt x="56" y="605"/>
                  </a:cubicBezTo>
                  <a:cubicBezTo>
                    <a:pt x="64" y="605"/>
                    <a:pt x="74" y="602"/>
                    <a:pt x="83" y="596"/>
                  </a:cubicBezTo>
                  <a:cubicBezTo>
                    <a:pt x="91" y="596"/>
                    <a:pt x="99" y="596"/>
                    <a:pt x="99" y="588"/>
                  </a:cubicBezTo>
                  <a:lnTo>
                    <a:pt x="543" y="95"/>
                  </a:lnTo>
                  <a:cubicBezTo>
                    <a:pt x="580" y="52"/>
                    <a:pt x="544" y="0"/>
                    <a:pt x="50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1217700" y="2580925"/>
              <a:ext cx="14625" cy="15050"/>
            </a:xfrm>
            <a:custGeom>
              <a:avLst/>
              <a:gdLst/>
              <a:ahLst/>
              <a:cxnLst/>
              <a:rect l="l" t="t" r="r" b="b"/>
              <a:pathLst>
                <a:path w="585" h="602" extrusionOk="0">
                  <a:moveTo>
                    <a:pt x="512" y="0"/>
                  </a:moveTo>
                  <a:cubicBezTo>
                    <a:pt x="498" y="0"/>
                    <a:pt x="484" y="7"/>
                    <a:pt x="472" y="21"/>
                  </a:cubicBezTo>
                  <a:lnTo>
                    <a:pt x="28" y="514"/>
                  </a:lnTo>
                  <a:cubicBezTo>
                    <a:pt x="0" y="549"/>
                    <a:pt x="31" y="602"/>
                    <a:pt x="72" y="602"/>
                  </a:cubicBezTo>
                  <a:cubicBezTo>
                    <a:pt x="79" y="602"/>
                    <a:pt x="86" y="600"/>
                    <a:pt x="94" y="596"/>
                  </a:cubicBezTo>
                  <a:cubicBezTo>
                    <a:pt x="102" y="596"/>
                    <a:pt x="110" y="588"/>
                    <a:pt x="110" y="588"/>
                  </a:cubicBezTo>
                  <a:lnTo>
                    <a:pt x="554" y="95"/>
                  </a:lnTo>
                  <a:cubicBezTo>
                    <a:pt x="584" y="52"/>
                    <a:pt x="551" y="0"/>
                    <a:pt x="5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11230700" y="2580375"/>
              <a:ext cx="18950" cy="20700"/>
            </a:xfrm>
            <a:custGeom>
              <a:avLst/>
              <a:gdLst/>
              <a:ahLst/>
              <a:cxnLst/>
              <a:rect l="l" t="t" r="r" b="b"/>
              <a:pathLst>
                <a:path w="758" h="828" extrusionOk="0">
                  <a:moveTo>
                    <a:pt x="695" y="0"/>
                  </a:moveTo>
                  <a:cubicBezTo>
                    <a:pt x="681" y="0"/>
                    <a:pt x="667" y="6"/>
                    <a:pt x="658" y="19"/>
                  </a:cubicBezTo>
                  <a:lnTo>
                    <a:pt x="17" y="734"/>
                  </a:lnTo>
                  <a:cubicBezTo>
                    <a:pt x="1" y="758"/>
                    <a:pt x="1" y="791"/>
                    <a:pt x="26" y="816"/>
                  </a:cubicBezTo>
                  <a:cubicBezTo>
                    <a:pt x="37" y="822"/>
                    <a:pt x="53" y="827"/>
                    <a:pt x="67" y="827"/>
                  </a:cubicBezTo>
                  <a:cubicBezTo>
                    <a:pt x="73" y="827"/>
                    <a:pt x="78" y="826"/>
                    <a:pt x="83" y="824"/>
                  </a:cubicBezTo>
                  <a:cubicBezTo>
                    <a:pt x="91" y="816"/>
                    <a:pt x="91" y="816"/>
                    <a:pt x="100" y="816"/>
                  </a:cubicBezTo>
                  <a:lnTo>
                    <a:pt x="732" y="93"/>
                  </a:lnTo>
                  <a:cubicBezTo>
                    <a:pt x="757" y="68"/>
                    <a:pt x="757" y="35"/>
                    <a:pt x="732" y="19"/>
                  </a:cubicBezTo>
                  <a:cubicBezTo>
                    <a:pt x="724" y="6"/>
                    <a:pt x="710" y="0"/>
                    <a:pt x="6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11253525" y="2579750"/>
              <a:ext cx="13775" cy="15000"/>
            </a:xfrm>
            <a:custGeom>
              <a:avLst/>
              <a:gdLst/>
              <a:ahLst/>
              <a:cxnLst/>
              <a:rect l="l" t="t" r="r" b="b"/>
              <a:pathLst>
                <a:path w="551" h="600" extrusionOk="0">
                  <a:moveTo>
                    <a:pt x="494" y="0"/>
                  </a:moveTo>
                  <a:cubicBezTo>
                    <a:pt x="481" y="0"/>
                    <a:pt x="469" y="7"/>
                    <a:pt x="460" y="19"/>
                  </a:cubicBezTo>
                  <a:lnTo>
                    <a:pt x="17" y="512"/>
                  </a:lnTo>
                  <a:cubicBezTo>
                    <a:pt x="0" y="528"/>
                    <a:pt x="0" y="570"/>
                    <a:pt x="17" y="586"/>
                  </a:cubicBezTo>
                  <a:cubicBezTo>
                    <a:pt x="26" y="596"/>
                    <a:pt x="39" y="600"/>
                    <a:pt x="52" y="600"/>
                  </a:cubicBezTo>
                  <a:cubicBezTo>
                    <a:pt x="62" y="600"/>
                    <a:pt x="72" y="598"/>
                    <a:pt x="82" y="594"/>
                  </a:cubicBezTo>
                  <a:cubicBezTo>
                    <a:pt x="82" y="594"/>
                    <a:pt x="91" y="594"/>
                    <a:pt x="99" y="586"/>
                  </a:cubicBezTo>
                  <a:lnTo>
                    <a:pt x="534" y="93"/>
                  </a:lnTo>
                  <a:cubicBezTo>
                    <a:pt x="551" y="68"/>
                    <a:pt x="551" y="35"/>
                    <a:pt x="534" y="19"/>
                  </a:cubicBezTo>
                  <a:cubicBezTo>
                    <a:pt x="522" y="7"/>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11174225" y="2616875"/>
              <a:ext cx="112800" cy="47225"/>
            </a:xfrm>
            <a:custGeom>
              <a:avLst/>
              <a:gdLst/>
              <a:ahLst/>
              <a:cxnLst/>
              <a:rect l="l" t="t" r="r" b="b"/>
              <a:pathLst>
                <a:path w="4512" h="1889" extrusionOk="0">
                  <a:moveTo>
                    <a:pt x="2430" y="1"/>
                  </a:moveTo>
                  <a:cubicBezTo>
                    <a:pt x="2361" y="1"/>
                    <a:pt x="2290" y="2"/>
                    <a:pt x="2219" y="5"/>
                  </a:cubicBezTo>
                  <a:cubicBezTo>
                    <a:pt x="978" y="46"/>
                    <a:pt x="0" y="1024"/>
                    <a:pt x="0" y="1024"/>
                  </a:cubicBezTo>
                  <a:cubicBezTo>
                    <a:pt x="0" y="1024"/>
                    <a:pt x="998" y="1888"/>
                    <a:pt x="2202" y="1888"/>
                  </a:cubicBezTo>
                  <a:cubicBezTo>
                    <a:pt x="2230" y="1888"/>
                    <a:pt x="2257" y="1888"/>
                    <a:pt x="2285" y="1887"/>
                  </a:cubicBezTo>
                  <a:cubicBezTo>
                    <a:pt x="3526" y="1846"/>
                    <a:pt x="4512" y="1385"/>
                    <a:pt x="4495" y="868"/>
                  </a:cubicBezTo>
                  <a:cubicBezTo>
                    <a:pt x="4480" y="372"/>
                    <a:pt x="3567" y="1"/>
                    <a:pt x="243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11190250" y="2636700"/>
              <a:ext cx="110550" cy="6600"/>
            </a:xfrm>
            <a:custGeom>
              <a:avLst/>
              <a:gdLst/>
              <a:ahLst/>
              <a:cxnLst/>
              <a:rect l="l" t="t" r="r" b="b"/>
              <a:pathLst>
                <a:path w="4422" h="264" extrusionOk="0">
                  <a:moveTo>
                    <a:pt x="4372" y="1"/>
                  </a:moveTo>
                  <a:lnTo>
                    <a:pt x="74" y="149"/>
                  </a:lnTo>
                  <a:cubicBezTo>
                    <a:pt x="0" y="149"/>
                    <a:pt x="0" y="264"/>
                    <a:pt x="74" y="264"/>
                  </a:cubicBezTo>
                  <a:lnTo>
                    <a:pt x="4372" y="99"/>
                  </a:lnTo>
                  <a:lnTo>
                    <a:pt x="4388" y="99"/>
                  </a:lnTo>
                  <a:cubicBezTo>
                    <a:pt x="4413" y="91"/>
                    <a:pt x="4421" y="75"/>
                    <a:pt x="4421" y="50"/>
                  </a:cubicBezTo>
                  <a:cubicBezTo>
                    <a:pt x="4421" y="17"/>
                    <a:pt x="4397" y="1"/>
                    <a:pt x="4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11198925" y="2628100"/>
              <a:ext cx="15175" cy="14400"/>
            </a:xfrm>
            <a:custGeom>
              <a:avLst/>
              <a:gdLst/>
              <a:ahLst/>
              <a:cxnLst/>
              <a:rect l="l" t="t" r="r" b="b"/>
              <a:pathLst>
                <a:path w="607" h="576" extrusionOk="0">
                  <a:moveTo>
                    <a:pt x="79" y="1"/>
                  </a:moveTo>
                  <a:cubicBezTo>
                    <a:pt x="38" y="1"/>
                    <a:pt x="1" y="60"/>
                    <a:pt x="39" y="98"/>
                  </a:cubicBezTo>
                  <a:lnTo>
                    <a:pt x="516" y="558"/>
                  </a:lnTo>
                  <a:cubicBezTo>
                    <a:pt x="526" y="569"/>
                    <a:pt x="539" y="576"/>
                    <a:pt x="552" y="576"/>
                  </a:cubicBezTo>
                  <a:cubicBezTo>
                    <a:pt x="560" y="576"/>
                    <a:pt x="567" y="573"/>
                    <a:pt x="573" y="567"/>
                  </a:cubicBezTo>
                  <a:cubicBezTo>
                    <a:pt x="582" y="567"/>
                    <a:pt x="582" y="567"/>
                    <a:pt x="590" y="558"/>
                  </a:cubicBezTo>
                  <a:cubicBezTo>
                    <a:pt x="606" y="534"/>
                    <a:pt x="606" y="501"/>
                    <a:pt x="590" y="485"/>
                  </a:cubicBezTo>
                  <a:lnTo>
                    <a:pt x="113" y="16"/>
                  </a:lnTo>
                  <a:cubicBezTo>
                    <a:pt x="103" y="5"/>
                    <a:pt x="91"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11217150" y="2627625"/>
              <a:ext cx="14825" cy="14250"/>
            </a:xfrm>
            <a:custGeom>
              <a:avLst/>
              <a:gdLst/>
              <a:ahLst/>
              <a:cxnLst/>
              <a:rect l="l" t="t" r="r" b="b"/>
              <a:pathLst>
                <a:path w="593" h="570" extrusionOk="0">
                  <a:moveTo>
                    <a:pt x="58" y="0"/>
                  </a:moveTo>
                  <a:cubicBezTo>
                    <a:pt x="44" y="0"/>
                    <a:pt x="29" y="6"/>
                    <a:pt x="17" y="19"/>
                  </a:cubicBezTo>
                  <a:cubicBezTo>
                    <a:pt x="1" y="35"/>
                    <a:pt x="1" y="68"/>
                    <a:pt x="17" y="93"/>
                  </a:cubicBezTo>
                  <a:lnTo>
                    <a:pt x="494" y="553"/>
                  </a:lnTo>
                  <a:cubicBezTo>
                    <a:pt x="504" y="563"/>
                    <a:pt x="517" y="570"/>
                    <a:pt x="530" y="570"/>
                  </a:cubicBezTo>
                  <a:cubicBezTo>
                    <a:pt x="537" y="570"/>
                    <a:pt x="545" y="567"/>
                    <a:pt x="551" y="561"/>
                  </a:cubicBezTo>
                  <a:cubicBezTo>
                    <a:pt x="559" y="561"/>
                    <a:pt x="568" y="561"/>
                    <a:pt x="568" y="553"/>
                  </a:cubicBezTo>
                  <a:cubicBezTo>
                    <a:pt x="592" y="536"/>
                    <a:pt x="592" y="495"/>
                    <a:pt x="568" y="479"/>
                  </a:cubicBezTo>
                  <a:lnTo>
                    <a:pt x="99" y="19"/>
                  </a:lnTo>
                  <a:cubicBezTo>
                    <a:pt x="87" y="6"/>
                    <a:pt x="7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11229475" y="2621650"/>
              <a:ext cx="20175" cy="19525"/>
            </a:xfrm>
            <a:custGeom>
              <a:avLst/>
              <a:gdLst/>
              <a:ahLst/>
              <a:cxnLst/>
              <a:rect l="l" t="t" r="r" b="b"/>
              <a:pathLst>
                <a:path w="807" h="781" extrusionOk="0">
                  <a:moveTo>
                    <a:pt x="62" y="1"/>
                  </a:moveTo>
                  <a:cubicBezTo>
                    <a:pt x="48" y="1"/>
                    <a:pt x="34" y="7"/>
                    <a:pt x="25" y="19"/>
                  </a:cubicBezTo>
                  <a:cubicBezTo>
                    <a:pt x="1" y="36"/>
                    <a:pt x="1" y="77"/>
                    <a:pt x="25" y="93"/>
                  </a:cubicBezTo>
                  <a:lnTo>
                    <a:pt x="707" y="767"/>
                  </a:lnTo>
                  <a:cubicBezTo>
                    <a:pt x="717" y="777"/>
                    <a:pt x="729" y="781"/>
                    <a:pt x="743" y="781"/>
                  </a:cubicBezTo>
                  <a:cubicBezTo>
                    <a:pt x="753" y="781"/>
                    <a:pt x="763" y="779"/>
                    <a:pt x="773" y="775"/>
                  </a:cubicBezTo>
                  <a:cubicBezTo>
                    <a:pt x="773" y="775"/>
                    <a:pt x="781" y="775"/>
                    <a:pt x="790" y="767"/>
                  </a:cubicBezTo>
                  <a:cubicBezTo>
                    <a:pt x="806" y="743"/>
                    <a:pt x="806" y="710"/>
                    <a:pt x="790" y="693"/>
                  </a:cubicBezTo>
                  <a:lnTo>
                    <a:pt x="99" y="19"/>
                  </a:lnTo>
                  <a:cubicBezTo>
                    <a:pt x="91" y="7"/>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1251825" y="2626175"/>
              <a:ext cx="15475" cy="14400"/>
            </a:xfrm>
            <a:custGeom>
              <a:avLst/>
              <a:gdLst/>
              <a:ahLst/>
              <a:cxnLst/>
              <a:rect l="l" t="t" r="r" b="b"/>
              <a:pathLst>
                <a:path w="619" h="576" extrusionOk="0">
                  <a:moveTo>
                    <a:pt x="88" y="1"/>
                  </a:moveTo>
                  <a:cubicBezTo>
                    <a:pt x="43" y="1"/>
                    <a:pt x="1" y="63"/>
                    <a:pt x="52" y="101"/>
                  </a:cubicBezTo>
                  <a:lnTo>
                    <a:pt x="520" y="562"/>
                  </a:lnTo>
                  <a:cubicBezTo>
                    <a:pt x="530" y="571"/>
                    <a:pt x="542" y="575"/>
                    <a:pt x="556" y="575"/>
                  </a:cubicBezTo>
                  <a:cubicBezTo>
                    <a:pt x="565" y="575"/>
                    <a:pt x="576" y="573"/>
                    <a:pt x="586" y="570"/>
                  </a:cubicBezTo>
                  <a:cubicBezTo>
                    <a:pt x="594" y="570"/>
                    <a:pt x="594" y="562"/>
                    <a:pt x="602" y="562"/>
                  </a:cubicBezTo>
                  <a:cubicBezTo>
                    <a:pt x="619" y="537"/>
                    <a:pt x="619" y="504"/>
                    <a:pt x="602" y="488"/>
                  </a:cubicBezTo>
                  <a:lnTo>
                    <a:pt x="126" y="19"/>
                  </a:lnTo>
                  <a:cubicBezTo>
                    <a:pt x="114" y="6"/>
                    <a:pt x="101" y="1"/>
                    <a:pt x="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11200300" y="2639675"/>
              <a:ext cx="14500" cy="15225"/>
            </a:xfrm>
            <a:custGeom>
              <a:avLst/>
              <a:gdLst/>
              <a:ahLst/>
              <a:cxnLst/>
              <a:rect l="l" t="t" r="r" b="b"/>
              <a:pathLst>
                <a:path w="580" h="609" extrusionOk="0">
                  <a:moveTo>
                    <a:pt x="502" y="1"/>
                  </a:moveTo>
                  <a:cubicBezTo>
                    <a:pt x="488" y="1"/>
                    <a:pt x="474" y="7"/>
                    <a:pt x="461" y="22"/>
                  </a:cubicBezTo>
                  <a:lnTo>
                    <a:pt x="25" y="515"/>
                  </a:lnTo>
                  <a:cubicBezTo>
                    <a:pt x="1" y="539"/>
                    <a:pt x="1" y="572"/>
                    <a:pt x="25" y="597"/>
                  </a:cubicBezTo>
                  <a:cubicBezTo>
                    <a:pt x="31" y="603"/>
                    <a:pt x="45" y="608"/>
                    <a:pt x="62" y="608"/>
                  </a:cubicBezTo>
                  <a:cubicBezTo>
                    <a:pt x="68" y="608"/>
                    <a:pt x="76" y="607"/>
                    <a:pt x="83" y="605"/>
                  </a:cubicBezTo>
                  <a:cubicBezTo>
                    <a:pt x="91" y="597"/>
                    <a:pt x="99" y="597"/>
                    <a:pt x="99" y="589"/>
                  </a:cubicBezTo>
                  <a:lnTo>
                    <a:pt x="543" y="95"/>
                  </a:lnTo>
                  <a:cubicBezTo>
                    <a:pt x="580" y="53"/>
                    <a:pt x="544"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11217650" y="2639075"/>
              <a:ext cx="14675" cy="15200"/>
            </a:xfrm>
            <a:custGeom>
              <a:avLst/>
              <a:gdLst/>
              <a:ahLst/>
              <a:cxnLst/>
              <a:rect l="l" t="t" r="r" b="b"/>
              <a:pathLst>
                <a:path w="587" h="608" extrusionOk="0">
                  <a:moveTo>
                    <a:pt x="514" y="0"/>
                  </a:moveTo>
                  <a:cubicBezTo>
                    <a:pt x="500" y="0"/>
                    <a:pt x="486" y="6"/>
                    <a:pt x="474" y="21"/>
                  </a:cubicBezTo>
                  <a:lnTo>
                    <a:pt x="30" y="514"/>
                  </a:lnTo>
                  <a:cubicBezTo>
                    <a:pt x="1" y="557"/>
                    <a:pt x="36" y="607"/>
                    <a:pt x="78" y="607"/>
                  </a:cubicBezTo>
                  <a:cubicBezTo>
                    <a:pt x="84" y="607"/>
                    <a:pt x="90" y="606"/>
                    <a:pt x="96" y="604"/>
                  </a:cubicBezTo>
                  <a:cubicBezTo>
                    <a:pt x="104" y="596"/>
                    <a:pt x="112" y="596"/>
                    <a:pt x="112" y="588"/>
                  </a:cubicBezTo>
                  <a:lnTo>
                    <a:pt x="556" y="95"/>
                  </a:lnTo>
                  <a:cubicBezTo>
                    <a:pt x="586" y="52"/>
                    <a:pt x="553" y="0"/>
                    <a:pt x="5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11230700" y="2638500"/>
              <a:ext cx="18950" cy="20700"/>
            </a:xfrm>
            <a:custGeom>
              <a:avLst/>
              <a:gdLst/>
              <a:ahLst/>
              <a:cxnLst/>
              <a:rect l="l" t="t" r="r" b="b"/>
              <a:pathLst>
                <a:path w="758" h="828" extrusionOk="0">
                  <a:moveTo>
                    <a:pt x="695" y="1"/>
                  </a:moveTo>
                  <a:cubicBezTo>
                    <a:pt x="681" y="1"/>
                    <a:pt x="667" y="7"/>
                    <a:pt x="658" y="19"/>
                  </a:cubicBezTo>
                  <a:lnTo>
                    <a:pt x="17" y="734"/>
                  </a:lnTo>
                  <a:cubicBezTo>
                    <a:pt x="1" y="759"/>
                    <a:pt x="1" y="792"/>
                    <a:pt x="26" y="816"/>
                  </a:cubicBezTo>
                  <a:cubicBezTo>
                    <a:pt x="37" y="822"/>
                    <a:pt x="53" y="828"/>
                    <a:pt x="67" y="828"/>
                  </a:cubicBezTo>
                  <a:cubicBezTo>
                    <a:pt x="73" y="828"/>
                    <a:pt x="78" y="827"/>
                    <a:pt x="83" y="825"/>
                  </a:cubicBezTo>
                  <a:cubicBezTo>
                    <a:pt x="91" y="816"/>
                    <a:pt x="91" y="816"/>
                    <a:pt x="100" y="816"/>
                  </a:cubicBezTo>
                  <a:lnTo>
                    <a:pt x="732" y="93"/>
                  </a:lnTo>
                  <a:cubicBezTo>
                    <a:pt x="757" y="77"/>
                    <a:pt x="757" y="36"/>
                    <a:pt x="732" y="19"/>
                  </a:cubicBezTo>
                  <a:cubicBezTo>
                    <a:pt x="724" y="7"/>
                    <a:pt x="710" y="1"/>
                    <a:pt x="6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11253525" y="2637900"/>
              <a:ext cx="13775" cy="15000"/>
            </a:xfrm>
            <a:custGeom>
              <a:avLst/>
              <a:gdLst/>
              <a:ahLst/>
              <a:cxnLst/>
              <a:rect l="l" t="t" r="r" b="b"/>
              <a:pathLst>
                <a:path w="551" h="600" extrusionOk="0">
                  <a:moveTo>
                    <a:pt x="494" y="0"/>
                  </a:moveTo>
                  <a:cubicBezTo>
                    <a:pt x="481" y="0"/>
                    <a:pt x="469" y="6"/>
                    <a:pt x="460" y="19"/>
                  </a:cubicBezTo>
                  <a:lnTo>
                    <a:pt x="17" y="512"/>
                  </a:lnTo>
                  <a:cubicBezTo>
                    <a:pt x="0" y="536"/>
                    <a:pt x="0" y="569"/>
                    <a:pt x="17" y="586"/>
                  </a:cubicBezTo>
                  <a:cubicBezTo>
                    <a:pt x="26" y="595"/>
                    <a:pt x="39" y="599"/>
                    <a:pt x="52" y="599"/>
                  </a:cubicBezTo>
                  <a:cubicBezTo>
                    <a:pt x="62" y="599"/>
                    <a:pt x="72" y="597"/>
                    <a:pt x="82" y="594"/>
                  </a:cubicBezTo>
                  <a:cubicBezTo>
                    <a:pt x="82" y="594"/>
                    <a:pt x="91" y="594"/>
                    <a:pt x="99" y="586"/>
                  </a:cubicBezTo>
                  <a:lnTo>
                    <a:pt x="534" y="93"/>
                  </a:lnTo>
                  <a:cubicBezTo>
                    <a:pt x="551" y="68"/>
                    <a:pt x="551" y="35"/>
                    <a:pt x="534" y="19"/>
                  </a:cubicBezTo>
                  <a:cubicBezTo>
                    <a:pt x="522" y="6"/>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11169900" y="2680150"/>
              <a:ext cx="112825" cy="47225"/>
            </a:xfrm>
            <a:custGeom>
              <a:avLst/>
              <a:gdLst/>
              <a:ahLst/>
              <a:cxnLst/>
              <a:rect l="l" t="t" r="r" b="b"/>
              <a:pathLst>
                <a:path w="4513" h="1889" extrusionOk="0">
                  <a:moveTo>
                    <a:pt x="2424" y="1"/>
                  </a:moveTo>
                  <a:cubicBezTo>
                    <a:pt x="2354" y="1"/>
                    <a:pt x="2283" y="2"/>
                    <a:pt x="2211" y="5"/>
                  </a:cubicBezTo>
                  <a:cubicBezTo>
                    <a:pt x="978" y="46"/>
                    <a:pt x="1" y="1024"/>
                    <a:pt x="1" y="1024"/>
                  </a:cubicBezTo>
                  <a:cubicBezTo>
                    <a:pt x="1" y="1024"/>
                    <a:pt x="998" y="1888"/>
                    <a:pt x="2203" y="1888"/>
                  </a:cubicBezTo>
                  <a:cubicBezTo>
                    <a:pt x="2230" y="1888"/>
                    <a:pt x="2257" y="1888"/>
                    <a:pt x="2285" y="1887"/>
                  </a:cubicBezTo>
                  <a:cubicBezTo>
                    <a:pt x="3518" y="1838"/>
                    <a:pt x="4512" y="1386"/>
                    <a:pt x="4496" y="860"/>
                  </a:cubicBezTo>
                  <a:cubicBezTo>
                    <a:pt x="4472" y="372"/>
                    <a:pt x="3566" y="1"/>
                    <a:pt x="242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11185925" y="2699950"/>
              <a:ext cx="110550" cy="6425"/>
            </a:xfrm>
            <a:custGeom>
              <a:avLst/>
              <a:gdLst/>
              <a:ahLst/>
              <a:cxnLst/>
              <a:rect l="l" t="t" r="r" b="b"/>
              <a:pathLst>
                <a:path w="4422" h="257" extrusionOk="0">
                  <a:moveTo>
                    <a:pt x="4377" y="0"/>
                  </a:moveTo>
                  <a:cubicBezTo>
                    <a:pt x="4373" y="0"/>
                    <a:pt x="4368" y="1"/>
                    <a:pt x="4364" y="2"/>
                  </a:cubicBezTo>
                  <a:lnTo>
                    <a:pt x="74" y="150"/>
                  </a:lnTo>
                  <a:cubicBezTo>
                    <a:pt x="1" y="150"/>
                    <a:pt x="1" y="257"/>
                    <a:pt x="74" y="257"/>
                  </a:cubicBezTo>
                  <a:lnTo>
                    <a:pt x="4364" y="109"/>
                  </a:lnTo>
                  <a:lnTo>
                    <a:pt x="4389" y="100"/>
                  </a:lnTo>
                  <a:cubicBezTo>
                    <a:pt x="4413" y="92"/>
                    <a:pt x="4422" y="76"/>
                    <a:pt x="4422" y="51"/>
                  </a:cubicBezTo>
                  <a:cubicBezTo>
                    <a:pt x="4422" y="23"/>
                    <a:pt x="4403" y="0"/>
                    <a:pt x="43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11194975" y="2691450"/>
              <a:ext cx="14800" cy="14250"/>
            </a:xfrm>
            <a:custGeom>
              <a:avLst/>
              <a:gdLst/>
              <a:ahLst/>
              <a:cxnLst/>
              <a:rect l="l" t="t" r="r" b="b"/>
              <a:pathLst>
                <a:path w="592" h="570" extrusionOk="0">
                  <a:moveTo>
                    <a:pt x="65" y="1"/>
                  </a:moveTo>
                  <a:cubicBezTo>
                    <a:pt x="51" y="1"/>
                    <a:pt x="37" y="5"/>
                    <a:pt x="25" y="13"/>
                  </a:cubicBezTo>
                  <a:cubicBezTo>
                    <a:pt x="0" y="38"/>
                    <a:pt x="0" y="71"/>
                    <a:pt x="25" y="95"/>
                  </a:cubicBezTo>
                  <a:lnTo>
                    <a:pt x="493" y="556"/>
                  </a:lnTo>
                  <a:cubicBezTo>
                    <a:pt x="503" y="565"/>
                    <a:pt x="515" y="569"/>
                    <a:pt x="529" y="569"/>
                  </a:cubicBezTo>
                  <a:cubicBezTo>
                    <a:pt x="538" y="569"/>
                    <a:pt x="549" y="567"/>
                    <a:pt x="559" y="564"/>
                  </a:cubicBezTo>
                  <a:cubicBezTo>
                    <a:pt x="567" y="564"/>
                    <a:pt x="567" y="556"/>
                    <a:pt x="575" y="556"/>
                  </a:cubicBezTo>
                  <a:cubicBezTo>
                    <a:pt x="592" y="531"/>
                    <a:pt x="592" y="498"/>
                    <a:pt x="575" y="482"/>
                  </a:cubicBezTo>
                  <a:lnTo>
                    <a:pt x="99" y="13"/>
                  </a:lnTo>
                  <a:cubicBezTo>
                    <a:pt x="90" y="5"/>
                    <a:pt x="78"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1212850" y="2690850"/>
              <a:ext cx="14800" cy="14225"/>
            </a:xfrm>
            <a:custGeom>
              <a:avLst/>
              <a:gdLst/>
              <a:ahLst/>
              <a:cxnLst/>
              <a:rect l="l" t="t" r="r" b="b"/>
              <a:pathLst>
                <a:path w="592" h="569" extrusionOk="0">
                  <a:moveTo>
                    <a:pt x="58" y="0"/>
                  </a:moveTo>
                  <a:cubicBezTo>
                    <a:pt x="43" y="0"/>
                    <a:pt x="29" y="4"/>
                    <a:pt x="16" y="13"/>
                  </a:cubicBezTo>
                  <a:cubicBezTo>
                    <a:pt x="0" y="37"/>
                    <a:pt x="0" y="70"/>
                    <a:pt x="16"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1225175" y="2684925"/>
              <a:ext cx="20150" cy="19525"/>
            </a:xfrm>
            <a:custGeom>
              <a:avLst/>
              <a:gdLst/>
              <a:ahLst/>
              <a:cxnLst/>
              <a:rect l="l" t="t" r="r" b="b"/>
              <a:pathLst>
                <a:path w="806" h="781" extrusionOk="0">
                  <a:moveTo>
                    <a:pt x="62" y="1"/>
                  </a:moveTo>
                  <a:cubicBezTo>
                    <a:pt x="47" y="1"/>
                    <a:pt x="33" y="7"/>
                    <a:pt x="25" y="19"/>
                  </a:cubicBezTo>
                  <a:cubicBezTo>
                    <a:pt x="0" y="36"/>
                    <a:pt x="0" y="69"/>
                    <a:pt x="25" y="93"/>
                  </a:cubicBezTo>
                  <a:lnTo>
                    <a:pt x="707" y="767"/>
                  </a:lnTo>
                  <a:cubicBezTo>
                    <a:pt x="716" y="777"/>
                    <a:pt x="729" y="781"/>
                    <a:pt x="741" y="781"/>
                  </a:cubicBezTo>
                  <a:cubicBezTo>
                    <a:pt x="749" y="781"/>
                    <a:pt x="758" y="779"/>
                    <a:pt x="764" y="775"/>
                  </a:cubicBezTo>
                  <a:cubicBezTo>
                    <a:pt x="773" y="775"/>
                    <a:pt x="781" y="767"/>
                    <a:pt x="781" y="767"/>
                  </a:cubicBezTo>
                  <a:cubicBezTo>
                    <a:pt x="805" y="743"/>
                    <a:pt x="805" y="710"/>
                    <a:pt x="781" y="685"/>
                  </a:cubicBezTo>
                  <a:lnTo>
                    <a:pt x="99" y="19"/>
                  </a:lnTo>
                  <a:cubicBezTo>
                    <a:pt x="91" y="7"/>
                    <a:pt x="7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1248000" y="2689600"/>
              <a:ext cx="15000" cy="14250"/>
            </a:xfrm>
            <a:custGeom>
              <a:avLst/>
              <a:gdLst/>
              <a:ahLst/>
              <a:cxnLst/>
              <a:rect l="l" t="t" r="r" b="b"/>
              <a:pathLst>
                <a:path w="600" h="570" extrusionOk="0">
                  <a:moveTo>
                    <a:pt x="72" y="0"/>
                  </a:moveTo>
                  <a:cubicBezTo>
                    <a:pt x="33" y="0"/>
                    <a:pt x="0" y="49"/>
                    <a:pt x="32" y="87"/>
                  </a:cubicBezTo>
                  <a:lnTo>
                    <a:pt x="501" y="556"/>
                  </a:lnTo>
                  <a:cubicBezTo>
                    <a:pt x="510" y="565"/>
                    <a:pt x="523" y="569"/>
                    <a:pt x="536" y="569"/>
                  </a:cubicBezTo>
                  <a:cubicBezTo>
                    <a:pt x="546" y="569"/>
                    <a:pt x="556" y="567"/>
                    <a:pt x="566" y="564"/>
                  </a:cubicBezTo>
                  <a:cubicBezTo>
                    <a:pt x="566" y="564"/>
                    <a:pt x="575" y="556"/>
                    <a:pt x="583" y="556"/>
                  </a:cubicBezTo>
                  <a:cubicBezTo>
                    <a:pt x="599" y="531"/>
                    <a:pt x="599" y="498"/>
                    <a:pt x="583" y="473"/>
                  </a:cubicBezTo>
                  <a:lnTo>
                    <a:pt x="106" y="13"/>
                  </a:lnTo>
                  <a:cubicBezTo>
                    <a:pt x="95" y="4"/>
                    <a:pt x="84"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1196000" y="2702950"/>
              <a:ext cx="14350" cy="15075"/>
            </a:xfrm>
            <a:custGeom>
              <a:avLst/>
              <a:gdLst/>
              <a:ahLst/>
              <a:cxnLst/>
              <a:rect l="l" t="t" r="r" b="b"/>
              <a:pathLst>
                <a:path w="574" h="603" extrusionOk="0">
                  <a:moveTo>
                    <a:pt x="497" y="1"/>
                  </a:moveTo>
                  <a:cubicBezTo>
                    <a:pt x="484" y="1"/>
                    <a:pt x="471" y="7"/>
                    <a:pt x="460" y="22"/>
                  </a:cubicBezTo>
                  <a:lnTo>
                    <a:pt x="17" y="515"/>
                  </a:lnTo>
                  <a:cubicBezTo>
                    <a:pt x="0" y="531"/>
                    <a:pt x="0" y="572"/>
                    <a:pt x="17" y="589"/>
                  </a:cubicBezTo>
                  <a:cubicBezTo>
                    <a:pt x="26" y="598"/>
                    <a:pt x="39" y="602"/>
                    <a:pt x="52" y="602"/>
                  </a:cubicBezTo>
                  <a:cubicBezTo>
                    <a:pt x="62" y="602"/>
                    <a:pt x="72" y="600"/>
                    <a:pt x="82" y="597"/>
                  </a:cubicBezTo>
                  <a:cubicBezTo>
                    <a:pt x="91" y="597"/>
                    <a:pt x="91" y="589"/>
                    <a:pt x="99" y="589"/>
                  </a:cubicBezTo>
                  <a:lnTo>
                    <a:pt x="543" y="96"/>
                  </a:lnTo>
                  <a:cubicBezTo>
                    <a:pt x="573" y="53"/>
                    <a:pt x="535"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11213200" y="2702350"/>
              <a:ext cx="14750" cy="15050"/>
            </a:xfrm>
            <a:custGeom>
              <a:avLst/>
              <a:gdLst/>
              <a:ahLst/>
              <a:cxnLst/>
              <a:rect l="l" t="t" r="r" b="b"/>
              <a:pathLst>
                <a:path w="590" h="602" extrusionOk="0">
                  <a:moveTo>
                    <a:pt x="516" y="0"/>
                  </a:moveTo>
                  <a:cubicBezTo>
                    <a:pt x="503" y="0"/>
                    <a:pt x="490" y="6"/>
                    <a:pt x="479" y="21"/>
                  </a:cubicBezTo>
                  <a:lnTo>
                    <a:pt x="35" y="514"/>
                  </a:lnTo>
                  <a:cubicBezTo>
                    <a:pt x="0" y="549"/>
                    <a:pt x="31" y="602"/>
                    <a:pt x="76" y="602"/>
                  </a:cubicBezTo>
                  <a:cubicBezTo>
                    <a:pt x="84" y="602"/>
                    <a:pt x="92" y="600"/>
                    <a:pt x="101" y="596"/>
                  </a:cubicBezTo>
                  <a:cubicBezTo>
                    <a:pt x="109" y="596"/>
                    <a:pt x="109" y="588"/>
                    <a:pt x="118" y="588"/>
                  </a:cubicBezTo>
                  <a:lnTo>
                    <a:pt x="553" y="95"/>
                  </a:lnTo>
                  <a:cubicBezTo>
                    <a:pt x="590" y="52"/>
                    <a:pt x="554" y="0"/>
                    <a:pt x="51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11226400" y="2701725"/>
              <a:ext cx="19425" cy="20750"/>
            </a:xfrm>
            <a:custGeom>
              <a:avLst/>
              <a:gdLst/>
              <a:ahLst/>
              <a:cxnLst/>
              <a:rect l="l" t="t" r="r" b="b"/>
              <a:pathLst>
                <a:path w="777" h="830" extrusionOk="0">
                  <a:moveTo>
                    <a:pt x="700" y="0"/>
                  </a:moveTo>
                  <a:cubicBezTo>
                    <a:pt x="686" y="0"/>
                    <a:pt x="671" y="6"/>
                    <a:pt x="658" y="21"/>
                  </a:cubicBezTo>
                  <a:lnTo>
                    <a:pt x="17" y="736"/>
                  </a:lnTo>
                  <a:cubicBezTo>
                    <a:pt x="0" y="761"/>
                    <a:pt x="0" y="794"/>
                    <a:pt x="25" y="810"/>
                  </a:cubicBezTo>
                  <a:cubicBezTo>
                    <a:pt x="37" y="822"/>
                    <a:pt x="54" y="830"/>
                    <a:pt x="68" y="830"/>
                  </a:cubicBezTo>
                  <a:cubicBezTo>
                    <a:pt x="73" y="830"/>
                    <a:pt x="78" y="829"/>
                    <a:pt x="83" y="827"/>
                  </a:cubicBezTo>
                  <a:cubicBezTo>
                    <a:pt x="91" y="818"/>
                    <a:pt x="99" y="810"/>
                    <a:pt x="99" y="810"/>
                  </a:cubicBezTo>
                  <a:lnTo>
                    <a:pt x="740" y="87"/>
                  </a:lnTo>
                  <a:cubicBezTo>
                    <a:pt x="777" y="50"/>
                    <a:pt x="741" y="0"/>
                    <a:pt x="7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11249000" y="2701200"/>
              <a:ext cx="14350" cy="14975"/>
            </a:xfrm>
            <a:custGeom>
              <a:avLst/>
              <a:gdLst/>
              <a:ahLst/>
              <a:cxnLst/>
              <a:rect l="l" t="t" r="r" b="b"/>
              <a:pathLst>
                <a:path w="574" h="599" extrusionOk="0">
                  <a:moveTo>
                    <a:pt x="500" y="0"/>
                  </a:moveTo>
                  <a:cubicBezTo>
                    <a:pt x="487" y="0"/>
                    <a:pt x="473" y="5"/>
                    <a:pt x="461" y="18"/>
                  </a:cubicBezTo>
                  <a:lnTo>
                    <a:pt x="25" y="511"/>
                  </a:lnTo>
                  <a:cubicBezTo>
                    <a:pt x="0" y="527"/>
                    <a:pt x="9" y="568"/>
                    <a:pt x="25" y="585"/>
                  </a:cubicBezTo>
                  <a:cubicBezTo>
                    <a:pt x="35" y="594"/>
                    <a:pt x="47" y="598"/>
                    <a:pt x="61" y="598"/>
                  </a:cubicBezTo>
                  <a:cubicBezTo>
                    <a:pt x="70" y="598"/>
                    <a:pt x="81" y="596"/>
                    <a:pt x="91" y="593"/>
                  </a:cubicBezTo>
                  <a:cubicBezTo>
                    <a:pt x="91" y="593"/>
                    <a:pt x="99" y="585"/>
                    <a:pt x="107" y="585"/>
                  </a:cubicBezTo>
                  <a:lnTo>
                    <a:pt x="543" y="83"/>
                  </a:lnTo>
                  <a:cubicBezTo>
                    <a:pt x="574" y="46"/>
                    <a:pt x="540" y="0"/>
                    <a:pt x="5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11193725" y="2273900"/>
              <a:ext cx="71125" cy="101950"/>
            </a:xfrm>
            <a:custGeom>
              <a:avLst/>
              <a:gdLst/>
              <a:ahLst/>
              <a:cxnLst/>
              <a:rect l="l" t="t" r="r" b="b"/>
              <a:pathLst>
                <a:path w="2845" h="4078" extrusionOk="0">
                  <a:moveTo>
                    <a:pt x="403" y="0"/>
                  </a:moveTo>
                  <a:cubicBezTo>
                    <a:pt x="403" y="0"/>
                    <a:pt x="1" y="1315"/>
                    <a:pt x="543" y="2424"/>
                  </a:cubicBezTo>
                  <a:cubicBezTo>
                    <a:pt x="1018" y="3402"/>
                    <a:pt x="1706" y="4078"/>
                    <a:pt x="2184" y="4078"/>
                  </a:cubicBezTo>
                  <a:cubicBezTo>
                    <a:pt x="2253" y="4078"/>
                    <a:pt x="2317" y="4064"/>
                    <a:pt x="2376" y="4035"/>
                  </a:cubicBezTo>
                  <a:cubicBezTo>
                    <a:pt x="2844" y="3805"/>
                    <a:pt x="2778" y="2720"/>
                    <a:pt x="2236" y="1603"/>
                  </a:cubicBezTo>
                  <a:cubicBezTo>
                    <a:pt x="1694" y="485"/>
                    <a:pt x="404" y="0"/>
                    <a:pt x="40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11209950" y="2288325"/>
              <a:ext cx="50175" cy="99350"/>
            </a:xfrm>
            <a:custGeom>
              <a:avLst/>
              <a:gdLst/>
              <a:ahLst/>
              <a:cxnLst/>
              <a:rect l="l" t="t" r="r" b="b"/>
              <a:pathLst>
                <a:path w="2007" h="3974" extrusionOk="0">
                  <a:moveTo>
                    <a:pt x="64" y="0"/>
                  </a:moveTo>
                  <a:cubicBezTo>
                    <a:pt x="56" y="0"/>
                    <a:pt x="49" y="2"/>
                    <a:pt x="42" y="7"/>
                  </a:cubicBezTo>
                  <a:cubicBezTo>
                    <a:pt x="17" y="23"/>
                    <a:pt x="1" y="56"/>
                    <a:pt x="17" y="81"/>
                  </a:cubicBezTo>
                  <a:lnTo>
                    <a:pt x="1899" y="3943"/>
                  </a:lnTo>
                  <a:cubicBezTo>
                    <a:pt x="1899" y="3951"/>
                    <a:pt x="1908" y="3959"/>
                    <a:pt x="1916" y="3959"/>
                  </a:cubicBezTo>
                  <a:cubicBezTo>
                    <a:pt x="1925" y="3969"/>
                    <a:pt x="1938" y="3973"/>
                    <a:pt x="1950" y="3973"/>
                  </a:cubicBezTo>
                  <a:cubicBezTo>
                    <a:pt x="1958" y="3973"/>
                    <a:pt x="1966" y="3971"/>
                    <a:pt x="1973" y="3968"/>
                  </a:cubicBezTo>
                  <a:cubicBezTo>
                    <a:pt x="1998" y="3959"/>
                    <a:pt x="2006" y="3927"/>
                    <a:pt x="1998" y="3894"/>
                  </a:cubicBezTo>
                  <a:lnTo>
                    <a:pt x="116" y="31"/>
                  </a:lnTo>
                  <a:cubicBezTo>
                    <a:pt x="104" y="14"/>
                    <a:pt x="84"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11219200" y="2291550"/>
              <a:ext cx="8850" cy="18175"/>
            </a:xfrm>
            <a:custGeom>
              <a:avLst/>
              <a:gdLst/>
              <a:ahLst/>
              <a:cxnLst/>
              <a:rect l="l" t="t" r="r" b="b"/>
              <a:pathLst>
                <a:path w="354" h="727" extrusionOk="0">
                  <a:moveTo>
                    <a:pt x="285" y="1"/>
                  </a:moveTo>
                  <a:cubicBezTo>
                    <a:pt x="266" y="1"/>
                    <a:pt x="248" y="10"/>
                    <a:pt x="239" y="34"/>
                  </a:cubicBezTo>
                  <a:lnTo>
                    <a:pt x="9" y="650"/>
                  </a:lnTo>
                  <a:cubicBezTo>
                    <a:pt x="1" y="675"/>
                    <a:pt x="9" y="699"/>
                    <a:pt x="25" y="716"/>
                  </a:cubicBezTo>
                  <a:cubicBezTo>
                    <a:pt x="25" y="716"/>
                    <a:pt x="34" y="724"/>
                    <a:pt x="42" y="724"/>
                  </a:cubicBezTo>
                  <a:cubicBezTo>
                    <a:pt x="46" y="726"/>
                    <a:pt x="51" y="726"/>
                    <a:pt x="56" y="726"/>
                  </a:cubicBezTo>
                  <a:cubicBezTo>
                    <a:pt x="77" y="726"/>
                    <a:pt x="101" y="712"/>
                    <a:pt x="108" y="691"/>
                  </a:cubicBezTo>
                  <a:lnTo>
                    <a:pt x="338" y="75"/>
                  </a:lnTo>
                  <a:cubicBezTo>
                    <a:pt x="354" y="33"/>
                    <a:pt x="318" y="1"/>
                    <a:pt x="28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11227025" y="2307500"/>
              <a:ext cx="8650" cy="18150"/>
            </a:xfrm>
            <a:custGeom>
              <a:avLst/>
              <a:gdLst/>
              <a:ahLst/>
              <a:cxnLst/>
              <a:rect l="l" t="t" r="r" b="b"/>
              <a:pathLst>
                <a:path w="346" h="726" extrusionOk="0">
                  <a:moveTo>
                    <a:pt x="286" y="1"/>
                  </a:moveTo>
                  <a:cubicBezTo>
                    <a:pt x="265" y="1"/>
                    <a:pt x="245" y="12"/>
                    <a:pt x="238" y="37"/>
                  </a:cubicBezTo>
                  <a:lnTo>
                    <a:pt x="8" y="653"/>
                  </a:lnTo>
                  <a:cubicBezTo>
                    <a:pt x="0" y="670"/>
                    <a:pt x="0" y="694"/>
                    <a:pt x="17" y="711"/>
                  </a:cubicBezTo>
                  <a:cubicBezTo>
                    <a:pt x="25" y="719"/>
                    <a:pt x="33" y="719"/>
                    <a:pt x="41" y="719"/>
                  </a:cubicBezTo>
                  <a:cubicBezTo>
                    <a:pt x="48" y="723"/>
                    <a:pt x="56" y="725"/>
                    <a:pt x="63" y="725"/>
                  </a:cubicBezTo>
                  <a:cubicBezTo>
                    <a:pt x="82" y="725"/>
                    <a:pt x="101" y="712"/>
                    <a:pt x="107" y="694"/>
                  </a:cubicBezTo>
                  <a:lnTo>
                    <a:pt x="337" y="78"/>
                  </a:lnTo>
                  <a:cubicBezTo>
                    <a:pt x="345" y="45"/>
                    <a:pt x="337" y="12"/>
                    <a:pt x="304" y="4"/>
                  </a:cubicBezTo>
                  <a:cubicBezTo>
                    <a:pt x="298" y="2"/>
                    <a:pt x="292" y="1"/>
                    <a:pt x="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11234825" y="2316375"/>
              <a:ext cx="11325" cy="25200"/>
            </a:xfrm>
            <a:custGeom>
              <a:avLst/>
              <a:gdLst/>
              <a:ahLst/>
              <a:cxnLst/>
              <a:rect l="l" t="t" r="r" b="b"/>
              <a:pathLst>
                <a:path w="453" h="1008" extrusionOk="0">
                  <a:moveTo>
                    <a:pt x="395" y="0"/>
                  </a:moveTo>
                  <a:cubicBezTo>
                    <a:pt x="370" y="0"/>
                    <a:pt x="351" y="15"/>
                    <a:pt x="337" y="35"/>
                  </a:cubicBezTo>
                  <a:lnTo>
                    <a:pt x="9" y="931"/>
                  </a:lnTo>
                  <a:cubicBezTo>
                    <a:pt x="0" y="956"/>
                    <a:pt x="0" y="980"/>
                    <a:pt x="17" y="997"/>
                  </a:cubicBezTo>
                  <a:cubicBezTo>
                    <a:pt x="25" y="997"/>
                    <a:pt x="33" y="1005"/>
                    <a:pt x="33" y="1005"/>
                  </a:cubicBezTo>
                  <a:cubicBezTo>
                    <a:pt x="41" y="1007"/>
                    <a:pt x="49" y="1008"/>
                    <a:pt x="56" y="1008"/>
                  </a:cubicBezTo>
                  <a:cubicBezTo>
                    <a:pt x="80" y="1008"/>
                    <a:pt x="101" y="997"/>
                    <a:pt x="107" y="972"/>
                  </a:cubicBezTo>
                  <a:lnTo>
                    <a:pt x="444" y="76"/>
                  </a:lnTo>
                  <a:cubicBezTo>
                    <a:pt x="452" y="43"/>
                    <a:pt x="436" y="11"/>
                    <a:pt x="411" y="2"/>
                  </a:cubicBezTo>
                  <a:cubicBezTo>
                    <a:pt x="405" y="1"/>
                    <a:pt x="400"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11242425" y="2339375"/>
              <a:ext cx="9025" cy="18200"/>
            </a:xfrm>
            <a:custGeom>
              <a:avLst/>
              <a:gdLst/>
              <a:ahLst/>
              <a:cxnLst/>
              <a:rect l="l" t="t" r="r" b="b"/>
              <a:pathLst>
                <a:path w="361" h="728" extrusionOk="0">
                  <a:moveTo>
                    <a:pt x="290" y="0"/>
                  </a:moveTo>
                  <a:cubicBezTo>
                    <a:pt x="269" y="0"/>
                    <a:pt x="248" y="11"/>
                    <a:pt x="239" y="36"/>
                  </a:cubicBezTo>
                  <a:lnTo>
                    <a:pt x="9" y="652"/>
                  </a:lnTo>
                  <a:cubicBezTo>
                    <a:pt x="0" y="677"/>
                    <a:pt x="9" y="701"/>
                    <a:pt x="25" y="709"/>
                  </a:cubicBezTo>
                  <a:cubicBezTo>
                    <a:pt x="33" y="718"/>
                    <a:pt x="33" y="718"/>
                    <a:pt x="41" y="726"/>
                  </a:cubicBezTo>
                  <a:cubicBezTo>
                    <a:pt x="47" y="727"/>
                    <a:pt x="53" y="728"/>
                    <a:pt x="59" y="728"/>
                  </a:cubicBezTo>
                  <a:cubicBezTo>
                    <a:pt x="85" y="728"/>
                    <a:pt x="109" y="713"/>
                    <a:pt x="115" y="693"/>
                  </a:cubicBezTo>
                  <a:lnTo>
                    <a:pt x="346" y="77"/>
                  </a:lnTo>
                  <a:cubicBezTo>
                    <a:pt x="361" y="30"/>
                    <a:pt x="325"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11203600" y="2301975"/>
              <a:ext cx="18725" cy="7750"/>
            </a:xfrm>
            <a:custGeom>
              <a:avLst/>
              <a:gdLst/>
              <a:ahLst/>
              <a:cxnLst/>
              <a:rect l="l" t="t" r="r" b="b"/>
              <a:pathLst>
                <a:path w="749" h="310" extrusionOk="0">
                  <a:moveTo>
                    <a:pt x="58" y="1"/>
                  </a:moveTo>
                  <a:cubicBezTo>
                    <a:pt x="33" y="1"/>
                    <a:pt x="15" y="16"/>
                    <a:pt x="8" y="36"/>
                  </a:cubicBezTo>
                  <a:cubicBezTo>
                    <a:pt x="0" y="61"/>
                    <a:pt x="8" y="77"/>
                    <a:pt x="25" y="93"/>
                  </a:cubicBezTo>
                  <a:cubicBezTo>
                    <a:pt x="25" y="102"/>
                    <a:pt x="33" y="102"/>
                    <a:pt x="41" y="110"/>
                  </a:cubicBezTo>
                  <a:lnTo>
                    <a:pt x="666" y="307"/>
                  </a:lnTo>
                  <a:cubicBezTo>
                    <a:pt x="672" y="309"/>
                    <a:pt x="678" y="309"/>
                    <a:pt x="683" y="309"/>
                  </a:cubicBezTo>
                  <a:cubicBezTo>
                    <a:pt x="710" y="309"/>
                    <a:pt x="733" y="295"/>
                    <a:pt x="740" y="274"/>
                  </a:cubicBezTo>
                  <a:cubicBezTo>
                    <a:pt x="748" y="241"/>
                    <a:pt x="732" y="209"/>
                    <a:pt x="707" y="200"/>
                  </a:cubicBezTo>
                  <a:lnTo>
                    <a:pt x="74" y="3"/>
                  </a:lnTo>
                  <a:cubicBezTo>
                    <a:pt x="68" y="2"/>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11210900" y="2318000"/>
              <a:ext cx="19025" cy="7750"/>
            </a:xfrm>
            <a:custGeom>
              <a:avLst/>
              <a:gdLst/>
              <a:ahLst/>
              <a:cxnLst/>
              <a:rect l="l" t="t" r="r" b="b"/>
              <a:pathLst>
                <a:path w="761" h="310" extrusionOk="0">
                  <a:moveTo>
                    <a:pt x="71" y="0"/>
                  </a:moveTo>
                  <a:cubicBezTo>
                    <a:pt x="29" y="0"/>
                    <a:pt x="0" y="57"/>
                    <a:pt x="37" y="93"/>
                  </a:cubicBezTo>
                  <a:cubicBezTo>
                    <a:pt x="45" y="102"/>
                    <a:pt x="45" y="102"/>
                    <a:pt x="53" y="102"/>
                  </a:cubicBezTo>
                  <a:lnTo>
                    <a:pt x="686" y="307"/>
                  </a:lnTo>
                  <a:cubicBezTo>
                    <a:pt x="690" y="309"/>
                    <a:pt x="695" y="309"/>
                    <a:pt x="699" y="309"/>
                  </a:cubicBezTo>
                  <a:cubicBezTo>
                    <a:pt x="721" y="309"/>
                    <a:pt x="745" y="293"/>
                    <a:pt x="752" y="266"/>
                  </a:cubicBezTo>
                  <a:cubicBezTo>
                    <a:pt x="760" y="241"/>
                    <a:pt x="744" y="208"/>
                    <a:pt x="719" y="200"/>
                  </a:cubicBezTo>
                  <a:lnTo>
                    <a:pt x="86"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11211800" y="2331575"/>
              <a:ext cx="25925" cy="9975"/>
            </a:xfrm>
            <a:custGeom>
              <a:avLst/>
              <a:gdLst/>
              <a:ahLst/>
              <a:cxnLst/>
              <a:rect l="l" t="t" r="r" b="b"/>
              <a:pathLst>
                <a:path w="1037" h="399" extrusionOk="0">
                  <a:moveTo>
                    <a:pt x="62" y="0"/>
                  </a:moveTo>
                  <a:cubicBezTo>
                    <a:pt x="40" y="0"/>
                    <a:pt x="16" y="16"/>
                    <a:pt x="9" y="44"/>
                  </a:cubicBezTo>
                  <a:cubicBezTo>
                    <a:pt x="1" y="60"/>
                    <a:pt x="9" y="85"/>
                    <a:pt x="26" y="101"/>
                  </a:cubicBezTo>
                  <a:cubicBezTo>
                    <a:pt x="34" y="101"/>
                    <a:pt x="42" y="109"/>
                    <a:pt x="42" y="109"/>
                  </a:cubicBezTo>
                  <a:lnTo>
                    <a:pt x="962" y="397"/>
                  </a:lnTo>
                  <a:cubicBezTo>
                    <a:pt x="967" y="398"/>
                    <a:pt x="971" y="399"/>
                    <a:pt x="976" y="399"/>
                  </a:cubicBezTo>
                  <a:cubicBezTo>
                    <a:pt x="998" y="399"/>
                    <a:pt x="1021" y="384"/>
                    <a:pt x="1028" y="364"/>
                  </a:cubicBezTo>
                  <a:cubicBezTo>
                    <a:pt x="1036" y="331"/>
                    <a:pt x="1020" y="306"/>
                    <a:pt x="995" y="298"/>
                  </a:cubicBezTo>
                  <a:lnTo>
                    <a:pt x="75" y="2"/>
                  </a:lnTo>
                  <a:cubicBezTo>
                    <a:pt x="71"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1226300" y="2349850"/>
              <a:ext cx="19025" cy="7725"/>
            </a:xfrm>
            <a:custGeom>
              <a:avLst/>
              <a:gdLst/>
              <a:ahLst/>
              <a:cxnLst/>
              <a:rect l="l" t="t" r="r" b="b"/>
              <a:pathLst>
                <a:path w="761" h="309" extrusionOk="0">
                  <a:moveTo>
                    <a:pt x="71" y="0"/>
                  </a:moveTo>
                  <a:cubicBezTo>
                    <a:pt x="29" y="0"/>
                    <a:pt x="1" y="57"/>
                    <a:pt x="37" y="93"/>
                  </a:cubicBezTo>
                  <a:cubicBezTo>
                    <a:pt x="46" y="93"/>
                    <a:pt x="54" y="101"/>
                    <a:pt x="54" y="101"/>
                  </a:cubicBezTo>
                  <a:lnTo>
                    <a:pt x="686" y="307"/>
                  </a:lnTo>
                  <a:cubicBezTo>
                    <a:pt x="691" y="308"/>
                    <a:pt x="695" y="309"/>
                    <a:pt x="700" y="309"/>
                  </a:cubicBezTo>
                  <a:cubicBezTo>
                    <a:pt x="722" y="309"/>
                    <a:pt x="745" y="294"/>
                    <a:pt x="752" y="274"/>
                  </a:cubicBezTo>
                  <a:cubicBezTo>
                    <a:pt x="760" y="241"/>
                    <a:pt x="744" y="208"/>
                    <a:pt x="719" y="200"/>
                  </a:cubicBezTo>
                  <a:lnTo>
                    <a:pt x="87"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1201550" y="2463725"/>
              <a:ext cx="374125" cy="298950"/>
            </a:xfrm>
            <a:custGeom>
              <a:avLst/>
              <a:gdLst/>
              <a:ahLst/>
              <a:cxnLst/>
              <a:rect l="l" t="t" r="r" b="b"/>
              <a:pathLst>
                <a:path w="14965" h="11958" extrusionOk="0">
                  <a:moveTo>
                    <a:pt x="6681" y="0"/>
                  </a:moveTo>
                  <a:cubicBezTo>
                    <a:pt x="6941" y="2305"/>
                    <a:pt x="5966" y="2498"/>
                    <a:pt x="5631" y="2498"/>
                  </a:cubicBezTo>
                  <a:cubicBezTo>
                    <a:pt x="5564" y="2498"/>
                    <a:pt x="5522" y="2490"/>
                    <a:pt x="5522" y="2490"/>
                  </a:cubicBezTo>
                  <a:lnTo>
                    <a:pt x="5522" y="2490"/>
                  </a:lnTo>
                  <a:cubicBezTo>
                    <a:pt x="5900" y="3460"/>
                    <a:pt x="5407" y="3822"/>
                    <a:pt x="5136" y="3945"/>
                  </a:cubicBezTo>
                  <a:cubicBezTo>
                    <a:pt x="4947" y="3756"/>
                    <a:pt x="4775" y="3534"/>
                    <a:pt x="4643" y="3296"/>
                  </a:cubicBezTo>
                  <a:cubicBezTo>
                    <a:pt x="4643" y="3296"/>
                    <a:pt x="4643" y="4642"/>
                    <a:pt x="3610" y="4642"/>
                  </a:cubicBezTo>
                  <a:cubicBezTo>
                    <a:pt x="3406" y="4642"/>
                    <a:pt x="3161" y="4589"/>
                    <a:pt x="2868" y="4463"/>
                  </a:cubicBezTo>
                  <a:lnTo>
                    <a:pt x="2868" y="4463"/>
                  </a:lnTo>
                  <a:cubicBezTo>
                    <a:pt x="2868" y="4463"/>
                    <a:pt x="3113" y="5819"/>
                    <a:pt x="873" y="5819"/>
                  </a:cubicBezTo>
                  <a:cubicBezTo>
                    <a:pt x="616" y="5819"/>
                    <a:pt x="326" y="5801"/>
                    <a:pt x="0" y="5761"/>
                  </a:cubicBezTo>
                  <a:lnTo>
                    <a:pt x="0" y="5761"/>
                  </a:lnTo>
                  <a:cubicBezTo>
                    <a:pt x="3328" y="6303"/>
                    <a:pt x="2523" y="7922"/>
                    <a:pt x="2523" y="7922"/>
                  </a:cubicBezTo>
                  <a:cubicBezTo>
                    <a:pt x="2620" y="7913"/>
                    <a:pt x="2710" y="7909"/>
                    <a:pt x="2796" y="7909"/>
                  </a:cubicBezTo>
                  <a:cubicBezTo>
                    <a:pt x="4196" y="7909"/>
                    <a:pt x="4101" y="9048"/>
                    <a:pt x="4101" y="9048"/>
                  </a:cubicBezTo>
                  <a:cubicBezTo>
                    <a:pt x="4323" y="8793"/>
                    <a:pt x="4577" y="8580"/>
                    <a:pt x="4865" y="8407"/>
                  </a:cubicBezTo>
                  <a:lnTo>
                    <a:pt x="4865" y="8407"/>
                  </a:lnTo>
                  <a:cubicBezTo>
                    <a:pt x="4914" y="8678"/>
                    <a:pt x="4807" y="8999"/>
                    <a:pt x="4364" y="9360"/>
                  </a:cubicBezTo>
                  <a:cubicBezTo>
                    <a:pt x="4364" y="9360"/>
                    <a:pt x="5720" y="9780"/>
                    <a:pt x="4208" y="11957"/>
                  </a:cubicBezTo>
                  <a:cubicBezTo>
                    <a:pt x="5010" y="10897"/>
                    <a:pt x="5626" y="10619"/>
                    <a:pt x="6051" y="10619"/>
                  </a:cubicBezTo>
                  <a:cubicBezTo>
                    <a:pt x="6518" y="10619"/>
                    <a:pt x="6755" y="10955"/>
                    <a:pt x="6755" y="10955"/>
                  </a:cubicBezTo>
                  <a:cubicBezTo>
                    <a:pt x="7043" y="10266"/>
                    <a:pt x="7430" y="10105"/>
                    <a:pt x="7730" y="10105"/>
                  </a:cubicBezTo>
                  <a:cubicBezTo>
                    <a:pt x="7996" y="10105"/>
                    <a:pt x="8193" y="10232"/>
                    <a:pt x="8193" y="10232"/>
                  </a:cubicBezTo>
                  <a:cubicBezTo>
                    <a:pt x="8037" y="9821"/>
                    <a:pt x="7980" y="9377"/>
                    <a:pt x="8029" y="8933"/>
                  </a:cubicBezTo>
                  <a:lnTo>
                    <a:pt x="8029" y="8933"/>
                  </a:lnTo>
                  <a:cubicBezTo>
                    <a:pt x="8234" y="9328"/>
                    <a:pt x="8333" y="9763"/>
                    <a:pt x="8325" y="10207"/>
                  </a:cubicBezTo>
                  <a:cubicBezTo>
                    <a:pt x="8325" y="10207"/>
                    <a:pt x="8578" y="9873"/>
                    <a:pt x="9000" y="9873"/>
                  </a:cubicBezTo>
                  <a:cubicBezTo>
                    <a:pt x="9254" y="9873"/>
                    <a:pt x="9569" y="9994"/>
                    <a:pt x="9927" y="10379"/>
                  </a:cubicBezTo>
                  <a:cubicBezTo>
                    <a:pt x="9927" y="10379"/>
                    <a:pt x="10095" y="9751"/>
                    <a:pt x="10885" y="9751"/>
                  </a:cubicBezTo>
                  <a:cubicBezTo>
                    <a:pt x="11293" y="9751"/>
                    <a:pt x="11868" y="9919"/>
                    <a:pt x="12672" y="10429"/>
                  </a:cubicBezTo>
                  <a:cubicBezTo>
                    <a:pt x="10494" y="8917"/>
                    <a:pt x="11612" y="8046"/>
                    <a:pt x="11612" y="8046"/>
                  </a:cubicBezTo>
                  <a:cubicBezTo>
                    <a:pt x="10963" y="7832"/>
                    <a:pt x="10790" y="7487"/>
                    <a:pt x="10790" y="7175"/>
                  </a:cubicBezTo>
                  <a:lnTo>
                    <a:pt x="10790" y="7175"/>
                  </a:lnTo>
                  <a:cubicBezTo>
                    <a:pt x="11308" y="7191"/>
                    <a:pt x="11817" y="7322"/>
                    <a:pt x="12269" y="7569"/>
                  </a:cubicBezTo>
                  <a:cubicBezTo>
                    <a:pt x="12269" y="7569"/>
                    <a:pt x="11719" y="6402"/>
                    <a:pt x="13354" y="5958"/>
                  </a:cubicBezTo>
                  <a:cubicBezTo>
                    <a:pt x="13362" y="5958"/>
                    <a:pt x="12031" y="4734"/>
                    <a:pt x="14965" y="3057"/>
                  </a:cubicBezTo>
                  <a:lnTo>
                    <a:pt x="14965" y="3057"/>
                  </a:lnTo>
                  <a:cubicBezTo>
                    <a:pt x="14101" y="3504"/>
                    <a:pt x="13471" y="3660"/>
                    <a:pt x="13013" y="3660"/>
                  </a:cubicBezTo>
                  <a:cubicBezTo>
                    <a:pt x="11965" y="3660"/>
                    <a:pt x="11817" y="2844"/>
                    <a:pt x="11817" y="2844"/>
                  </a:cubicBezTo>
                  <a:cubicBezTo>
                    <a:pt x="11442" y="3203"/>
                    <a:pt x="11119" y="3334"/>
                    <a:pt x="10848" y="3334"/>
                  </a:cubicBezTo>
                  <a:cubicBezTo>
                    <a:pt x="10114" y="3334"/>
                    <a:pt x="9755" y="2375"/>
                    <a:pt x="9755" y="2375"/>
                  </a:cubicBezTo>
                  <a:cubicBezTo>
                    <a:pt x="9705" y="2655"/>
                    <a:pt x="9623" y="2926"/>
                    <a:pt x="9500" y="3181"/>
                  </a:cubicBezTo>
                  <a:cubicBezTo>
                    <a:pt x="9429" y="3191"/>
                    <a:pt x="9341" y="3199"/>
                    <a:pt x="9247" y="3199"/>
                  </a:cubicBezTo>
                  <a:cubicBezTo>
                    <a:pt x="8810" y="3199"/>
                    <a:pt x="8222" y="3018"/>
                    <a:pt x="8358" y="1997"/>
                  </a:cubicBezTo>
                  <a:lnTo>
                    <a:pt x="8358" y="1997"/>
                  </a:lnTo>
                  <a:cubicBezTo>
                    <a:pt x="8358" y="1997"/>
                    <a:pt x="8227" y="2061"/>
                    <a:pt x="8036" y="2061"/>
                  </a:cubicBezTo>
                  <a:cubicBezTo>
                    <a:pt x="7631" y="2061"/>
                    <a:pt x="6955" y="1776"/>
                    <a:pt x="6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11377200" y="2548125"/>
              <a:ext cx="34325" cy="185400"/>
            </a:xfrm>
            <a:custGeom>
              <a:avLst/>
              <a:gdLst/>
              <a:ahLst/>
              <a:cxnLst/>
              <a:rect l="l" t="t" r="r" b="b"/>
              <a:pathLst>
                <a:path w="1373" h="7416" extrusionOk="0">
                  <a:moveTo>
                    <a:pt x="98" y="1"/>
                  </a:moveTo>
                  <a:cubicBezTo>
                    <a:pt x="93" y="1"/>
                    <a:pt x="88" y="1"/>
                    <a:pt x="82" y="2"/>
                  </a:cubicBezTo>
                  <a:cubicBezTo>
                    <a:pt x="33" y="10"/>
                    <a:pt x="0" y="59"/>
                    <a:pt x="9" y="109"/>
                  </a:cubicBezTo>
                  <a:lnTo>
                    <a:pt x="1200" y="7340"/>
                  </a:lnTo>
                  <a:cubicBezTo>
                    <a:pt x="1207" y="7385"/>
                    <a:pt x="1241" y="7416"/>
                    <a:pt x="1284" y="7416"/>
                  </a:cubicBezTo>
                  <a:cubicBezTo>
                    <a:pt x="1289" y="7416"/>
                    <a:pt x="1294" y="7415"/>
                    <a:pt x="1299" y="7414"/>
                  </a:cubicBezTo>
                  <a:cubicBezTo>
                    <a:pt x="1348" y="7406"/>
                    <a:pt x="1373" y="7365"/>
                    <a:pt x="1373" y="7316"/>
                  </a:cubicBezTo>
                  <a:lnTo>
                    <a:pt x="181" y="76"/>
                  </a:lnTo>
                  <a:cubicBezTo>
                    <a:pt x="181" y="32"/>
                    <a:pt x="141"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1394575" y="2578600"/>
              <a:ext cx="89875" cy="73375"/>
            </a:xfrm>
            <a:custGeom>
              <a:avLst/>
              <a:gdLst/>
              <a:ahLst/>
              <a:cxnLst/>
              <a:rect l="l" t="t" r="r" b="b"/>
              <a:pathLst>
                <a:path w="3595" h="2935" extrusionOk="0">
                  <a:moveTo>
                    <a:pt x="3504" y="0"/>
                  </a:moveTo>
                  <a:cubicBezTo>
                    <a:pt x="3481" y="0"/>
                    <a:pt x="3458" y="8"/>
                    <a:pt x="3439" y="24"/>
                  </a:cubicBezTo>
                  <a:lnTo>
                    <a:pt x="70" y="2777"/>
                  </a:lnTo>
                  <a:cubicBezTo>
                    <a:pt x="0" y="2831"/>
                    <a:pt x="39" y="2935"/>
                    <a:pt x="125" y="2935"/>
                  </a:cubicBezTo>
                  <a:cubicBezTo>
                    <a:pt x="131" y="2935"/>
                    <a:pt x="137" y="2934"/>
                    <a:pt x="144" y="2933"/>
                  </a:cubicBezTo>
                  <a:cubicBezTo>
                    <a:pt x="160" y="2933"/>
                    <a:pt x="168" y="2925"/>
                    <a:pt x="185" y="2916"/>
                  </a:cubicBezTo>
                  <a:lnTo>
                    <a:pt x="3554" y="164"/>
                  </a:lnTo>
                  <a:cubicBezTo>
                    <a:pt x="3595" y="131"/>
                    <a:pt x="3595" y="73"/>
                    <a:pt x="3570" y="32"/>
                  </a:cubicBezTo>
                  <a:cubicBezTo>
                    <a:pt x="3553" y="10"/>
                    <a:pt x="3529" y="0"/>
                    <a:pt x="3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1393825" y="2649300"/>
              <a:ext cx="63525" cy="35175"/>
            </a:xfrm>
            <a:custGeom>
              <a:avLst/>
              <a:gdLst/>
              <a:ahLst/>
              <a:cxnLst/>
              <a:rect l="l" t="t" r="r" b="b"/>
              <a:pathLst>
                <a:path w="2541" h="1407" extrusionOk="0">
                  <a:moveTo>
                    <a:pt x="111" y="0"/>
                  </a:moveTo>
                  <a:cubicBezTo>
                    <a:pt x="76" y="0"/>
                    <a:pt x="44" y="17"/>
                    <a:pt x="26" y="47"/>
                  </a:cubicBezTo>
                  <a:cubicBezTo>
                    <a:pt x="1" y="97"/>
                    <a:pt x="17" y="146"/>
                    <a:pt x="67" y="171"/>
                  </a:cubicBezTo>
                  <a:lnTo>
                    <a:pt x="2392" y="1395"/>
                  </a:lnTo>
                  <a:cubicBezTo>
                    <a:pt x="2410" y="1401"/>
                    <a:pt x="2423" y="1407"/>
                    <a:pt x="2438" y="1407"/>
                  </a:cubicBezTo>
                  <a:cubicBezTo>
                    <a:pt x="2444" y="1407"/>
                    <a:pt x="2451" y="1406"/>
                    <a:pt x="2458" y="1403"/>
                  </a:cubicBezTo>
                  <a:cubicBezTo>
                    <a:pt x="2483" y="1403"/>
                    <a:pt x="2507" y="1379"/>
                    <a:pt x="2524" y="1354"/>
                  </a:cubicBezTo>
                  <a:cubicBezTo>
                    <a:pt x="2540" y="1313"/>
                    <a:pt x="2524" y="1255"/>
                    <a:pt x="2483" y="1231"/>
                  </a:cubicBezTo>
                  <a:lnTo>
                    <a:pt x="149" y="6"/>
                  </a:lnTo>
                  <a:cubicBezTo>
                    <a:pt x="136" y="2"/>
                    <a:pt x="123" y="0"/>
                    <a:pt x="1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11382125" y="2554150"/>
              <a:ext cx="26700" cy="29450"/>
            </a:xfrm>
            <a:custGeom>
              <a:avLst/>
              <a:gdLst/>
              <a:ahLst/>
              <a:cxnLst/>
              <a:rect l="l" t="t" r="r" b="b"/>
              <a:pathLst>
                <a:path w="1068" h="1178" extrusionOk="0">
                  <a:moveTo>
                    <a:pt x="934" y="1"/>
                  </a:moveTo>
                  <a:cubicBezTo>
                    <a:pt x="912" y="1"/>
                    <a:pt x="890" y="10"/>
                    <a:pt x="872" y="32"/>
                  </a:cubicBezTo>
                  <a:lnTo>
                    <a:pt x="33" y="1026"/>
                  </a:lnTo>
                  <a:cubicBezTo>
                    <a:pt x="1" y="1068"/>
                    <a:pt x="9" y="1125"/>
                    <a:pt x="42" y="1158"/>
                  </a:cubicBezTo>
                  <a:cubicBezTo>
                    <a:pt x="60" y="1170"/>
                    <a:pt x="78" y="1178"/>
                    <a:pt x="99" y="1178"/>
                  </a:cubicBezTo>
                  <a:cubicBezTo>
                    <a:pt x="107" y="1178"/>
                    <a:pt x="115" y="1177"/>
                    <a:pt x="124" y="1174"/>
                  </a:cubicBezTo>
                  <a:cubicBezTo>
                    <a:pt x="140" y="1174"/>
                    <a:pt x="165" y="1158"/>
                    <a:pt x="173" y="1142"/>
                  </a:cubicBezTo>
                  <a:lnTo>
                    <a:pt x="1011" y="155"/>
                  </a:lnTo>
                  <a:cubicBezTo>
                    <a:pt x="1067" y="87"/>
                    <a:pt x="1001" y="1"/>
                    <a:pt x="9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1388075" y="2587000"/>
              <a:ext cx="26675" cy="29400"/>
            </a:xfrm>
            <a:custGeom>
              <a:avLst/>
              <a:gdLst/>
              <a:ahLst/>
              <a:cxnLst/>
              <a:rect l="l" t="t" r="r" b="b"/>
              <a:pathLst>
                <a:path w="1067" h="1176" extrusionOk="0">
                  <a:moveTo>
                    <a:pt x="937" y="0"/>
                  </a:moveTo>
                  <a:cubicBezTo>
                    <a:pt x="914" y="0"/>
                    <a:pt x="891" y="10"/>
                    <a:pt x="872" y="33"/>
                  </a:cubicBezTo>
                  <a:lnTo>
                    <a:pt x="34" y="1027"/>
                  </a:lnTo>
                  <a:cubicBezTo>
                    <a:pt x="1" y="1060"/>
                    <a:pt x="9" y="1118"/>
                    <a:pt x="50" y="1151"/>
                  </a:cubicBezTo>
                  <a:cubicBezTo>
                    <a:pt x="67" y="1167"/>
                    <a:pt x="91" y="1175"/>
                    <a:pt x="124" y="1175"/>
                  </a:cubicBezTo>
                  <a:cubicBezTo>
                    <a:pt x="141" y="1167"/>
                    <a:pt x="157" y="1159"/>
                    <a:pt x="173" y="1142"/>
                  </a:cubicBezTo>
                  <a:lnTo>
                    <a:pt x="1012" y="156"/>
                  </a:lnTo>
                  <a:cubicBezTo>
                    <a:pt x="1067" y="83"/>
                    <a:pt x="1003" y="0"/>
                    <a:pt x="9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1416650" y="2598300"/>
              <a:ext cx="13875" cy="35750"/>
            </a:xfrm>
            <a:custGeom>
              <a:avLst/>
              <a:gdLst/>
              <a:ahLst/>
              <a:cxnLst/>
              <a:rect l="l" t="t" r="r" b="b"/>
              <a:pathLst>
                <a:path w="555" h="1430" extrusionOk="0">
                  <a:moveTo>
                    <a:pt x="445" y="0"/>
                  </a:moveTo>
                  <a:cubicBezTo>
                    <a:pt x="410" y="0"/>
                    <a:pt x="375" y="20"/>
                    <a:pt x="362" y="66"/>
                  </a:cubicBezTo>
                  <a:lnTo>
                    <a:pt x="17" y="1315"/>
                  </a:lnTo>
                  <a:cubicBezTo>
                    <a:pt x="0" y="1364"/>
                    <a:pt x="33" y="1414"/>
                    <a:pt x="82" y="1430"/>
                  </a:cubicBezTo>
                  <a:lnTo>
                    <a:pt x="123" y="1430"/>
                  </a:lnTo>
                  <a:cubicBezTo>
                    <a:pt x="156" y="1422"/>
                    <a:pt x="181" y="1397"/>
                    <a:pt x="189" y="1364"/>
                  </a:cubicBezTo>
                  <a:lnTo>
                    <a:pt x="534" y="115"/>
                  </a:lnTo>
                  <a:cubicBezTo>
                    <a:pt x="554" y="46"/>
                    <a:pt x="499" y="0"/>
                    <a:pt x="4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1447675" y="2572500"/>
              <a:ext cx="13775" cy="35825"/>
            </a:xfrm>
            <a:custGeom>
              <a:avLst/>
              <a:gdLst/>
              <a:ahLst/>
              <a:cxnLst/>
              <a:rect l="l" t="t" r="r" b="b"/>
              <a:pathLst>
                <a:path w="551" h="1433" extrusionOk="0">
                  <a:moveTo>
                    <a:pt x="450" y="1"/>
                  </a:moveTo>
                  <a:cubicBezTo>
                    <a:pt x="409" y="1"/>
                    <a:pt x="368" y="30"/>
                    <a:pt x="362" y="71"/>
                  </a:cubicBezTo>
                  <a:lnTo>
                    <a:pt x="16" y="1320"/>
                  </a:lnTo>
                  <a:cubicBezTo>
                    <a:pt x="0" y="1361"/>
                    <a:pt x="33" y="1418"/>
                    <a:pt x="82" y="1427"/>
                  </a:cubicBezTo>
                  <a:cubicBezTo>
                    <a:pt x="86" y="1431"/>
                    <a:pt x="92" y="1433"/>
                    <a:pt x="100" y="1433"/>
                  </a:cubicBezTo>
                  <a:cubicBezTo>
                    <a:pt x="107" y="1433"/>
                    <a:pt x="115" y="1431"/>
                    <a:pt x="123" y="1427"/>
                  </a:cubicBezTo>
                  <a:cubicBezTo>
                    <a:pt x="156" y="1418"/>
                    <a:pt x="181" y="1394"/>
                    <a:pt x="189" y="1361"/>
                  </a:cubicBezTo>
                  <a:lnTo>
                    <a:pt x="534" y="112"/>
                  </a:lnTo>
                  <a:cubicBezTo>
                    <a:pt x="551" y="71"/>
                    <a:pt x="518" y="13"/>
                    <a:pt x="477" y="5"/>
                  </a:cubicBezTo>
                  <a:cubicBezTo>
                    <a:pt x="468" y="2"/>
                    <a:pt x="459" y="1"/>
                    <a:pt x="4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1452050" y="2598700"/>
              <a:ext cx="38500" cy="7025"/>
            </a:xfrm>
            <a:custGeom>
              <a:avLst/>
              <a:gdLst/>
              <a:ahLst/>
              <a:cxnLst/>
              <a:rect l="l" t="t" r="r" b="b"/>
              <a:pathLst>
                <a:path w="1540" h="281" extrusionOk="0">
                  <a:moveTo>
                    <a:pt x="1419" y="0"/>
                  </a:moveTo>
                  <a:cubicBezTo>
                    <a:pt x="1416" y="0"/>
                    <a:pt x="1414" y="0"/>
                    <a:pt x="1411" y="1"/>
                  </a:cubicBezTo>
                  <a:lnTo>
                    <a:pt x="121" y="91"/>
                  </a:lnTo>
                  <a:cubicBezTo>
                    <a:pt x="0" y="99"/>
                    <a:pt x="6" y="280"/>
                    <a:pt x="121" y="280"/>
                  </a:cubicBezTo>
                  <a:cubicBezTo>
                    <a:pt x="124" y="280"/>
                    <a:pt x="126" y="280"/>
                    <a:pt x="129" y="280"/>
                  </a:cubicBezTo>
                  <a:lnTo>
                    <a:pt x="1419" y="181"/>
                  </a:lnTo>
                  <a:lnTo>
                    <a:pt x="1436" y="181"/>
                  </a:lnTo>
                  <a:cubicBezTo>
                    <a:pt x="1540" y="157"/>
                    <a:pt x="1519" y="0"/>
                    <a:pt x="1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1423225" y="2622925"/>
              <a:ext cx="37200" cy="7050"/>
            </a:xfrm>
            <a:custGeom>
              <a:avLst/>
              <a:gdLst/>
              <a:ahLst/>
              <a:cxnLst/>
              <a:rect l="l" t="t" r="r" b="b"/>
              <a:pathLst>
                <a:path w="1488" h="282" extrusionOk="0">
                  <a:moveTo>
                    <a:pt x="1393" y="0"/>
                  </a:moveTo>
                  <a:cubicBezTo>
                    <a:pt x="1389" y="0"/>
                    <a:pt x="1385" y="1"/>
                    <a:pt x="1381" y="1"/>
                  </a:cubicBezTo>
                  <a:lnTo>
                    <a:pt x="90" y="92"/>
                  </a:lnTo>
                  <a:cubicBezTo>
                    <a:pt x="33" y="100"/>
                    <a:pt x="0" y="149"/>
                    <a:pt x="0" y="198"/>
                  </a:cubicBezTo>
                  <a:cubicBezTo>
                    <a:pt x="8" y="243"/>
                    <a:pt x="43" y="282"/>
                    <a:pt x="92" y="282"/>
                  </a:cubicBezTo>
                  <a:cubicBezTo>
                    <a:pt x="97" y="282"/>
                    <a:pt x="102" y="281"/>
                    <a:pt x="107" y="281"/>
                  </a:cubicBezTo>
                  <a:lnTo>
                    <a:pt x="1397" y="182"/>
                  </a:lnTo>
                  <a:lnTo>
                    <a:pt x="1405" y="182"/>
                  </a:lnTo>
                  <a:cubicBezTo>
                    <a:pt x="1455" y="174"/>
                    <a:pt x="1488" y="133"/>
                    <a:pt x="1479" y="83"/>
                  </a:cubicBezTo>
                  <a:cubicBezTo>
                    <a:pt x="1479" y="38"/>
                    <a:pt x="1438" y="0"/>
                    <a:pt x="139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1407400" y="2653950"/>
              <a:ext cx="37900" cy="7050"/>
            </a:xfrm>
            <a:custGeom>
              <a:avLst/>
              <a:gdLst/>
              <a:ahLst/>
              <a:cxnLst/>
              <a:rect l="l" t="t" r="r" b="b"/>
              <a:pathLst>
                <a:path w="1516" h="282" extrusionOk="0">
                  <a:moveTo>
                    <a:pt x="1395" y="0"/>
                  </a:moveTo>
                  <a:cubicBezTo>
                    <a:pt x="1391" y="0"/>
                    <a:pt x="1386" y="0"/>
                    <a:pt x="1381" y="1"/>
                  </a:cubicBezTo>
                  <a:lnTo>
                    <a:pt x="82" y="100"/>
                  </a:lnTo>
                  <a:cubicBezTo>
                    <a:pt x="33" y="100"/>
                    <a:pt x="0" y="149"/>
                    <a:pt x="0" y="198"/>
                  </a:cubicBezTo>
                  <a:cubicBezTo>
                    <a:pt x="8" y="243"/>
                    <a:pt x="43" y="282"/>
                    <a:pt x="93" y="282"/>
                  </a:cubicBezTo>
                  <a:cubicBezTo>
                    <a:pt x="97" y="282"/>
                    <a:pt x="102" y="281"/>
                    <a:pt x="107" y="281"/>
                  </a:cubicBezTo>
                  <a:lnTo>
                    <a:pt x="1397" y="190"/>
                  </a:lnTo>
                  <a:lnTo>
                    <a:pt x="1406" y="190"/>
                  </a:lnTo>
                  <a:lnTo>
                    <a:pt x="1397" y="182"/>
                  </a:lnTo>
                  <a:cubicBezTo>
                    <a:pt x="1515" y="166"/>
                    <a:pt x="1498" y="0"/>
                    <a:pt x="1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11433700" y="2667725"/>
              <a:ext cx="37750" cy="7225"/>
            </a:xfrm>
            <a:custGeom>
              <a:avLst/>
              <a:gdLst/>
              <a:ahLst/>
              <a:cxnLst/>
              <a:rect l="l" t="t" r="r" b="b"/>
              <a:pathLst>
                <a:path w="1510" h="289" extrusionOk="0">
                  <a:moveTo>
                    <a:pt x="1388" y="0"/>
                  </a:moveTo>
                  <a:cubicBezTo>
                    <a:pt x="1386" y="0"/>
                    <a:pt x="1383" y="0"/>
                    <a:pt x="1381" y="1"/>
                  </a:cubicBezTo>
                  <a:lnTo>
                    <a:pt x="91" y="99"/>
                  </a:lnTo>
                  <a:cubicBezTo>
                    <a:pt x="33" y="99"/>
                    <a:pt x="0" y="149"/>
                    <a:pt x="0" y="198"/>
                  </a:cubicBezTo>
                  <a:cubicBezTo>
                    <a:pt x="8" y="255"/>
                    <a:pt x="58" y="288"/>
                    <a:pt x="107" y="288"/>
                  </a:cubicBezTo>
                  <a:lnTo>
                    <a:pt x="1397" y="181"/>
                  </a:lnTo>
                  <a:lnTo>
                    <a:pt x="1405" y="181"/>
                  </a:lnTo>
                  <a:cubicBezTo>
                    <a:pt x="1510" y="157"/>
                    <a:pt x="1489" y="0"/>
                    <a:pt x="13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11420100" y="2663150"/>
              <a:ext cx="15875" cy="35250"/>
            </a:xfrm>
            <a:custGeom>
              <a:avLst/>
              <a:gdLst/>
              <a:ahLst/>
              <a:cxnLst/>
              <a:rect l="l" t="t" r="r" b="b"/>
              <a:pathLst>
                <a:path w="635" h="1410" extrusionOk="0">
                  <a:moveTo>
                    <a:pt x="118" y="0"/>
                  </a:moveTo>
                  <a:cubicBezTo>
                    <a:pt x="60" y="0"/>
                    <a:pt x="0" y="53"/>
                    <a:pt x="26" y="126"/>
                  </a:cubicBezTo>
                  <a:lnTo>
                    <a:pt x="446" y="1351"/>
                  </a:lnTo>
                  <a:cubicBezTo>
                    <a:pt x="460" y="1386"/>
                    <a:pt x="493" y="1410"/>
                    <a:pt x="534" y="1410"/>
                  </a:cubicBezTo>
                  <a:cubicBezTo>
                    <a:pt x="540" y="1410"/>
                    <a:pt x="546" y="1409"/>
                    <a:pt x="552" y="1408"/>
                  </a:cubicBezTo>
                  <a:lnTo>
                    <a:pt x="561" y="1408"/>
                  </a:lnTo>
                  <a:cubicBezTo>
                    <a:pt x="610" y="1392"/>
                    <a:pt x="635" y="1334"/>
                    <a:pt x="618" y="1293"/>
                  </a:cubicBezTo>
                  <a:lnTo>
                    <a:pt x="199" y="60"/>
                  </a:lnTo>
                  <a:cubicBezTo>
                    <a:pt x="184" y="18"/>
                    <a:pt x="151" y="0"/>
                    <a:pt x="1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1290500" y="2612950"/>
              <a:ext cx="108500" cy="39400"/>
            </a:xfrm>
            <a:custGeom>
              <a:avLst/>
              <a:gdLst/>
              <a:ahLst/>
              <a:cxnLst/>
              <a:rect l="l" t="t" r="r" b="b"/>
              <a:pathLst>
                <a:path w="4340" h="1576" extrusionOk="0">
                  <a:moveTo>
                    <a:pt x="101" y="1"/>
                  </a:moveTo>
                  <a:cubicBezTo>
                    <a:pt x="63" y="1"/>
                    <a:pt x="30" y="24"/>
                    <a:pt x="17" y="63"/>
                  </a:cubicBezTo>
                  <a:cubicBezTo>
                    <a:pt x="0" y="104"/>
                    <a:pt x="25" y="162"/>
                    <a:pt x="74" y="178"/>
                  </a:cubicBezTo>
                  <a:lnTo>
                    <a:pt x="4200" y="1575"/>
                  </a:lnTo>
                  <a:lnTo>
                    <a:pt x="4241" y="1575"/>
                  </a:lnTo>
                  <a:cubicBezTo>
                    <a:pt x="4331" y="1559"/>
                    <a:pt x="4339" y="1427"/>
                    <a:pt x="4257" y="1395"/>
                  </a:cubicBezTo>
                  <a:lnTo>
                    <a:pt x="132" y="6"/>
                  </a:lnTo>
                  <a:cubicBezTo>
                    <a:pt x="122" y="2"/>
                    <a:pt x="111"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1351525" y="2649050"/>
              <a:ext cx="48900" cy="53700"/>
            </a:xfrm>
            <a:custGeom>
              <a:avLst/>
              <a:gdLst/>
              <a:ahLst/>
              <a:cxnLst/>
              <a:rect l="l" t="t" r="r" b="b"/>
              <a:pathLst>
                <a:path w="1956" h="2148" extrusionOk="0">
                  <a:moveTo>
                    <a:pt x="1858" y="1"/>
                  </a:moveTo>
                  <a:cubicBezTo>
                    <a:pt x="1833" y="1"/>
                    <a:pt x="1809" y="11"/>
                    <a:pt x="1792" y="33"/>
                  </a:cubicBezTo>
                  <a:lnTo>
                    <a:pt x="33" y="1997"/>
                  </a:lnTo>
                  <a:cubicBezTo>
                    <a:pt x="0" y="2030"/>
                    <a:pt x="0" y="2087"/>
                    <a:pt x="41" y="2120"/>
                  </a:cubicBezTo>
                  <a:cubicBezTo>
                    <a:pt x="60" y="2139"/>
                    <a:pt x="78" y="2148"/>
                    <a:pt x="97" y="2148"/>
                  </a:cubicBezTo>
                  <a:cubicBezTo>
                    <a:pt x="103" y="2148"/>
                    <a:pt x="109" y="2147"/>
                    <a:pt x="115" y="2145"/>
                  </a:cubicBezTo>
                  <a:cubicBezTo>
                    <a:pt x="140" y="2136"/>
                    <a:pt x="156" y="2128"/>
                    <a:pt x="173" y="2112"/>
                  </a:cubicBezTo>
                  <a:lnTo>
                    <a:pt x="1923" y="156"/>
                  </a:lnTo>
                  <a:cubicBezTo>
                    <a:pt x="1956" y="115"/>
                    <a:pt x="1956" y="57"/>
                    <a:pt x="1923" y="25"/>
                  </a:cubicBezTo>
                  <a:cubicBezTo>
                    <a:pt x="1904" y="9"/>
                    <a:pt x="1881" y="1"/>
                    <a:pt x="18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1352575" y="2563200"/>
              <a:ext cx="34300" cy="20525"/>
            </a:xfrm>
            <a:custGeom>
              <a:avLst/>
              <a:gdLst/>
              <a:ahLst/>
              <a:cxnLst/>
              <a:rect l="l" t="t" r="r" b="b"/>
              <a:pathLst>
                <a:path w="1372" h="821" extrusionOk="0">
                  <a:moveTo>
                    <a:pt x="130" y="0"/>
                  </a:moveTo>
                  <a:cubicBezTo>
                    <a:pt x="49" y="0"/>
                    <a:pt x="0" y="123"/>
                    <a:pt x="90" y="171"/>
                  </a:cubicBezTo>
                  <a:lnTo>
                    <a:pt x="1224" y="804"/>
                  </a:lnTo>
                  <a:cubicBezTo>
                    <a:pt x="1240" y="812"/>
                    <a:pt x="1265" y="821"/>
                    <a:pt x="1281" y="821"/>
                  </a:cubicBezTo>
                  <a:cubicBezTo>
                    <a:pt x="1314" y="812"/>
                    <a:pt x="1330" y="796"/>
                    <a:pt x="1347" y="771"/>
                  </a:cubicBezTo>
                  <a:cubicBezTo>
                    <a:pt x="1372" y="730"/>
                    <a:pt x="1355" y="673"/>
                    <a:pt x="1314" y="648"/>
                  </a:cubicBezTo>
                  <a:lnTo>
                    <a:pt x="180" y="15"/>
                  </a:lnTo>
                  <a:cubicBezTo>
                    <a:pt x="163" y="5"/>
                    <a:pt x="146" y="0"/>
                    <a:pt x="1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1358200" y="2595800"/>
              <a:ext cx="34625" cy="20675"/>
            </a:xfrm>
            <a:custGeom>
              <a:avLst/>
              <a:gdLst/>
              <a:ahLst/>
              <a:cxnLst/>
              <a:rect l="l" t="t" r="r" b="b"/>
              <a:pathLst>
                <a:path w="1385" h="827" extrusionOk="0">
                  <a:moveTo>
                    <a:pt x="141" y="0"/>
                  </a:moveTo>
                  <a:cubicBezTo>
                    <a:pt x="57" y="0"/>
                    <a:pt x="0" y="134"/>
                    <a:pt x="103" y="182"/>
                  </a:cubicBezTo>
                  <a:lnTo>
                    <a:pt x="1237" y="815"/>
                  </a:lnTo>
                  <a:cubicBezTo>
                    <a:pt x="1249" y="821"/>
                    <a:pt x="1264" y="827"/>
                    <a:pt x="1278" y="827"/>
                  </a:cubicBezTo>
                  <a:cubicBezTo>
                    <a:pt x="1284" y="827"/>
                    <a:pt x="1290" y="826"/>
                    <a:pt x="1294" y="823"/>
                  </a:cubicBezTo>
                  <a:cubicBezTo>
                    <a:pt x="1327" y="823"/>
                    <a:pt x="1344" y="807"/>
                    <a:pt x="1360" y="782"/>
                  </a:cubicBezTo>
                  <a:cubicBezTo>
                    <a:pt x="1385" y="733"/>
                    <a:pt x="1368" y="684"/>
                    <a:pt x="1327" y="659"/>
                  </a:cubicBezTo>
                  <a:lnTo>
                    <a:pt x="193" y="18"/>
                  </a:lnTo>
                  <a:cubicBezTo>
                    <a:pt x="176" y="6"/>
                    <a:pt x="158" y="0"/>
                    <a:pt x="1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1347475" y="2612375"/>
              <a:ext cx="24825" cy="30575"/>
            </a:xfrm>
            <a:custGeom>
              <a:avLst/>
              <a:gdLst/>
              <a:ahLst/>
              <a:cxnLst/>
              <a:rect l="l" t="t" r="r" b="b"/>
              <a:pathLst>
                <a:path w="993" h="1223" extrusionOk="0">
                  <a:moveTo>
                    <a:pt x="145" y="0"/>
                  </a:moveTo>
                  <a:cubicBezTo>
                    <a:pt x="80" y="0"/>
                    <a:pt x="1" y="83"/>
                    <a:pt x="55" y="144"/>
                  </a:cubicBezTo>
                  <a:lnTo>
                    <a:pt x="811" y="1187"/>
                  </a:lnTo>
                  <a:cubicBezTo>
                    <a:pt x="832" y="1208"/>
                    <a:pt x="857" y="1222"/>
                    <a:pt x="884" y="1222"/>
                  </a:cubicBezTo>
                  <a:cubicBezTo>
                    <a:pt x="890" y="1222"/>
                    <a:pt x="896" y="1222"/>
                    <a:pt x="902" y="1220"/>
                  </a:cubicBezTo>
                  <a:cubicBezTo>
                    <a:pt x="918" y="1220"/>
                    <a:pt x="926" y="1220"/>
                    <a:pt x="943" y="1212"/>
                  </a:cubicBezTo>
                  <a:cubicBezTo>
                    <a:pt x="984" y="1179"/>
                    <a:pt x="992" y="1122"/>
                    <a:pt x="959" y="1089"/>
                  </a:cubicBezTo>
                  <a:lnTo>
                    <a:pt x="203" y="37"/>
                  </a:lnTo>
                  <a:cubicBezTo>
                    <a:pt x="190" y="11"/>
                    <a:pt x="169" y="0"/>
                    <a:pt x="1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1309875" y="2599425"/>
              <a:ext cx="24200" cy="30375"/>
            </a:xfrm>
            <a:custGeom>
              <a:avLst/>
              <a:gdLst/>
              <a:ahLst/>
              <a:cxnLst/>
              <a:rect l="l" t="t" r="r" b="b"/>
              <a:pathLst>
                <a:path w="968" h="1215" extrusionOk="0">
                  <a:moveTo>
                    <a:pt x="113" y="0"/>
                  </a:moveTo>
                  <a:cubicBezTo>
                    <a:pt x="54" y="0"/>
                    <a:pt x="1" y="62"/>
                    <a:pt x="31" y="128"/>
                  </a:cubicBezTo>
                  <a:lnTo>
                    <a:pt x="787" y="1180"/>
                  </a:lnTo>
                  <a:cubicBezTo>
                    <a:pt x="807" y="1200"/>
                    <a:pt x="833" y="1215"/>
                    <a:pt x="864" y="1215"/>
                  </a:cubicBezTo>
                  <a:cubicBezTo>
                    <a:pt x="871" y="1215"/>
                    <a:pt x="878" y="1214"/>
                    <a:pt x="885" y="1212"/>
                  </a:cubicBezTo>
                  <a:cubicBezTo>
                    <a:pt x="894" y="1212"/>
                    <a:pt x="910" y="1204"/>
                    <a:pt x="918" y="1204"/>
                  </a:cubicBezTo>
                  <a:cubicBezTo>
                    <a:pt x="959" y="1171"/>
                    <a:pt x="968" y="1114"/>
                    <a:pt x="943" y="1073"/>
                  </a:cubicBezTo>
                  <a:lnTo>
                    <a:pt x="179" y="29"/>
                  </a:lnTo>
                  <a:cubicBezTo>
                    <a:pt x="159" y="9"/>
                    <a:pt x="135" y="0"/>
                    <a:pt x="1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1291525" y="2624525"/>
              <a:ext cx="37625" cy="13700"/>
            </a:xfrm>
            <a:custGeom>
              <a:avLst/>
              <a:gdLst/>
              <a:ahLst/>
              <a:cxnLst/>
              <a:rect l="l" t="t" r="r" b="b"/>
              <a:pathLst>
                <a:path w="1505" h="548" extrusionOk="0">
                  <a:moveTo>
                    <a:pt x="1379" y="0"/>
                  </a:moveTo>
                  <a:cubicBezTo>
                    <a:pt x="1372" y="0"/>
                    <a:pt x="1364" y="1"/>
                    <a:pt x="1356" y="3"/>
                  </a:cubicBezTo>
                  <a:lnTo>
                    <a:pt x="116" y="365"/>
                  </a:lnTo>
                  <a:cubicBezTo>
                    <a:pt x="0" y="388"/>
                    <a:pt x="29" y="548"/>
                    <a:pt x="134" y="548"/>
                  </a:cubicBezTo>
                  <a:cubicBezTo>
                    <a:pt x="141" y="548"/>
                    <a:pt x="149" y="547"/>
                    <a:pt x="157" y="545"/>
                  </a:cubicBezTo>
                  <a:lnTo>
                    <a:pt x="165" y="537"/>
                  </a:lnTo>
                  <a:lnTo>
                    <a:pt x="1406" y="176"/>
                  </a:lnTo>
                  <a:cubicBezTo>
                    <a:pt x="1505" y="137"/>
                    <a:pt x="1470" y="0"/>
                    <a:pt x="13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11328025" y="2636875"/>
              <a:ext cx="36650" cy="13650"/>
            </a:xfrm>
            <a:custGeom>
              <a:avLst/>
              <a:gdLst/>
              <a:ahLst/>
              <a:cxnLst/>
              <a:rect l="l" t="t" r="r" b="b"/>
              <a:pathLst>
                <a:path w="1466" h="546" extrusionOk="0">
                  <a:moveTo>
                    <a:pt x="1361" y="0"/>
                  </a:moveTo>
                  <a:cubicBezTo>
                    <a:pt x="1355" y="0"/>
                    <a:pt x="1349" y="1"/>
                    <a:pt x="1343" y="2"/>
                  </a:cubicBezTo>
                  <a:lnTo>
                    <a:pt x="102" y="364"/>
                  </a:lnTo>
                  <a:cubicBezTo>
                    <a:pt x="0" y="403"/>
                    <a:pt x="25" y="546"/>
                    <a:pt x="126" y="546"/>
                  </a:cubicBezTo>
                  <a:cubicBezTo>
                    <a:pt x="132" y="546"/>
                    <a:pt x="137" y="545"/>
                    <a:pt x="143" y="544"/>
                  </a:cubicBezTo>
                  <a:lnTo>
                    <a:pt x="151" y="544"/>
                  </a:lnTo>
                  <a:lnTo>
                    <a:pt x="1392" y="183"/>
                  </a:lnTo>
                  <a:cubicBezTo>
                    <a:pt x="1441" y="166"/>
                    <a:pt x="1466" y="117"/>
                    <a:pt x="1458" y="68"/>
                  </a:cubicBezTo>
                  <a:cubicBezTo>
                    <a:pt x="1443" y="25"/>
                    <a:pt x="1404" y="0"/>
                    <a:pt x="13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11353350" y="2660275"/>
              <a:ext cx="38225" cy="13900"/>
            </a:xfrm>
            <a:custGeom>
              <a:avLst/>
              <a:gdLst/>
              <a:ahLst/>
              <a:cxnLst/>
              <a:rect l="l" t="t" r="r" b="b"/>
              <a:pathLst>
                <a:path w="1529" h="556" extrusionOk="0">
                  <a:moveTo>
                    <a:pt x="1399" y="1"/>
                  </a:moveTo>
                  <a:cubicBezTo>
                    <a:pt x="1386" y="1"/>
                    <a:pt x="1372" y="4"/>
                    <a:pt x="1357" y="11"/>
                  </a:cubicBezTo>
                  <a:lnTo>
                    <a:pt x="116" y="373"/>
                  </a:lnTo>
                  <a:cubicBezTo>
                    <a:pt x="1" y="396"/>
                    <a:pt x="29" y="556"/>
                    <a:pt x="135" y="556"/>
                  </a:cubicBezTo>
                  <a:cubicBezTo>
                    <a:pt x="142" y="556"/>
                    <a:pt x="149" y="555"/>
                    <a:pt x="157" y="553"/>
                  </a:cubicBezTo>
                  <a:lnTo>
                    <a:pt x="165" y="545"/>
                  </a:lnTo>
                  <a:lnTo>
                    <a:pt x="1406" y="184"/>
                  </a:lnTo>
                  <a:cubicBezTo>
                    <a:pt x="1529" y="162"/>
                    <a:pt x="1493" y="1"/>
                    <a:pt x="13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11333675" y="2682500"/>
              <a:ext cx="37475" cy="13700"/>
            </a:xfrm>
            <a:custGeom>
              <a:avLst/>
              <a:gdLst/>
              <a:ahLst/>
              <a:cxnLst/>
              <a:rect l="l" t="t" r="r" b="b"/>
              <a:pathLst>
                <a:path w="1499" h="548" extrusionOk="0">
                  <a:moveTo>
                    <a:pt x="1370" y="0"/>
                  </a:moveTo>
                  <a:cubicBezTo>
                    <a:pt x="1366" y="0"/>
                    <a:pt x="1360" y="1"/>
                    <a:pt x="1355" y="1"/>
                  </a:cubicBezTo>
                  <a:lnTo>
                    <a:pt x="106" y="363"/>
                  </a:lnTo>
                  <a:cubicBezTo>
                    <a:pt x="0" y="393"/>
                    <a:pt x="26" y="548"/>
                    <a:pt x="120" y="548"/>
                  </a:cubicBezTo>
                  <a:cubicBezTo>
                    <a:pt x="129" y="548"/>
                    <a:pt x="138" y="546"/>
                    <a:pt x="147" y="544"/>
                  </a:cubicBezTo>
                  <a:lnTo>
                    <a:pt x="163" y="544"/>
                  </a:lnTo>
                  <a:lnTo>
                    <a:pt x="1404" y="182"/>
                  </a:lnTo>
                  <a:cubicBezTo>
                    <a:pt x="1498" y="143"/>
                    <a:pt x="1466" y="0"/>
                    <a:pt x="13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11375750" y="2671375"/>
              <a:ext cx="5575" cy="36850"/>
            </a:xfrm>
            <a:custGeom>
              <a:avLst/>
              <a:gdLst/>
              <a:ahLst/>
              <a:cxnLst/>
              <a:rect l="l" t="t" r="r" b="b"/>
              <a:pathLst>
                <a:path w="223" h="1474" extrusionOk="0">
                  <a:moveTo>
                    <a:pt x="95" y="1"/>
                  </a:moveTo>
                  <a:cubicBezTo>
                    <a:pt x="48" y="1"/>
                    <a:pt x="1" y="31"/>
                    <a:pt x="1" y="93"/>
                  </a:cubicBezTo>
                  <a:lnTo>
                    <a:pt x="42" y="1383"/>
                  </a:lnTo>
                  <a:cubicBezTo>
                    <a:pt x="42" y="1433"/>
                    <a:pt x="83" y="1474"/>
                    <a:pt x="132" y="1474"/>
                  </a:cubicBezTo>
                  <a:lnTo>
                    <a:pt x="149" y="1474"/>
                  </a:lnTo>
                  <a:cubicBezTo>
                    <a:pt x="190" y="1465"/>
                    <a:pt x="223" y="1433"/>
                    <a:pt x="223" y="1383"/>
                  </a:cubicBezTo>
                  <a:lnTo>
                    <a:pt x="190" y="93"/>
                  </a:lnTo>
                  <a:cubicBezTo>
                    <a:pt x="190" y="31"/>
                    <a:pt x="143" y="1"/>
                    <a:pt x="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12445500" y="2393050"/>
              <a:ext cx="413600" cy="324425"/>
            </a:xfrm>
            <a:custGeom>
              <a:avLst/>
              <a:gdLst/>
              <a:ahLst/>
              <a:cxnLst/>
              <a:rect l="l" t="t" r="r" b="b"/>
              <a:pathLst>
                <a:path w="16544" h="12977" extrusionOk="0">
                  <a:moveTo>
                    <a:pt x="7627" y="1"/>
                  </a:moveTo>
                  <a:cubicBezTo>
                    <a:pt x="7785" y="2441"/>
                    <a:pt x="6800" y="2687"/>
                    <a:pt x="6397" y="2687"/>
                  </a:cubicBezTo>
                  <a:cubicBezTo>
                    <a:pt x="6295" y="2687"/>
                    <a:pt x="6230" y="2671"/>
                    <a:pt x="6230" y="2671"/>
                  </a:cubicBezTo>
                  <a:lnTo>
                    <a:pt x="6230" y="2671"/>
                  </a:lnTo>
                  <a:cubicBezTo>
                    <a:pt x="6592" y="3764"/>
                    <a:pt x="6033" y="4134"/>
                    <a:pt x="5729" y="4249"/>
                  </a:cubicBezTo>
                  <a:cubicBezTo>
                    <a:pt x="5523" y="4027"/>
                    <a:pt x="5351" y="3781"/>
                    <a:pt x="5219" y="3510"/>
                  </a:cubicBezTo>
                  <a:cubicBezTo>
                    <a:pt x="5219" y="3510"/>
                    <a:pt x="5153" y="4932"/>
                    <a:pt x="4082" y="4932"/>
                  </a:cubicBezTo>
                  <a:cubicBezTo>
                    <a:pt x="3845" y="4932"/>
                    <a:pt x="3559" y="4862"/>
                    <a:pt x="3214" y="4693"/>
                  </a:cubicBezTo>
                  <a:lnTo>
                    <a:pt x="3214" y="4693"/>
                  </a:lnTo>
                  <a:cubicBezTo>
                    <a:pt x="3214" y="4693"/>
                    <a:pt x="3405" y="6088"/>
                    <a:pt x="1214" y="6088"/>
                  </a:cubicBezTo>
                  <a:cubicBezTo>
                    <a:pt x="871" y="6088"/>
                    <a:pt x="470" y="6054"/>
                    <a:pt x="1" y="5975"/>
                  </a:cubicBezTo>
                  <a:lnTo>
                    <a:pt x="1" y="5975"/>
                  </a:lnTo>
                  <a:cubicBezTo>
                    <a:pt x="3625" y="6739"/>
                    <a:pt x="2655" y="8465"/>
                    <a:pt x="2655" y="8465"/>
                  </a:cubicBezTo>
                  <a:cubicBezTo>
                    <a:pt x="2708" y="8463"/>
                    <a:pt x="2759" y="8461"/>
                    <a:pt x="2808" y="8461"/>
                  </a:cubicBezTo>
                  <a:cubicBezTo>
                    <a:pt x="4494" y="8461"/>
                    <a:pt x="4324" y="9788"/>
                    <a:pt x="4324" y="9788"/>
                  </a:cubicBezTo>
                  <a:cubicBezTo>
                    <a:pt x="4578" y="9517"/>
                    <a:pt x="4874" y="9295"/>
                    <a:pt x="5195" y="9114"/>
                  </a:cubicBezTo>
                  <a:lnTo>
                    <a:pt x="5195" y="9114"/>
                  </a:lnTo>
                  <a:cubicBezTo>
                    <a:pt x="5236" y="9418"/>
                    <a:pt x="5104" y="9763"/>
                    <a:pt x="4595" y="10133"/>
                  </a:cubicBezTo>
                  <a:cubicBezTo>
                    <a:pt x="4595" y="10133"/>
                    <a:pt x="6057" y="10675"/>
                    <a:pt x="4291" y="12976"/>
                  </a:cubicBezTo>
                  <a:cubicBezTo>
                    <a:pt x="5194" y="11896"/>
                    <a:pt x="5869" y="11604"/>
                    <a:pt x="6335" y="11604"/>
                  </a:cubicBezTo>
                  <a:cubicBezTo>
                    <a:pt x="6883" y="11604"/>
                    <a:pt x="7142" y="12007"/>
                    <a:pt x="7142" y="12007"/>
                  </a:cubicBezTo>
                  <a:cubicBezTo>
                    <a:pt x="7472" y="11302"/>
                    <a:pt x="7882" y="11128"/>
                    <a:pt x="8205" y="11128"/>
                  </a:cubicBezTo>
                  <a:cubicBezTo>
                    <a:pt x="8520" y="11128"/>
                    <a:pt x="8753" y="11292"/>
                    <a:pt x="8753" y="11292"/>
                  </a:cubicBezTo>
                  <a:cubicBezTo>
                    <a:pt x="8597" y="10832"/>
                    <a:pt x="8556" y="10338"/>
                    <a:pt x="8638" y="9862"/>
                  </a:cubicBezTo>
                  <a:lnTo>
                    <a:pt x="8638" y="9862"/>
                  </a:lnTo>
                  <a:cubicBezTo>
                    <a:pt x="8835" y="10306"/>
                    <a:pt x="8926" y="10790"/>
                    <a:pt x="8901" y="11275"/>
                  </a:cubicBezTo>
                  <a:cubicBezTo>
                    <a:pt x="8901" y="11275"/>
                    <a:pt x="9176" y="10943"/>
                    <a:pt x="9611" y="10943"/>
                  </a:cubicBezTo>
                  <a:cubicBezTo>
                    <a:pt x="9895" y="10943"/>
                    <a:pt x="10246" y="11084"/>
                    <a:pt x="10635" y="11547"/>
                  </a:cubicBezTo>
                  <a:cubicBezTo>
                    <a:pt x="10635" y="11547"/>
                    <a:pt x="10840" y="10904"/>
                    <a:pt x="11645" y="10904"/>
                  </a:cubicBezTo>
                  <a:cubicBezTo>
                    <a:pt x="12097" y="10904"/>
                    <a:pt x="12740" y="11107"/>
                    <a:pt x="13643" y="11744"/>
                  </a:cubicBezTo>
                  <a:cubicBezTo>
                    <a:pt x="11333" y="9977"/>
                    <a:pt x="12607" y="9073"/>
                    <a:pt x="12607" y="9073"/>
                  </a:cubicBezTo>
                  <a:cubicBezTo>
                    <a:pt x="11909" y="8810"/>
                    <a:pt x="11728" y="8424"/>
                    <a:pt x="11752" y="8079"/>
                  </a:cubicBezTo>
                  <a:lnTo>
                    <a:pt x="11752" y="8079"/>
                  </a:lnTo>
                  <a:cubicBezTo>
                    <a:pt x="12319" y="8120"/>
                    <a:pt x="12870" y="8300"/>
                    <a:pt x="13355" y="8596"/>
                  </a:cubicBezTo>
                  <a:cubicBezTo>
                    <a:pt x="13355" y="8596"/>
                    <a:pt x="12821" y="7281"/>
                    <a:pt x="14629" y="6887"/>
                  </a:cubicBezTo>
                  <a:cubicBezTo>
                    <a:pt x="14629" y="6879"/>
                    <a:pt x="13240" y="5465"/>
                    <a:pt x="16543" y="3789"/>
                  </a:cubicBezTo>
                  <a:lnTo>
                    <a:pt x="16543" y="3789"/>
                  </a:lnTo>
                  <a:cubicBezTo>
                    <a:pt x="15643" y="4201"/>
                    <a:pt x="14977" y="4349"/>
                    <a:pt x="14486" y="4349"/>
                  </a:cubicBezTo>
                  <a:cubicBezTo>
                    <a:pt x="13231" y="4349"/>
                    <a:pt x="13108" y="3386"/>
                    <a:pt x="13108" y="3386"/>
                  </a:cubicBezTo>
                  <a:cubicBezTo>
                    <a:pt x="12697" y="3745"/>
                    <a:pt x="12349" y="3878"/>
                    <a:pt x="12059" y="3878"/>
                  </a:cubicBezTo>
                  <a:cubicBezTo>
                    <a:pt x="11219" y="3878"/>
                    <a:pt x="10865" y="2762"/>
                    <a:pt x="10865" y="2762"/>
                  </a:cubicBezTo>
                  <a:cubicBezTo>
                    <a:pt x="10799" y="3066"/>
                    <a:pt x="10692" y="3362"/>
                    <a:pt x="10553" y="3641"/>
                  </a:cubicBezTo>
                  <a:cubicBezTo>
                    <a:pt x="10498" y="3646"/>
                    <a:pt x="10434" y="3650"/>
                    <a:pt x="10366" y="3650"/>
                  </a:cubicBezTo>
                  <a:cubicBezTo>
                    <a:pt x="9881" y="3650"/>
                    <a:pt x="9145" y="3465"/>
                    <a:pt x="9361" y="2277"/>
                  </a:cubicBezTo>
                  <a:lnTo>
                    <a:pt x="9361" y="2277"/>
                  </a:lnTo>
                  <a:cubicBezTo>
                    <a:pt x="9361" y="2277"/>
                    <a:pt x="9233" y="2332"/>
                    <a:pt x="9046" y="2332"/>
                  </a:cubicBezTo>
                  <a:cubicBezTo>
                    <a:pt x="8607" y="2332"/>
                    <a:pt x="7840" y="2029"/>
                    <a:pt x="762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12542625" y="2485900"/>
              <a:ext cx="219100" cy="205100"/>
            </a:xfrm>
            <a:custGeom>
              <a:avLst/>
              <a:gdLst/>
              <a:ahLst/>
              <a:cxnLst/>
              <a:rect l="l" t="t" r="r" b="b"/>
              <a:pathLst>
                <a:path w="8764" h="8204" extrusionOk="0">
                  <a:moveTo>
                    <a:pt x="4038" y="1"/>
                  </a:moveTo>
                  <a:cubicBezTo>
                    <a:pt x="3980" y="9"/>
                    <a:pt x="3948" y="58"/>
                    <a:pt x="3948" y="116"/>
                  </a:cubicBezTo>
                  <a:lnTo>
                    <a:pt x="4087" y="1291"/>
                  </a:lnTo>
                  <a:lnTo>
                    <a:pt x="4087" y="1291"/>
                  </a:lnTo>
                  <a:lnTo>
                    <a:pt x="3035" y="634"/>
                  </a:lnTo>
                  <a:cubicBezTo>
                    <a:pt x="3021" y="621"/>
                    <a:pt x="3006" y="616"/>
                    <a:pt x="2992" y="616"/>
                  </a:cubicBezTo>
                  <a:cubicBezTo>
                    <a:pt x="2910" y="616"/>
                    <a:pt x="2831" y="779"/>
                    <a:pt x="2929" y="806"/>
                  </a:cubicBezTo>
                  <a:lnTo>
                    <a:pt x="4120" y="1546"/>
                  </a:lnTo>
                  <a:lnTo>
                    <a:pt x="4252" y="2729"/>
                  </a:lnTo>
                  <a:lnTo>
                    <a:pt x="3224" y="2088"/>
                  </a:lnTo>
                  <a:cubicBezTo>
                    <a:pt x="3213" y="2085"/>
                    <a:pt x="3202" y="2083"/>
                    <a:pt x="3192" y="2083"/>
                  </a:cubicBezTo>
                  <a:cubicBezTo>
                    <a:pt x="3111" y="2083"/>
                    <a:pt x="3060" y="2187"/>
                    <a:pt x="3126" y="2253"/>
                  </a:cubicBezTo>
                  <a:lnTo>
                    <a:pt x="4284" y="2984"/>
                  </a:lnTo>
                  <a:lnTo>
                    <a:pt x="4441" y="4348"/>
                  </a:lnTo>
                  <a:lnTo>
                    <a:pt x="4441" y="4348"/>
                  </a:lnTo>
                  <a:lnTo>
                    <a:pt x="3504" y="3978"/>
                  </a:lnTo>
                  <a:lnTo>
                    <a:pt x="2731" y="2803"/>
                  </a:lnTo>
                  <a:cubicBezTo>
                    <a:pt x="2709" y="2781"/>
                    <a:pt x="2683" y="2771"/>
                    <a:pt x="2657" y="2771"/>
                  </a:cubicBezTo>
                  <a:cubicBezTo>
                    <a:pt x="2590" y="2771"/>
                    <a:pt x="2529" y="2838"/>
                    <a:pt x="2559" y="2910"/>
                  </a:cubicBezTo>
                  <a:lnTo>
                    <a:pt x="3175" y="3855"/>
                  </a:lnTo>
                  <a:lnTo>
                    <a:pt x="3175" y="3855"/>
                  </a:lnTo>
                  <a:lnTo>
                    <a:pt x="1868" y="3337"/>
                  </a:lnTo>
                  <a:lnTo>
                    <a:pt x="1868" y="3329"/>
                  </a:lnTo>
                  <a:lnTo>
                    <a:pt x="1088" y="2146"/>
                  </a:lnTo>
                  <a:cubicBezTo>
                    <a:pt x="1077" y="2115"/>
                    <a:pt x="1053" y="2102"/>
                    <a:pt x="1026" y="2102"/>
                  </a:cubicBezTo>
                  <a:cubicBezTo>
                    <a:pt x="953" y="2102"/>
                    <a:pt x="857" y="2193"/>
                    <a:pt x="923" y="2253"/>
                  </a:cubicBezTo>
                  <a:lnTo>
                    <a:pt x="1548" y="3214"/>
                  </a:lnTo>
                  <a:lnTo>
                    <a:pt x="1548" y="3214"/>
                  </a:lnTo>
                  <a:lnTo>
                    <a:pt x="167" y="2672"/>
                  </a:lnTo>
                  <a:cubicBezTo>
                    <a:pt x="161" y="2671"/>
                    <a:pt x="155" y="2670"/>
                    <a:pt x="149" y="2670"/>
                  </a:cubicBezTo>
                  <a:cubicBezTo>
                    <a:pt x="46" y="2670"/>
                    <a:pt x="0" y="2798"/>
                    <a:pt x="93" y="2853"/>
                  </a:cubicBezTo>
                  <a:lnTo>
                    <a:pt x="1252" y="3313"/>
                  </a:lnTo>
                  <a:lnTo>
                    <a:pt x="143" y="3576"/>
                  </a:lnTo>
                  <a:cubicBezTo>
                    <a:pt x="93" y="3592"/>
                    <a:pt x="61" y="3641"/>
                    <a:pt x="69" y="3699"/>
                  </a:cubicBezTo>
                  <a:cubicBezTo>
                    <a:pt x="83" y="3743"/>
                    <a:pt x="118" y="3774"/>
                    <a:pt x="167" y="3774"/>
                  </a:cubicBezTo>
                  <a:cubicBezTo>
                    <a:pt x="172" y="3774"/>
                    <a:pt x="178" y="3774"/>
                    <a:pt x="184" y="3773"/>
                  </a:cubicBezTo>
                  <a:lnTo>
                    <a:pt x="192" y="3773"/>
                  </a:lnTo>
                  <a:lnTo>
                    <a:pt x="1573" y="3444"/>
                  </a:lnTo>
                  <a:lnTo>
                    <a:pt x="2822" y="3929"/>
                  </a:lnTo>
                  <a:lnTo>
                    <a:pt x="1696" y="4200"/>
                  </a:lnTo>
                  <a:cubicBezTo>
                    <a:pt x="1597" y="4241"/>
                    <a:pt x="1622" y="4397"/>
                    <a:pt x="1737" y="4397"/>
                  </a:cubicBezTo>
                  <a:lnTo>
                    <a:pt x="1745" y="4397"/>
                  </a:lnTo>
                  <a:lnTo>
                    <a:pt x="3126" y="4069"/>
                  </a:lnTo>
                  <a:cubicBezTo>
                    <a:pt x="3134" y="4069"/>
                    <a:pt x="3134" y="4061"/>
                    <a:pt x="3142" y="4061"/>
                  </a:cubicBezTo>
                  <a:lnTo>
                    <a:pt x="4465" y="4578"/>
                  </a:lnTo>
                  <a:lnTo>
                    <a:pt x="4465" y="4611"/>
                  </a:lnTo>
                  <a:lnTo>
                    <a:pt x="4120" y="4956"/>
                  </a:lnTo>
                  <a:lnTo>
                    <a:pt x="2772" y="5285"/>
                  </a:lnTo>
                  <a:cubicBezTo>
                    <a:pt x="2715" y="5293"/>
                    <a:pt x="2682" y="5351"/>
                    <a:pt x="2698" y="5400"/>
                  </a:cubicBezTo>
                  <a:cubicBezTo>
                    <a:pt x="2707" y="5449"/>
                    <a:pt x="2756" y="5482"/>
                    <a:pt x="2805" y="5482"/>
                  </a:cubicBezTo>
                  <a:lnTo>
                    <a:pt x="2822" y="5482"/>
                  </a:lnTo>
                  <a:lnTo>
                    <a:pt x="3857" y="5227"/>
                  </a:lnTo>
                  <a:lnTo>
                    <a:pt x="3208" y="5893"/>
                  </a:lnTo>
                  <a:lnTo>
                    <a:pt x="1860" y="6214"/>
                  </a:lnTo>
                  <a:cubicBezTo>
                    <a:pt x="1753" y="6255"/>
                    <a:pt x="1786" y="6411"/>
                    <a:pt x="1893" y="6411"/>
                  </a:cubicBezTo>
                  <a:lnTo>
                    <a:pt x="1901" y="6411"/>
                  </a:lnTo>
                  <a:lnTo>
                    <a:pt x="2937" y="6164"/>
                  </a:lnTo>
                  <a:lnTo>
                    <a:pt x="2542" y="6567"/>
                  </a:lnTo>
                  <a:cubicBezTo>
                    <a:pt x="2501" y="6608"/>
                    <a:pt x="2501" y="6666"/>
                    <a:pt x="2542" y="6707"/>
                  </a:cubicBezTo>
                  <a:cubicBezTo>
                    <a:pt x="2567" y="6731"/>
                    <a:pt x="2592" y="6740"/>
                    <a:pt x="2624" y="6740"/>
                  </a:cubicBezTo>
                  <a:cubicBezTo>
                    <a:pt x="2649" y="6731"/>
                    <a:pt x="2666" y="6723"/>
                    <a:pt x="2682" y="6707"/>
                  </a:cubicBezTo>
                  <a:lnTo>
                    <a:pt x="3315" y="6066"/>
                  </a:lnTo>
                  <a:cubicBezTo>
                    <a:pt x="3323" y="6057"/>
                    <a:pt x="3331" y="6049"/>
                    <a:pt x="3339" y="6041"/>
                  </a:cubicBezTo>
                  <a:lnTo>
                    <a:pt x="3619" y="5762"/>
                  </a:lnTo>
                  <a:lnTo>
                    <a:pt x="3594" y="6929"/>
                  </a:lnTo>
                  <a:cubicBezTo>
                    <a:pt x="3594" y="6986"/>
                    <a:pt x="3635" y="7035"/>
                    <a:pt x="3693" y="7035"/>
                  </a:cubicBezTo>
                  <a:lnTo>
                    <a:pt x="3709" y="7035"/>
                  </a:lnTo>
                  <a:cubicBezTo>
                    <a:pt x="3759" y="7027"/>
                    <a:pt x="3800" y="6986"/>
                    <a:pt x="3800" y="6937"/>
                  </a:cubicBezTo>
                  <a:lnTo>
                    <a:pt x="3824" y="5556"/>
                  </a:lnTo>
                  <a:lnTo>
                    <a:pt x="4498" y="4874"/>
                  </a:lnTo>
                  <a:lnTo>
                    <a:pt x="4876" y="8112"/>
                  </a:lnTo>
                  <a:cubicBezTo>
                    <a:pt x="4884" y="8164"/>
                    <a:pt x="4919" y="8203"/>
                    <a:pt x="4969" y="8203"/>
                  </a:cubicBezTo>
                  <a:cubicBezTo>
                    <a:pt x="4973" y="8203"/>
                    <a:pt x="4978" y="8203"/>
                    <a:pt x="4983" y="8202"/>
                  </a:cubicBezTo>
                  <a:cubicBezTo>
                    <a:pt x="5041" y="8194"/>
                    <a:pt x="5073" y="8145"/>
                    <a:pt x="5073" y="8095"/>
                  </a:cubicBezTo>
                  <a:lnTo>
                    <a:pt x="4687" y="4775"/>
                  </a:lnTo>
                  <a:lnTo>
                    <a:pt x="5616" y="5318"/>
                  </a:lnTo>
                  <a:lnTo>
                    <a:pt x="6002" y="6649"/>
                  </a:lnTo>
                  <a:cubicBezTo>
                    <a:pt x="6009" y="6686"/>
                    <a:pt x="6050" y="6716"/>
                    <a:pt x="6093" y="6716"/>
                  </a:cubicBezTo>
                  <a:cubicBezTo>
                    <a:pt x="6099" y="6716"/>
                    <a:pt x="6104" y="6716"/>
                    <a:pt x="6109" y="6715"/>
                  </a:cubicBezTo>
                  <a:lnTo>
                    <a:pt x="6125" y="6715"/>
                  </a:lnTo>
                  <a:cubicBezTo>
                    <a:pt x="6175" y="6698"/>
                    <a:pt x="6207" y="6641"/>
                    <a:pt x="6191" y="6592"/>
                  </a:cubicBezTo>
                  <a:lnTo>
                    <a:pt x="5862" y="5466"/>
                  </a:lnTo>
                  <a:lnTo>
                    <a:pt x="6207" y="5671"/>
                  </a:lnTo>
                  <a:cubicBezTo>
                    <a:pt x="6216" y="5679"/>
                    <a:pt x="6224" y="5679"/>
                    <a:pt x="6232" y="5688"/>
                  </a:cubicBezTo>
                  <a:lnTo>
                    <a:pt x="7013" y="6140"/>
                  </a:lnTo>
                  <a:cubicBezTo>
                    <a:pt x="7029" y="6148"/>
                    <a:pt x="7054" y="6156"/>
                    <a:pt x="7079" y="6156"/>
                  </a:cubicBezTo>
                  <a:cubicBezTo>
                    <a:pt x="7161" y="6140"/>
                    <a:pt x="7185" y="6016"/>
                    <a:pt x="7111" y="5967"/>
                  </a:cubicBezTo>
                  <a:lnTo>
                    <a:pt x="6627" y="5679"/>
                  </a:lnTo>
                  <a:lnTo>
                    <a:pt x="7687" y="5655"/>
                  </a:lnTo>
                  <a:lnTo>
                    <a:pt x="7703" y="5655"/>
                  </a:lnTo>
                  <a:cubicBezTo>
                    <a:pt x="7832" y="5647"/>
                    <a:pt x="7819" y="5449"/>
                    <a:pt x="7694" y="5449"/>
                  </a:cubicBezTo>
                  <a:cubicBezTo>
                    <a:pt x="7692" y="5449"/>
                    <a:pt x="7689" y="5449"/>
                    <a:pt x="7687" y="5449"/>
                  </a:cubicBezTo>
                  <a:lnTo>
                    <a:pt x="6298" y="5482"/>
                  </a:lnTo>
                  <a:lnTo>
                    <a:pt x="5501" y="5014"/>
                  </a:lnTo>
                  <a:lnTo>
                    <a:pt x="6561" y="4989"/>
                  </a:lnTo>
                  <a:lnTo>
                    <a:pt x="6577" y="4989"/>
                  </a:lnTo>
                  <a:cubicBezTo>
                    <a:pt x="6676" y="4956"/>
                    <a:pt x="6668" y="4800"/>
                    <a:pt x="6561" y="4792"/>
                  </a:cubicBezTo>
                  <a:lnTo>
                    <a:pt x="5172" y="4825"/>
                  </a:lnTo>
                  <a:lnTo>
                    <a:pt x="4736" y="4570"/>
                  </a:lnTo>
                  <a:cubicBezTo>
                    <a:pt x="4736" y="4562"/>
                    <a:pt x="4736" y="4562"/>
                    <a:pt x="4736" y="4554"/>
                  </a:cubicBezTo>
                  <a:lnTo>
                    <a:pt x="5895" y="3699"/>
                  </a:lnTo>
                  <a:lnTo>
                    <a:pt x="5912" y="3699"/>
                  </a:lnTo>
                  <a:lnTo>
                    <a:pt x="7325" y="3666"/>
                  </a:lnTo>
                  <a:lnTo>
                    <a:pt x="7342" y="3666"/>
                  </a:lnTo>
                  <a:cubicBezTo>
                    <a:pt x="7448" y="3633"/>
                    <a:pt x="7432" y="3477"/>
                    <a:pt x="7325" y="3461"/>
                  </a:cubicBezTo>
                  <a:lnTo>
                    <a:pt x="6166" y="3494"/>
                  </a:lnTo>
                  <a:lnTo>
                    <a:pt x="7251" y="2696"/>
                  </a:lnTo>
                  <a:lnTo>
                    <a:pt x="8665" y="2655"/>
                  </a:lnTo>
                  <a:lnTo>
                    <a:pt x="8673" y="2655"/>
                  </a:lnTo>
                  <a:cubicBezTo>
                    <a:pt x="8730" y="2647"/>
                    <a:pt x="8763" y="2606"/>
                    <a:pt x="8763" y="2557"/>
                  </a:cubicBezTo>
                  <a:cubicBezTo>
                    <a:pt x="8763" y="2499"/>
                    <a:pt x="8714" y="2450"/>
                    <a:pt x="8656" y="2450"/>
                  </a:cubicBezTo>
                  <a:lnTo>
                    <a:pt x="7522" y="2483"/>
                  </a:lnTo>
                  <a:lnTo>
                    <a:pt x="8525" y="1743"/>
                  </a:lnTo>
                  <a:cubicBezTo>
                    <a:pt x="8588" y="1673"/>
                    <a:pt x="8532" y="1568"/>
                    <a:pt x="8448" y="1568"/>
                  </a:cubicBezTo>
                  <a:cubicBezTo>
                    <a:pt x="8433" y="1568"/>
                    <a:pt x="8418" y="1571"/>
                    <a:pt x="8402" y="1579"/>
                  </a:cubicBezTo>
                  <a:lnTo>
                    <a:pt x="7210" y="2466"/>
                  </a:lnTo>
                  <a:lnTo>
                    <a:pt x="7563" y="1373"/>
                  </a:lnTo>
                  <a:cubicBezTo>
                    <a:pt x="7580" y="1324"/>
                    <a:pt x="7555" y="1266"/>
                    <a:pt x="7506" y="1250"/>
                  </a:cubicBezTo>
                  <a:cubicBezTo>
                    <a:pt x="7494" y="1247"/>
                    <a:pt x="7482" y="1245"/>
                    <a:pt x="7470" y="1245"/>
                  </a:cubicBezTo>
                  <a:cubicBezTo>
                    <a:pt x="7426" y="1245"/>
                    <a:pt x="7387" y="1269"/>
                    <a:pt x="7374" y="1308"/>
                  </a:cubicBezTo>
                  <a:lnTo>
                    <a:pt x="6931" y="2664"/>
                  </a:lnTo>
                  <a:cubicBezTo>
                    <a:pt x="6931" y="2664"/>
                    <a:pt x="6931" y="2664"/>
                    <a:pt x="6931" y="2672"/>
                  </a:cubicBezTo>
                  <a:lnTo>
                    <a:pt x="5805" y="3510"/>
                  </a:lnTo>
                  <a:lnTo>
                    <a:pt x="6150" y="2442"/>
                  </a:lnTo>
                  <a:cubicBezTo>
                    <a:pt x="6192" y="2373"/>
                    <a:pt x="6108" y="2314"/>
                    <a:pt x="6039" y="2314"/>
                  </a:cubicBezTo>
                  <a:cubicBezTo>
                    <a:pt x="6001" y="2314"/>
                    <a:pt x="5967" y="2332"/>
                    <a:pt x="5961" y="2376"/>
                  </a:cubicBezTo>
                  <a:lnTo>
                    <a:pt x="5525" y="3707"/>
                  </a:lnTo>
                  <a:lnTo>
                    <a:pt x="4646" y="4365"/>
                  </a:lnTo>
                  <a:lnTo>
                    <a:pt x="4482" y="2976"/>
                  </a:lnTo>
                  <a:lnTo>
                    <a:pt x="5443" y="1949"/>
                  </a:lnTo>
                  <a:cubicBezTo>
                    <a:pt x="5519" y="1898"/>
                    <a:pt x="5424" y="1783"/>
                    <a:pt x="5350" y="1783"/>
                  </a:cubicBezTo>
                  <a:cubicBezTo>
                    <a:pt x="5328" y="1783"/>
                    <a:pt x="5308" y="1793"/>
                    <a:pt x="5295" y="1817"/>
                  </a:cubicBezTo>
                  <a:lnTo>
                    <a:pt x="4457" y="2713"/>
                  </a:lnTo>
                  <a:lnTo>
                    <a:pt x="4317" y="1505"/>
                  </a:lnTo>
                  <a:lnTo>
                    <a:pt x="5246" y="502"/>
                  </a:lnTo>
                  <a:cubicBezTo>
                    <a:pt x="5292" y="424"/>
                    <a:pt x="5234" y="346"/>
                    <a:pt x="5158" y="346"/>
                  </a:cubicBezTo>
                  <a:cubicBezTo>
                    <a:pt x="5139" y="346"/>
                    <a:pt x="5118" y="351"/>
                    <a:pt x="5098" y="363"/>
                  </a:cubicBezTo>
                  <a:lnTo>
                    <a:pt x="4276" y="1242"/>
                  </a:lnTo>
                  <a:lnTo>
                    <a:pt x="4145" y="91"/>
                  </a:lnTo>
                  <a:cubicBezTo>
                    <a:pt x="4137" y="42"/>
                    <a:pt x="4087" y="1"/>
                    <a:pt x="40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11964575" y="2467425"/>
              <a:ext cx="413375" cy="324425"/>
            </a:xfrm>
            <a:custGeom>
              <a:avLst/>
              <a:gdLst/>
              <a:ahLst/>
              <a:cxnLst/>
              <a:rect l="l" t="t" r="r" b="b"/>
              <a:pathLst>
                <a:path w="16535" h="12977" extrusionOk="0">
                  <a:moveTo>
                    <a:pt x="7626" y="0"/>
                  </a:moveTo>
                  <a:cubicBezTo>
                    <a:pt x="7783" y="2438"/>
                    <a:pt x="6807" y="2688"/>
                    <a:pt x="6401" y="2688"/>
                  </a:cubicBezTo>
                  <a:cubicBezTo>
                    <a:pt x="6296" y="2688"/>
                    <a:pt x="6229" y="2671"/>
                    <a:pt x="6229" y="2671"/>
                  </a:cubicBezTo>
                  <a:lnTo>
                    <a:pt x="6229" y="2671"/>
                  </a:lnTo>
                  <a:cubicBezTo>
                    <a:pt x="6591" y="3764"/>
                    <a:pt x="6032" y="4134"/>
                    <a:pt x="5728" y="4249"/>
                  </a:cubicBezTo>
                  <a:cubicBezTo>
                    <a:pt x="5522" y="4027"/>
                    <a:pt x="5350" y="3781"/>
                    <a:pt x="5218" y="3509"/>
                  </a:cubicBezTo>
                  <a:cubicBezTo>
                    <a:pt x="5218" y="3509"/>
                    <a:pt x="5152" y="4932"/>
                    <a:pt x="4081" y="4932"/>
                  </a:cubicBezTo>
                  <a:cubicBezTo>
                    <a:pt x="3844" y="4932"/>
                    <a:pt x="3558" y="4862"/>
                    <a:pt x="3213" y="4693"/>
                  </a:cubicBezTo>
                  <a:lnTo>
                    <a:pt x="3213" y="4693"/>
                  </a:lnTo>
                  <a:cubicBezTo>
                    <a:pt x="3213" y="4693"/>
                    <a:pt x="3404" y="6088"/>
                    <a:pt x="1213" y="6088"/>
                  </a:cubicBezTo>
                  <a:cubicBezTo>
                    <a:pt x="870" y="6088"/>
                    <a:pt x="469" y="6054"/>
                    <a:pt x="0" y="5975"/>
                  </a:cubicBezTo>
                  <a:lnTo>
                    <a:pt x="0" y="5975"/>
                  </a:lnTo>
                  <a:cubicBezTo>
                    <a:pt x="3624" y="6739"/>
                    <a:pt x="2654" y="8465"/>
                    <a:pt x="2654" y="8465"/>
                  </a:cubicBezTo>
                  <a:cubicBezTo>
                    <a:pt x="2707" y="8462"/>
                    <a:pt x="2758" y="8461"/>
                    <a:pt x="2807" y="8461"/>
                  </a:cubicBezTo>
                  <a:cubicBezTo>
                    <a:pt x="4493" y="8461"/>
                    <a:pt x="4323" y="9788"/>
                    <a:pt x="4323" y="9788"/>
                  </a:cubicBezTo>
                  <a:cubicBezTo>
                    <a:pt x="4577" y="9517"/>
                    <a:pt x="4873" y="9295"/>
                    <a:pt x="5194" y="9114"/>
                  </a:cubicBezTo>
                  <a:lnTo>
                    <a:pt x="5194" y="9114"/>
                  </a:lnTo>
                  <a:cubicBezTo>
                    <a:pt x="5235" y="9418"/>
                    <a:pt x="5103" y="9763"/>
                    <a:pt x="4594" y="10133"/>
                  </a:cubicBezTo>
                  <a:cubicBezTo>
                    <a:pt x="4594" y="10133"/>
                    <a:pt x="6057" y="10675"/>
                    <a:pt x="4282" y="12976"/>
                  </a:cubicBezTo>
                  <a:cubicBezTo>
                    <a:pt x="5188" y="11896"/>
                    <a:pt x="5864" y="11604"/>
                    <a:pt x="6330" y="11604"/>
                  </a:cubicBezTo>
                  <a:cubicBezTo>
                    <a:pt x="6877" y="11604"/>
                    <a:pt x="7133" y="12007"/>
                    <a:pt x="7133" y="12007"/>
                  </a:cubicBezTo>
                  <a:cubicBezTo>
                    <a:pt x="7467" y="11302"/>
                    <a:pt x="7879" y="11128"/>
                    <a:pt x="8204" y="11128"/>
                  </a:cubicBezTo>
                  <a:cubicBezTo>
                    <a:pt x="8519" y="11128"/>
                    <a:pt x="8752" y="11292"/>
                    <a:pt x="8752" y="11292"/>
                  </a:cubicBezTo>
                  <a:cubicBezTo>
                    <a:pt x="8596" y="10831"/>
                    <a:pt x="8555" y="10338"/>
                    <a:pt x="8637" y="9862"/>
                  </a:cubicBezTo>
                  <a:lnTo>
                    <a:pt x="8637" y="9862"/>
                  </a:lnTo>
                  <a:cubicBezTo>
                    <a:pt x="8834" y="10305"/>
                    <a:pt x="8925" y="10790"/>
                    <a:pt x="8892" y="11275"/>
                  </a:cubicBezTo>
                  <a:cubicBezTo>
                    <a:pt x="8892" y="11275"/>
                    <a:pt x="9166" y="10943"/>
                    <a:pt x="9606" y="10943"/>
                  </a:cubicBezTo>
                  <a:cubicBezTo>
                    <a:pt x="9892" y="10943"/>
                    <a:pt x="10247" y="11083"/>
                    <a:pt x="10642" y="11546"/>
                  </a:cubicBezTo>
                  <a:cubicBezTo>
                    <a:pt x="10642" y="11546"/>
                    <a:pt x="10844" y="10904"/>
                    <a:pt x="11648" y="10904"/>
                  </a:cubicBezTo>
                  <a:cubicBezTo>
                    <a:pt x="12101" y="10904"/>
                    <a:pt x="12744" y="11107"/>
                    <a:pt x="13650" y="11744"/>
                  </a:cubicBezTo>
                  <a:cubicBezTo>
                    <a:pt x="11341" y="9977"/>
                    <a:pt x="12606" y="9081"/>
                    <a:pt x="12606" y="9081"/>
                  </a:cubicBezTo>
                  <a:cubicBezTo>
                    <a:pt x="11908" y="8810"/>
                    <a:pt x="11735" y="8432"/>
                    <a:pt x="11760" y="8078"/>
                  </a:cubicBezTo>
                  <a:lnTo>
                    <a:pt x="11760" y="8078"/>
                  </a:lnTo>
                  <a:cubicBezTo>
                    <a:pt x="12327" y="8120"/>
                    <a:pt x="12869" y="8300"/>
                    <a:pt x="13362" y="8596"/>
                  </a:cubicBezTo>
                  <a:cubicBezTo>
                    <a:pt x="13362" y="8596"/>
                    <a:pt x="12820" y="7281"/>
                    <a:pt x="14628" y="6887"/>
                  </a:cubicBezTo>
                  <a:cubicBezTo>
                    <a:pt x="14628" y="6887"/>
                    <a:pt x="13239" y="5465"/>
                    <a:pt x="16534" y="3789"/>
                  </a:cubicBezTo>
                  <a:lnTo>
                    <a:pt x="16534" y="3789"/>
                  </a:lnTo>
                  <a:cubicBezTo>
                    <a:pt x="15636" y="4201"/>
                    <a:pt x="14972" y="4349"/>
                    <a:pt x="14482" y="4349"/>
                  </a:cubicBezTo>
                  <a:cubicBezTo>
                    <a:pt x="13230" y="4349"/>
                    <a:pt x="13107" y="3386"/>
                    <a:pt x="13107" y="3386"/>
                  </a:cubicBezTo>
                  <a:cubicBezTo>
                    <a:pt x="12696" y="3745"/>
                    <a:pt x="12348" y="3878"/>
                    <a:pt x="12058" y="3878"/>
                  </a:cubicBezTo>
                  <a:cubicBezTo>
                    <a:pt x="11218" y="3878"/>
                    <a:pt x="10864" y="2762"/>
                    <a:pt x="10864" y="2762"/>
                  </a:cubicBezTo>
                  <a:cubicBezTo>
                    <a:pt x="10798" y="3066"/>
                    <a:pt x="10691" y="3361"/>
                    <a:pt x="10544" y="3641"/>
                  </a:cubicBezTo>
                  <a:cubicBezTo>
                    <a:pt x="10490" y="3646"/>
                    <a:pt x="10427" y="3650"/>
                    <a:pt x="10359" y="3650"/>
                  </a:cubicBezTo>
                  <a:cubicBezTo>
                    <a:pt x="9879" y="3650"/>
                    <a:pt x="9137" y="3465"/>
                    <a:pt x="9360" y="2277"/>
                  </a:cubicBezTo>
                  <a:lnTo>
                    <a:pt x="9360" y="2277"/>
                  </a:lnTo>
                  <a:cubicBezTo>
                    <a:pt x="9360" y="2277"/>
                    <a:pt x="9232" y="2332"/>
                    <a:pt x="9045" y="2332"/>
                  </a:cubicBezTo>
                  <a:cubicBezTo>
                    <a:pt x="8606" y="2332"/>
                    <a:pt x="7839"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12061700" y="2560275"/>
              <a:ext cx="219075" cy="205100"/>
            </a:xfrm>
            <a:custGeom>
              <a:avLst/>
              <a:gdLst/>
              <a:ahLst/>
              <a:cxnLst/>
              <a:rect l="l" t="t" r="r" b="b"/>
              <a:pathLst>
                <a:path w="8763" h="8204" extrusionOk="0">
                  <a:moveTo>
                    <a:pt x="4037" y="1"/>
                  </a:moveTo>
                  <a:cubicBezTo>
                    <a:pt x="3979" y="9"/>
                    <a:pt x="3947" y="58"/>
                    <a:pt x="3947" y="116"/>
                  </a:cubicBezTo>
                  <a:lnTo>
                    <a:pt x="4086" y="1291"/>
                  </a:lnTo>
                  <a:lnTo>
                    <a:pt x="4086" y="1291"/>
                  </a:lnTo>
                  <a:lnTo>
                    <a:pt x="3034" y="634"/>
                  </a:lnTo>
                  <a:cubicBezTo>
                    <a:pt x="3020" y="619"/>
                    <a:pt x="3004" y="613"/>
                    <a:pt x="2988" y="613"/>
                  </a:cubicBezTo>
                  <a:cubicBezTo>
                    <a:pt x="2908" y="613"/>
                    <a:pt x="2831" y="779"/>
                    <a:pt x="2928" y="806"/>
                  </a:cubicBezTo>
                  <a:lnTo>
                    <a:pt x="4119" y="1546"/>
                  </a:lnTo>
                  <a:lnTo>
                    <a:pt x="4251" y="2729"/>
                  </a:lnTo>
                  <a:lnTo>
                    <a:pt x="4251" y="2729"/>
                  </a:lnTo>
                  <a:lnTo>
                    <a:pt x="3223" y="2088"/>
                  </a:lnTo>
                  <a:cubicBezTo>
                    <a:pt x="3212" y="2084"/>
                    <a:pt x="3201" y="2083"/>
                    <a:pt x="3191" y="2083"/>
                  </a:cubicBezTo>
                  <a:cubicBezTo>
                    <a:pt x="3110" y="2083"/>
                    <a:pt x="3059" y="2187"/>
                    <a:pt x="3125" y="2252"/>
                  </a:cubicBezTo>
                  <a:lnTo>
                    <a:pt x="4284" y="2984"/>
                  </a:lnTo>
                  <a:lnTo>
                    <a:pt x="4440" y="4348"/>
                  </a:lnTo>
                  <a:lnTo>
                    <a:pt x="3503" y="3978"/>
                  </a:lnTo>
                  <a:lnTo>
                    <a:pt x="2730" y="2803"/>
                  </a:lnTo>
                  <a:cubicBezTo>
                    <a:pt x="2709" y="2771"/>
                    <a:pt x="2675" y="2757"/>
                    <a:pt x="2642" y="2757"/>
                  </a:cubicBezTo>
                  <a:cubicBezTo>
                    <a:pt x="2623" y="2757"/>
                    <a:pt x="2605" y="2761"/>
                    <a:pt x="2591" y="2770"/>
                  </a:cubicBezTo>
                  <a:cubicBezTo>
                    <a:pt x="2541" y="2803"/>
                    <a:pt x="2533" y="2861"/>
                    <a:pt x="2558" y="2910"/>
                  </a:cubicBezTo>
                  <a:lnTo>
                    <a:pt x="3174" y="3855"/>
                  </a:lnTo>
                  <a:lnTo>
                    <a:pt x="1868" y="3337"/>
                  </a:lnTo>
                  <a:lnTo>
                    <a:pt x="1868" y="3329"/>
                  </a:lnTo>
                  <a:lnTo>
                    <a:pt x="1087" y="2146"/>
                  </a:lnTo>
                  <a:cubicBezTo>
                    <a:pt x="1066" y="2114"/>
                    <a:pt x="1035" y="2099"/>
                    <a:pt x="1002" y="2099"/>
                  </a:cubicBezTo>
                  <a:cubicBezTo>
                    <a:pt x="984" y="2099"/>
                    <a:pt x="965" y="2104"/>
                    <a:pt x="947" y="2113"/>
                  </a:cubicBezTo>
                  <a:cubicBezTo>
                    <a:pt x="906" y="2146"/>
                    <a:pt x="890" y="2203"/>
                    <a:pt x="914" y="2252"/>
                  </a:cubicBezTo>
                  <a:lnTo>
                    <a:pt x="1547" y="3214"/>
                  </a:lnTo>
                  <a:lnTo>
                    <a:pt x="158" y="2672"/>
                  </a:lnTo>
                  <a:cubicBezTo>
                    <a:pt x="150" y="2670"/>
                    <a:pt x="142" y="2669"/>
                    <a:pt x="135" y="2669"/>
                  </a:cubicBezTo>
                  <a:cubicBezTo>
                    <a:pt x="44" y="2669"/>
                    <a:pt x="1" y="2799"/>
                    <a:pt x="84" y="2852"/>
                  </a:cubicBezTo>
                  <a:lnTo>
                    <a:pt x="1243" y="3313"/>
                  </a:lnTo>
                  <a:lnTo>
                    <a:pt x="142" y="3576"/>
                  </a:lnTo>
                  <a:cubicBezTo>
                    <a:pt x="43" y="3617"/>
                    <a:pt x="68" y="3765"/>
                    <a:pt x="175" y="3773"/>
                  </a:cubicBezTo>
                  <a:lnTo>
                    <a:pt x="191" y="3773"/>
                  </a:lnTo>
                  <a:lnTo>
                    <a:pt x="1572" y="3444"/>
                  </a:lnTo>
                  <a:lnTo>
                    <a:pt x="2813" y="3929"/>
                  </a:lnTo>
                  <a:lnTo>
                    <a:pt x="1695" y="4200"/>
                  </a:lnTo>
                  <a:cubicBezTo>
                    <a:pt x="1596" y="4241"/>
                    <a:pt x="1621" y="4397"/>
                    <a:pt x="1728" y="4397"/>
                  </a:cubicBezTo>
                  <a:lnTo>
                    <a:pt x="1744" y="4397"/>
                  </a:lnTo>
                  <a:lnTo>
                    <a:pt x="3125" y="4069"/>
                  </a:lnTo>
                  <a:cubicBezTo>
                    <a:pt x="3125" y="4069"/>
                    <a:pt x="3133" y="4060"/>
                    <a:pt x="3133" y="4060"/>
                  </a:cubicBezTo>
                  <a:lnTo>
                    <a:pt x="4464" y="4578"/>
                  </a:lnTo>
                  <a:lnTo>
                    <a:pt x="4464" y="4611"/>
                  </a:lnTo>
                  <a:lnTo>
                    <a:pt x="4119" y="4956"/>
                  </a:lnTo>
                  <a:lnTo>
                    <a:pt x="2771" y="5285"/>
                  </a:lnTo>
                  <a:cubicBezTo>
                    <a:pt x="2665" y="5326"/>
                    <a:pt x="2698" y="5474"/>
                    <a:pt x="2804" y="5482"/>
                  </a:cubicBezTo>
                  <a:lnTo>
                    <a:pt x="2813" y="5482"/>
                  </a:lnTo>
                  <a:lnTo>
                    <a:pt x="3856" y="5227"/>
                  </a:lnTo>
                  <a:lnTo>
                    <a:pt x="3199" y="5893"/>
                  </a:lnTo>
                  <a:lnTo>
                    <a:pt x="1851" y="6213"/>
                  </a:lnTo>
                  <a:cubicBezTo>
                    <a:pt x="1752" y="6255"/>
                    <a:pt x="1777" y="6411"/>
                    <a:pt x="1892" y="6411"/>
                  </a:cubicBezTo>
                  <a:lnTo>
                    <a:pt x="1900" y="6411"/>
                  </a:lnTo>
                  <a:lnTo>
                    <a:pt x="2936" y="6164"/>
                  </a:lnTo>
                  <a:lnTo>
                    <a:pt x="2541" y="6567"/>
                  </a:lnTo>
                  <a:cubicBezTo>
                    <a:pt x="2500" y="6608"/>
                    <a:pt x="2500" y="6665"/>
                    <a:pt x="2541" y="6706"/>
                  </a:cubicBezTo>
                  <a:cubicBezTo>
                    <a:pt x="2558" y="6731"/>
                    <a:pt x="2591" y="6739"/>
                    <a:pt x="2624" y="6739"/>
                  </a:cubicBezTo>
                  <a:cubicBezTo>
                    <a:pt x="2648" y="6731"/>
                    <a:pt x="2665" y="6723"/>
                    <a:pt x="2681" y="6706"/>
                  </a:cubicBezTo>
                  <a:lnTo>
                    <a:pt x="3314" y="6066"/>
                  </a:lnTo>
                  <a:cubicBezTo>
                    <a:pt x="3322" y="6057"/>
                    <a:pt x="3330" y="6049"/>
                    <a:pt x="3339" y="6041"/>
                  </a:cubicBezTo>
                  <a:lnTo>
                    <a:pt x="3618" y="5761"/>
                  </a:lnTo>
                  <a:lnTo>
                    <a:pt x="3593" y="6928"/>
                  </a:lnTo>
                  <a:cubicBezTo>
                    <a:pt x="3593" y="6986"/>
                    <a:pt x="3634" y="7035"/>
                    <a:pt x="3692" y="7035"/>
                  </a:cubicBezTo>
                  <a:lnTo>
                    <a:pt x="3708" y="7035"/>
                  </a:lnTo>
                  <a:cubicBezTo>
                    <a:pt x="3758" y="7027"/>
                    <a:pt x="3790" y="6986"/>
                    <a:pt x="3799" y="6937"/>
                  </a:cubicBezTo>
                  <a:lnTo>
                    <a:pt x="3823" y="5556"/>
                  </a:lnTo>
                  <a:lnTo>
                    <a:pt x="4497" y="4866"/>
                  </a:lnTo>
                  <a:lnTo>
                    <a:pt x="4875" y="8112"/>
                  </a:lnTo>
                  <a:cubicBezTo>
                    <a:pt x="4875" y="8164"/>
                    <a:pt x="4916" y="8203"/>
                    <a:pt x="4967" y="8203"/>
                  </a:cubicBezTo>
                  <a:cubicBezTo>
                    <a:pt x="4972" y="8203"/>
                    <a:pt x="4977" y="8203"/>
                    <a:pt x="4982" y="8202"/>
                  </a:cubicBezTo>
                  <a:cubicBezTo>
                    <a:pt x="5040" y="8194"/>
                    <a:pt x="5072" y="8145"/>
                    <a:pt x="5072" y="8095"/>
                  </a:cubicBezTo>
                  <a:lnTo>
                    <a:pt x="4686" y="4775"/>
                  </a:lnTo>
                  <a:lnTo>
                    <a:pt x="5615" y="5318"/>
                  </a:lnTo>
                  <a:lnTo>
                    <a:pt x="6001" y="6641"/>
                  </a:lnTo>
                  <a:cubicBezTo>
                    <a:pt x="6008" y="6685"/>
                    <a:pt x="6049" y="6716"/>
                    <a:pt x="6093" y="6716"/>
                  </a:cubicBezTo>
                  <a:cubicBezTo>
                    <a:pt x="6098" y="6716"/>
                    <a:pt x="6103" y="6716"/>
                    <a:pt x="6108" y="6715"/>
                  </a:cubicBezTo>
                  <a:lnTo>
                    <a:pt x="6124" y="6715"/>
                  </a:lnTo>
                  <a:cubicBezTo>
                    <a:pt x="6174" y="6698"/>
                    <a:pt x="6207" y="6641"/>
                    <a:pt x="6190" y="6591"/>
                  </a:cubicBezTo>
                  <a:lnTo>
                    <a:pt x="5861" y="5466"/>
                  </a:lnTo>
                  <a:lnTo>
                    <a:pt x="6207" y="5671"/>
                  </a:lnTo>
                  <a:cubicBezTo>
                    <a:pt x="6215" y="5671"/>
                    <a:pt x="6223" y="5679"/>
                    <a:pt x="6231" y="5687"/>
                  </a:cubicBezTo>
                  <a:lnTo>
                    <a:pt x="7012" y="6139"/>
                  </a:lnTo>
                  <a:cubicBezTo>
                    <a:pt x="7028" y="6148"/>
                    <a:pt x="7053" y="6156"/>
                    <a:pt x="7069" y="6156"/>
                  </a:cubicBezTo>
                  <a:cubicBezTo>
                    <a:pt x="7102" y="6148"/>
                    <a:pt x="7127" y="6131"/>
                    <a:pt x="7143" y="6107"/>
                  </a:cubicBezTo>
                  <a:cubicBezTo>
                    <a:pt x="7176" y="6057"/>
                    <a:pt x="7160" y="6000"/>
                    <a:pt x="7110" y="5967"/>
                  </a:cubicBezTo>
                  <a:lnTo>
                    <a:pt x="6626" y="5679"/>
                  </a:lnTo>
                  <a:lnTo>
                    <a:pt x="7686" y="5655"/>
                  </a:lnTo>
                  <a:lnTo>
                    <a:pt x="7702" y="5655"/>
                  </a:lnTo>
                  <a:cubicBezTo>
                    <a:pt x="7801" y="5622"/>
                    <a:pt x="7793" y="5474"/>
                    <a:pt x="7686" y="5457"/>
                  </a:cubicBezTo>
                  <a:lnTo>
                    <a:pt x="6297" y="5490"/>
                  </a:lnTo>
                  <a:lnTo>
                    <a:pt x="5500" y="5022"/>
                  </a:lnTo>
                  <a:lnTo>
                    <a:pt x="6560" y="4989"/>
                  </a:lnTo>
                  <a:lnTo>
                    <a:pt x="6576" y="4989"/>
                  </a:lnTo>
                  <a:cubicBezTo>
                    <a:pt x="6626" y="4981"/>
                    <a:pt x="6659" y="4940"/>
                    <a:pt x="6659" y="4890"/>
                  </a:cubicBezTo>
                  <a:cubicBezTo>
                    <a:pt x="6659" y="4833"/>
                    <a:pt x="6617" y="4784"/>
                    <a:pt x="6560" y="4784"/>
                  </a:cubicBezTo>
                  <a:lnTo>
                    <a:pt x="5171" y="4825"/>
                  </a:lnTo>
                  <a:lnTo>
                    <a:pt x="4736" y="4570"/>
                  </a:lnTo>
                  <a:lnTo>
                    <a:pt x="4736" y="4553"/>
                  </a:lnTo>
                  <a:lnTo>
                    <a:pt x="5886" y="3699"/>
                  </a:lnTo>
                  <a:lnTo>
                    <a:pt x="5902" y="3699"/>
                  </a:lnTo>
                  <a:lnTo>
                    <a:pt x="7324" y="3666"/>
                  </a:lnTo>
                  <a:lnTo>
                    <a:pt x="7332" y="3666"/>
                  </a:lnTo>
                  <a:cubicBezTo>
                    <a:pt x="7439" y="3633"/>
                    <a:pt x="7431" y="3477"/>
                    <a:pt x="7316" y="3460"/>
                  </a:cubicBezTo>
                  <a:lnTo>
                    <a:pt x="6165" y="3493"/>
                  </a:lnTo>
                  <a:lnTo>
                    <a:pt x="7242" y="2696"/>
                  </a:lnTo>
                  <a:lnTo>
                    <a:pt x="8664" y="2655"/>
                  </a:lnTo>
                  <a:lnTo>
                    <a:pt x="8672" y="2655"/>
                  </a:lnTo>
                  <a:cubicBezTo>
                    <a:pt x="8729" y="2647"/>
                    <a:pt x="8762" y="2606"/>
                    <a:pt x="8762" y="2557"/>
                  </a:cubicBezTo>
                  <a:cubicBezTo>
                    <a:pt x="8762" y="2499"/>
                    <a:pt x="8713" y="2450"/>
                    <a:pt x="8655" y="2450"/>
                  </a:cubicBezTo>
                  <a:lnTo>
                    <a:pt x="7521" y="2483"/>
                  </a:lnTo>
                  <a:lnTo>
                    <a:pt x="8524" y="1743"/>
                  </a:lnTo>
                  <a:cubicBezTo>
                    <a:pt x="8612" y="1702"/>
                    <a:pt x="8527" y="1556"/>
                    <a:pt x="8449" y="1556"/>
                  </a:cubicBezTo>
                  <a:cubicBezTo>
                    <a:pt x="8432" y="1556"/>
                    <a:pt x="8415" y="1563"/>
                    <a:pt x="8401" y="1579"/>
                  </a:cubicBezTo>
                  <a:lnTo>
                    <a:pt x="7209" y="2466"/>
                  </a:lnTo>
                  <a:lnTo>
                    <a:pt x="7562" y="1373"/>
                  </a:lnTo>
                  <a:cubicBezTo>
                    <a:pt x="7573" y="1307"/>
                    <a:pt x="7519" y="1262"/>
                    <a:pt x="7463" y="1262"/>
                  </a:cubicBezTo>
                  <a:cubicBezTo>
                    <a:pt x="7430" y="1262"/>
                    <a:pt x="7395" y="1278"/>
                    <a:pt x="7373" y="1316"/>
                  </a:cubicBezTo>
                  <a:lnTo>
                    <a:pt x="6930" y="2663"/>
                  </a:lnTo>
                  <a:lnTo>
                    <a:pt x="6930" y="2672"/>
                  </a:lnTo>
                  <a:lnTo>
                    <a:pt x="5796" y="3510"/>
                  </a:lnTo>
                  <a:lnTo>
                    <a:pt x="6149" y="2441"/>
                  </a:lnTo>
                  <a:cubicBezTo>
                    <a:pt x="6191" y="2373"/>
                    <a:pt x="6107" y="2314"/>
                    <a:pt x="6038" y="2314"/>
                  </a:cubicBezTo>
                  <a:cubicBezTo>
                    <a:pt x="6000" y="2314"/>
                    <a:pt x="5966" y="2332"/>
                    <a:pt x="5960" y="2376"/>
                  </a:cubicBezTo>
                  <a:lnTo>
                    <a:pt x="5516" y="3715"/>
                  </a:lnTo>
                  <a:lnTo>
                    <a:pt x="4637" y="4364"/>
                  </a:lnTo>
                  <a:lnTo>
                    <a:pt x="4481" y="2976"/>
                  </a:lnTo>
                  <a:lnTo>
                    <a:pt x="5434" y="1948"/>
                  </a:lnTo>
                  <a:cubicBezTo>
                    <a:pt x="5475" y="1907"/>
                    <a:pt x="5475" y="1850"/>
                    <a:pt x="5434" y="1809"/>
                  </a:cubicBezTo>
                  <a:cubicBezTo>
                    <a:pt x="5415" y="1793"/>
                    <a:pt x="5390" y="1785"/>
                    <a:pt x="5365" y="1785"/>
                  </a:cubicBezTo>
                  <a:cubicBezTo>
                    <a:pt x="5338" y="1785"/>
                    <a:pt x="5312" y="1795"/>
                    <a:pt x="5294" y="1817"/>
                  </a:cubicBezTo>
                  <a:lnTo>
                    <a:pt x="4448" y="2713"/>
                  </a:lnTo>
                  <a:lnTo>
                    <a:pt x="4308" y="1505"/>
                  </a:lnTo>
                  <a:lnTo>
                    <a:pt x="5245" y="502"/>
                  </a:lnTo>
                  <a:cubicBezTo>
                    <a:pt x="5290" y="425"/>
                    <a:pt x="5229" y="342"/>
                    <a:pt x="5157" y="342"/>
                  </a:cubicBezTo>
                  <a:cubicBezTo>
                    <a:pt x="5137" y="342"/>
                    <a:pt x="5117" y="348"/>
                    <a:pt x="5097" y="362"/>
                  </a:cubicBezTo>
                  <a:lnTo>
                    <a:pt x="4275" y="1242"/>
                  </a:lnTo>
                  <a:lnTo>
                    <a:pt x="4144" y="91"/>
                  </a:lnTo>
                  <a:cubicBezTo>
                    <a:pt x="4136" y="34"/>
                    <a:pt x="4086" y="1"/>
                    <a:pt x="40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12565500" y="2613500"/>
              <a:ext cx="413375" cy="324425"/>
            </a:xfrm>
            <a:custGeom>
              <a:avLst/>
              <a:gdLst/>
              <a:ahLst/>
              <a:cxnLst/>
              <a:rect l="l" t="t" r="r" b="b"/>
              <a:pathLst>
                <a:path w="16535" h="12977" extrusionOk="0">
                  <a:moveTo>
                    <a:pt x="7626" y="0"/>
                  </a:moveTo>
                  <a:lnTo>
                    <a:pt x="7626" y="0"/>
                  </a:lnTo>
                  <a:cubicBezTo>
                    <a:pt x="7784" y="2441"/>
                    <a:pt x="6800" y="2687"/>
                    <a:pt x="6396" y="2687"/>
                  </a:cubicBezTo>
                  <a:cubicBezTo>
                    <a:pt x="6294" y="2687"/>
                    <a:pt x="6229" y="2671"/>
                    <a:pt x="6229" y="2671"/>
                  </a:cubicBezTo>
                  <a:lnTo>
                    <a:pt x="6229" y="2671"/>
                  </a:lnTo>
                  <a:cubicBezTo>
                    <a:pt x="6583" y="3756"/>
                    <a:pt x="6032" y="4126"/>
                    <a:pt x="5728" y="4249"/>
                  </a:cubicBezTo>
                  <a:cubicBezTo>
                    <a:pt x="5523" y="4027"/>
                    <a:pt x="5350" y="3772"/>
                    <a:pt x="5210" y="3509"/>
                  </a:cubicBezTo>
                  <a:cubicBezTo>
                    <a:pt x="5210" y="3509"/>
                    <a:pt x="5150" y="4929"/>
                    <a:pt x="4077" y="4929"/>
                  </a:cubicBezTo>
                  <a:cubicBezTo>
                    <a:pt x="3842" y="4929"/>
                    <a:pt x="3557" y="4860"/>
                    <a:pt x="3213" y="4693"/>
                  </a:cubicBezTo>
                  <a:lnTo>
                    <a:pt x="3213" y="4693"/>
                  </a:lnTo>
                  <a:cubicBezTo>
                    <a:pt x="3213" y="4693"/>
                    <a:pt x="3397" y="6082"/>
                    <a:pt x="1223" y="6082"/>
                  </a:cubicBezTo>
                  <a:cubicBezTo>
                    <a:pt x="878" y="6082"/>
                    <a:pt x="474" y="6047"/>
                    <a:pt x="0" y="5966"/>
                  </a:cubicBezTo>
                  <a:lnTo>
                    <a:pt x="0" y="5966"/>
                  </a:lnTo>
                  <a:cubicBezTo>
                    <a:pt x="3624" y="6739"/>
                    <a:pt x="2646" y="8465"/>
                    <a:pt x="2646" y="8465"/>
                  </a:cubicBezTo>
                  <a:cubicBezTo>
                    <a:pt x="2699" y="8462"/>
                    <a:pt x="2750" y="8461"/>
                    <a:pt x="2800" y="8461"/>
                  </a:cubicBezTo>
                  <a:cubicBezTo>
                    <a:pt x="4486" y="8461"/>
                    <a:pt x="4323" y="9779"/>
                    <a:pt x="4323" y="9779"/>
                  </a:cubicBezTo>
                  <a:cubicBezTo>
                    <a:pt x="4569" y="9516"/>
                    <a:pt x="4865" y="9286"/>
                    <a:pt x="5194" y="9114"/>
                  </a:cubicBezTo>
                  <a:lnTo>
                    <a:pt x="5194" y="9114"/>
                  </a:lnTo>
                  <a:cubicBezTo>
                    <a:pt x="5227" y="9410"/>
                    <a:pt x="5095" y="9763"/>
                    <a:pt x="4594" y="10133"/>
                  </a:cubicBezTo>
                  <a:cubicBezTo>
                    <a:pt x="4594" y="10133"/>
                    <a:pt x="6048" y="10667"/>
                    <a:pt x="4282" y="12976"/>
                  </a:cubicBezTo>
                  <a:cubicBezTo>
                    <a:pt x="5184" y="11893"/>
                    <a:pt x="5858" y="11600"/>
                    <a:pt x="6325" y="11600"/>
                  </a:cubicBezTo>
                  <a:cubicBezTo>
                    <a:pt x="6874" y="11600"/>
                    <a:pt x="7133" y="12006"/>
                    <a:pt x="7133" y="12006"/>
                  </a:cubicBezTo>
                  <a:cubicBezTo>
                    <a:pt x="7467" y="11302"/>
                    <a:pt x="7877" y="11128"/>
                    <a:pt x="8199" y="11128"/>
                  </a:cubicBezTo>
                  <a:cubicBezTo>
                    <a:pt x="8513" y="11128"/>
                    <a:pt x="8744" y="11291"/>
                    <a:pt x="8744" y="11291"/>
                  </a:cubicBezTo>
                  <a:cubicBezTo>
                    <a:pt x="8596" y="10831"/>
                    <a:pt x="8555" y="10338"/>
                    <a:pt x="8629" y="9862"/>
                  </a:cubicBezTo>
                  <a:lnTo>
                    <a:pt x="8629" y="9862"/>
                  </a:lnTo>
                  <a:cubicBezTo>
                    <a:pt x="8826" y="10305"/>
                    <a:pt x="8917" y="10790"/>
                    <a:pt x="8892" y="11275"/>
                  </a:cubicBezTo>
                  <a:cubicBezTo>
                    <a:pt x="8892" y="11275"/>
                    <a:pt x="9168" y="10941"/>
                    <a:pt x="9610" y="10941"/>
                  </a:cubicBezTo>
                  <a:cubicBezTo>
                    <a:pt x="9895" y="10941"/>
                    <a:pt x="10249" y="11080"/>
                    <a:pt x="10642" y="11538"/>
                  </a:cubicBezTo>
                  <a:cubicBezTo>
                    <a:pt x="10642" y="11538"/>
                    <a:pt x="10844" y="10899"/>
                    <a:pt x="11646" y="10899"/>
                  </a:cubicBezTo>
                  <a:cubicBezTo>
                    <a:pt x="12097" y="10899"/>
                    <a:pt x="12739" y="11102"/>
                    <a:pt x="13642" y="11735"/>
                  </a:cubicBezTo>
                  <a:cubicBezTo>
                    <a:pt x="11333" y="9968"/>
                    <a:pt x="12606" y="9064"/>
                    <a:pt x="12606" y="9064"/>
                  </a:cubicBezTo>
                  <a:cubicBezTo>
                    <a:pt x="11908" y="8801"/>
                    <a:pt x="11727" y="8415"/>
                    <a:pt x="11760" y="8070"/>
                  </a:cubicBezTo>
                  <a:lnTo>
                    <a:pt x="11760" y="8070"/>
                  </a:lnTo>
                  <a:cubicBezTo>
                    <a:pt x="12319" y="8111"/>
                    <a:pt x="12869" y="8292"/>
                    <a:pt x="13354" y="8580"/>
                  </a:cubicBezTo>
                  <a:cubicBezTo>
                    <a:pt x="13354" y="8580"/>
                    <a:pt x="12820" y="7273"/>
                    <a:pt x="14628" y="6878"/>
                  </a:cubicBezTo>
                  <a:cubicBezTo>
                    <a:pt x="14628" y="6878"/>
                    <a:pt x="13239" y="5465"/>
                    <a:pt x="16534" y="3780"/>
                  </a:cubicBezTo>
                  <a:lnTo>
                    <a:pt x="16534" y="3780"/>
                  </a:lnTo>
                  <a:cubicBezTo>
                    <a:pt x="15633" y="4196"/>
                    <a:pt x="14966" y="4346"/>
                    <a:pt x="14474" y="4346"/>
                  </a:cubicBezTo>
                  <a:cubicBezTo>
                    <a:pt x="13226" y="4346"/>
                    <a:pt x="13099" y="3386"/>
                    <a:pt x="13099" y="3386"/>
                  </a:cubicBezTo>
                  <a:cubicBezTo>
                    <a:pt x="12691" y="3742"/>
                    <a:pt x="12344" y="3874"/>
                    <a:pt x="12056" y="3874"/>
                  </a:cubicBezTo>
                  <a:cubicBezTo>
                    <a:pt x="11219" y="3874"/>
                    <a:pt x="10864" y="2761"/>
                    <a:pt x="10864" y="2761"/>
                  </a:cubicBezTo>
                  <a:cubicBezTo>
                    <a:pt x="10798" y="3065"/>
                    <a:pt x="10692" y="3361"/>
                    <a:pt x="10544" y="3641"/>
                  </a:cubicBezTo>
                  <a:cubicBezTo>
                    <a:pt x="10490" y="3646"/>
                    <a:pt x="10429" y="3649"/>
                    <a:pt x="10362" y="3649"/>
                  </a:cubicBezTo>
                  <a:cubicBezTo>
                    <a:pt x="9878" y="3649"/>
                    <a:pt x="9136" y="3462"/>
                    <a:pt x="9360" y="2277"/>
                  </a:cubicBezTo>
                  <a:lnTo>
                    <a:pt x="9360" y="2277"/>
                  </a:lnTo>
                  <a:cubicBezTo>
                    <a:pt x="9360" y="2277"/>
                    <a:pt x="9233" y="2332"/>
                    <a:pt x="9045" y="2332"/>
                  </a:cubicBezTo>
                  <a:cubicBezTo>
                    <a:pt x="8606" y="2332"/>
                    <a:pt x="7840"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12662875" y="2706350"/>
              <a:ext cx="219025" cy="205050"/>
            </a:xfrm>
            <a:custGeom>
              <a:avLst/>
              <a:gdLst/>
              <a:ahLst/>
              <a:cxnLst/>
              <a:rect l="l" t="t" r="r" b="b"/>
              <a:pathLst>
                <a:path w="8761" h="8202" extrusionOk="0">
                  <a:moveTo>
                    <a:pt x="4019" y="1"/>
                  </a:moveTo>
                  <a:cubicBezTo>
                    <a:pt x="3970" y="9"/>
                    <a:pt x="3929" y="58"/>
                    <a:pt x="3937" y="116"/>
                  </a:cubicBezTo>
                  <a:lnTo>
                    <a:pt x="4068" y="1291"/>
                  </a:lnTo>
                  <a:lnTo>
                    <a:pt x="4068" y="1291"/>
                  </a:lnTo>
                  <a:lnTo>
                    <a:pt x="3025" y="633"/>
                  </a:lnTo>
                  <a:cubicBezTo>
                    <a:pt x="3013" y="630"/>
                    <a:pt x="3002" y="628"/>
                    <a:pt x="2991" y="628"/>
                  </a:cubicBezTo>
                  <a:cubicBezTo>
                    <a:pt x="2904" y="628"/>
                    <a:pt x="2852" y="740"/>
                    <a:pt x="2918" y="806"/>
                  </a:cubicBezTo>
                  <a:lnTo>
                    <a:pt x="4109" y="1546"/>
                  </a:lnTo>
                  <a:lnTo>
                    <a:pt x="4241" y="2729"/>
                  </a:lnTo>
                  <a:lnTo>
                    <a:pt x="4241" y="2729"/>
                  </a:lnTo>
                  <a:lnTo>
                    <a:pt x="3214" y="2088"/>
                  </a:lnTo>
                  <a:cubicBezTo>
                    <a:pt x="3195" y="2076"/>
                    <a:pt x="3176" y="2070"/>
                    <a:pt x="3158" y="2070"/>
                  </a:cubicBezTo>
                  <a:cubicBezTo>
                    <a:pt x="3125" y="2070"/>
                    <a:pt x="3095" y="2087"/>
                    <a:pt x="3074" y="2113"/>
                  </a:cubicBezTo>
                  <a:cubicBezTo>
                    <a:pt x="3049" y="2162"/>
                    <a:pt x="3057" y="2228"/>
                    <a:pt x="3107" y="2252"/>
                  </a:cubicBezTo>
                  <a:lnTo>
                    <a:pt x="4265" y="2984"/>
                  </a:lnTo>
                  <a:lnTo>
                    <a:pt x="4422" y="4348"/>
                  </a:lnTo>
                  <a:lnTo>
                    <a:pt x="3485" y="3978"/>
                  </a:lnTo>
                  <a:lnTo>
                    <a:pt x="2712" y="2803"/>
                  </a:lnTo>
                  <a:cubicBezTo>
                    <a:pt x="2701" y="2772"/>
                    <a:pt x="2677" y="2759"/>
                    <a:pt x="2650" y="2759"/>
                  </a:cubicBezTo>
                  <a:cubicBezTo>
                    <a:pt x="2578" y="2759"/>
                    <a:pt x="2482" y="2850"/>
                    <a:pt x="2548" y="2910"/>
                  </a:cubicBezTo>
                  <a:lnTo>
                    <a:pt x="3164" y="3855"/>
                  </a:lnTo>
                  <a:lnTo>
                    <a:pt x="3164" y="3855"/>
                  </a:lnTo>
                  <a:lnTo>
                    <a:pt x="1849" y="3337"/>
                  </a:lnTo>
                  <a:cubicBezTo>
                    <a:pt x="1849" y="3337"/>
                    <a:pt x="1849" y="3329"/>
                    <a:pt x="1849" y="3329"/>
                  </a:cubicBezTo>
                  <a:lnTo>
                    <a:pt x="1069" y="2137"/>
                  </a:lnTo>
                  <a:cubicBezTo>
                    <a:pt x="1048" y="2111"/>
                    <a:pt x="1017" y="2095"/>
                    <a:pt x="985" y="2095"/>
                  </a:cubicBezTo>
                  <a:cubicBezTo>
                    <a:pt x="966" y="2095"/>
                    <a:pt x="947" y="2101"/>
                    <a:pt x="929" y="2113"/>
                  </a:cubicBezTo>
                  <a:cubicBezTo>
                    <a:pt x="888" y="2145"/>
                    <a:pt x="872" y="2203"/>
                    <a:pt x="904" y="2252"/>
                  </a:cubicBezTo>
                  <a:lnTo>
                    <a:pt x="1529" y="3214"/>
                  </a:lnTo>
                  <a:lnTo>
                    <a:pt x="1529" y="3214"/>
                  </a:lnTo>
                  <a:lnTo>
                    <a:pt x="148" y="2663"/>
                  </a:lnTo>
                  <a:cubicBezTo>
                    <a:pt x="138" y="2660"/>
                    <a:pt x="127" y="2658"/>
                    <a:pt x="117" y="2658"/>
                  </a:cubicBezTo>
                  <a:cubicBezTo>
                    <a:pt x="76" y="2658"/>
                    <a:pt x="36" y="2682"/>
                    <a:pt x="17" y="2721"/>
                  </a:cubicBezTo>
                  <a:cubicBezTo>
                    <a:pt x="0" y="2778"/>
                    <a:pt x="25" y="2836"/>
                    <a:pt x="74" y="2852"/>
                  </a:cubicBezTo>
                  <a:lnTo>
                    <a:pt x="1233" y="3312"/>
                  </a:lnTo>
                  <a:lnTo>
                    <a:pt x="124" y="3575"/>
                  </a:lnTo>
                  <a:cubicBezTo>
                    <a:pt x="25" y="3616"/>
                    <a:pt x="50" y="3764"/>
                    <a:pt x="165" y="3773"/>
                  </a:cubicBezTo>
                  <a:lnTo>
                    <a:pt x="173" y="3773"/>
                  </a:lnTo>
                  <a:lnTo>
                    <a:pt x="1554" y="3436"/>
                  </a:lnTo>
                  <a:lnTo>
                    <a:pt x="2803" y="3929"/>
                  </a:lnTo>
                  <a:lnTo>
                    <a:pt x="1677" y="4200"/>
                  </a:lnTo>
                  <a:cubicBezTo>
                    <a:pt x="1628" y="4216"/>
                    <a:pt x="1595" y="4266"/>
                    <a:pt x="1603" y="4323"/>
                  </a:cubicBezTo>
                  <a:cubicBezTo>
                    <a:pt x="1618" y="4367"/>
                    <a:pt x="1659" y="4398"/>
                    <a:pt x="1703" y="4398"/>
                  </a:cubicBezTo>
                  <a:cubicBezTo>
                    <a:pt x="1708" y="4398"/>
                    <a:pt x="1713" y="4398"/>
                    <a:pt x="1718" y="4397"/>
                  </a:cubicBezTo>
                  <a:lnTo>
                    <a:pt x="1726" y="4397"/>
                  </a:lnTo>
                  <a:lnTo>
                    <a:pt x="3107" y="4068"/>
                  </a:lnTo>
                  <a:cubicBezTo>
                    <a:pt x="3115" y="4060"/>
                    <a:pt x="3115" y="4060"/>
                    <a:pt x="3123" y="4060"/>
                  </a:cubicBezTo>
                  <a:lnTo>
                    <a:pt x="4454" y="4578"/>
                  </a:lnTo>
                  <a:lnTo>
                    <a:pt x="4454" y="4603"/>
                  </a:lnTo>
                  <a:lnTo>
                    <a:pt x="4109" y="4956"/>
                  </a:lnTo>
                  <a:lnTo>
                    <a:pt x="2753" y="5276"/>
                  </a:lnTo>
                  <a:cubicBezTo>
                    <a:pt x="2704" y="5293"/>
                    <a:pt x="2671" y="5350"/>
                    <a:pt x="2679" y="5400"/>
                  </a:cubicBezTo>
                  <a:cubicBezTo>
                    <a:pt x="2694" y="5444"/>
                    <a:pt x="2729" y="5475"/>
                    <a:pt x="2777" y="5475"/>
                  </a:cubicBezTo>
                  <a:cubicBezTo>
                    <a:pt x="2783" y="5475"/>
                    <a:pt x="2789" y="5475"/>
                    <a:pt x="2794" y="5474"/>
                  </a:cubicBezTo>
                  <a:lnTo>
                    <a:pt x="2803" y="5474"/>
                  </a:lnTo>
                  <a:lnTo>
                    <a:pt x="3838" y="5227"/>
                  </a:lnTo>
                  <a:lnTo>
                    <a:pt x="3838" y="5227"/>
                  </a:lnTo>
                  <a:lnTo>
                    <a:pt x="3189" y="5893"/>
                  </a:lnTo>
                  <a:lnTo>
                    <a:pt x="1841" y="6213"/>
                  </a:lnTo>
                  <a:cubicBezTo>
                    <a:pt x="1784" y="6230"/>
                    <a:pt x="1751" y="6279"/>
                    <a:pt x="1767" y="6337"/>
                  </a:cubicBezTo>
                  <a:cubicBezTo>
                    <a:pt x="1775" y="6381"/>
                    <a:pt x="1815" y="6412"/>
                    <a:pt x="1859" y="6412"/>
                  </a:cubicBezTo>
                  <a:cubicBezTo>
                    <a:pt x="1864" y="6412"/>
                    <a:pt x="1869" y="6411"/>
                    <a:pt x="1874" y="6410"/>
                  </a:cubicBezTo>
                  <a:lnTo>
                    <a:pt x="1891" y="6410"/>
                  </a:lnTo>
                  <a:lnTo>
                    <a:pt x="2918" y="6164"/>
                  </a:lnTo>
                  <a:lnTo>
                    <a:pt x="2523" y="6567"/>
                  </a:lnTo>
                  <a:cubicBezTo>
                    <a:pt x="2490" y="6600"/>
                    <a:pt x="2490" y="6665"/>
                    <a:pt x="2523" y="6706"/>
                  </a:cubicBezTo>
                  <a:cubicBezTo>
                    <a:pt x="2544" y="6727"/>
                    <a:pt x="2571" y="6737"/>
                    <a:pt x="2597" y="6737"/>
                  </a:cubicBezTo>
                  <a:cubicBezTo>
                    <a:pt x="2624" y="6737"/>
                    <a:pt x="2651" y="6727"/>
                    <a:pt x="2671" y="6706"/>
                  </a:cubicBezTo>
                  <a:lnTo>
                    <a:pt x="3296" y="6065"/>
                  </a:lnTo>
                  <a:cubicBezTo>
                    <a:pt x="3304" y="6057"/>
                    <a:pt x="3312" y="6049"/>
                    <a:pt x="3320" y="6041"/>
                  </a:cubicBezTo>
                  <a:lnTo>
                    <a:pt x="3600" y="5761"/>
                  </a:lnTo>
                  <a:lnTo>
                    <a:pt x="3575" y="6928"/>
                  </a:lnTo>
                  <a:cubicBezTo>
                    <a:pt x="3575" y="6986"/>
                    <a:pt x="3624" y="7035"/>
                    <a:pt x="3682" y="7035"/>
                  </a:cubicBezTo>
                  <a:lnTo>
                    <a:pt x="3690" y="7035"/>
                  </a:lnTo>
                  <a:cubicBezTo>
                    <a:pt x="3740" y="7027"/>
                    <a:pt x="3781" y="6978"/>
                    <a:pt x="3781" y="6928"/>
                  </a:cubicBezTo>
                  <a:lnTo>
                    <a:pt x="3805" y="5548"/>
                  </a:lnTo>
                  <a:lnTo>
                    <a:pt x="4479" y="4866"/>
                  </a:lnTo>
                  <a:lnTo>
                    <a:pt x="4857" y="8112"/>
                  </a:lnTo>
                  <a:cubicBezTo>
                    <a:pt x="4865" y="8161"/>
                    <a:pt x="4915" y="8202"/>
                    <a:pt x="4964" y="8202"/>
                  </a:cubicBezTo>
                  <a:cubicBezTo>
                    <a:pt x="5022" y="8186"/>
                    <a:pt x="5054" y="8144"/>
                    <a:pt x="5054" y="8087"/>
                  </a:cubicBezTo>
                  <a:lnTo>
                    <a:pt x="4676" y="4767"/>
                  </a:lnTo>
                  <a:lnTo>
                    <a:pt x="5597" y="5309"/>
                  </a:lnTo>
                  <a:lnTo>
                    <a:pt x="5983" y="6641"/>
                  </a:lnTo>
                  <a:cubicBezTo>
                    <a:pt x="5999" y="6690"/>
                    <a:pt x="6041" y="6715"/>
                    <a:pt x="6090" y="6715"/>
                  </a:cubicBezTo>
                  <a:lnTo>
                    <a:pt x="6106" y="6715"/>
                  </a:lnTo>
                  <a:cubicBezTo>
                    <a:pt x="6156" y="6690"/>
                    <a:pt x="6188" y="6641"/>
                    <a:pt x="6172" y="6583"/>
                  </a:cubicBezTo>
                  <a:lnTo>
                    <a:pt x="5852" y="5465"/>
                  </a:lnTo>
                  <a:lnTo>
                    <a:pt x="5852" y="5465"/>
                  </a:lnTo>
                  <a:lnTo>
                    <a:pt x="6188" y="5663"/>
                  </a:lnTo>
                  <a:cubicBezTo>
                    <a:pt x="6197" y="5671"/>
                    <a:pt x="6205" y="5679"/>
                    <a:pt x="6221" y="5679"/>
                  </a:cubicBezTo>
                  <a:lnTo>
                    <a:pt x="6994" y="6139"/>
                  </a:lnTo>
                  <a:cubicBezTo>
                    <a:pt x="7010" y="6148"/>
                    <a:pt x="7035" y="6148"/>
                    <a:pt x="7060" y="6148"/>
                  </a:cubicBezTo>
                  <a:cubicBezTo>
                    <a:pt x="7150" y="6131"/>
                    <a:pt x="7175" y="6016"/>
                    <a:pt x="7101" y="5959"/>
                  </a:cubicBezTo>
                  <a:lnTo>
                    <a:pt x="6608" y="5679"/>
                  </a:lnTo>
                  <a:lnTo>
                    <a:pt x="7676" y="5646"/>
                  </a:lnTo>
                  <a:lnTo>
                    <a:pt x="7684" y="5646"/>
                  </a:lnTo>
                  <a:cubicBezTo>
                    <a:pt x="7821" y="5638"/>
                    <a:pt x="7808" y="5441"/>
                    <a:pt x="7676" y="5441"/>
                  </a:cubicBezTo>
                  <a:cubicBezTo>
                    <a:pt x="7673" y="5441"/>
                    <a:pt x="7670" y="5441"/>
                    <a:pt x="7668" y="5441"/>
                  </a:cubicBezTo>
                  <a:lnTo>
                    <a:pt x="6279" y="5482"/>
                  </a:lnTo>
                  <a:lnTo>
                    <a:pt x="5482" y="5013"/>
                  </a:lnTo>
                  <a:lnTo>
                    <a:pt x="6550" y="4981"/>
                  </a:lnTo>
                  <a:lnTo>
                    <a:pt x="6558" y="4981"/>
                  </a:lnTo>
                  <a:cubicBezTo>
                    <a:pt x="6608" y="4972"/>
                    <a:pt x="6649" y="4931"/>
                    <a:pt x="6649" y="4882"/>
                  </a:cubicBezTo>
                  <a:cubicBezTo>
                    <a:pt x="6649" y="4824"/>
                    <a:pt x="6599" y="4775"/>
                    <a:pt x="6542" y="4775"/>
                  </a:cubicBezTo>
                  <a:lnTo>
                    <a:pt x="5153" y="4816"/>
                  </a:lnTo>
                  <a:lnTo>
                    <a:pt x="4726" y="4561"/>
                  </a:lnTo>
                  <a:lnTo>
                    <a:pt x="4726" y="4545"/>
                  </a:lnTo>
                  <a:lnTo>
                    <a:pt x="5876" y="3690"/>
                  </a:lnTo>
                  <a:lnTo>
                    <a:pt x="5893" y="3690"/>
                  </a:lnTo>
                  <a:lnTo>
                    <a:pt x="7314" y="3658"/>
                  </a:lnTo>
                  <a:lnTo>
                    <a:pt x="7322" y="3658"/>
                  </a:lnTo>
                  <a:cubicBezTo>
                    <a:pt x="7429" y="3625"/>
                    <a:pt x="7413" y="3469"/>
                    <a:pt x="7306" y="3452"/>
                  </a:cubicBezTo>
                  <a:lnTo>
                    <a:pt x="6156" y="3485"/>
                  </a:lnTo>
                  <a:lnTo>
                    <a:pt x="7232" y="2688"/>
                  </a:lnTo>
                  <a:lnTo>
                    <a:pt x="8654" y="2647"/>
                  </a:lnTo>
                  <a:lnTo>
                    <a:pt x="8662" y="2647"/>
                  </a:lnTo>
                  <a:cubicBezTo>
                    <a:pt x="8761" y="2614"/>
                    <a:pt x="8752" y="2466"/>
                    <a:pt x="8646" y="2450"/>
                  </a:cubicBezTo>
                  <a:lnTo>
                    <a:pt x="7512" y="2482"/>
                  </a:lnTo>
                  <a:lnTo>
                    <a:pt x="7512" y="2482"/>
                  </a:lnTo>
                  <a:lnTo>
                    <a:pt x="8506" y="1743"/>
                  </a:lnTo>
                  <a:cubicBezTo>
                    <a:pt x="8555" y="1710"/>
                    <a:pt x="8563" y="1644"/>
                    <a:pt x="8531" y="1603"/>
                  </a:cubicBezTo>
                  <a:cubicBezTo>
                    <a:pt x="8511" y="1574"/>
                    <a:pt x="8479" y="1559"/>
                    <a:pt x="8448" y="1559"/>
                  </a:cubicBezTo>
                  <a:cubicBezTo>
                    <a:pt x="8428" y="1559"/>
                    <a:pt x="8407" y="1565"/>
                    <a:pt x="8391" y="1578"/>
                  </a:cubicBezTo>
                  <a:lnTo>
                    <a:pt x="7191" y="2466"/>
                  </a:lnTo>
                  <a:lnTo>
                    <a:pt x="7553" y="1373"/>
                  </a:lnTo>
                  <a:cubicBezTo>
                    <a:pt x="7595" y="1304"/>
                    <a:pt x="7508" y="1246"/>
                    <a:pt x="7438" y="1246"/>
                  </a:cubicBezTo>
                  <a:cubicBezTo>
                    <a:pt x="7400" y="1246"/>
                    <a:pt x="7367" y="1263"/>
                    <a:pt x="7364" y="1307"/>
                  </a:cubicBezTo>
                  <a:lnTo>
                    <a:pt x="6920" y="2655"/>
                  </a:lnTo>
                  <a:lnTo>
                    <a:pt x="6920" y="2671"/>
                  </a:lnTo>
                  <a:lnTo>
                    <a:pt x="5786" y="3510"/>
                  </a:lnTo>
                  <a:lnTo>
                    <a:pt x="6139" y="2433"/>
                  </a:lnTo>
                  <a:cubicBezTo>
                    <a:pt x="6156" y="2384"/>
                    <a:pt x="6123" y="2326"/>
                    <a:pt x="6073" y="2310"/>
                  </a:cubicBezTo>
                  <a:cubicBezTo>
                    <a:pt x="6063" y="2306"/>
                    <a:pt x="6053" y="2305"/>
                    <a:pt x="6043" y="2305"/>
                  </a:cubicBezTo>
                  <a:cubicBezTo>
                    <a:pt x="6002" y="2305"/>
                    <a:pt x="5963" y="2330"/>
                    <a:pt x="5950" y="2376"/>
                  </a:cubicBezTo>
                  <a:lnTo>
                    <a:pt x="5506" y="3707"/>
                  </a:lnTo>
                  <a:lnTo>
                    <a:pt x="4627" y="4356"/>
                  </a:lnTo>
                  <a:lnTo>
                    <a:pt x="4471" y="2975"/>
                  </a:lnTo>
                  <a:lnTo>
                    <a:pt x="5424" y="1948"/>
                  </a:lnTo>
                  <a:cubicBezTo>
                    <a:pt x="5502" y="1897"/>
                    <a:pt x="5406" y="1779"/>
                    <a:pt x="5330" y="1779"/>
                  </a:cubicBezTo>
                  <a:cubicBezTo>
                    <a:pt x="5310" y="1779"/>
                    <a:pt x="5290" y="1787"/>
                    <a:pt x="5276" y="1809"/>
                  </a:cubicBezTo>
                  <a:lnTo>
                    <a:pt x="4438" y="2712"/>
                  </a:lnTo>
                  <a:lnTo>
                    <a:pt x="4298" y="1504"/>
                  </a:lnTo>
                  <a:lnTo>
                    <a:pt x="5235" y="502"/>
                  </a:lnTo>
                  <a:cubicBezTo>
                    <a:pt x="5280" y="424"/>
                    <a:pt x="5219" y="342"/>
                    <a:pt x="5147" y="342"/>
                  </a:cubicBezTo>
                  <a:cubicBezTo>
                    <a:pt x="5127" y="342"/>
                    <a:pt x="5107" y="348"/>
                    <a:pt x="5087" y="362"/>
                  </a:cubicBezTo>
                  <a:lnTo>
                    <a:pt x="4265" y="1242"/>
                  </a:lnTo>
                  <a:lnTo>
                    <a:pt x="4134" y="91"/>
                  </a:lnTo>
                  <a:cubicBezTo>
                    <a:pt x="4126" y="34"/>
                    <a:pt x="4076" y="1"/>
                    <a:pt x="4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462875" y="2407025"/>
              <a:ext cx="178550" cy="149375"/>
            </a:xfrm>
            <a:custGeom>
              <a:avLst/>
              <a:gdLst/>
              <a:ahLst/>
              <a:cxnLst/>
              <a:rect l="l" t="t" r="r" b="b"/>
              <a:pathLst>
                <a:path w="7142" h="5975" extrusionOk="0">
                  <a:moveTo>
                    <a:pt x="5827" y="0"/>
                  </a:moveTo>
                  <a:lnTo>
                    <a:pt x="3830" y="822"/>
                  </a:lnTo>
                  <a:cubicBezTo>
                    <a:pt x="3830" y="822"/>
                    <a:pt x="4594" y="2926"/>
                    <a:pt x="2901" y="3329"/>
                  </a:cubicBezTo>
                  <a:cubicBezTo>
                    <a:pt x="1907" y="3559"/>
                    <a:pt x="937" y="3871"/>
                    <a:pt x="0" y="4257"/>
                  </a:cubicBezTo>
                  <a:lnTo>
                    <a:pt x="6574" y="5975"/>
                  </a:lnTo>
                  <a:cubicBezTo>
                    <a:pt x="6574" y="5975"/>
                    <a:pt x="4783" y="4800"/>
                    <a:pt x="5958" y="2844"/>
                  </a:cubicBezTo>
                  <a:cubicBezTo>
                    <a:pt x="7141" y="896"/>
                    <a:pt x="5827" y="0"/>
                    <a:pt x="5827"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47975" y="2455250"/>
              <a:ext cx="291350" cy="313650"/>
            </a:xfrm>
            <a:custGeom>
              <a:avLst/>
              <a:gdLst/>
              <a:ahLst/>
              <a:cxnLst/>
              <a:rect l="l" t="t" r="r" b="b"/>
              <a:pathLst>
                <a:path w="11654" h="12546" extrusionOk="0">
                  <a:moveTo>
                    <a:pt x="7679" y="0"/>
                  </a:moveTo>
                  <a:cubicBezTo>
                    <a:pt x="5281" y="0"/>
                    <a:pt x="2308" y="1613"/>
                    <a:pt x="1274" y="4432"/>
                  </a:cubicBezTo>
                  <a:cubicBezTo>
                    <a:pt x="0" y="7883"/>
                    <a:pt x="978" y="11425"/>
                    <a:pt x="3444" y="12329"/>
                  </a:cubicBezTo>
                  <a:cubicBezTo>
                    <a:pt x="3840" y="12475"/>
                    <a:pt x="4250" y="12545"/>
                    <a:pt x="4665" y="12545"/>
                  </a:cubicBezTo>
                  <a:cubicBezTo>
                    <a:pt x="6843" y="12545"/>
                    <a:pt x="9152" y="10626"/>
                    <a:pt x="10215" y="7727"/>
                  </a:cubicBezTo>
                  <a:cubicBezTo>
                    <a:pt x="11489" y="4268"/>
                    <a:pt x="11653" y="1153"/>
                    <a:pt x="9180" y="249"/>
                  </a:cubicBezTo>
                  <a:cubicBezTo>
                    <a:pt x="8728" y="82"/>
                    <a:pt x="8218" y="0"/>
                    <a:pt x="7679"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323575" y="2474575"/>
              <a:ext cx="260325" cy="316075"/>
            </a:xfrm>
            <a:custGeom>
              <a:avLst/>
              <a:gdLst/>
              <a:ahLst/>
              <a:cxnLst/>
              <a:rect l="l" t="t" r="r" b="b"/>
              <a:pathLst>
                <a:path w="10413" h="12643" extrusionOk="0">
                  <a:moveTo>
                    <a:pt x="7021" y="1"/>
                  </a:moveTo>
                  <a:cubicBezTo>
                    <a:pt x="4932" y="1"/>
                    <a:pt x="2347" y="1835"/>
                    <a:pt x="1274" y="4768"/>
                  </a:cubicBezTo>
                  <a:cubicBezTo>
                    <a:pt x="0" y="8228"/>
                    <a:pt x="732" y="11679"/>
                    <a:pt x="2910" y="12477"/>
                  </a:cubicBezTo>
                  <a:cubicBezTo>
                    <a:pt x="3215" y="12589"/>
                    <a:pt x="3532" y="12642"/>
                    <a:pt x="3856" y="12642"/>
                  </a:cubicBezTo>
                  <a:cubicBezTo>
                    <a:pt x="5835" y="12642"/>
                    <a:pt x="8051" y="10635"/>
                    <a:pt x="9139" y="7669"/>
                  </a:cubicBezTo>
                  <a:cubicBezTo>
                    <a:pt x="10412" y="4209"/>
                    <a:pt x="10256" y="980"/>
                    <a:pt x="8087" y="183"/>
                  </a:cubicBezTo>
                  <a:cubicBezTo>
                    <a:pt x="7755" y="60"/>
                    <a:pt x="7396" y="1"/>
                    <a:pt x="702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11494100" y="2526225"/>
              <a:ext cx="287225" cy="333250"/>
            </a:xfrm>
            <a:custGeom>
              <a:avLst/>
              <a:gdLst/>
              <a:ahLst/>
              <a:cxnLst/>
              <a:rect l="l" t="t" r="r" b="b"/>
              <a:pathLst>
                <a:path w="11489" h="13330" extrusionOk="0">
                  <a:moveTo>
                    <a:pt x="5895" y="0"/>
                  </a:moveTo>
                  <a:cubicBezTo>
                    <a:pt x="3916" y="0"/>
                    <a:pt x="2361" y="2245"/>
                    <a:pt x="1274" y="5217"/>
                  </a:cubicBezTo>
                  <a:cubicBezTo>
                    <a:pt x="0" y="8668"/>
                    <a:pt x="978" y="12202"/>
                    <a:pt x="3444" y="13114"/>
                  </a:cubicBezTo>
                  <a:cubicBezTo>
                    <a:pt x="3839" y="13260"/>
                    <a:pt x="4248" y="13330"/>
                    <a:pt x="4662" y="13330"/>
                  </a:cubicBezTo>
                  <a:cubicBezTo>
                    <a:pt x="6841" y="13330"/>
                    <a:pt x="9152" y="11404"/>
                    <a:pt x="10215" y="8504"/>
                  </a:cubicBezTo>
                  <a:cubicBezTo>
                    <a:pt x="11489" y="5053"/>
                    <a:pt x="9377" y="1100"/>
                    <a:pt x="6903" y="188"/>
                  </a:cubicBezTo>
                  <a:cubicBezTo>
                    <a:pt x="6556" y="60"/>
                    <a:pt x="6220" y="0"/>
                    <a:pt x="5895"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11445400" y="2509350"/>
              <a:ext cx="260325" cy="325950"/>
            </a:xfrm>
            <a:custGeom>
              <a:avLst/>
              <a:gdLst/>
              <a:ahLst/>
              <a:cxnLst/>
              <a:rect l="l" t="t" r="r" b="b"/>
              <a:pathLst>
                <a:path w="10413" h="13038" extrusionOk="0">
                  <a:moveTo>
                    <a:pt x="6067" y="0"/>
                  </a:moveTo>
                  <a:cubicBezTo>
                    <a:pt x="4184" y="0"/>
                    <a:pt x="2373" y="2174"/>
                    <a:pt x="1274" y="5177"/>
                  </a:cubicBezTo>
                  <a:cubicBezTo>
                    <a:pt x="1" y="8628"/>
                    <a:pt x="740" y="12072"/>
                    <a:pt x="2910" y="12869"/>
                  </a:cubicBezTo>
                  <a:cubicBezTo>
                    <a:pt x="3217" y="12983"/>
                    <a:pt x="3537" y="13038"/>
                    <a:pt x="3864" y="13038"/>
                  </a:cubicBezTo>
                  <a:cubicBezTo>
                    <a:pt x="5841" y="13038"/>
                    <a:pt x="8053" y="11032"/>
                    <a:pt x="9139" y="8070"/>
                  </a:cubicBezTo>
                  <a:cubicBezTo>
                    <a:pt x="10413" y="4610"/>
                    <a:pt x="9098" y="953"/>
                    <a:pt x="6928" y="156"/>
                  </a:cubicBezTo>
                  <a:cubicBezTo>
                    <a:pt x="6641" y="51"/>
                    <a:pt x="6353" y="0"/>
                    <a:pt x="6067"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1398350" y="2488100"/>
              <a:ext cx="233425" cy="328875"/>
            </a:xfrm>
            <a:custGeom>
              <a:avLst/>
              <a:gdLst/>
              <a:ahLst/>
              <a:cxnLst/>
              <a:rect l="l" t="t" r="r" b="b"/>
              <a:pathLst>
                <a:path w="9337" h="13155" extrusionOk="0">
                  <a:moveTo>
                    <a:pt x="6367" y="0"/>
                  </a:moveTo>
                  <a:cubicBezTo>
                    <a:pt x="4604" y="0"/>
                    <a:pt x="2470" y="2195"/>
                    <a:pt x="1316" y="5345"/>
                  </a:cubicBezTo>
                  <a:cubicBezTo>
                    <a:pt x="1" y="8911"/>
                    <a:pt x="436" y="12355"/>
                    <a:pt x="2294" y="13037"/>
                  </a:cubicBezTo>
                  <a:cubicBezTo>
                    <a:pt x="2510" y="13116"/>
                    <a:pt x="2735" y="13155"/>
                    <a:pt x="2968" y="13155"/>
                  </a:cubicBezTo>
                  <a:cubicBezTo>
                    <a:pt x="4725" y="13155"/>
                    <a:pt x="6860" y="10960"/>
                    <a:pt x="8021" y="7810"/>
                  </a:cubicBezTo>
                  <a:cubicBezTo>
                    <a:pt x="9336" y="4244"/>
                    <a:pt x="8892" y="800"/>
                    <a:pt x="7043" y="118"/>
                  </a:cubicBezTo>
                  <a:cubicBezTo>
                    <a:pt x="6826" y="39"/>
                    <a:pt x="6600" y="0"/>
                    <a:pt x="636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12374850" y="2475425"/>
              <a:ext cx="159650" cy="170350"/>
            </a:xfrm>
            <a:custGeom>
              <a:avLst/>
              <a:gdLst/>
              <a:ahLst/>
              <a:cxnLst/>
              <a:rect l="l" t="t" r="r" b="b"/>
              <a:pathLst>
                <a:path w="6386" h="6814" extrusionOk="0">
                  <a:moveTo>
                    <a:pt x="2368" y="1"/>
                  </a:moveTo>
                  <a:cubicBezTo>
                    <a:pt x="2367" y="1"/>
                    <a:pt x="2367" y="1"/>
                    <a:pt x="2367" y="1"/>
                  </a:cubicBezTo>
                  <a:lnTo>
                    <a:pt x="1192" y="1817"/>
                  </a:lnTo>
                  <a:cubicBezTo>
                    <a:pt x="1192" y="1817"/>
                    <a:pt x="3024" y="3107"/>
                    <a:pt x="1857" y="4397"/>
                  </a:cubicBezTo>
                  <a:cubicBezTo>
                    <a:pt x="1175" y="5153"/>
                    <a:pt x="551" y="5959"/>
                    <a:pt x="0" y="6813"/>
                  </a:cubicBezTo>
                  <a:lnTo>
                    <a:pt x="6385" y="4488"/>
                  </a:lnTo>
                  <a:lnTo>
                    <a:pt x="6385" y="4488"/>
                  </a:lnTo>
                  <a:cubicBezTo>
                    <a:pt x="6385" y="4488"/>
                    <a:pt x="6382" y="4488"/>
                    <a:pt x="6374" y="4488"/>
                  </a:cubicBezTo>
                  <a:cubicBezTo>
                    <a:pt x="6210" y="4488"/>
                    <a:pt x="4227" y="4443"/>
                    <a:pt x="4101" y="2261"/>
                  </a:cubicBezTo>
                  <a:cubicBezTo>
                    <a:pt x="3963" y="17"/>
                    <a:pt x="2412" y="1"/>
                    <a:pt x="2368"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12231025" y="2592075"/>
              <a:ext cx="276750" cy="335375"/>
            </a:xfrm>
            <a:custGeom>
              <a:avLst/>
              <a:gdLst/>
              <a:ahLst/>
              <a:cxnLst/>
              <a:rect l="l" t="t" r="r" b="b"/>
              <a:pathLst>
                <a:path w="11070" h="13415" extrusionOk="0">
                  <a:moveTo>
                    <a:pt x="5805" y="1"/>
                  </a:moveTo>
                  <a:cubicBezTo>
                    <a:pt x="5562" y="1"/>
                    <a:pt x="5309" y="33"/>
                    <a:pt x="5046" y="101"/>
                  </a:cubicBezTo>
                  <a:cubicBezTo>
                    <a:pt x="2499" y="759"/>
                    <a:pt x="1" y="4481"/>
                    <a:pt x="921" y="8048"/>
                  </a:cubicBezTo>
                  <a:cubicBezTo>
                    <a:pt x="1738" y="11208"/>
                    <a:pt x="4046" y="13415"/>
                    <a:pt x="6337" y="13415"/>
                  </a:cubicBezTo>
                  <a:cubicBezTo>
                    <a:pt x="6626" y="13415"/>
                    <a:pt x="6914" y="13380"/>
                    <a:pt x="7199" y="13307"/>
                  </a:cubicBezTo>
                  <a:cubicBezTo>
                    <a:pt x="9747" y="12650"/>
                    <a:pt x="11070" y="9223"/>
                    <a:pt x="10150" y="5665"/>
                  </a:cubicBezTo>
                  <a:cubicBezTo>
                    <a:pt x="9324" y="2466"/>
                    <a:pt x="7923" y="1"/>
                    <a:pt x="5805"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12309100" y="2579775"/>
              <a:ext cx="248825" cy="330525"/>
            </a:xfrm>
            <a:custGeom>
              <a:avLst/>
              <a:gdLst/>
              <a:ahLst/>
              <a:cxnLst/>
              <a:rect l="l" t="t" r="r" b="b"/>
              <a:pathLst>
                <a:path w="9953" h="13221" extrusionOk="0">
                  <a:moveTo>
                    <a:pt x="4545" y="1"/>
                  </a:moveTo>
                  <a:cubicBezTo>
                    <a:pt x="4337" y="1"/>
                    <a:pt x="4126" y="28"/>
                    <a:pt x="3912" y="84"/>
                  </a:cubicBezTo>
                  <a:cubicBezTo>
                    <a:pt x="1669" y="659"/>
                    <a:pt x="0" y="4168"/>
                    <a:pt x="921" y="7734"/>
                  </a:cubicBezTo>
                  <a:cubicBezTo>
                    <a:pt x="1749" y="10936"/>
                    <a:pt x="3902" y="13220"/>
                    <a:pt x="5959" y="13220"/>
                  </a:cubicBezTo>
                  <a:cubicBezTo>
                    <a:pt x="6188" y="13220"/>
                    <a:pt x="6416" y="13192"/>
                    <a:pt x="6640" y="13133"/>
                  </a:cubicBezTo>
                  <a:cubicBezTo>
                    <a:pt x="8884" y="12558"/>
                    <a:pt x="9952" y="9197"/>
                    <a:pt x="9032" y="5639"/>
                  </a:cubicBezTo>
                  <a:cubicBezTo>
                    <a:pt x="8199" y="2413"/>
                    <a:pt x="6513" y="1"/>
                    <a:pt x="4545"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12484950" y="2541200"/>
              <a:ext cx="276775" cy="320775"/>
            </a:xfrm>
            <a:custGeom>
              <a:avLst/>
              <a:gdLst/>
              <a:ahLst/>
              <a:cxnLst/>
              <a:rect l="l" t="t" r="r" b="b"/>
              <a:pathLst>
                <a:path w="11071" h="12831" extrusionOk="0">
                  <a:moveTo>
                    <a:pt x="3710" y="1"/>
                  </a:moveTo>
                  <a:cubicBezTo>
                    <a:pt x="3356" y="1"/>
                    <a:pt x="3015" y="41"/>
                    <a:pt x="2696" y="123"/>
                  </a:cubicBezTo>
                  <a:cubicBezTo>
                    <a:pt x="149" y="780"/>
                    <a:pt x="1" y="3895"/>
                    <a:pt x="921" y="7461"/>
                  </a:cubicBezTo>
                  <a:cubicBezTo>
                    <a:pt x="1738" y="10618"/>
                    <a:pt x="4042" y="12831"/>
                    <a:pt x="6330" y="12831"/>
                  </a:cubicBezTo>
                  <a:cubicBezTo>
                    <a:pt x="6621" y="12831"/>
                    <a:pt x="6912" y="12795"/>
                    <a:pt x="7200" y="12721"/>
                  </a:cubicBezTo>
                  <a:cubicBezTo>
                    <a:pt x="9747" y="12063"/>
                    <a:pt x="11070" y="8636"/>
                    <a:pt x="10150" y="5078"/>
                  </a:cubicBezTo>
                  <a:cubicBezTo>
                    <a:pt x="9344" y="1957"/>
                    <a:pt x="6192" y="1"/>
                    <a:pt x="3710"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12434825" y="2554775"/>
              <a:ext cx="248825" cy="323050"/>
            </a:xfrm>
            <a:custGeom>
              <a:avLst/>
              <a:gdLst/>
              <a:ahLst/>
              <a:cxnLst/>
              <a:rect l="l" t="t" r="r" b="b"/>
              <a:pathLst>
                <a:path w="9953" h="12922" extrusionOk="0">
                  <a:moveTo>
                    <a:pt x="3442" y="0"/>
                  </a:moveTo>
                  <a:cubicBezTo>
                    <a:pt x="3191" y="0"/>
                    <a:pt x="2947" y="29"/>
                    <a:pt x="2713" y="89"/>
                  </a:cubicBezTo>
                  <a:cubicBezTo>
                    <a:pt x="477" y="665"/>
                    <a:pt x="1" y="3869"/>
                    <a:pt x="921" y="7436"/>
                  </a:cubicBezTo>
                  <a:cubicBezTo>
                    <a:pt x="1749" y="10638"/>
                    <a:pt x="3902" y="12922"/>
                    <a:pt x="5959" y="12922"/>
                  </a:cubicBezTo>
                  <a:cubicBezTo>
                    <a:pt x="6188" y="12922"/>
                    <a:pt x="6416" y="12893"/>
                    <a:pt x="6641" y="12835"/>
                  </a:cubicBezTo>
                  <a:cubicBezTo>
                    <a:pt x="8884" y="12260"/>
                    <a:pt x="9952" y="8899"/>
                    <a:pt x="9032" y="5340"/>
                  </a:cubicBezTo>
                  <a:cubicBezTo>
                    <a:pt x="8215" y="2146"/>
                    <a:pt x="5592" y="0"/>
                    <a:pt x="34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12386350" y="2562475"/>
              <a:ext cx="220675" cy="336275"/>
            </a:xfrm>
            <a:custGeom>
              <a:avLst/>
              <a:gdLst/>
              <a:ahLst/>
              <a:cxnLst/>
              <a:rect l="l" t="t" r="r" b="b"/>
              <a:pathLst>
                <a:path w="8827" h="13451" extrusionOk="0">
                  <a:moveTo>
                    <a:pt x="3174" y="0"/>
                  </a:moveTo>
                  <a:cubicBezTo>
                    <a:pt x="3013" y="0"/>
                    <a:pt x="2853" y="20"/>
                    <a:pt x="2696" y="61"/>
                  </a:cubicBezTo>
                  <a:cubicBezTo>
                    <a:pt x="781" y="554"/>
                    <a:pt x="0" y="3940"/>
                    <a:pt x="954" y="7613"/>
                  </a:cubicBezTo>
                  <a:cubicBezTo>
                    <a:pt x="1828" y="10992"/>
                    <a:pt x="3853" y="13450"/>
                    <a:pt x="5653" y="13450"/>
                  </a:cubicBezTo>
                  <a:cubicBezTo>
                    <a:pt x="5815" y="13450"/>
                    <a:pt x="5974" y="13430"/>
                    <a:pt x="6131" y="13390"/>
                  </a:cubicBezTo>
                  <a:cubicBezTo>
                    <a:pt x="8045" y="12897"/>
                    <a:pt x="8826" y="9511"/>
                    <a:pt x="7873" y="5830"/>
                  </a:cubicBezTo>
                  <a:cubicBezTo>
                    <a:pt x="7006" y="2451"/>
                    <a:pt x="4976" y="0"/>
                    <a:pt x="31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12087825" y="2462550"/>
              <a:ext cx="96175" cy="47800"/>
            </a:xfrm>
            <a:custGeom>
              <a:avLst/>
              <a:gdLst/>
              <a:ahLst/>
              <a:cxnLst/>
              <a:rect l="l" t="t" r="r" b="b"/>
              <a:pathLst>
                <a:path w="3847" h="1912" extrusionOk="0">
                  <a:moveTo>
                    <a:pt x="1993" y="1"/>
                  </a:moveTo>
                  <a:cubicBezTo>
                    <a:pt x="1513" y="1"/>
                    <a:pt x="748" y="202"/>
                    <a:pt x="1" y="1247"/>
                  </a:cubicBezTo>
                  <a:cubicBezTo>
                    <a:pt x="1" y="1247"/>
                    <a:pt x="829" y="1911"/>
                    <a:pt x="1733" y="1911"/>
                  </a:cubicBezTo>
                  <a:cubicBezTo>
                    <a:pt x="1971" y="1911"/>
                    <a:pt x="2215" y="1865"/>
                    <a:pt x="2450" y="1749"/>
                  </a:cubicBezTo>
                  <a:lnTo>
                    <a:pt x="2318" y="1650"/>
                  </a:lnTo>
                  <a:cubicBezTo>
                    <a:pt x="2318" y="1650"/>
                    <a:pt x="2700" y="1359"/>
                    <a:pt x="3193" y="1359"/>
                  </a:cubicBezTo>
                  <a:cubicBezTo>
                    <a:pt x="3398" y="1359"/>
                    <a:pt x="3622" y="1409"/>
                    <a:pt x="3847" y="1551"/>
                  </a:cubicBezTo>
                  <a:cubicBezTo>
                    <a:pt x="3847" y="1551"/>
                    <a:pt x="3120" y="286"/>
                    <a:pt x="2301" y="286"/>
                  </a:cubicBezTo>
                  <a:cubicBezTo>
                    <a:pt x="2299" y="286"/>
                    <a:pt x="2296" y="286"/>
                    <a:pt x="2294" y="286"/>
                  </a:cubicBezTo>
                  <a:lnTo>
                    <a:pt x="2483" y="80"/>
                  </a:lnTo>
                  <a:cubicBezTo>
                    <a:pt x="2483" y="80"/>
                    <a:pt x="2294" y="1"/>
                    <a:pt x="199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11984700" y="2379250"/>
              <a:ext cx="80750" cy="69500"/>
            </a:xfrm>
            <a:custGeom>
              <a:avLst/>
              <a:gdLst/>
              <a:ahLst/>
              <a:cxnLst/>
              <a:rect l="l" t="t" r="r" b="b"/>
              <a:pathLst>
                <a:path w="3230" h="2780" extrusionOk="0">
                  <a:moveTo>
                    <a:pt x="2530" y="1"/>
                  </a:moveTo>
                  <a:cubicBezTo>
                    <a:pt x="2084" y="1"/>
                    <a:pt x="1539" y="79"/>
                    <a:pt x="1258" y="413"/>
                  </a:cubicBezTo>
                  <a:lnTo>
                    <a:pt x="1225" y="133"/>
                  </a:lnTo>
                  <a:cubicBezTo>
                    <a:pt x="1225" y="133"/>
                    <a:pt x="0" y="750"/>
                    <a:pt x="493" y="2780"/>
                  </a:cubicBezTo>
                  <a:cubicBezTo>
                    <a:pt x="493" y="2780"/>
                    <a:pt x="2162" y="2475"/>
                    <a:pt x="2474" y="1251"/>
                  </a:cubicBezTo>
                  <a:lnTo>
                    <a:pt x="2474" y="1251"/>
                  </a:lnTo>
                  <a:lnTo>
                    <a:pt x="2310" y="1284"/>
                  </a:lnTo>
                  <a:cubicBezTo>
                    <a:pt x="2310" y="1284"/>
                    <a:pt x="2367" y="322"/>
                    <a:pt x="3230" y="59"/>
                  </a:cubicBezTo>
                  <a:cubicBezTo>
                    <a:pt x="3230" y="59"/>
                    <a:pt x="2918" y="1"/>
                    <a:pt x="253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12036875" y="2615650"/>
              <a:ext cx="96175" cy="49525"/>
            </a:xfrm>
            <a:custGeom>
              <a:avLst/>
              <a:gdLst/>
              <a:ahLst/>
              <a:cxnLst/>
              <a:rect l="l" t="t" r="r" b="b"/>
              <a:pathLst>
                <a:path w="3847" h="1981" extrusionOk="0">
                  <a:moveTo>
                    <a:pt x="2038" y="0"/>
                  </a:moveTo>
                  <a:cubicBezTo>
                    <a:pt x="1616" y="0"/>
                    <a:pt x="699" y="178"/>
                    <a:pt x="1" y="1574"/>
                  </a:cubicBezTo>
                  <a:cubicBezTo>
                    <a:pt x="1" y="1574"/>
                    <a:pt x="718" y="1981"/>
                    <a:pt x="1497" y="1981"/>
                  </a:cubicBezTo>
                  <a:cubicBezTo>
                    <a:pt x="1837" y="1981"/>
                    <a:pt x="2189" y="1903"/>
                    <a:pt x="2499" y="1681"/>
                  </a:cubicBezTo>
                  <a:lnTo>
                    <a:pt x="2359" y="1607"/>
                  </a:lnTo>
                  <a:cubicBezTo>
                    <a:pt x="2359" y="1607"/>
                    <a:pt x="2778" y="1162"/>
                    <a:pt x="3369" y="1162"/>
                  </a:cubicBezTo>
                  <a:cubicBezTo>
                    <a:pt x="3519" y="1162"/>
                    <a:pt x="3679" y="1191"/>
                    <a:pt x="3847" y="1262"/>
                  </a:cubicBezTo>
                  <a:cubicBezTo>
                    <a:pt x="3847" y="1262"/>
                    <a:pt x="3029" y="248"/>
                    <a:pt x="2254" y="248"/>
                  </a:cubicBezTo>
                  <a:cubicBezTo>
                    <a:pt x="2207" y="248"/>
                    <a:pt x="2160" y="251"/>
                    <a:pt x="2113" y="259"/>
                  </a:cubicBezTo>
                  <a:lnTo>
                    <a:pt x="2269" y="21"/>
                  </a:lnTo>
                  <a:cubicBezTo>
                    <a:pt x="2269" y="21"/>
                    <a:pt x="2182" y="0"/>
                    <a:pt x="203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11994550" y="2587800"/>
              <a:ext cx="45850" cy="64550"/>
            </a:xfrm>
            <a:custGeom>
              <a:avLst/>
              <a:gdLst/>
              <a:ahLst/>
              <a:cxnLst/>
              <a:rect l="l" t="t" r="r" b="b"/>
              <a:pathLst>
                <a:path w="1834" h="2582" extrusionOk="0">
                  <a:moveTo>
                    <a:pt x="666" y="1"/>
                  </a:moveTo>
                  <a:lnTo>
                    <a:pt x="666" y="1"/>
                  </a:lnTo>
                  <a:cubicBezTo>
                    <a:pt x="938" y="543"/>
                    <a:pt x="502" y="1012"/>
                    <a:pt x="502" y="1012"/>
                  </a:cubicBezTo>
                  <a:lnTo>
                    <a:pt x="445" y="921"/>
                  </a:lnTo>
                  <a:lnTo>
                    <a:pt x="445" y="921"/>
                  </a:lnTo>
                  <a:cubicBezTo>
                    <a:pt x="1" y="1636"/>
                    <a:pt x="617" y="2581"/>
                    <a:pt x="617" y="2581"/>
                  </a:cubicBezTo>
                  <a:cubicBezTo>
                    <a:pt x="1833" y="1883"/>
                    <a:pt x="1554" y="1004"/>
                    <a:pt x="1554" y="1004"/>
                  </a:cubicBezTo>
                  <a:lnTo>
                    <a:pt x="1554" y="1004"/>
                  </a:lnTo>
                  <a:lnTo>
                    <a:pt x="1406" y="1119"/>
                  </a:lnTo>
                  <a:cubicBezTo>
                    <a:pt x="1464" y="576"/>
                    <a:pt x="667" y="1"/>
                    <a:pt x="666"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11888150" y="2753575"/>
              <a:ext cx="77250" cy="77725"/>
            </a:xfrm>
            <a:custGeom>
              <a:avLst/>
              <a:gdLst/>
              <a:ahLst/>
              <a:cxnLst/>
              <a:rect l="l" t="t" r="r" b="b"/>
              <a:pathLst>
                <a:path w="3090" h="3109" extrusionOk="0">
                  <a:moveTo>
                    <a:pt x="3027" y="1"/>
                  </a:moveTo>
                  <a:cubicBezTo>
                    <a:pt x="2744" y="1"/>
                    <a:pt x="1573" y="39"/>
                    <a:pt x="1192" y="651"/>
                  </a:cubicBezTo>
                  <a:lnTo>
                    <a:pt x="1126" y="380"/>
                  </a:lnTo>
                  <a:cubicBezTo>
                    <a:pt x="1126" y="380"/>
                    <a:pt x="0" y="1169"/>
                    <a:pt x="797" y="3108"/>
                  </a:cubicBezTo>
                  <a:cubicBezTo>
                    <a:pt x="797" y="3108"/>
                    <a:pt x="2400" y="2549"/>
                    <a:pt x="2523" y="1300"/>
                  </a:cubicBezTo>
                  <a:lnTo>
                    <a:pt x="2523" y="1300"/>
                  </a:lnTo>
                  <a:lnTo>
                    <a:pt x="2375" y="1349"/>
                  </a:lnTo>
                  <a:cubicBezTo>
                    <a:pt x="2375" y="1349"/>
                    <a:pt x="2285" y="396"/>
                    <a:pt x="3090" y="2"/>
                  </a:cubicBezTo>
                  <a:cubicBezTo>
                    <a:pt x="3090" y="2"/>
                    <a:pt x="3068" y="1"/>
                    <a:pt x="302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11725425" y="2716800"/>
              <a:ext cx="96175" cy="47850"/>
            </a:xfrm>
            <a:custGeom>
              <a:avLst/>
              <a:gdLst/>
              <a:ahLst/>
              <a:cxnLst/>
              <a:rect l="l" t="t" r="r" b="b"/>
              <a:pathLst>
                <a:path w="3847" h="1914" extrusionOk="0">
                  <a:moveTo>
                    <a:pt x="1850" y="1"/>
                  </a:moveTo>
                  <a:cubicBezTo>
                    <a:pt x="1541" y="1"/>
                    <a:pt x="1348" y="84"/>
                    <a:pt x="1348" y="84"/>
                  </a:cubicBezTo>
                  <a:lnTo>
                    <a:pt x="1545" y="289"/>
                  </a:lnTo>
                  <a:cubicBezTo>
                    <a:pt x="724" y="289"/>
                    <a:pt x="1" y="1580"/>
                    <a:pt x="1" y="1580"/>
                  </a:cubicBezTo>
                  <a:cubicBezTo>
                    <a:pt x="227" y="1432"/>
                    <a:pt x="456" y="1380"/>
                    <a:pt x="664" y="1380"/>
                  </a:cubicBezTo>
                  <a:cubicBezTo>
                    <a:pt x="1151" y="1380"/>
                    <a:pt x="1529" y="1662"/>
                    <a:pt x="1529" y="1662"/>
                  </a:cubicBezTo>
                  <a:lnTo>
                    <a:pt x="1406" y="1760"/>
                  </a:lnTo>
                  <a:cubicBezTo>
                    <a:pt x="1634" y="1869"/>
                    <a:pt x="1869" y="1913"/>
                    <a:pt x="2099" y="1913"/>
                  </a:cubicBezTo>
                  <a:cubicBezTo>
                    <a:pt x="3013" y="1913"/>
                    <a:pt x="3846" y="1226"/>
                    <a:pt x="3846" y="1226"/>
                  </a:cubicBezTo>
                  <a:cubicBezTo>
                    <a:pt x="3092" y="201"/>
                    <a:pt x="2331" y="1"/>
                    <a:pt x="185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11775750" y="2791000"/>
              <a:ext cx="88175" cy="56400"/>
            </a:xfrm>
            <a:custGeom>
              <a:avLst/>
              <a:gdLst/>
              <a:ahLst/>
              <a:cxnLst/>
              <a:rect l="l" t="t" r="r" b="b"/>
              <a:pathLst>
                <a:path w="3527" h="2256" extrusionOk="0">
                  <a:moveTo>
                    <a:pt x="1899" y="0"/>
                  </a:moveTo>
                  <a:lnTo>
                    <a:pt x="1973" y="272"/>
                  </a:lnTo>
                  <a:cubicBezTo>
                    <a:pt x="1825" y="191"/>
                    <a:pt x="1654" y="158"/>
                    <a:pt x="1477" y="158"/>
                  </a:cubicBezTo>
                  <a:cubicBezTo>
                    <a:pt x="790" y="158"/>
                    <a:pt x="1" y="641"/>
                    <a:pt x="1" y="641"/>
                  </a:cubicBezTo>
                  <a:cubicBezTo>
                    <a:pt x="26" y="640"/>
                    <a:pt x="50" y="639"/>
                    <a:pt x="74" y="639"/>
                  </a:cubicBezTo>
                  <a:cubicBezTo>
                    <a:pt x="926" y="639"/>
                    <a:pt x="1291" y="1463"/>
                    <a:pt x="1291" y="1463"/>
                  </a:cubicBezTo>
                  <a:lnTo>
                    <a:pt x="1135" y="1496"/>
                  </a:lnTo>
                  <a:cubicBezTo>
                    <a:pt x="1585" y="2135"/>
                    <a:pt x="2400" y="2256"/>
                    <a:pt x="2952" y="2256"/>
                  </a:cubicBezTo>
                  <a:cubicBezTo>
                    <a:pt x="3288" y="2256"/>
                    <a:pt x="3526" y="2211"/>
                    <a:pt x="3526" y="2211"/>
                  </a:cubicBezTo>
                  <a:cubicBezTo>
                    <a:pt x="3272" y="132"/>
                    <a:pt x="1899" y="0"/>
                    <a:pt x="189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11728500" y="2572200"/>
              <a:ext cx="82625" cy="61850"/>
            </a:xfrm>
            <a:custGeom>
              <a:avLst/>
              <a:gdLst/>
              <a:ahLst/>
              <a:cxnLst/>
              <a:rect l="l" t="t" r="r" b="b"/>
              <a:pathLst>
                <a:path w="3305" h="2474" extrusionOk="0">
                  <a:moveTo>
                    <a:pt x="1981" y="0"/>
                  </a:moveTo>
                  <a:lnTo>
                    <a:pt x="2006" y="280"/>
                  </a:lnTo>
                  <a:cubicBezTo>
                    <a:pt x="1795" y="105"/>
                    <a:pt x="1502" y="46"/>
                    <a:pt x="1205" y="46"/>
                  </a:cubicBezTo>
                  <a:cubicBezTo>
                    <a:pt x="611" y="46"/>
                    <a:pt x="1" y="280"/>
                    <a:pt x="1" y="280"/>
                  </a:cubicBezTo>
                  <a:cubicBezTo>
                    <a:pt x="897" y="387"/>
                    <a:pt x="1118" y="1323"/>
                    <a:pt x="1118" y="1323"/>
                  </a:cubicBezTo>
                  <a:lnTo>
                    <a:pt x="962" y="1323"/>
                  </a:lnTo>
                  <a:cubicBezTo>
                    <a:pt x="1480" y="2466"/>
                    <a:pt x="3173" y="2474"/>
                    <a:pt x="3173" y="2474"/>
                  </a:cubicBezTo>
                  <a:cubicBezTo>
                    <a:pt x="3304" y="387"/>
                    <a:pt x="1981" y="0"/>
                    <a:pt x="1981"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11775350" y="2500075"/>
              <a:ext cx="86300" cy="57625"/>
            </a:xfrm>
            <a:custGeom>
              <a:avLst/>
              <a:gdLst/>
              <a:ahLst/>
              <a:cxnLst/>
              <a:rect l="l" t="t" r="r" b="b"/>
              <a:pathLst>
                <a:path w="3452" h="2305" extrusionOk="0">
                  <a:moveTo>
                    <a:pt x="1923" y="1"/>
                  </a:moveTo>
                  <a:lnTo>
                    <a:pt x="1981" y="272"/>
                  </a:lnTo>
                  <a:cubicBezTo>
                    <a:pt x="1820" y="174"/>
                    <a:pt x="1629" y="136"/>
                    <a:pt x="1429" y="136"/>
                  </a:cubicBezTo>
                  <a:cubicBezTo>
                    <a:pt x="760" y="136"/>
                    <a:pt x="0" y="560"/>
                    <a:pt x="0" y="560"/>
                  </a:cubicBezTo>
                  <a:cubicBezTo>
                    <a:pt x="13" y="559"/>
                    <a:pt x="25" y="559"/>
                    <a:pt x="37" y="559"/>
                  </a:cubicBezTo>
                  <a:cubicBezTo>
                    <a:pt x="914" y="559"/>
                    <a:pt x="1250" y="1431"/>
                    <a:pt x="1250" y="1431"/>
                  </a:cubicBezTo>
                  <a:lnTo>
                    <a:pt x="1093" y="1447"/>
                  </a:lnTo>
                  <a:cubicBezTo>
                    <a:pt x="1568" y="2195"/>
                    <a:pt x="2546" y="2305"/>
                    <a:pt x="3081" y="2305"/>
                  </a:cubicBezTo>
                  <a:cubicBezTo>
                    <a:pt x="3305" y="2305"/>
                    <a:pt x="3452" y="2286"/>
                    <a:pt x="3452" y="2286"/>
                  </a:cubicBezTo>
                  <a:cubicBezTo>
                    <a:pt x="3288" y="198"/>
                    <a:pt x="1924" y="1"/>
                    <a:pt x="192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11826300" y="2373075"/>
              <a:ext cx="78500" cy="75050"/>
            </a:xfrm>
            <a:custGeom>
              <a:avLst/>
              <a:gdLst/>
              <a:ahLst/>
              <a:cxnLst/>
              <a:rect l="l" t="t" r="r" b="b"/>
              <a:pathLst>
                <a:path w="3140" h="3002" extrusionOk="0">
                  <a:moveTo>
                    <a:pt x="287" y="0"/>
                  </a:moveTo>
                  <a:cubicBezTo>
                    <a:pt x="114" y="0"/>
                    <a:pt x="0" y="11"/>
                    <a:pt x="0" y="11"/>
                  </a:cubicBezTo>
                  <a:cubicBezTo>
                    <a:pt x="830" y="364"/>
                    <a:pt x="781" y="1317"/>
                    <a:pt x="781" y="1317"/>
                  </a:cubicBezTo>
                  <a:lnTo>
                    <a:pt x="633" y="1268"/>
                  </a:lnTo>
                  <a:lnTo>
                    <a:pt x="633" y="1268"/>
                  </a:lnTo>
                  <a:cubicBezTo>
                    <a:pt x="814" y="2517"/>
                    <a:pt x="2441" y="3002"/>
                    <a:pt x="2441" y="3002"/>
                  </a:cubicBezTo>
                  <a:cubicBezTo>
                    <a:pt x="3140" y="1021"/>
                    <a:pt x="1981" y="290"/>
                    <a:pt x="1981" y="290"/>
                  </a:cubicBezTo>
                  <a:lnTo>
                    <a:pt x="1923" y="561"/>
                  </a:lnTo>
                  <a:cubicBezTo>
                    <a:pt x="1591" y="69"/>
                    <a:pt x="737" y="0"/>
                    <a:pt x="28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1794450" y="2456250"/>
              <a:ext cx="61675" cy="33350"/>
            </a:xfrm>
            <a:custGeom>
              <a:avLst/>
              <a:gdLst/>
              <a:ahLst/>
              <a:cxnLst/>
              <a:rect l="l" t="t" r="r" b="b"/>
              <a:pathLst>
                <a:path w="2467" h="1334" extrusionOk="0">
                  <a:moveTo>
                    <a:pt x="1167" y="1"/>
                  </a:moveTo>
                  <a:cubicBezTo>
                    <a:pt x="1131" y="1"/>
                    <a:pt x="1110" y="4"/>
                    <a:pt x="1110" y="4"/>
                  </a:cubicBezTo>
                  <a:lnTo>
                    <a:pt x="1192" y="160"/>
                  </a:lnTo>
                  <a:cubicBezTo>
                    <a:pt x="1144" y="147"/>
                    <a:pt x="1095" y="141"/>
                    <a:pt x="1045" y="141"/>
                  </a:cubicBezTo>
                  <a:cubicBezTo>
                    <a:pt x="561" y="141"/>
                    <a:pt x="1" y="694"/>
                    <a:pt x="1" y="694"/>
                  </a:cubicBezTo>
                  <a:cubicBezTo>
                    <a:pt x="84" y="669"/>
                    <a:pt x="163" y="658"/>
                    <a:pt x="238" y="658"/>
                  </a:cubicBezTo>
                  <a:cubicBezTo>
                    <a:pt x="671" y="658"/>
                    <a:pt x="946" y="1023"/>
                    <a:pt x="946" y="1023"/>
                  </a:cubicBezTo>
                  <a:lnTo>
                    <a:pt x="847" y="1064"/>
                  </a:lnTo>
                  <a:cubicBezTo>
                    <a:pt x="1078" y="1269"/>
                    <a:pt x="1366" y="1333"/>
                    <a:pt x="1636" y="1333"/>
                  </a:cubicBezTo>
                  <a:cubicBezTo>
                    <a:pt x="2077" y="1333"/>
                    <a:pt x="2466" y="1162"/>
                    <a:pt x="2466" y="1162"/>
                  </a:cubicBezTo>
                  <a:cubicBezTo>
                    <a:pt x="2062" y="83"/>
                    <a:pt x="1370" y="1"/>
                    <a:pt x="116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1909700" y="2423100"/>
              <a:ext cx="53250" cy="43725"/>
            </a:xfrm>
            <a:custGeom>
              <a:avLst/>
              <a:gdLst/>
              <a:ahLst/>
              <a:cxnLst/>
              <a:rect l="l" t="t" r="r" b="b"/>
              <a:pathLst>
                <a:path w="2130" h="1749" extrusionOk="0">
                  <a:moveTo>
                    <a:pt x="1560" y="1"/>
                  </a:moveTo>
                  <a:cubicBezTo>
                    <a:pt x="1296" y="1"/>
                    <a:pt x="1003" y="49"/>
                    <a:pt x="831" y="228"/>
                  </a:cubicBezTo>
                  <a:lnTo>
                    <a:pt x="823" y="48"/>
                  </a:lnTo>
                  <a:cubicBezTo>
                    <a:pt x="823" y="48"/>
                    <a:pt x="1" y="409"/>
                    <a:pt x="264" y="1749"/>
                  </a:cubicBezTo>
                  <a:cubicBezTo>
                    <a:pt x="264" y="1749"/>
                    <a:pt x="1357" y="1601"/>
                    <a:pt x="1595" y="812"/>
                  </a:cubicBezTo>
                  <a:lnTo>
                    <a:pt x="1595" y="812"/>
                  </a:lnTo>
                  <a:lnTo>
                    <a:pt x="1497" y="828"/>
                  </a:lnTo>
                  <a:cubicBezTo>
                    <a:pt x="1497" y="828"/>
                    <a:pt x="1562" y="204"/>
                    <a:pt x="2129" y="64"/>
                  </a:cubicBezTo>
                  <a:cubicBezTo>
                    <a:pt x="2129" y="64"/>
                    <a:pt x="1864" y="1"/>
                    <a:pt x="15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1987775" y="2454275"/>
              <a:ext cx="55300" cy="38175"/>
            </a:xfrm>
            <a:custGeom>
              <a:avLst/>
              <a:gdLst/>
              <a:ahLst/>
              <a:cxnLst/>
              <a:rect l="l" t="t" r="r" b="b"/>
              <a:pathLst>
                <a:path w="2212" h="1527" extrusionOk="0">
                  <a:moveTo>
                    <a:pt x="946" y="0"/>
                  </a:moveTo>
                  <a:cubicBezTo>
                    <a:pt x="946" y="0"/>
                    <a:pt x="58" y="165"/>
                    <a:pt x="1" y="1521"/>
                  </a:cubicBezTo>
                  <a:cubicBezTo>
                    <a:pt x="1" y="1521"/>
                    <a:pt x="60" y="1526"/>
                    <a:pt x="156" y="1526"/>
                  </a:cubicBezTo>
                  <a:cubicBezTo>
                    <a:pt x="475" y="1526"/>
                    <a:pt x="1197" y="1463"/>
                    <a:pt x="1513" y="921"/>
                  </a:cubicBezTo>
                  <a:lnTo>
                    <a:pt x="1414" y="913"/>
                  </a:lnTo>
                  <a:cubicBezTo>
                    <a:pt x="1414" y="913"/>
                    <a:pt x="1620" y="329"/>
                    <a:pt x="2211" y="321"/>
                  </a:cubicBezTo>
                  <a:cubicBezTo>
                    <a:pt x="2211" y="321"/>
                    <a:pt x="1735" y="78"/>
                    <a:pt x="1309" y="78"/>
                  </a:cubicBezTo>
                  <a:cubicBezTo>
                    <a:pt x="1164" y="78"/>
                    <a:pt x="1025" y="106"/>
                    <a:pt x="913" y="181"/>
                  </a:cubicBezTo>
                  <a:lnTo>
                    <a:pt x="946"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2036475" y="2403125"/>
              <a:ext cx="51175" cy="73775"/>
            </a:xfrm>
            <a:custGeom>
              <a:avLst/>
              <a:gdLst/>
              <a:ahLst/>
              <a:cxnLst/>
              <a:rect l="l" t="t" r="r" b="b"/>
              <a:pathLst>
                <a:path w="2047" h="2951" extrusionOk="0">
                  <a:moveTo>
                    <a:pt x="1208" y="0"/>
                  </a:moveTo>
                  <a:lnTo>
                    <a:pt x="1208" y="0"/>
                  </a:lnTo>
                  <a:cubicBezTo>
                    <a:pt x="1381" y="690"/>
                    <a:pt x="748" y="1118"/>
                    <a:pt x="748" y="1118"/>
                  </a:cubicBezTo>
                  <a:lnTo>
                    <a:pt x="707" y="995"/>
                  </a:lnTo>
                  <a:cubicBezTo>
                    <a:pt x="0" y="1693"/>
                    <a:pt x="469" y="2950"/>
                    <a:pt x="469" y="2950"/>
                  </a:cubicBezTo>
                  <a:cubicBezTo>
                    <a:pt x="2046" y="2466"/>
                    <a:pt x="1973" y="1389"/>
                    <a:pt x="1973" y="1389"/>
                  </a:cubicBezTo>
                  <a:lnTo>
                    <a:pt x="1973" y="1389"/>
                  </a:lnTo>
                  <a:lnTo>
                    <a:pt x="1767" y="1479"/>
                  </a:lnTo>
                  <a:cubicBezTo>
                    <a:pt x="1981" y="863"/>
                    <a:pt x="1208" y="0"/>
                    <a:pt x="120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2077775" y="2522025"/>
              <a:ext cx="60200" cy="54725"/>
            </a:xfrm>
            <a:custGeom>
              <a:avLst/>
              <a:gdLst/>
              <a:ahLst/>
              <a:cxnLst/>
              <a:rect l="l" t="t" r="r" b="b"/>
              <a:pathLst>
                <a:path w="2408" h="2189" extrusionOk="0">
                  <a:moveTo>
                    <a:pt x="813" y="0"/>
                  </a:moveTo>
                  <a:cubicBezTo>
                    <a:pt x="580" y="0"/>
                    <a:pt x="310" y="36"/>
                    <a:pt x="0" y="126"/>
                  </a:cubicBezTo>
                  <a:cubicBezTo>
                    <a:pt x="0" y="126"/>
                    <a:pt x="304" y="1424"/>
                    <a:pt x="1274" y="1629"/>
                  </a:cubicBezTo>
                  <a:lnTo>
                    <a:pt x="1249" y="1506"/>
                  </a:lnTo>
                  <a:lnTo>
                    <a:pt x="1249" y="1506"/>
                  </a:lnTo>
                  <a:cubicBezTo>
                    <a:pt x="1249" y="1506"/>
                    <a:pt x="2005" y="1514"/>
                    <a:pt x="2244" y="2188"/>
                  </a:cubicBezTo>
                  <a:cubicBezTo>
                    <a:pt x="2244" y="2188"/>
                    <a:pt x="2408" y="1038"/>
                    <a:pt x="1898" y="643"/>
                  </a:cubicBezTo>
                  <a:lnTo>
                    <a:pt x="2120" y="619"/>
                  </a:lnTo>
                  <a:cubicBezTo>
                    <a:pt x="2120" y="619"/>
                    <a:pt x="1779" y="0"/>
                    <a:pt x="81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12015925" y="2552675"/>
              <a:ext cx="68450" cy="44400"/>
            </a:xfrm>
            <a:custGeom>
              <a:avLst/>
              <a:gdLst/>
              <a:ahLst/>
              <a:cxnLst/>
              <a:rect l="l" t="t" r="r" b="b"/>
              <a:pathLst>
                <a:path w="2738" h="1776" extrusionOk="0">
                  <a:moveTo>
                    <a:pt x="1295" y="0"/>
                  </a:moveTo>
                  <a:cubicBezTo>
                    <a:pt x="955" y="0"/>
                    <a:pt x="520" y="106"/>
                    <a:pt x="0" y="444"/>
                  </a:cubicBezTo>
                  <a:cubicBezTo>
                    <a:pt x="0" y="444"/>
                    <a:pt x="621" y="1525"/>
                    <a:pt x="1552" y="1525"/>
                  </a:cubicBezTo>
                  <a:cubicBezTo>
                    <a:pt x="1585" y="1525"/>
                    <a:pt x="1619" y="1524"/>
                    <a:pt x="1652" y="1521"/>
                  </a:cubicBezTo>
                  <a:lnTo>
                    <a:pt x="1587" y="1406"/>
                  </a:lnTo>
                  <a:cubicBezTo>
                    <a:pt x="1587" y="1406"/>
                    <a:pt x="1714" y="1370"/>
                    <a:pt x="1892" y="1370"/>
                  </a:cubicBezTo>
                  <a:cubicBezTo>
                    <a:pt x="2142" y="1370"/>
                    <a:pt x="2493" y="1440"/>
                    <a:pt x="2737" y="1776"/>
                  </a:cubicBezTo>
                  <a:cubicBezTo>
                    <a:pt x="2737" y="1776"/>
                    <a:pt x="2573" y="625"/>
                    <a:pt x="1965" y="395"/>
                  </a:cubicBezTo>
                  <a:lnTo>
                    <a:pt x="2170" y="297"/>
                  </a:lnTo>
                  <a:cubicBezTo>
                    <a:pt x="2170" y="297"/>
                    <a:pt x="1864" y="0"/>
                    <a:pt x="129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12039150" y="2686900"/>
              <a:ext cx="68625" cy="44325"/>
            </a:xfrm>
            <a:custGeom>
              <a:avLst/>
              <a:gdLst/>
              <a:ahLst/>
              <a:cxnLst/>
              <a:rect l="l" t="t" r="r" b="b"/>
              <a:pathLst>
                <a:path w="2745" h="1773" extrusionOk="0">
                  <a:moveTo>
                    <a:pt x="1288" y="0"/>
                  </a:moveTo>
                  <a:cubicBezTo>
                    <a:pt x="948" y="0"/>
                    <a:pt x="516" y="106"/>
                    <a:pt x="0" y="442"/>
                  </a:cubicBezTo>
                  <a:cubicBezTo>
                    <a:pt x="0" y="442"/>
                    <a:pt x="621" y="1522"/>
                    <a:pt x="1559" y="1522"/>
                  </a:cubicBezTo>
                  <a:cubicBezTo>
                    <a:pt x="1592" y="1522"/>
                    <a:pt x="1626" y="1521"/>
                    <a:pt x="1660" y="1518"/>
                  </a:cubicBezTo>
                  <a:lnTo>
                    <a:pt x="1594" y="1411"/>
                  </a:lnTo>
                  <a:cubicBezTo>
                    <a:pt x="1594" y="1411"/>
                    <a:pt x="1722" y="1375"/>
                    <a:pt x="1902" y="1375"/>
                  </a:cubicBezTo>
                  <a:cubicBezTo>
                    <a:pt x="2150" y="1375"/>
                    <a:pt x="2497" y="1444"/>
                    <a:pt x="2745" y="1773"/>
                  </a:cubicBezTo>
                  <a:cubicBezTo>
                    <a:pt x="2745" y="1773"/>
                    <a:pt x="2572" y="631"/>
                    <a:pt x="1964" y="392"/>
                  </a:cubicBezTo>
                  <a:lnTo>
                    <a:pt x="2170" y="302"/>
                  </a:lnTo>
                  <a:cubicBezTo>
                    <a:pt x="2170" y="302"/>
                    <a:pt x="1861" y="0"/>
                    <a:pt x="128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11990050" y="2735800"/>
              <a:ext cx="68425" cy="44325"/>
            </a:xfrm>
            <a:custGeom>
              <a:avLst/>
              <a:gdLst/>
              <a:ahLst/>
              <a:cxnLst/>
              <a:rect l="l" t="t" r="r" b="b"/>
              <a:pathLst>
                <a:path w="2737" h="1773" extrusionOk="0">
                  <a:moveTo>
                    <a:pt x="1284" y="0"/>
                  </a:moveTo>
                  <a:cubicBezTo>
                    <a:pt x="944" y="0"/>
                    <a:pt x="513" y="106"/>
                    <a:pt x="0" y="442"/>
                  </a:cubicBezTo>
                  <a:cubicBezTo>
                    <a:pt x="0" y="442"/>
                    <a:pt x="613" y="1522"/>
                    <a:pt x="1551" y="1522"/>
                  </a:cubicBezTo>
                  <a:cubicBezTo>
                    <a:pt x="1584" y="1522"/>
                    <a:pt x="1618" y="1521"/>
                    <a:pt x="1652" y="1518"/>
                  </a:cubicBezTo>
                  <a:lnTo>
                    <a:pt x="1586" y="1411"/>
                  </a:lnTo>
                  <a:cubicBezTo>
                    <a:pt x="1586" y="1411"/>
                    <a:pt x="1715" y="1375"/>
                    <a:pt x="1896" y="1375"/>
                  </a:cubicBezTo>
                  <a:cubicBezTo>
                    <a:pt x="2146" y="1375"/>
                    <a:pt x="2494" y="1444"/>
                    <a:pt x="2737" y="1773"/>
                  </a:cubicBezTo>
                  <a:cubicBezTo>
                    <a:pt x="2737" y="1773"/>
                    <a:pt x="2564" y="631"/>
                    <a:pt x="1964" y="400"/>
                  </a:cubicBezTo>
                  <a:lnTo>
                    <a:pt x="2170" y="302"/>
                  </a:lnTo>
                  <a:cubicBezTo>
                    <a:pt x="2170" y="302"/>
                    <a:pt x="1858" y="0"/>
                    <a:pt x="1284"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11930450" y="2655500"/>
              <a:ext cx="70100" cy="42650"/>
            </a:xfrm>
            <a:custGeom>
              <a:avLst/>
              <a:gdLst/>
              <a:ahLst/>
              <a:cxnLst/>
              <a:rect l="l" t="t" r="r" b="b"/>
              <a:pathLst>
                <a:path w="2804" h="1706" extrusionOk="0">
                  <a:moveTo>
                    <a:pt x="1344" y="0"/>
                  </a:moveTo>
                  <a:cubicBezTo>
                    <a:pt x="993" y="0"/>
                    <a:pt x="539" y="117"/>
                    <a:pt x="1" y="506"/>
                  </a:cubicBezTo>
                  <a:cubicBezTo>
                    <a:pt x="1" y="506"/>
                    <a:pt x="646" y="1511"/>
                    <a:pt x="1543" y="1511"/>
                  </a:cubicBezTo>
                  <a:cubicBezTo>
                    <a:pt x="1595" y="1511"/>
                    <a:pt x="1648" y="1508"/>
                    <a:pt x="1702" y="1500"/>
                  </a:cubicBezTo>
                  <a:lnTo>
                    <a:pt x="1636" y="1394"/>
                  </a:lnTo>
                  <a:cubicBezTo>
                    <a:pt x="1636" y="1394"/>
                    <a:pt x="1790" y="1342"/>
                    <a:pt x="2000" y="1342"/>
                  </a:cubicBezTo>
                  <a:cubicBezTo>
                    <a:pt x="2243" y="1342"/>
                    <a:pt x="2561" y="1411"/>
                    <a:pt x="2803" y="1706"/>
                  </a:cubicBezTo>
                  <a:cubicBezTo>
                    <a:pt x="2803" y="1706"/>
                    <a:pt x="2581" y="572"/>
                    <a:pt x="1965" y="366"/>
                  </a:cubicBezTo>
                  <a:lnTo>
                    <a:pt x="2162" y="260"/>
                  </a:lnTo>
                  <a:cubicBezTo>
                    <a:pt x="2162" y="260"/>
                    <a:pt x="1868" y="0"/>
                    <a:pt x="134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1820550" y="2583075"/>
              <a:ext cx="57950" cy="66200"/>
            </a:xfrm>
            <a:custGeom>
              <a:avLst/>
              <a:gdLst/>
              <a:ahLst/>
              <a:cxnLst/>
              <a:rect l="l" t="t" r="r" b="b"/>
              <a:pathLst>
                <a:path w="2318" h="2648" extrusionOk="0">
                  <a:moveTo>
                    <a:pt x="2318" y="1"/>
                  </a:moveTo>
                  <a:lnTo>
                    <a:pt x="2318" y="1"/>
                  </a:lnTo>
                  <a:cubicBezTo>
                    <a:pt x="2318" y="1"/>
                    <a:pt x="1167" y="100"/>
                    <a:pt x="888" y="683"/>
                  </a:cubicBezTo>
                  <a:lnTo>
                    <a:pt x="814" y="478"/>
                  </a:lnTo>
                  <a:cubicBezTo>
                    <a:pt x="814" y="478"/>
                    <a:pt x="0" y="1201"/>
                    <a:pt x="806" y="2647"/>
                  </a:cubicBezTo>
                  <a:cubicBezTo>
                    <a:pt x="806" y="2647"/>
                    <a:pt x="2014" y="2064"/>
                    <a:pt x="1989" y="1069"/>
                  </a:cubicBezTo>
                  <a:lnTo>
                    <a:pt x="1989" y="1069"/>
                  </a:lnTo>
                  <a:lnTo>
                    <a:pt x="1882" y="1127"/>
                  </a:lnTo>
                  <a:cubicBezTo>
                    <a:pt x="1882" y="1127"/>
                    <a:pt x="1718" y="387"/>
                    <a:pt x="231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1727275" y="2655275"/>
              <a:ext cx="76250" cy="38375"/>
            </a:xfrm>
            <a:custGeom>
              <a:avLst/>
              <a:gdLst/>
              <a:ahLst/>
              <a:cxnLst/>
              <a:rect l="l" t="t" r="r" b="b"/>
              <a:pathLst>
                <a:path w="3050" h="1535" extrusionOk="0">
                  <a:moveTo>
                    <a:pt x="1445" y="1"/>
                  </a:moveTo>
                  <a:cubicBezTo>
                    <a:pt x="1263" y="1"/>
                    <a:pt x="1151" y="38"/>
                    <a:pt x="1151" y="38"/>
                  </a:cubicBezTo>
                  <a:lnTo>
                    <a:pt x="1291" y="211"/>
                  </a:lnTo>
                  <a:cubicBezTo>
                    <a:pt x="1277" y="210"/>
                    <a:pt x="1264" y="210"/>
                    <a:pt x="1250" y="210"/>
                  </a:cubicBezTo>
                  <a:cubicBezTo>
                    <a:pt x="615" y="210"/>
                    <a:pt x="0" y="1140"/>
                    <a:pt x="0" y="1140"/>
                  </a:cubicBezTo>
                  <a:cubicBezTo>
                    <a:pt x="163" y="1051"/>
                    <a:pt x="320" y="1018"/>
                    <a:pt x="465" y="1018"/>
                  </a:cubicBezTo>
                  <a:cubicBezTo>
                    <a:pt x="886" y="1018"/>
                    <a:pt x="1200" y="1296"/>
                    <a:pt x="1200" y="1296"/>
                  </a:cubicBezTo>
                  <a:lnTo>
                    <a:pt x="1102" y="1370"/>
                  </a:lnTo>
                  <a:cubicBezTo>
                    <a:pt x="1308" y="1489"/>
                    <a:pt x="1529" y="1534"/>
                    <a:pt x="1745" y="1534"/>
                  </a:cubicBezTo>
                  <a:cubicBezTo>
                    <a:pt x="2421" y="1534"/>
                    <a:pt x="3049" y="1090"/>
                    <a:pt x="3049" y="1090"/>
                  </a:cubicBezTo>
                  <a:cubicBezTo>
                    <a:pt x="2466" y="155"/>
                    <a:pt x="1813" y="1"/>
                    <a:pt x="144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1934150" y="2604650"/>
              <a:ext cx="66600" cy="46625"/>
            </a:xfrm>
            <a:custGeom>
              <a:avLst/>
              <a:gdLst/>
              <a:ahLst/>
              <a:cxnLst/>
              <a:rect l="l" t="t" r="r" b="b"/>
              <a:pathLst>
                <a:path w="2664" h="1865" extrusionOk="0">
                  <a:moveTo>
                    <a:pt x="1127" y="1"/>
                  </a:moveTo>
                  <a:cubicBezTo>
                    <a:pt x="1126" y="1"/>
                    <a:pt x="67" y="206"/>
                    <a:pt x="1" y="1858"/>
                  </a:cubicBezTo>
                  <a:cubicBezTo>
                    <a:pt x="1" y="1858"/>
                    <a:pt x="67" y="1864"/>
                    <a:pt x="174" y="1864"/>
                  </a:cubicBezTo>
                  <a:cubicBezTo>
                    <a:pt x="552" y="1864"/>
                    <a:pt x="1443" y="1790"/>
                    <a:pt x="1833" y="1118"/>
                  </a:cubicBezTo>
                  <a:lnTo>
                    <a:pt x="1702" y="1110"/>
                  </a:lnTo>
                  <a:cubicBezTo>
                    <a:pt x="1702" y="1110"/>
                    <a:pt x="1957" y="395"/>
                    <a:pt x="2663" y="387"/>
                  </a:cubicBezTo>
                  <a:cubicBezTo>
                    <a:pt x="2663" y="387"/>
                    <a:pt x="2090" y="96"/>
                    <a:pt x="1576" y="96"/>
                  </a:cubicBezTo>
                  <a:cubicBezTo>
                    <a:pt x="1400" y="96"/>
                    <a:pt x="1230" y="130"/>
                    <a:pt x="1094" y="223"/>
                  </a:cubicBezTo>
                  <a:lnTo>
                    <a:pt x="1127" y="1"/>
                  </a:ln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1864100" y="2422300"/>
              <a:ext cx="153000" cy="525875"/>
            </a:xfrm>
            <a:custGeom>
              <a:avLst/>
              <a:gdLst/>
              <a:ahLst/>
              <a:cxnLst/>
              <a:rect l="l" t="t" r="r" b="b"/>
              <a:pathLst>
                <a:path w="6120" h="21035" extrusionOk="0">
                  <a:moveTo>
                    <a:pt x="5988" y="1"/>
                  </a:moveTo>
                  <a:cubicBezTo>
                    <a:pt x="5963" y="1"/>
                    <a:pt x="5937" y="12"/>
                    <a:pt x="5917" y="39"/>
                  </a:cubicBezTo>
                  <a:cubicBezTo>
                    <a:pt x="5901" y="63"/>
                    <a:pt x="3970" y="2553"/>
                    <a:pt x="2523" y="6350"/>
                  </a:cubicBezTo>
                  <a:cubicBezTo>
                    <a:pt x="1184" y="9867"/>
                    <a:pt x="1" y="15250"/>
                    <a:pt x="1932" y="20969"/>
                  </a:cubicBezTo>
                  <a:cubicBezTo>
                    <a:pt x="1940" y="21010"/>
                    <a:pt x="1981" y="21035"/>
                    <a:pt x="2014" y="21035"/>
                  </a:cubicBezTo>
                  <a:cubicBezTo>
                    <a:pt x="2030" y="21035"/>
                    <a:pt x="2039" y="21035"/>
                    <a:pt x="2047" y="21027"/>
                  </a:cubicBezTo>
                  <a:cubicBezTo>
                    <a:pt x="2096" y="21010"/>
                    <a:pt x="2121" y="20961"/>
                    <a:pt x="2104" y="20912"/>
                  </a:cubicBezTo>
                  <a:cubicBezTo>
                    <a:pt x="190" y="15250"/>
                    <a:pt x="1365" y="9908"/>
                    <a:pt x="2688" y="6424"/>
                  </a:cubicBezTo>
                  <a:cubicBezTo>
                    <a:pt x="4126" y="2644"/>
                    <a:pt x="6041" y="170"/>
                    <a:pt x="6065" y="145"/>
                  </a:cubicBezTo>
                  <a:cubicBezTo>
                    <a:pt x="6119" y="80"/>
                    <a:pt x="6055" y="1"/>
                    <a:pt x="59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1916700" y="2481750"/>
              <a:ext cx="211225" cy="130325"/>
            </a:xfrm>
            <a:custGeom>
              <a:avLst/>
              <a:gdLst/>
              <a:ahLst/>
              <a:cxnLst/>
              <a:rect l="l" t="t" r="r" b="b"/>
              <a:pathLst>
                <a:path w="8449" h="5213" extrusionOk="0">
                  <a:moveTo>
                    <a:pt x="8323" y="0"/>
                  </a:moveTo>
                  <a:cubicBezTo>
                    <a:pt x="8316" y="0"/>
                    <a:pt x="8308" y="1"/>
                    <a:pt x="8300" y="3"/>
                  </a:cubicBezTo>
                  <a:cubicBezTo>
                    <a:pt x="3287" y="1013"/>
                    <a:pt x="66" y="5024"/>
                    <a:pt x="33" y="5065"/>
                  </a:cubicBezTo>
                  <a:cubicBezTo>
                    <a:pt x="0" y="5106"/>
                    <a:pt x="9" y="5163"/>
                    <a:pt x="50" y="5196"/>
                  </a:cubicBezTo>
                  <a:cubicBezTo>
                    <a:pt x="66" y="5204"/>
                    <a:pt x="82" y="5213"/>
                    <a:pt x="107" y="5213"/>
                  </a:cubicBezTo>
                  <a:cubicBezTo>
                    <a:pt x="132" y="5213"/>
                    <a:pt x="156" y="5204"/>
                    <a:pt x="173" y="5180"/>
                  </a:cubicBezTo>
                  <a:cubicBezTo>
                    <a:pt x="206" y="5139"/>
                    <a:pt x="3394" y="1178"/>
                    <a:pt x="8333" y="183"/>
                  </a:cubicBezTo>
                  <a:cubicBezTo>
                    <a:pt x="8449" y="160"/>
                    <a:pt x="8427" y="0"/>
                    <a:pt x="8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1886700" y="2637000"/>
              <a:ext cx="190625" cy="159375"/>
            </a:xfrm>
            <a:custGeom>
              <a:avLst/>
              <a:gdLst/>
              <a:ahLst/>
              <a:cxnLst/>
              <a:rect l="l" t="t" r="r" b="b"/>
              <a:pathLst>
                <a:path w="7625" h="6375" extrusionOk="0">
                  <a:moveTo>
                    <a:pt x="7493" y="1"/>
                  </a:moveTo>
                  <a:cubicBezTo>
                    <a:pt x="7483" y="1"/>
                    <a:pt x="7473" y="2"/>
                    <a:pt x="7462" y="5"/>
                  </a:cubicBezTo>
                  <a:cubicBezTo>
                    <a:pt x="2655" y="1739"/>
                    <a:pt x="58" y="6185"/>
                    <a:pt x="33" y="6234"/>
                  </a:cubicBezTo>
                  <a:cubicBezTo>
                    <a:pt x="0" y="6292"/>
                    <a:pt x="42" y="6366"/>
                    <a:pt x="116" y="6374"/>
                  </a:cubicBezTo>
                  <a:cubicBezTo>
                    <a:pt x="148" y="6374"/>
                    <a:pt x="181" y="6358"/>
                    <a:pt x="198" y="6325"/>
                  </a:cubicBezTo>
                  <a:cubicBezTo>
                    <a:pt x="222" y="6284"/>
                    <a:pt x="2786" y="1895"/>
                    <a:pt x="7528" y="178"/>
                  </a:cubicBezTo>
                  <a:cubicBezTo>
                    <a:pt x="7625" y="133"/>
                    <a:pt x="7587" y="1"/>
                    <a:pt x="749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2013175" y="2522825"/>
              <a:ext cx="96675" cy="15700"/>
            </a:xfrm>
            <a:custGeom>
              <a:avLst/>
              <a:gdLst/>
              <a:ahLst/>
              <a:cxnLst/>
              <a:rect l="l" t="t" r="r" b="b"/>
              <a:pathLst>
                <a:path w="3867" h="628" extrusionOk="0">
                  <a:moveTo>
                    <a:pt x="1520" y="0"/>
                  </a:moveTo>
                  <a:cubicBezTo>
                    <a:pt x="775" y="0"/>
                    <a:pt x="163" y="85"/>
                    <a:pt x="110" y="94"/>
                  </a:cubicBezTo>
                  <a:cubicBezTo>
                    <a:pt x="0" y="109"/>
                    <a:pt x="18" y="275"/>
                    <a:pt x="121" y="275"/>
                  </a:cubicBezTo>
                  <a:cubicBezTo>
                    <a:pt x="125" y="275"/>
                    <a:pt x="130" y="275"/>
                    <a:pt x="135" y="274"/>
                  </a:cubicBezTo>
                  <a:cubicBezTo>
                    <a:pt x="148" y="274"/>
                    <a:pt x="771" y="187"/>
                    <a:pt x="1526" y="187"/>
                  </a:cubicBezTo>
                  <a:cubicBezTo>
                    <a:pt x="2272" y="187"/>
                    <a:pt x="3146" y="272"/>
                    <a:pt x="3685" y="611"/>
                  </a:cubicBezTo>
                  <a:cubicBezTo>
                    <a:pt x="3702" y="619"/>
                    <a:pt x="3718" y="628"/>
                    <a:pt x="3735" y="628"/>
                  </a:cubicBezTo>
                  <a:cubicBezTo>
                    <a:pt x="3833" y="628"/>
                    <a:pt x="3866" y="504"/>
                    <a:pt x="3784" y="455"/>
                  </a:cubicBezTo>
                  <a:cubicBezTo>
                    <a:pt x="3203" y="92"/>
                    <a:pt x="2290" y="0"/>
                    <a:pt x="15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11965375" y="2559650"/>
              <a:ext cx="99275" cy="16475"/>
            </a:xfrm>
            <a:custGeom>
              <a:avLst/>
              <a:gdLst/>
              <a:ahLst/>
              <a:cxnLst/>
              <a:rect l="l" t="t" r="r" b="b"/>
              <a:pathLst>
                <a:path w="3971" h="659" extrusionOk="0">
                  <a:moveTo>
                    <a:pt x="571" y="0"/>
                  </a:moveTo>
                  <a:cubicBezTo>
                    <a:pt x="279" y="0"/>
                    <a:pt x="98" y="9"/>
                    <a:pt x="91" y="9"/>
                  </a:cubicBezTo>
                  <a:cubicBezTo>
                    <a:pt x="42" y="9"/>
                    <a:pt x="1" y="50"/>
                    <a:pt x="9" y="108"/>
                  </a:cubicBezTo>
                  <a:cubicBezTo>
                    <a:pt x="9" y="157"/>
                    <a:pt x="50" y="190"/>
                    <a:pt x="108" y="190"/>
                  </a:cubicBezTo>
                  <a:cubicBezTo>
                    <a:pt x="115" y="190"/>
                    <a:pt x="296" y="181"/>
                    <a:pt x="588" y="181"/>
                  </a:cubicBezTo>
                  <a:cubicBezTo>
                    <a:pt x="1316" y="181"/>
                    <a:pt x="2733" y="239"/>
                    <a:pt x="3830" y="650"/>
                  </a:cubicBezTo>
                  <a:cubicBezTo>
                    <a:pt x="3839" y="659"/>
                    <a:pt x="3847" y="659"/>
                    <a:pt x="3863" y="659"/>
                  </a:cubicBezTo>
                  <a:cubicBezTo>
                    <a:pt x="3896" y="659"/>
                    <a:pt x="3937" y="634"/>
                    <a:pt x="3945" y="601"/>
                  </a:cubicBezTo>
                  <a:cubicBezTo>
                    <a:pt x="3970" y="552"/>
                    <a:pt x="3945" y="494"/>
                    <a:pt x="3896" y="478"/>
                  </a:cubicBezTo>
                  <a:cubicBezTo>
                    <a:pt x="2765" y="59"/>
                    <a:pt x="1312" y="0"/>
                    <a:pt x="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11895125" y="2631425"/>
              <a:ext cx="65350" cy="65300"/>
            </a:xfrm>
            <a:custGeom>
              <a:avLst/>
              <a:gdLst/>
              <a:ahLst/>
              <a:cxnLst/>
              <a:rect l="l" t="t" r="r" b="b"/>
              <a:pathLst>
                <a:path w="2614" h="2612" extrusionOk="0">
                  <a:moveTo>
                    <a:pt x="2504" y="0"/>
                  </a:moveTo>
                  <a:cubicBezTo>
                    <a:pt x="2491" y="0"/>
                    <a:pt x="2479" y="2"/>
                    <a:pt x="2466" y="6"/>
                  </a:cubicBezTo>
                  <a:cubicBezTo>
                    <a:pt x="1085" y="754"/>
                    <a:pt x="66" y="2406"/>
                    <a:pt x="25" y="2472"/>
                  </a:cubicBezTo>
                  <a:cubicBezTo>
                    <a:pt x="0" y="2521"/>
                    <a:pt x="9" y="2579"/>
                    <a:pt x="58" y="2603"/>
                  </a:cubicBezTo>
                  <a:cubicBezTo>
                    <a:pt x="66" y="2611"/>
                    <a:pt x="83" y="2611"/>
                    <a:pt x="107" y="2611"/>
                  </a:cubicBezTo>
                  <a:cubicBezTo>
                    <a:pt x="132" y="2611"/>
                    <a:pt x="165" y="2595"/>
                    <a:pt x="181" y="2570"/>
                  </a:cubicBezTo>
                  <a:cubicBezTo>
                    <a:pt x="189" y="2554"/>
                    <a:pt x="1217" y="894"/>
                    <a:pt x="2556" y="171"/>
                  </a:cubicBezTo>
                  <a:cubicBezTo>
                    <a:pt x="2597" y="146"/>
                    <a:pt x="2614" y="89"/>
                    <a:pt x="2589" y="47"/>
                  </a:cubicBezTo>
                  <a:cubicBezTo>
                    <a:pt x="2571" y="17"/>
                    <a:pt x="2539" y="0"/>
                    <a:pt x="2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2001950" y="2443700"/>
              <a:ext cx="61050" cy="93400"/>
            </a:xfrm>
            <a:custGeom>
              <a:avLst/>
              <a:gdLst/>
              <a:ahLst/>
              <a:cxnLst/>
              <a:rect l="l" t="t" r="r" b="b"/>
              <a:pathLst>
                <a:path w="2442" h="3736" extrusionOk="0">
                  <a:moveTo>
                    <a:pt x="2341" y="0"/>
                  </a:moveTo>
                  <a:cubicBezTo>
                    <a:pt x="2302" y="0"/>
                    <a:pt x="2266" y="29"/>
                    <a:pt x="2252" y="70"/>
                  </a:cubicBezTo>
                  <a:cubicBezTo>
                    <a:pt x="2244" y="95"/>
                    <a:pt x="1496" y="2642"/>
                    <a:pt x="58" y="3571"/>
                  </a:cubicBezTo>
                  <a:cubicBezTo>
                    <a:pt x="17" y="3595"/>
                    <a:pt x="1" y="3653"/>
                    <a:pt x="34" y="3694"/>
                  </a:cubicBezTo>
                  <a:cubicBezTo>
                    <a:pt x="50" y="3719"/>
                    <a:pt x="75" y="3735"/>
                    <a:pt x="108" y="3735"/>
                  </a:cubicBezTo>
                  <a:cubicBezTo>
                    <a:pt x="124" y="3735"/>
                    <a:pt x="140" y="3735"/>
                    <a:pt x="157" y="3727"/>
                  </a:cubicBezTo>
                  <a:cubicBezTo>
                    <a:pt x="1652" y="2765"/>
                    <a:pt x="2400" y="226"/>
                    <a:pt x="2433" y="119"/>
                  </a:cubicBezTo>
                  <a:cubicBezTo>
                    <a:pt x="2441" y="70"/>
                    <a:pt x="2417" y="21"/>
                    <a:pt x="2367" y="4"/>
                  </a:cubicBezTo>
                  <a:cubicBezTo>
                    <a:pt x="2359" y="1"/>
                    <a:pt x="2350" y="0"/>
                    <a:pt x="23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1941550" y="2469725"/>
              <a:ext cx="72450" cy="78250"/>
            </a:xfrm>
            <a:custGeom>
              <a:avLst/>
              <a:gdLst/>
              <a:ahLst/>
              <a:cxnLst/>
              <a:rect l="l" t="t" r="r" b="b"/>
              <a:pathLst>
                <a:path w="2898" h="3130" extrusionOk="0">
                  <a:moveTo>
                    <a:pt x="2769" y="1"/>
                  </a:moveTo>
                  <a:cubicBezTo>
                    <a:pt x="2751" y="1"/>
                    <a:pt x="2732" y="8"/>
                    <a:pt x="2713" y="23"/>
                  </a:cubicBezTo>
                  <a:cubicBezTo>
                    <a:pt x="2622" y="81"/>
                    <a:pt x="675" y="1420"/>
                    <a:pt x="25" y="2998"/>
                  </a:cubicBezTo>
                  <a:cubicBezTo>
                    <a:pt x="1" y="3048"/>
                    <a:pt x="25" y="3105"/>
                    <a:pt x="75" y="3122"/>
                  </a:cubicBezTo>
                  <a:cubicBezTo>
                    <a:pt x="83" y="3122"/>
                    <a:pt x="99" y="3130"/>
                    <a:pt x="107" y="3130"/>
                  </a:cubicBezTo>
                  <a:cubicBezTo>
                    <a:pt x="149" y="3130"/>
                    <a:pt x="181" y="3105"/>
                    <a:pt x="190" y="3072"/>
                  </a:cubicBezTo>
                  <a:cubicBezTo>
                    <a:pt x="822" y="1535"/>
                    <a:pt x="2795" y="188"/>
                    <a:pt x="2811" y="171"/>
                  </a:cubicBezTo>
                  <a:cubicBezTo>
                    <a:pt x="2897" y="118"/>
                    <a:pt x="2844" y="1"/>
                    <a:pt x="27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11968475" y="2694525"/>
              <a:ext cx="105200" cy="14325"/>
            </a:xfrm>
            <a:custGeom>
              <a:avLst/>
              <a:gdLst/>
              <a:ahLst/>
              <a:cxnLst/>
              <a:rect l="l" t="t" r="r" b="b"/>
              <a:pathLst>
                <a:path w="4208" h="573" extrusionOk="0">
                  <a:moveTo>
                    <a:pt x="1781" y="1"/>
                  </a:moveTo>
                  <a:cubicBezTo>
                    <a:pt x="860" y="1"/>
                    <a:pt x="137" y="136"/>
                    <a:pt x="82" y="145"/>
                  </a:cubicBezTo>
                  <a:cubicBezTo>
                    <a:pt x="33" y="153"/>
                    <a:pt x="0" y="194"/>
                    <a:pt x="8" y="244"/>
                  </a:cubicBezTo>
                  <a:cubicBezTo>
                    <a:pt x="16" y="288"/>
                    <a:pt x="56" y="319"/>
                    <a:pt x="100" y="319"/>
                  </a:cubicBezTo>
                  <a:cubicBezTo>
                    <a:pt x="105" y="319"/>
                    <a:pt x="110" y="318"/>
                    <a:pt x="115" y="317"/>
                  </a:cubicBezTo>
                  <a:cubicBezTo>
                    <a:pt x="129" y="317"/>
                    <a:pt x="852" y="184"/>
                    <a:pt x="1772" y="184"/>
                  </a:cubicBezTo>
                  <a:cubicBezTo>
                    <a:pt x="2498" y="184"/>
                    <a:pt x="3347" y="267"/>
                    <a:pt x="4068" y="564"/>
                  </a:cubicBezTo>
                  <a:cubicBezTo>
                    <a:pt x="4076" y="572"/>
                    <a:pt x="4093" y="572"/>
                    <a:pt x="4101" y="572"/>
                  </a:cubicBezTo>
                  <a:cubicBezTo>
                    <a:pt x="4142" y="572"/>
                    <a:pt x="4175" y="556"/>
                    <a:pt x="4191" y="523"/>
                  </a:cubicBezTo>
                  <a:cubicBezTo>
                    <a:pt x="4208" y="474"/>
                    <a:pt x="4183" y="416"/>
                    <a:pt x="4142" y="400"/>
                  </a:cubicBezTo>
                  <a:cubicBezTo>
                    <a:pt x="3391" y="88"/>
                    <a:pt x="2522" y="1"/>
                    <a:pt x="17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11918750" y="2743850"/>
              <a:ext cx="104600" cy="10800"/>
            </a:xfrm>
            <a:custGeom>
              <a:avLst/>
              <a:gdLst/>
              <a:ahLst/>
              <a:cxnLst/>
              <a:rect l="l" t="t" r="r" b="b"/>
              <a:pathLst>
                <a:path w="4184" h="432" extrusionOk="0">
                  <a:moveTo>
                    <a:pt x="1792" y="1"/>
                  </a:moveTo>
                  <a:cubicBezTo>
                    <a:pt x="1232" y="1"/>
                    <a:pt x="671" y="46"/>
                    <a:pt x="116" y="136"/>
                  </a:cubicBezTo>
                  <a:cubicBezTo>
                    <a:pt x="0" y="159"/>
                    <a:pt x="22" y="319"/>
                    <a:pt x="126" y="319"/>
                  </a:cubicBezTo>
                  <a:cubicBezTo>
                    <a:pt x="133" y="319"/>
                    <a:pt x="141" y="318"/>
                    <a:pt x="148" y="317"/>
                  </a:cubicBezTo>
                  <a:cubicBezTo>
                    <a:pt x="693" y="227"/>
                    <a:pt x="1244" y="182"/>
                    <a:pt x="1794" y="182"/>
                  </a:cubicBezTo>
                  <a:cubicBezTo>
                    <a:pt x="2547" y="182"/>
                    <a:pt x="3299" y="266"/>
                    <a:pt x="4035" y="432"/>
                  </a:cubicBezTo>
                  <a:lnTo>
                    <a:pt x="4060" y="432"/>
                  </a:lnTo>
                  <a:cubicBezTo>
                    <a:pt x="4167" y="432"/>
                    <a:pt x="4183" y="276"/>
                    <a:pt x="4077" y="251"/>
                  </a:cubicBezTo>
                  <a:cubicBezTo>
                    <a:pt x="3326" y="85"/>
                    <a:pt x="2560" y="1"/>
                    <a:pt x="17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11895325" y="2783950"/>
              <a:ext cx="36475" cy="98075"/>
            </a:xfrm>
            <a:custGeom>
              <a:avLst/>
              <a:gdLst/>
              <a:ahLst/>
              <a:cxnLst/>
              <a:rect l="l" t="t" r="r" b="b"/>
              <a:pathLst>
                <a:path w="1459" h="3923" extrusionOk="0">
                  <a:moveTo>
                    <a:pt x="1334" y="1"/>
                  </a:moveTo>
                  <a:cubicBezTo>
                    <a:pt x="1305" y="1"/>
                    <a:pt x="1276" y="16"/>
                    <a:pt x="1258" y="52"/>
                  </a:cubicBezTo>
                  <a:cubicBezTo>
                    <a:pt x="601" y="1219"/>
                    <a:pt x="181" y="2501"/>
                    <a:pt x="1" y="3824"/>
                  </a:cubicBezTo>
                  <a:cubicBezTo>
                    <a:pt x="1" y="3874"/>
                    <a:pt x="34" y="3915"/>
                    <a:pt x="91" y="3923"/>
                  </a:cubicBezTo>
                  <a:lnTo>
                    <a:pt x="99" y="3923"/>
                  </a:lnTo>
                  <a:cubicBezTo>
                    <a:pt x="140" y="3923"/>
                    <a:pt x="181" y="3882"/>
                    <a:pt x="181" y="3832"/>
                  </a:cubicBezTo>
                  <a:cubicBezTo>
                    <a:pt x="354" y="2542"/>
                    <a:pt x="773" y="1285"/>
                    <a:pt x="1414" y="143"/>
                  </a:cubicBezTo>
                  <a:cubicBezTo>
                    <a:pt x="1459" y="70"/>
                    <a:pt x="1397" y="1"/>
                    <a:pt x="1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11834000" y="2819350"/>
              <a:ext cx="69150" cy="79950"/>
            </a:xfrm>
            <a:custGeom>
              <a:avLst/>
              <a:gdLst/>
              <a:ahLst/>
              <a:cxnLst/>
              <a:rect l="l" t="t" r="r" b="b"/>
              <a:pathLst>
                <a:path w="2766" h="3198" extrusionOk="0">
                  <a:moveTo>
                    <a:pt x="132" y="1"/>
                  </a:moveTo>
                  <a:cubicBezTo>
                    <a:pt x="57" y="1"/>
                    <a:pt x="0" y="106"/>
                    <a:pt x="79" y="165"/>
                  </a:cubicBezTo>
                  <a:cubicBezTo>
                    <a:pt x="1089" y="995"/>
                    <a:pt x="1944" y="2006"/>
                    <a:pt x="2577" y="3148"/>
                  </a:cubicBezTo>
                  <a:cubicBezTo>
                    <a:pt x="2593" y="3172"/>
                    <a:pt x="2626" y="3197"/>
                    <a:pt x="2659" y="3197"/>
                  </a:cubicBezTo>
                  <a:cubicBezTo>
                    <a:pt x="2676" y="3197"/>
                    <a:pt x="2692" y="3189"/>
                    <a:pt x="2708" y="3189"/>
                  </a:cubicBezTo>
                  <a:cubicBezTo>
                    <a:pt x="2749" y="3164"/>
                    <a:pt x="2766" y="3107"/>
                    <a:pt x="2749" y="3066"/>
                  </a:cubicBezTo>
                  <a:cubicBezTo>
                    <a:pt x="2092" y="1899"/>
                    <a:pt x="1229" y="863"/>
                    <a:pt x="194" y="25"/>
                  </a:cubicBezTo>
                  <a:cubicBezTo>
                    <a:pt x="173" y="8"/>
                    <a:pt x="152" y="1"/>
                    <a:pt x="13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1992100" y="2617150"/>
              <a:ext cx="28175" cy="66825"/>
            </a:xfrm>
            <a:custGeom>
              <a:avLst/>
              <a:gdLst/>
              <a:ahLst/>
              <a:cxnLst/>
              <a:rect l="l" t="t" r="r" b="b"/>
              <a:pathLst>
                <a:path w="1127" h="2673" extrusionOk="0">
                  <a:moveTo>
                    <a:pt x="1029" y="1"/>
                  </a:moveTo>
                  <a:cubicBezTo>
                    <a:pt x="985" y="1"/>
                    <a:pt x="944" y="32"/>
                    <a:pt x="937" y="76"/>
                  </a:cubicBezTo>
                  <a:cubicBezTo>
                    <a:pt x="937" y="93"/>
                    <a:pt x="748" y="1629"/>
                    <a:pt x="33" y="2525"/>
                  </a:cubicBezTo>
                  <a:cubicBezTo>
                    <a:pt x="0" y="2566"/>
                    <a:pt x="0" y="2624"/>
                    <a:pt x="41" y="2648"/>
                  </a:cubicBezTo>
                  <a:cubicBezTo>
                    <a:pt x="58" y="2665"/>
                    <a:pt x="82" y="2673"/>
                    <a:pt x="99" y="2673"/>
                  </a:cubicBezTo>
                  <a:cubicBezTo>
                    <a:pt x="132" y="2673"/>
                    <a:pt x="156" y="2656"/>
                    <a:pt x="173" y="2640"/>
                  </a:cubicBezTo>
                  <a:cubicBezTo>
                    <a:pt x="929" y="1703"/>
                    <a:pt x="1118" y="166"/>
                    <a:pt x="1126" y="101"/>
                  </a:cubicBezTo>
                  <a:cubicBezTo>
                    <a:pt x="1126" y="51"/>
                    <a:pt x="1093" y="2"/>
                    <a:pt x="1044" y="2"/>
                  </a:cubicBezTo>
                  <a:cubicBezTo>
                    <a:pt x="1039" y="1"/>
                    <a:pt x="1034" y="1"/>
                    <a:pt x="10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11871350" y="2419850"/>
              <a:ext cx="63650" cy="243375"/>
            </a:xfrm>
            <a:custGeom>
              <a:avLst/>
              <a:gdLst/>
              <a:ahLst/>
              <a:cxnLst/>
              <a:rect l="l" t="t" r="r" b="b"/>
              <a:pathLst>
                <a:path w="2546" h="9735" extrusionOk="0">
                  <a:moveTo>
                    <a:pt x="124" y="1"/>
                  </a:moveTo>
                  <a:cubicBezTo>
                    <a:pt x="62" y="1"/>
                    <a:pt x="1" y="65"/>
                    <a:pt x="39" y="137"/>
                  </a:cubicBezTo>
                  <a:cubicBezTo>
                    <a:pt x="2348" y="4615"/>
                    <a:pt x="1247" y="9579"/>
                    <a:pt x="1239" y="9628"/>
                  </a:cubicBezTo>
                  <a:cubicBezTo>
                    <a:pt x="1231" y="9677"/>
                    <a:pt x="1255" y="9727"/>
                    <a:pt x="1305" y="9735"/>
                  </a:cubicBezTo>
                  <a:lnTo>
                    <a:pt x="1329" y="9735"/>
                  </a:lnTo>
                  <a:cubicBezTo>
                    <a:pt x="1371" y="9735"/>
                    <a:pt x="1403" y="9710"/>
                    <a:pt x="1420" y="9669"/>
                  </a:cubicBezTo>
                  <a:cubicBezTo>
                    <a:pt x="1428" y="9620"/>
                    <a:pt x="2546" y="4591"/>
                    <a:pt x="204" y="54"/>
                  </a:cubicBezTo>
                  <a:cubicBezTo>
                    <a:pt x="185" y="16"/>
                    <a:pt x="154" y="1"/>
                    <a:pt x="1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1827625" y="2471175"/>
              <a:ext cx="83550" cy="68175"/>
            </a:xfrm>
            <a:custGeom>
              <a:avLst/>
              <a:gdLst/>
              <a:ahLst/>
              <a:cxnLst/>
              <a:rect l="l" t="t" r="r" b="b"/>
              <a:pathLst>
                <a:path w="3342" h="2727" extrusionOk="0">
                  <a:moveTo>
                    <a:pt x="127" y="0"/>
                  </a:moveTo>
                  <a:cubicBezTo>
                    <a:pt x="36" y="0"/>
                    <a:pt x="1" y="142"/>
                    <a:pt x="104" y="179"/>
                  </a:cubicBezTo>
                  <a:cubicBezTo>
                    <a:pt x="1755" y="795"/>
                    <a:pt x="3152" y="2669"/>
                    <a:pt x="3169" y="2685"/>
                  </a:cubicBezTo>
                  <a:cubicBezTo>
                    <a:pt x="3185" y="2710"/>
                    <a:pt x="3210" y="2727"/>
                    <a:pt x="3243" y="2727"/>
                  </a:cubicBezTo>
                  <a:cubicBezTo>
                    <a:pt x="3259" y="2727"/>
                    <a:pt x="3276" y="2718"/>
                    <a:pt x="3292" y="2702"/>
                  </a:cubicBezTo>
                  <a:cubicBezTo>
                    <a:pt x="3333" y="2677"/>
                    <a:pt x="3341" y="2620"/>
                    <a:pt x="3317" y="2579"/>
                  </a:cubicBezTo>
                  <a:cubicBezTo>
                    <a:pt x="3259" y="2496"/>
                    <a:pt x="1870" y="639"/>
                    <a:pt x="161" y="7"/>
                  </a:cubicBezTo>
                  <a:cubicBezTo>
                    <a:pt x="149" y="2"/>
                    <a:pt x="138"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11833725" y="2539350"/>
              <a:ext cx="79925" cy="69225"/>
            </a:xfrm>
            <a:custGeom>
              <a:avLst/>
              <a:gdLst/>
              <a:ahLst/>
              <a:cxnLst/>
              <a:rect l="l" t="t" r="r" b="b"/>
              <a:pathLst>
                <a:path w="3197" h="2769" extrusionOk="0">
                  <a:moveTo>
                    <a:pt x="128" y="0"/>
                  </a:moveTo>
                  <a:cubicBezTo>
                    <a:pt x="48" y="0"/>
                    <a:pt x="1" y="117"/>
                    <a:pt x="90" y="172"/>
                  </a:cubicBezTo>
                  <a:cubicBezTo>
                    <a:pt x="1216" y="830"/>
                    <a:pt x="2210" y="1701"/>
                    <a:pt x="3023" y="2728"/>
                  </a:cubicBezTo>
                  <a:cubicBezTo>
                    <a:pt x="3040" y="2753"/>
                    <a:pt x="3065" y="2769"/>
                    <a:pt x="3097" y="2769"/>
                  </a:cubicBezTo>
                  <a:cubicBezTo>
                    <a:pt x="3114" y="2769"/>
                    <a:pt x="3130" y="2761"/>
                    <a:pt x="3147" y="2753"/>
                  </a:cubicBezTo>
                  <a:cubicBezTo>
                    <a:pt x="3188" y="2720"/>
                    <a:pt x="3196" y="2662"/>
                    <a:pt x="3171" y="2621"/>
                  </a:cubicBezTo>
                  <a:cubicBezTo>
                    <a:pt x="2341" y="1569"/>
                    <a:pt x="1331" y="690"/>
                    <a:pt x="180" y="16"/>
                  </a:cubicBezTo>
                  <a:cubicBezTo>
                    <a:pt x="162" y="5"/>
                    <a:pt x="145" y="0"/>
                    <a:pt x="12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1901500" y="2443600"/>
              <a:ext cx="30325" cy="65950"/>
            </a:xfrm>
            <a:custGeom>
              <a:avLst/>
              <a:gdLst/>
              <a:ahLst/>
              <a:cxnLst/>
              <a:rect l="l" t="t" r="r" b="b"/>
              <a:pathLst>
                <a:path w="1213" h="2638" extrusionOk="0">
                  <a:moveTo>
                    <a:pt x="1089" y="1"/>
                  </a:moveTo>
                  <a:cubicBezTo>
                    <a:pt x="1068" y="1"/>
                    <a:pt x="1046" y="8"/>
                    <a:pt x="1027" y="25"/>
                  </a:cubicBezTo>
                  <a:cubicBezTo>
                    <a:pt x="995" y="82"/>
                    <a:pt x="82" y="1340"/>
                    <a:pt x="0" y="2531"/>
                  </a:cubicBezTo>
                  <a:cubicBezTo>
                    <a:pt x="0" y="2589"/>
                    <a:pt x="33" y="2630"/>
                    <a:pt x="91" y="2638"/>
                  </a:cubicBezTo>
                  <a:lnTo>
                    <a:pt x="99" y="2638"/>
                  </a:lnTo>
                  <a:cubicBezTo>
                    <a:pt x="148" y="2638"/>
                    <a:pt x="189" y="2589"/>
                    <a:pt x="181" y="2539"/>
                  </a:cubicBezTo>
                  <a:cubicBezTo>
                    <a:pt x="263" y="1397"/>
                    <a:pt x="1167" y="140"/>
                    <a:pt x="1175" y="132"/>
                  </a:cubicBezTo>
                  <a:cubicBezTo>
                    <a:pt x="1212" y="64"/>
                    <a:pt x="1153" y="1"/>
                    <a:pt x="10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11783125" y="2609350"/>
              <a:ext cx="109975" cy="222150"/>
            </a:xfrm>
            <a:custGeom>
              <a:avLst/>
              <a:gdLst/>
              <a:ahLst/>
              <a:cxnLst/>
              <a:rect l="l" t="t" r="r" b="b"/>
              <a:pathLst>
                <a:path w="4399" h="8886" extrusionOk="0">
                  <a:moveTo>
                    <a:pt x="137" y="1"/>
                  </a:moveTo>
                  <a:cubicBezTo>
                    <a:pt x="63" y="1"/>
                    <a:pt x="1" y="98"/>
                    <a:pt x="76" y="166"/>
                  </a:cubicBezTo>
                  <a:cubicBezTo>
                    <a:pt x="3683" y="3683"/>
                    <a:pt x="4201" y="8746"/>
                    <a:pt x="4201" y="8795"/>
                  </a:cubicBezTo>
                  <a:cubicBezTo>
                    <a:pt x="4209" y="8836"/>
                    <a:pt x="4250" y="8877"/>
                    <a:pt x="4300" y="8877"/>
                  </a:cubicBezTo>
                  <a:lnTo>
                    <a:pt x="4308" y="8885"/>
                  </a:lnTo>
                  <a:cubicBezTo>
                    <a:pt x="4357" y="8877"/>
                    <a:pt x="4398" y="8828"/>
                    <a:pt x="4390" y="8778"/>
                  </a:cubicBezTo>
                  <a:cubicBezTo>
                    <a:pt x="4382" y="8729"/>
                    <a:pt x="3856" y="3601"/>
                    <a:pt x="207" y="35"/>
                  </a:cubicBezTo>
                  <a:cubicBezTo>
                    <a:pt x="185" y="11"/>
                    <a:pt x="160" y="1"/>
                    <a:pt x="1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11759325" y="2671850"/>
              <a:ext cx="98625" cy="40475"/>
            </a:xfrm>
            <a:custGeom>
              <a:avLst/>
              <a:gdLst/>
              <a:ahLst/>
              <a:cxnLst/>
              <a:rect l="l" t="t" r="r" b="b"/>
              <a:pathLst>
                <a:path w="3945" h="1619" extrusionOk="0">
                  <a:moveTo>
                    <a:pt x="99" y="0"/>
                  </a:moveTo>
                  <a:cubicBezTo>
                    <a:pt x="50" y="0"/>
                    <a:pt x="9" y="41"/>
                    <a:pt x="0" y="90"/>
                  </a:cubicBezTo>
                  <a:cubicBezTo>
                    <a:pt x="0" y="140"/>
                    <a:pt x="42" y="181"/>
                    <a:pt x="91" y="189"/>
                  </a:cubicBezTo>
                  <a:cubicBezTo>
                    <a:pt x="1849" y="247"/>
                    <a:pt x="3764" y="1586"/>
                    <a:pt x="3789" y="1603"/>
                  </a:cubicBezTo>
                  <a:cubicBezTo>
                    <a:pt x="3805" y="1611"/>
                    <a:pt x="3822" y="1619"/>
                    <a:pt x="3838" y="1619"/>
                  </a:cubicBezTo>
                  <a:cubicBezTo>
                    <a:pt x="3871" y="1619"/>
                    <a:pt x="3904" y="1603"/>
                    <a:pt x="3920" y="1578"/>
                  </a:cubicBezTo>
                  <a:cubicBezTo>
                    <a:pt x="3945" y="1537"/>
                    <a:pt x="3937" y="1479"/>
                    <a:pt x="3896" y="1446"/>
                  </a:cubicBezTo>
                  <a:cubicBezTo>
                    <a:pt x="3814" y="1397"/>
                    <a:pt x="1915" y="66"/>
                    <a:pt x="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11785650" y="2734600"/>
              <a:ext cx="96975" cy="42650"/>
            </a:xfrm>
            <a:custGeom>
              <a:avLst/>
              <a:gdLst/>
              <a:ahLst/>
              <a:cxnLst/>
              <a:rect l="l" t="t" r="r" b="b"/>
              <a:pathLst>
                <a:path w="3879" h="1706" extrusionOk="0">
                  <a:moveTo>
                    <a:pt x="128" y="1"/>
                  </a:moveTo>
                  <a:cubicBezTo>
                    <a:pt x="27" y="1"/>
                    <a:pt x="1" y="162"/>
                    <a:pt x="114" y="177"/>
                  </a:cubicBezTo>
                  <a:cubicBezTo>
                    <a:pt x="1396" y="457"/>
                    <a:pt x="2613" y="966"/>
                    <a:pt x="3706" y="1689"/>
                  </a:cubicBezTo>
                  <a:cubicBezTo>
                    <a:pt x="3714" y="1698"/>
                    <a:pt x="3738" y="1706"/>
                    <a:pt x="3755" y="1706"/>
                  </a:cubicBezTo>
                  <a:cubicBezTo>
                    <a:pt x="3845" y="1706"/>
                    <a:pt x="3878" y="1599"/>
                    <a:pt x="3812" y="1541"/>
                  </a:cubicBezTo>
                  <a:cubicBezTo>
                    <a:pt x="2695" y="802"/>
                    <a:pt x="1454" y="284"/>
                    <a:pt x="155" y="5"/>
                  </a:cubicBezTo>
                  <a:cubicBezTo>
                    <a:pt x="146" y="2"/>
                    <a:pt x="136" y="1"/>
                    <a:pt x="1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11831650" y="2614600"/>
              <a:ext cx="17175" cy="70825"/>
            </a:xfrm>
            <a:custGeom>
              <a:avLst/>
              <a:gdLst/>
              <a:ahLst/>
              <a:cxnLst/>
              <a:rect l="l" t="t" r="r" b="b"/>
              <a:pathLst>
                <a:path w="687" h="2833" extrusionOk="0">
                  <a:moveTo>
                    <a:pt x="573" y="0"/>
                  </a:moveTo>
                  <a:cubicBezTo>
                    <a:pt x="539" y="0"/>
                    <a:pt x="506" y="19"/>
                    <a:pt x="493" y="63"/>
                  </a:cubicBezTo>
                  <a:cubicBezTo>
                    <a:pt x="469" y="129"/>
                    <a:pt x="0" y="1600"/>
                    <a:pt x="304" y="2767"/>
                  </a:cubicBezTo>
                  <a:cubicBezTo>
                    <a:pt x="312" y="2808"/>
                    <a:pt x="345" y="2832"/>
                    <a:pt x="395" y="2832"/>
                  </a:cubicBezTo>
                  <a:lnTo>
                    <a:pt x="411" y="2832"/>
                  </a:lnTo>
                  <a:cubicBezTo>
                    <a:pt x="460" y="2816"/>
                    <a:pt x="493" y="2767"/>
                    <a:pt x="477" y="2717"/>
                  </a:cubicBezTo>
                  <a:cubicBezTo>
                    <a:pt x="197" y="1608"/>
                    <a:pt x="658" y="137"/>
                    <a:pt x="666" y="121"/>
                  </a:cubicBezTo>
                  <a:cubicBezTo>
                    <a:pt x="686" y="49"/>
                    <a:pt x="628" y="0"/>
                    <a:pt x="5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1906825" y="2663225"/>
              <a:ext cx="56075" cy="16850"/>
            </a:xfrm>
            <a:custGeom>
              <a:avLst/>
              <a:gdLst/>
              <a:ahLst/>
              <a:cxnLst/>
              <a:rect l="l" t="t" r="r" b="b"/>
              <a:pathLst>
                <a:path w="2243" h="674" extrusionOk="0">
                  <a:moveTo>
                    <a:pt x="1704" y="0"/>
                  </a:moveTo>
                  <a:cubicBezTo>
                    <a:pt x="844" y="0"/>
                    <a:pt x="94" y="481"/>
                    <a:pt x="58" y="509"/>
                  </a:cubicBezTo>
                  <a:cubicBezTo>
                    <a:pt x="9" y="534"/>
                    <a:pt x="1" y="592"/>
                    <a:pt x="25" y="633"/>
                  </a:cubicBezTo>
                  <a:cubicBezTo>
                    <a:pt x="42" y="657"/>
                    <a:pt x="75" y="674"/>
                    <a:pt x="108" y="674"/>
                  </a:cubicBezTo>
                  <a:cubicBezTo>
                    <a:pt x="124" y="674"/>
                    <a:pt x="141" y="666"/>
                    <a:pt x="157" y="657"/>
                  </a:cubicBezTo>
                  <a:cubicBezTo>
                    <a:pt x="164" y="650"/>
                    <a:pt x="900" y="186"/>
                    <a:pt x="1712" y="186"/>
                  </a:cubicBezTo>
                  <a:cubicBezTo>
                    <a:pt x="1837" y="186"/>
                    <a:pt x="1963" y="197"/>
                    <a:pt x="2088" y="222"/>
                  </a:cubicBezTo>
                  <a:cubicBezTo>
                    <a:pt x="2098" y="224"/>
                    <a:pt x="2107" y="226"/>
                    <a:pt x="2116" y="226"/>
                  </a:cubicBezTo>
                  <a:cubicBezTo>
                    <a:pt x="2217" y="226"/>
                    <a:pt x="2242" y="64"/>
                    <a:pt x="2121" y="41"/>
                  </a:cubicBezTo>
                  <a:cubicBezTo>
                    <a:pt x="1981" y="13"/>
                    <a:pt x="184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11581400" y="2583500"/>
              <a:ext cx="417075" cy="310450"/>
            </a:xfrm>
            <a:custGeom>
              <a:avLst/>
              <a:gdLst/>
              <a:ahLst/>
              <a:cxnLst/>
              <a:rect l="l" t="t" r="r" b="b"/>
              <a:pathLst>
                <a:path w="16683" h="12418" extrusionOk="0">
                  <a:moveTo>
                    <a:pt x="8342" y="0"/>
                  </a:moveTo>
                  <a:lnTo>
                    <a:pt x="8342" y="0"/>
                  </a:lnTo>
                  <a:cubicBezTo>
                    <a:pt x="8194" y="2203"/>
                    <a:pt x="7363" y="2513"/>
                    <a:pt x="6907" y="2513"/>
                  </a:cubicBezTo>
                  <a:cubicBezTo>
                    <a:pt x="6729" y="2513"/>
                    <a:pt x="6608" y="2466"/>
                    <a:pt x="6608" y="2466"/>
                  </a:cubicBezTo>
                  <a:lnTo>
                    <a:pt x="6608" y="2466"/>
                  </a:lnTo>
                  <a:cubicBezTo>
                    <a:pt x="6813" y="3600"/>
                    <a:pt x="6222" y="3887"/>
                    <a:pt x="5901" y="3961"/>
                  </a:cubicBezTo>
                  <a:cubicBezTo>
                    <a:pt x="5729" y="3715"/>
                    <a:pt x="5589" y="3452"/>
                    <a:pt x="5490" y="3164"/>
                  </a:cubicBezTo>
                  <a:cubicBezTo>
                    <a:pt x="5490" y="3164"/>
                    <a:pt x="5265" y="4435"/>
                    <a:pt x="4327" y="4435"/>
                  </a:cubicBezTo>
                  <a:cubicBezTo>
                    <a:pt x="4062" y="4435"/>
                    <a:pt x="3742" y="4335"/>
                    <a:pt x="3354" y="4076"/>
                  </a:cubicBezTo>
                  <a:cubicBezTo>
                    <a:pt x="3354" y="4076"/>
                    <a:pt x="3354" y="5234"/>
                    <a:pt x="1736" y="5234"/>
                  </a:cubicBezTo>
                  <a:cubicBezTo>
                    <a:pt x="1292" y="5234"/>
                    <a:pt x="724" y="5146"/>
                    <a:pt x="1" y="4923"/>
                  </a:cubicBezTo>
                  <a:lnTo>
                    <a:pt x="1" y="4923"/>
                  </a:lnTo>
                  <a:cubicBezTo>
                    <a:pt x="3493" y="6156"/>
                    <a:pt x="2302" y="7742"/>
                    <a:pt x="2302" y="7742"/>
                  </a:cubicBezTo>
                  <a:cubicBezTo>
                    <a:pt x="4151" y="7906"/>
                    <a:pt x="3789" y="9270"/>
                    <a:pt x="3789" y="9270"/>
                  </a:cubicBezTo>
                  <a:cubicBezTo>
                    <a:pt x="4069" y="9040"/>
                    <a:pt x="4389" y="8851"/>
                    <a:pt x="4734" y="8719"/>
                  </a:cubicBezTo>
                  <a:lnTo>
                    <a:pt x="4734" y="8719"/>
                  </a:lnTo>
                  <a:cubicBezTo>
                    <a:pt x="4734" y="9024"/>
                    <a:pt x="4562" y="9352"/>
                    <a:pt x="4011" y="9648"/>
                  </a:cubicBezTo>
                  <a:cubicBezTo>
                    <a:pt x="4011" y="9648"/>
                    <a:pt x="5383" y="10363"/>
                    <a:pt x="3329" y="12417"/>
                  </a:cubicBezTo>
                  <a:cubicBezTo>
                    <a:pt x="4257" y="11568"/>
                    <a:pt x="4920" y="11317"/>
                    <a:pt x="5379" y="11317"/>
                  </a:cubicBezTo>
                  <a:cubicBezTo>
                    <a:pt x="6039" y="11317"/>
                    <a:pt x="6279" y="11834"/>
                    <a:pt x="6279" y="11834"/>
                  </a:cubicBezTo>
                  <a:cubicBezTo>
                    <a:pt x="6653" y="11254"/>
                    <a:pt x="7033" y="11094"/>
                    <a:pt x="7338" y="11094"/>
                  </a:cubicBezTo>
                  <a:cubicBezTo>
                    <a:pt x="7711" y="11094"/>
                    <a:pt x="7972" y="11333"/>
                    <a:pt x="7972" y="11333"/>
                  </a:cubicBezTo>
                  <a:cubicBezTo>
                    <a:pt x="7882" y="10856"/>
                    <a:pt x="7906" y="10363"/>
                    <a:pt x="8046" y="9895"/>
                  </a:cubicBezTo>
                  <a:cubicBezTo>
                    <a:pt x="8186" y="10363"/>
                    <a:pt x="8210" y="10856"/>
                    <a:pt x="8120" y="11333"/>
                  </a:cubicBezTo>
                  <a:cubicBezTo>
                    <a:pt x="8120" y="11333"/>
                    <a:pt x="8381" y="11094"/>
                    <a:pt x="8754" y="11094"/>
                  </a:cubicBezTo>
                  <a:cubicBezTo>
                    <a:pt x="9059" y="11094"/>
                    <a:pt x="9440" y="11254"/>
                    <a:pt x="9813" y="11834"/>
                  </a:cubicBezTo>
                  <a:cubicBezTo>
                    <a:pt x="9813" y="11834"/>
                    <a:pt x="10056" y="11317"/>
                    <a:pt x="10716" y="11317"/>
                  </a:cubicBezTo>
                  <a:cubicBezTo>
                    <a:pt x="11176" y="11317"/>
                    <a:pt x="11839" y="11568"/>
                    <a:pt x="12763" y="12417"/>
                  </a:cubicBezTo>
                  <a:cubicBezTo>
                    <a:pt x="10709" y="10363"/>
                    <a:pt x="12081" y="9648"/>
                    <a:pt x="12081" y="9648"/>
                  </a:cubicBezTo>
                  <a:cubicBezTo>
                    <a:pt x="11424" y="9286"/>
                    <a:pt x="11300" y="8892"/>
                    <a:pt x="11374" y="8547"/>
                  </a:cubicBezTo>
                  <a:lnTo>
                    <a:pt x="11374" y="8547"/>
                  </a:lnTo>
                  <a:cubicBezTo>
                    <a:pt x="11925" y="8662"/>
                    <a:pt x="12451" y="8908"/>
                    <a:pt x="12895" y="9262"/>
                  </a:cubicBezTo>
                  <a:cubicBezTo>
                    <a:pt x="12895" y="9262"/>
                    <a:pt x="12533" y="7898"/>
                    <a:pt x="14374" y="7742"/>
                  </a:cubicBezTo>
                  <a:cubicBezTo>
                    <a:pt x="14382" y="7742"/>
                    <a:pt x="13190" y="6156"/>
                    <a:pt x="16683" y="4923"/>
                  </a:cubicBezTo>
                  <a:lnTo>
                    <a:pt x="16683" y="4923"/>
                  </a:lnTo>
                  <a:cubicBezTo>
                    <a:pt x="15958" y="5146"/>
                    <a:pt x="15389" y="5234"/>
                    <a:pt x="14944" y="5234"/>
                  </a:cubicBezTo>
                  <a:cubicBezTo>
                    <a:pt x="13325" y="5234"/>
                    <a:pt x="13330" y="4077"/>
                    <a:pt x="13330" y="4076"/>
                  </a:cubicBezTo>
                  <a:lnTo>
                    <a:pt x="13330" y="4076"/>
                  </a:lnTo>
                  <a:cubicBezTo>
                    <a:pt x="12942" y="4335"/>
                    <a:pt x="12621" y="4435"/>
                    <a:pt x="12356" y="4435"/>
                  </a:cubicBezTo>
                  <a:cubicBezTo>
                    <a:pt x="11415" y="4435"/>
                    <a:pt x="11185" y="3164"/>
                    <a:pt x="11185" y="3164"/>
                  </a:cubicBezTo>
                  <a:cubicBezTo>
                    <a:pt x="11087" y="3460"/>
                    <a:pt x="10939" y="3739"/>
                    <a:pt x="10758" y="3994"/>
                  </a:cubicBezTo>
                  <a:cubicBezTo>
                    <a:pt x="10314" y="3978"/>
                    <a:pt x="9336" y="3797"/>
                    <a:pt x="9764" y="2490"/>
                  </a:cubicBezTo>
                  <a:lnTo>
                    <a:pt x="9764" y="2490"/>
                  </a:lnTo>
                  <a:cubicBezTo>
                    <a:pt x="9764" y="2490"/>
                    <a:pt x="9689" y="2511"/>
                    <a:pt x="9573" y="2511"/>
                  </a:cubicBezTo>
                  <a:cubicBezTo>
                    <a:pt x="9173" y="2511"/>
                    <a:pt x="8284" y="2259"/>
                    <a:pt x="83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11779050" y="2676575"/>
              <a:ext cx="8450" cy="206075"/>
            </a:xfrm>
            <a:custGeom>
              <a:avLst/>
              <a:gdLst/>
              <a:ahLst/>
              <a:cxnLst/>
              <a:rect l="l" t="t" r="r" b="b"/>
              <a:pathLst>
                <a:path w="338" h="8243" extrusionOk="0">
                  <a:moveTo>
                    <a:pt x="239" y="0"/>
                  </a:moveTo>
                  <a:cubicBezTo>
                    <a:pt x="181" y="0"/>
                    <a:pt x="132" y="41"/>
                    <a:pt x="132" y="99"/>
                  </a:cubicBezTo>
                  <a:lnTo>
                    <a:pt x="0" y="8144"/>
                  </a:lnTo>
                  <a:cubicBezTo>
                    <a:pt x="0" y="8201"/>
                    <a:pt x="41" y="8242"/>
                    <a:pt x="99" y="8242"/>
                  </a:cubicBezTo>
                  <a:cubicBezTo>
                    <a:pt x="156" y="8242"/>
                    <a:pt x="206" y="8201"/>
                    <a:pt x="206" y="8144"/>
                  </a:cubicBezTo>
                  <a:lnTo>
                    <a:pt x="337" y="99"/>
                  </a:lnTo>
                  <a:cubicBezTo>
                    <a:pt x="337" y="41"/>
                    <a:pt x="288" y="0"/>
                    <a:pt x="2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1781725" y="2729575"/>
              <a:ext cx="111175" cy="62875"/>
            </a:xfrm>
            <a:custGeom>
              <a:avLst/>
              <a:gdLst/>
              <a:ahLst/>
              <a:cxnLst/>
              <a:rect l="l" t="t" r="r" b="b"/>
              <a:pathLst>
                <a:path w="4447" h="2515" extrusionOk="0">
                  <a:moveTo>
                    <a:pt x="4299" y="1"/>
                  </a:moveTo>
                  <a:cubicBezTo>
                    <a:pt x="4285" y="1"/>
                    <a:pt x="4271" y="6"/>
                    <a:pt x="4257" y="17"/>
                  </a:cubicBezTo>
                  <a:lnTo>
                    <a:pt x="82" y="2326"/>
                  </a:lnTo>
                  <a:cubicBezTo>
                    <a:pt x="0" y="2383"/>
                    <a:pt x="33" y="2507"/>
                    <a:pt x="132" y="2515"/>
                  </a:cubicBezTo>
                  <a:cubicBezTo>
                    <a:pt x="148" y="2515"/>
                    <a:pt x="165" y="2515"/>
                    <a:pt x="181" y="2507"/>
                  </a:cubicBezTo>
                  <a:lnTo>
                    <a:pt x="4356" y="189"/>
                  </a:lnTo>
                  <a:cubicBezTo>
                    <a:pt x="4446" y="154"/>
                    <a:pt x="4377" y="1"/>
                    <a:pt x="42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1780150" y="2789475"/>
              <a:ext cx="63225" cy="49200"/>
            </a:xfrm>
            <a:custGeom>
              <a:avLst/>
              <a:gdLst/>
              <a:ahLst/>
              <a:cxnLst/>
              <a:rect l="l" t="t" r="r" b="b"/>
              <a:pathLst>
                <a:path w="2529" h="1968" extrusionOk="0">
                  <a:moveTo>
                    <a:pt x="140" y="1"/>
                  </a:moveTo>
                  <a:cubicBezTo>
                    <a:pt x="61" y="1"/>
                    <a:pt x="1" y="99"/>
                    <a:pt x="63" y="168"/>
                  </a:cubicBezTo>
                  <a:lnTo>
                    <a:pt x="2340" y="1943"/>
                  </a:lnTo>
                  <a:cubicBezTo>
                    <a:pt x="2356" y="1960"/>
                    <a:pt x="2381" y="1968"/>
                    <a:pt x="2397" y="1968"/>
                  </a:cubicBezTo>
                  <a:cubicBezTo>
                    <a:pt x="2496" y="1960"/>
                    <a:pt x="2529" y="1845"/>
                    <a:pt x="2463" y="1787"/>
                  </a:cubicBezTo>
                  <a:lnTo>
                    <a:pt x="186" y="12"/>
                  </a:lnTo>
                  <a:cubicBezTo>
                    <a:pt x="171" y="4"/>
                    <a:pt x="155" y="1"/>
                    <a:pt x="1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1781500" y="2688525"/>
              <a:ext cx="32900" cy="27725"/>
            </a:xfrm>
            <a:custGeom>
              <a:avLst/>
              <a:gdLst/>
              <a:ahLst/>
              <a:cxnLst/>
              <a:rect l="l" t="t" r="r" b="b"/>
              <a:pathLst>
                <a:path w="1316" h="1109" extrusionOk="0">
                  <a:moveTo>
                    <a:pt x="1208" y="0"/>
                  </a:moveTo>
                  <a:cubicBezTo>
                    <a:pt x="1185" y="0"/>
                    <a:pt x="1162" y="9"/>
                    <a:pt x="1143" y="23"/>
                  </a:cubicBezTo>
                  <a:lnTo>
                    <a:pt x="50" y="927"/>
                  </a:lnTo>
                  <a:cubicBezTo>
                    <a:pt x="9" y="960"/>
                    <a:pt x="1" y="1026"/>
                    <a:pt x="34" y="1067"/>
                  </a:cubicBezTo>
                  <a:cubicBezTo>
                    <a:pt x="58" y="1092"/>
                    <a:pt x="83" y="1100"/>
                    <a:pt x="116" y="1108"/>
                  </a:cubicBezTo>
                  <a:cubicBezTo>
                    <a:pt x="132" y="1108"/>
                    <a:pt x="157" y="1100"/>
                    <a:pt x="174" y="1083"/>
                  </a:cubicBezTo>
                  <a:lnTo>
                    <a:pt x="1275" y="179"/>
                  </a:lnTo>
                  <a:cubicBezTo>
                    <a:pt x="1316" y="138"/>
                    <a:pt x="1316" y="81"/>
                    <a:pt x="1283" y="40"/>
                  </a:cubicBezTo>
                  <a:cubicBezTo>
                    <a:pt x="1265" y="13"/>
                    <a:pt x="1237" y="0"/>
                    <a:pt x="12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1781500" y="2725375"/>
              <a:ext cx="33250" cy="27425"/>
            </a:xfrm>
            <a:custGeom>
              <a:avLst/>
              <a:gdLst/>
              <a:ahLst/>
              <a:cxnLst/>
              <a:rect l="l" t="t" r="r" b="b"/>
              <a:pathLst>
                <a:path w="1330" h="1097" extrusionOk="0">
                  <a:moveTo>
                    <a:pt x="1192" y="0"/>
                  </a:moveTo>
                  <a:cubicBezTo>
                    <a:pt x="1176" y="0"/>
                    <a:pt x="1160" y="4"/>
                    <a:pt x="1143" y="12"/>
                  </a:cubicBezTo>
                  <a:lnTo>
                    <a:pt x="50" y="916"/>
                  </a:lnTo>
                  <a:cubicBezTo>
                    <a:pt x="9" y="949"/>
                    <a:pt x="1" y="1015"/>
                    <a:pt x="34" y="1056"/>
                  </a:cubicBezTo>
                  <a:cubicBezTo>
                    <a:pt x="58" y="1080"/>
                    <a:pt x="83" y="1089"/>
                    <a:pt x="116" y="1097"/>
                  </a:cubicBezTo>
                  <a:cubicBezTo>
                    <a:pt x="141" y="1089"/>
                    <a:pt x="157" y="1080"/>
                    <a:pt x="174" y="1072"/>
                  </a:cubicBezTo>
                  <a:lnTo>
                    <a:pt x="1275" y="168"/>
                  </a:lnTo>
                  <a:cubicBezTo>
                    <a:pt x="1330" y="93"/>
                    <a:pt x="1270" y="0"/>
                    <a:pt x="11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1808825" y="2740450"/>
              <a:ext cx="21850" cy="36800"/>
            </a:xfrm>
            <a:custGeom>
              <a:avLst/>
              <a:gdLst/>
              <a:ahLst/>
              <a:cxnLst/>
              <a:rect l="l" t="t" r="r" b="b"/>
              <a:pathLst>
                <a:path w="874" h="1472" extrusionOk="0">
                  <a:moveTo>
                    <a:pt x="708" y="0"/>
                  </a:moveTo>
                  <a:cubicBezTo>
                    <a:pt x="677" y="0"/>
                    <a:pt x="650" y="15"/>
                    <a:pt x="642" y="50"/>
                  </a:cubicBezTo>
                  <a:lnTo>
                    <a:pt x="26" y="1332"/>
                  </a:lnTo>
                  <a:cubicBezTo>
                    <a:pt x="1" y="1381"/>
                    <a:pt x="26" y="1439"/>
                    <a:pt x="75" y="1464"/>
                  </a:cubicBezTo>
                  <a:cubicBezTo>
                    <a:pt x="83" y="1472"/>
                    <a:pt x="100" y="1472"/>
                    <a:pt x="116" y="1472"/>
                  </a:cubicBezTo>
                  <a:cubicBezTo>
                    <a:pt x="157" y="1472"/>
                    <a:pt x="190" y="1455"/>
                    <a:pt x="206" y="1414"/>
                  </a:cubicBezTo>
                  <a:lnTo>
                    <a:pt x="823" y="140"/>
                  </a:lnTo>
                  <a:cubicBezTo>
                    <a:pt x="874" y="72"/>
                    <a:pt x="780" y="0"/>
                    <a:pt x="7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1847450" y="2718600"/>
              <a:ext cx="21200" cy="37075"/>
            </a:xfrm>
            <a:custGeom>
              <a:avLst/>
              <a:gdLst/>
              <a:ahLst/>
              <a:cxnLst/>
              <a:rect l="l" t="t" r="r" b="b"/>
              <a:pathLst>
                <a:path w="848" h="1483" extrusionOk="0">
                  <a:moveTo>
                    <a:pt x="726" y="1"/>
                  </a:moveTo>
                  <a:cubicBezTo>
                    <a:pt x="692" y="1"/>
                    <a:pt x="659" y="19"/>
                    <a:pt x="642" y="53"/>
                  </a:cubicBezTo>
                  <a:lnTo>
                    <a:pt x="26" y="1335"/>
                  </a:lnTo>
                  <a:cubicBezTo>
                    <a:pt x="1" y="1384"/>
                    <a:pt x="17" y="1442"/>
                    <a:pt x="67" y="1466"/>
                  </a:cubicBezTo>
                  <a:cubicBezTo>
                    <a:pt x="83" y="1475"/>
                    <a:pt x="100" y="1483"/>
                    <a:pt x="116" y="1483"/>
                  </a:cubicBezTo>
                  <a:cubicBezTo>
                    <a:pt x="149" y="1475"/>
                    <a:pt x="190" y="1458"/>
                    <a:pt x="206" y="1425"/>
                  </a:cubicBezTo>
                  <a:lnTo>
                    <a:pt x="823" y="143"/>
                  </a:lnTo>
                  <a:cubicBezTo>
                    <a:pt x="847" y="94"/>
                    <a:pt x="823" y="37"/>
                    <a:pt x="773" y="12"/>
                  </a:cubicBezTo>
                  <a:cubicBezTo>
                    <a:pt x="758" y="4"/>
                    <a:pt x="742" y="1"/>
                    <a:pt x="7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11852850" y="2748575"/>
              <a:ext cx="42025" cy="8975"/>
            </a:xfrm>
            <a:custGeom>
              <a:avLst/>
              <a:gdLst/>
              <a:ahLst/>
              <a:cxnLst/>
              <a:rect l="l" t="t" r="r" b="b"/>
              <a:pathLst>
                <a:path w="1681" h="359" extrusionOk="0">
                  <a:moveTo>
                    <a:pt x="114" y="0"/>
                  </a:moveTo>
                  <a:cubicBezTo>
                    <a:pt x="21" y="0"/>
                    <a:pt x="0" y="210"/>
                    <a:pt x="108" y="210"/>
                  </a:cubicBezTo>
                  <a:cubicBezTo>
                    <a:pt x="110" y="210"/>
                    <a:pt x="112" y="210"/>
                    <a:pt x="114" y="210"/>
                  </a:cubicBezTo>
                  <a:lnTo>
                    <a:pt x="1527" y="358"/>
                  </a:lnTo>
                  <a:lnTo>
                    <a:pt x="1535" y="358"/>
                  </a:lnTo>
                  <a:cubicBezTo>
                    <a:pt x="1538" y="358"/>
                    <a:pt x="1541" y="358"/>
                    <a:pt x="1543" y="358"/>
                  </a:cubicBezTo>
                  <a:cubicBezTo>
                    <a:pt x="1675" y="358"/>
                    <a:pt x="1680" y="160"/>
                    <a:pt x="1543" y="152"/>
                  </a:cubicBezTo>
                  <a:lnTo>
                    <a:pt x="138" y="4"/>
                  </a:lnTo>
                  <a:cubicBezTo>
                    <a:pt x="130" y="1"/>
                    <a:pt x="122" y="0"/>
                    <a:pt x="1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1816650" y="2769225"/>
              <a:ext cx="41650" cy="8850"/>
            </a:xfrm>
            <a:custGeom>
              <a:avLst/>
              <a:gdLst/>
              <a:ahLst/>
              <a:cxnLst/>
              <a:rect l="l" t="t" r="r" b="b"/>
              <a:pathLst>
                <a:path w="1666" h="354" extrusionOk="0">
                  <a:moveTo>
                    <a:pt x="123" y="0"/>
                  </a:moveTo>
                  <a:cubicBezTo>
                    <a:pt x="17" y="17"/>
                    <a:pt x="0" y="165"/>
                    <a:pt x="99" y="197"/>
                  </a:cubicBezTo>
                  <a:lnTo>
                    <a:pt x="1512" y="345"/>
                  </a:lnTo>
                  <a:lnTo>
                    <a:pt x="1529" y="345"/>
                  </a:lnTo>
                  <a:lnTo>
                    <a:pt x="1529" y="354"/>
                  </a:lnTo>
                  <a:cubicBezTo>
                    <a:pt x="1531" y="354"/>
                    <a:pt x="1534" y="354"/>
                    <a:pt x="1536" y="354"/>
                  </a:cubicBezTo>
                  <a:cubicBezTo>
                    <a:pt x="1660" y="354"/>
                    <a:pt x="1666" y="156"/>
                    <a:pt x="1537" y="148"/>
                  </a:cubicBezTo>
                  <a:lnTo>
                    <a:pt x="12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11806375" y="2809925"/>
              <a:ext cx="10500" cy="39650"/>
            </a:xfrm>
            <a:custGeom>
              <a:avLst/>
              <a:gdLst/>
              <a:ahLst/>
              <a:cxnLst/>
              <a:rect l="l" t="t" r="r" b="b"/>
              <a:pathLst>
                <a:path w="420" h="1586" extrusionOk="0">
                  <a:moveTo>
                    <a:pt x="106" y="0"/>
                  </a:moveTo>
                  <a:cubicBezTo>
                    <a:pt x="55" y="0"/>
                    <a:pt x="5" y="34"/>
                    <a:pt x="0" y="98"/>
                  </a:cubicBezTo>
                  <a:lnTo>
                    <a:pt x="214" y="1503"/>
                  </a:lnTo>
                  <a:cubicBezTo>
                    <a:pt x="222" y="1553"/>
                    <a:pt x="272" y="1585"/>
                    <a:pt x="321" y="1585"/>
                  </a:cubicBezTo>
                  <a:lnTo>
                    <a:pt x="329" y="1585"/>
                  </a:lnTo>
                  <a:cubicBezTo>
                    <a:pt x="387" y="1569"/>
                    <a:pt x="419" y="1520"/>
                    <a:pt x="419" y="1470"/>
                  </a:cubicBezTo>
                  <a:lnTo>
                    <a:pt x="206" y="65"/>
                  </a:lnTo>
                  <a:cubicBezTo>
                    <a:pt x="188" y="21"/>
                    <a:pt x="147"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11675125" y="2729525"/>
              <a:ext cx="111350" cy="62925"/>
            </a:xfrm>
            <a:custGeom>
              <a:avLst/>
              <a:gdLst/>
              <a:ahLst/>
              <a:cxnLst/>
              <a:rect l="l" t="t" r="r" b="b"/>
              <a:pathLst>
                <a:path w="4454" h="2517" extrusionOk="0">
                  <a:moveTo>
                    <a:pt x="153" y="1"/>
                  </a:moveTo>
                  <a:cubicBezTo>
                    <a:pt x="74" y="1"/>
                    <a:pt x="0" y="163"/>
                    <a:pt x="98" y="191"/>
                  </a:cubicBezTo>
                  <a:lnTo>
                    <a:pt x="4272" y="2509"/>
                  </a:lnTo>
                  <a:cubicBezTo>
                    <a:pt x="4289" y="2517"/>
                    <a:pt x="4305" y="2517"/>
                    <a:pt x="4322" y="2517"/>
                  </a:cubicBezTo>
                  <a:cubicBezTo>
                    <a:pt x="4420" y="2509"/>
                    <a:pt x="4453" y="2385"/>
                    <a:pt x="4371" y="2328"/>
                  </a:cubicBezTo>
                  <a:lnTo>
                    <a:pt x="196" y="19"/>
                  </a:lnTo>
                  <a:cubicBezTo>
                    <a:pt x="182" y="6"/>
                    <a:pt x="168" y="1"/>
                    <a:pt x="1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11725225" y="2789475"/>
              <a:ext cx="62800" cy="49200"/>
            </a:xfrm>
            <a:custGeom>
              <a:avLst/>
              <a:gdLst/>
              <a:ahLst/>
              <a:cxnLst/>
              <a:rect l="l" t="t" r="r" b="b"/>
              <a:pathLst>
                <a:path w="2512" h="1968" extrusionOk="0">
                  <a:moveTo>
                    <a:pt x="2372" y="1"/>
                  </a:moveTo>
                  <a:cubicBezTo>
                    <a:pt x="2357" y="1"/>
                    <a:pt x="2342" y="4"/>
                    <a:pt x="2326" y="12"/>
                  </a:cubicBezTo>
                  <a:lnTo>
                    <a:pt x="50" y="1787"/>
                  </a:lnTo>
                  <a:cubicBezTo>
                    <a:pt x="9" y="1820"/>
                    <a:pt x="0" y="1886"/>
                    <a:pt x="33" y="1927"/>
                  </a:cubicBezTo>
                  <a:cubicBezTo>
                    <a:pt x="50" y="1951"/>
                    <a:pt x="82" y="1968"/>
                    <a:pt x="115" y="1968"/>
                  </a:cubicBezTo>
                  <a:cubicBezTo>
                    <a:pt x="132" y="1968"/>
                    <a:pt x="156" y="1960"/>
                    <a:pt x="173" y="1943"/>
                  </a:cubicBezTo>
                  <a:lnTo>
                    <a:pt x="2449" y="168"/>
                  </a:lnTo>
                  <a:cubicBezTo>
                    <a:pt x="2511" y="99"/>
                    <a:pt x="2451" y="1"/>
                    <a:pt x="2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11753575" y="2688525"/>
              <a:ext cx="33500" cy="27725"/>
            </a:xfrm>
            <a:custGeom>
              <a:avLst/>
              <a:gdLst/>
              <a:ahLst/>
              <a:cxnLst/>
              <a:rect l="l" t="t" r="r" b="b"/>
              <a:pathLst>
                <a:path w="1340" h="1109" extrusionOk="0">
                  <a:moveTo>
                    <a:pt x="112" y="0"/>
                  </a:moveTo>
                  <a:cubicBezTo>
                    <a:pt x="83" y="0"/>
                    <a:pt x="56" y="13"/>
                    <a:pt x="33" y="40"/>
                  </a:cubicBezTo>
                  <a:cubicBezTo>
                    <a:pt x="0" y="81"/>
                    <a:pt x="9" y="138"/>
                    <a:pt x="50" y="179"/>
                  </a:cubicBezTo>
                  <a:lnTo>
                    <a:pt x="1143" y="1083"/>
                  </a:lnTo>
                  <a:cubicBezTo>
                    <a:pt x="1159" y="1100"/>
                    <a:pt x="1184" y="1108"/>
                    <a:pt x="1208" y="1108"/>
                  </a:cubicBezTo>
                  <a:cubicBezTo>
                    <a:pt x="1299" y="1100"/>
                    <a:pt x="1340" y="985"/>
                    <a:pt x="1274" y="927"/>
                  </a:cubicBezTo>
                  <a:lnTo>
                    <a:pt x="181" y="23"/>
                  </a:lnTo>
                  <a:cubicBezTo>
                    <a:pt x="159" y="9"/>
                    <a:pt x="135" y="0"/>
                    <a:pt x="1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11753425" y="2725375"/>
              <a:ext cx="33250" cy="27425"/>
            </a:xfrm>
            <a:custGeom>
              <a:avLst/>
              <a:gdLst/>
              <a:ahLst/>
              <a:cxnLst/>
              <a:rect l="l" t="t" r="r" b="b"/>
              <a:pathLst>
                <a:path w="1330" h="1097" extrusionOk="0">
                  <a:moveTo>
                    <a:pt x="139" y="0"/>
                  </a:moveTo>
                  <a:cubicBezTo>
                    <a:pt x="60" y="0"/>
                    <a:pt x="1" y="93"/>
                    <a:pt x="56" y="168"/>
                  </a:cubicBezTo>
                  <a:lnTo>
                    <a:pt x="1149" y="1072"/>
                  </a:lnTo>
                  <a:cubicBezTo>
                    <a:pt x="1165" y="1080"/>
                    <a:pt x="1190" y="1089"/>
                    <a:pt x="1214" y="1097"/>
                  </a:cubicBezTo>
                  <a:cubicBezTo>
                    <a:pt x="1247" y="1089"/>
                    <a:pt x="1272" y="1080"/>
                    <a:pt x="1288" y="1056"/>
                  </a:cubicBezTo>
                  <a:cubicBezTo>
                    <a:pt x="1329" y="1015"/>
                    <a:pt x="1321" y="949"/>
                    <a:pt x="1280" y="916"/>
                  </a:cubicBezTo>
                  <a:lnTo>
                    <a:pt x="187" y="12"/>
                  </a:lnTo>
                  <a:cubicBezTo>
                    <a:pt x="171" y="4"/>
                    <a:pt x="154" y="0"/>
                    <a:pt x="1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11737500" y="2740450"/>
              <a:ext cx="21850" cy="36800"/>
            </a:xfrm>
            <a:custGeom>
              <a:avLst/>
              <a:gdLst/>
              <a:ahLst/>
              <a:cxnLst/>
              <a:rect l="l" t="t" r="r" b="b"/>
              <a:pathLst>
                <a:path w="874" h="1472" extrusionOk="0">
                  <a:moveTo>
                    <a:pt x="162" y="0"/>
                  </a:moveTo>
                  <a:cubicBezTo>
                    <a:pt x="91" y="0"/>
                    <a:pt x="1" y="72"/>
                    <a:pt x="52" y="140"/>
                  </a:cubicBezTo>
                  <a:lnTo>
                    <a:pt x="668" y="1414"/>
                  </a:lnTo>
                  <a:cubicBezTo>
                    <a:pt x="684" y="1455"/>
                    <a:pt x="717" y="1472"/>
                    <a:pt x="758" y="1472"/>
                  </a:cubicBezTo>
                  <a:cubicBezTo>
                    <a:pt x="775" y="1472"/>
                    <a:pt x="783" y="1472"/>
                    <a:pt x="799" y="1464"/>
                  </a:cubicBezTo>
                  <a:cubicBezTo>
                    <a:pt x="849" y="1439"/>
                    <a:pt x="873" y="1381"/>
                    <a:pt x="849" y="1332"/>
                  </a:cubicBezTo>
                  <a:lnTo>
                    <a:pt x="232" y="50"/>
                  </a:lnTo>
                  <a:cubicBezTo>
                    <a:pt x="222" y="15"/>
                    <a:pt x="194"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1698725" y="2718675"/>
              <a:ext cx="22000" cy="37000"/>
            </a:xfrm>
            <a:custGeom>
              <a:avLst/>
              <a:gdLst/>
              <a:ahLst/>
              <a:cxnLst/>
              <a:rect l="l" t="t" r="r" b="b"/>
              <a:pathLst>
                <a:path w="880" h="1480" extrusionOk="0">
                  <a:moveTo>
                    <a:pt x="167" y="0"/>
                  </a:moveTo>
                  <a:cubicBezTo>
                    <a:pt x="93" y="0"/>
                    <a:pt x="1" y="72"/>
                    <a:pt x="58" y="140"/>
                  </a:cubicBezTo>
                  <a:lnTo>
                    <a:pt x="674" y="1422"/>
                  </a:lnTo>
                  <a:cubicBezTo>
                    <a:pt x="690" y="1455"/>
                    <a:pt x="723" y="1472"/>
                    <a:pt x="764" y="1480"/>
                  </a:cubicBezTo>
                  <a:cubicBezTo>
                    <a:pt x="830" y="1472"/>
                    <a:pt x="879" y="1398"/>
                    <a:pt x="855" y="1332"/>
                  </a:cubicBezTo>
                  <a:lnTo>
                    <a:pt x="239" y="50"/>
                  </a:lnTo>
                  <a:cubicBezTo>
                    <a:pt x="228" y="14"/>
                    <a:pt x="199" y="0"/>
                    <a:pt x="1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11673250" y="2748550"/>
              <a:ext cx="41900" cy="8975"/>
            </a:xfrm>
            <a:custGeom>
              <a:avLst/>
              <a:gdLst/>
              <a:ahLst/>
              <a:cxnLst/>
              <a:rect l="l" t="t" r="r" b="b"/>
              <a:pathLst>
                <a:path w="1676" h="359" extrusionOk="0">
                  <a:moveTo>
                    <a:pt x="1570" y="1"/>
                  </a:moveTo>
                  <a:cubicBezTo>
                    <a:pt x="1562" y="1"/>
                    <a:pt x="1554" y="2"/>
                    <a:pt x="1545" y="5"/>
                  </a:cubicBezTo>
                  <a:lnTo>
                    <a:pt x="132" y="153"/>
                  </a:lnTo>
                  <a:cubicBezTo>
                    <a:pt x="0" y="153"/>
                    <a:pt x="8" y="359"/>
                    <a:pt x="148" y="359"/>
                  </a:cubicBezTo>
                  <a:lnTo>
                    <a:pt x="156" y="351"/>
                  </a:lnTo>
                  <a:lnTo>
                    <a:pt x="1570" y="203"/>
                  </a:lnTo>
                  <a:cubicBezTo>
                    <a:pt x="1572" y="203"/>
                    <a:pt x="1574" y="203"/>
                    <a:pt x="1575" y="203"/>
                  </a:cubicBezTo>
                  <a:cubicBezTo>
                    <a:pt x="1675" y="203"/>
                    <a:pt x="1661" y="1"/>
                    <a:pt x="15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11709675" y="2768950"/>
              <a:ext cx="42075" cy="8925"/>
            </a:xfrm>
            <a:custGeom>
              <a:avLst/>
              <a:gdLst/>
              <a:ahLst/>
              <a:cxnLst/>
              <a:rect l="l" t="t" r="r" b="b"/>
              <a:pathLst>
                <a:path w="1683" h="357" extrusionOk="0">
                  <a:moveTo>
                    <a:pt x="1571" y="0"/>
                  </a:moveTo>
                  <a:cubicBezTo>
                    <a:pt x="1565" y="0"/>
                    <a:pt x="1558" y="1"/>
                    <a:pt x="1551" y="3"/>
                  </a:cubicBezTo>
                  <a:lnTo>
                    <a:pt x="137" y="151"/>
                  </a:lnTo>
                  <a:cubicBezTo>
                    <a:pt x="0" y="159"/>
                    <a:pt x="14" y="357"/>
                    <a:pt x="138" y="357"/>
                  </a:cubicBezTo>
                  <a:cubicBezTo>
                    <a:pt x="141" y="357"/>
                    <a:pt x="143" y="357"/>
                    <a:pt x="146" y="356"/>
                  </a:cubicBezTo>
                  <a:lnTo>
                    <a:pt x="162" y="356"/>
                  </a:lnTo>
                  <a:lnTo>
                    <a:pt x="1567" y="208"/>
                  </a:lnTo>
                  <a:cubicBezTo>
                    <a:pt x="1569" y="209"/>
                    <a:pt x="1571" y="209"/>
                    <a:pt x="1573" y="209"/>
                  </a:cubicBezTo>
                  <a:cubicBezTo>
                    <a:pt x="1682" y="209"/>
                    <a:pt x="1667" y="0"/>
                    <a:pt x="1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11732900" y="2799400"/>
              <a:ext cx="42550" cy="8875"/>
            </a:xfrm>
            <a:custGeom>
              <a:avLst/>
              <a:gdLst/>
              <a:ahLst/>
              <a:cxnLst/>
              <a:rect l="l" t="t" r="r" b="b"/>
              <a:pathLst>
                <a:path w="1702" h="355" extrusionOk="0">
                  <a:moveTo>
                    <a:pt x="1565" y="0"/>
                  </a:moveTo>
                  <a:cubicBezTo>
                    <a:pt x="1560" y="0"/>
                    <a:pt x="1556" y="1"/>
                    <a:pt x="1551" y="1"/>
                  </a:cubicBezTo>
                  <a:lnTo>
                    <a:pt x="137" y="149"/>
                  </a:lnTo>
                  <a:cubicBezTo>
                    <a:pt x="0" y="157"/>
                    <a:pt x="5" y="355"/>
                    <a:pt x="137" y="355"/>
                  </a:cubicBezTo>
                  <a:cubicBezTo>
                    <a:pt x="140" y="355"/>
                    <a:pt x="143" y="355"/>
                    <a:pt x="145" y="355"/>
                  </a:cubicBezTo>
                  <a:lnTo>
                    <a:pt x="153" y="355"/>
                  </a:lnTo>
                  <a:lnTo>
                    <a:pt x="1567" y="207"/>
                  </a:lnTo>
                  <a:cubicBezTo>
                    <a:pt x="1701" y="191"/>
                    <a:pt x="1684" y="0"/>
                    <a:pt x="15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11707950" y="2819525"/>
              <a:ext cx="41825" cy="8875"/>
            </a:xfrm>
            <a:custGeom>
              <a:avLst/>
              <a:gdLst/>
              <a:ahLst/>
              <a:cxnLst/>
              <a:rect l="l" t="t" r="r" b="b"/>
              <a:pathLst>
                <a:path w="1673" h="355" extrusionOk="0">
                  <a:moveTo>
                    <a:pt x="1529" y="1"/>
                  </a:moveTo>
                  <a:cubicBezTo>
                    <a:pt x="1524" y="1"/>
                    <a:pt x="1518" y="1"/>
                    <a:pt x="1513" y="2"/>
                  </a:cubicBezTo>
                  <a:lnTo>
                    <a:pt x="108" y="150"/>
                  </a:lnTo>
                  <a:cubicBezTo>
                    <a:pt x="1" y="182"/>
                    <a:pt x="9" y="330"/>
                    <a:pt x="116" y="355"/>
                  </a:cubicBezTo>
                  <a:lnTo>
                    <a:pt x="124" y="355"/>
                  </a:lnTo>
                  <a:lnTo>
                    <a:pt x="1538" y="207"/>
                  </a:lnTo>
                  <a:cubicBezTo>
                    <a:pt x="1672" y="191"/>
                    <a:pt x="1654" y="1"/>
                    <a:pt x="15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11751100" y="2810000"/>
              <a:ext cx="10500" cy="39575"/>
            </a:xfrm>
            <a:custGeom>
              <a:avLst/>
              <a:gdLst/>
              <a:ahLst/>
              <a:cxnLst/>
              <a:rect l="l" t="t" r="r" b="b"/>
              <a:pathLst>
                <a:path w="420" h="1583" extrusionOk="0">
                  <a:moveTo>
                    <a:pt x="312" y="0"/>
                  </a:moveTo>
                  <a:cubicBezTo>
                    <a:pt x="274" y="0"/>
                    <a:pt x="237" y="20"/>
                    <a:pt x="223" y="62"/>
                  </a:cubicBezTo>
                  <a:lnTo>
                    <a:pt x="1" y="1467"/>
                  </a:lnTo>
                  <a:cubicBezTo>
                    <a:pt x="1" y="1525"/>
                    <a:pt x="34" y="1574"/>
                    <a:pt x="91" y="1582"/>
                  </a:cubicBezTo>
                  <a:lnTo>
                    <a:pt x="108" y="1582"/>
                  </a:lnTo>
                  <a:cubicBezTo>
                    <a:pt x="149" y="1582"/>
                    <a:pt x="190" y="1550"/>
                    <a:pt x="198" y="1500"/>
                  </a:cubicBezTo>
                  <a:lnTo>
                    <a:pt x="420" y="95"/>
                  </a:lnTo>
                  <a:cubicBezTo>
                    <a:pt x="415" y="34"/>
                    <a:pt x="363" y="0"/>
                    <a:pt x="3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11181600" y="2692375"/>
              <a:ext cx="417100" cy="310450"/>
            </a:xfrm>
            <a:custGeom>
              <a:avLst/>
              <a:gdLst/>
              <a:ahLst/>
              <a:cxnLst/>
              <a:rect l="l" t="t" r="r" b="b"/>
              <a:pathLst>
                <a:path w="16684" h="12418" extrusionOk="0">
                  <a:moveTo>
                    <a:pt x="8342" y="1"/>
                  </a:moveTo>
                  <a:cubicBezTo>
                    <a:pt x="8194" y="2205"/>
                    <a:pt x="7358" y="2512"/>
                    <a:pt x="6903" y="2512"/>
                  </a:cubicBezTo>
                  <a:cubicBezTo>
                    <a:pt x="6727" y="2512"/>
                    <a:pt x="6608" y="2466"/>
                    <a:pt x="6608" y="2466"/>
                  </a:cubicBezTo>
                  <a:lnTo>
                    <a:pt x="6608" y="2466"/>
                  </a:lnTo>
                  <a:cubicBezTo>
                    <a:pt x="6822" y="3600"/>
                    <a:pt x="6222" y="3888"/>
                    <a:pt x="5910" y="3962"/>
                  </a:cubicBezTo>
                  <a:cubicBezTo>
                    <a:pt x="5737" y="3715"/>
                    <a:pt x="5597" y="3452"/>
                    <a:pt x="5499" y="3165"/>
                  </a:cubicBezTo>
                  <a:cubicBezTo>
                    <a:pt x="5499" y="3165"/>
                    <a:pt x="5268" y="4436"/>
                    <a:pt x="4328" y="4436"/>
                  </a:cubicBezTo>
                  <a:cubicBezTo>
                    <a:pt x="4063" y="4436"/>
                    <a:pt x="3742" y="4335"/>
                    <a:pt x="3354" y="4077"/>
                  </a:cubicBezTo>
                  <a:cubicBezTo>
                    <a:pt x="3354" y="4077"/>
                    <a:pt x="3354" y="5234"/>
                    <a:pt x="1737" y="5234"/>
                  </a:cubicBezTo>
                  <a:cubicBezTo>
                    <a:pt x="1292" y="5234"/>
                    <a:pt x="724" y="5147"/>
                    <a:pt x="1" y="4923"/>
                  </a:cubicBezTo>
                  <a:lnTo>
                    <a:pt x="1" y="4923"/>
                  </a:lnTo>
                  <a:cubicBezTo>
                    <a:pt x="3494" y="6156"/>
                    <a:pt x="2302" y="7742"/>
                    <a:pt x="2302" y="7742"/>
                  </a:cubicBezTo>
                  <a:cubicBezTo>
                    <a:pt x="4151" y="7906"/>
                    <a:pt x="3789" y="9270"/>
                    <a:pt x="3789" y="9270"/>
                  </a:cubicBezTo>
                  <a:cubicBezTo>
                    <a:pt x="4077" y="9040"/>
                    <a:pt x="4397" y="8851"/>
                    <a:pt x="4743" y="8720"/>
                  </a:cubicBezTo>
                  <a:lnTo>
                    <a:pt x="4743" y="8720"/>
                  </a:lnTo>
                  <a:cubicBezTo>
                    <a:pt x="4743" y="9024"/>
                    <a:pt x="4562" y="9353"/>
                    <a:pt x="4011" y="9648"/>
                  </a:cubicBezTo>
                  <a:cubicBezTo>
                    <a:pt x="4011" y="9648"/>
                    <a:pt x="5392" y="10363"/>
                    <a:pt x="3329" y="12418"/>
                  </a:cubicBezTo>
                  <a:cubicBezTo>
                    <a:pt x="4260" y="11565"/>
                    <a:pt x="4926" y="11314"/>
                    <a:pt x="5387" y="11314"/>
                  </a:cubicBezTo>
                  <a:cubicBezTo>
                    <a:pt x="6046" y="11314"/>
                    <a:pt x="6288" y="11826"/>
                    <a:pt x="6288" y="11826"/>
                  </a:cubicBezTo>
                  <a:cubicBezTo>
                    <a:pt x="6660" y="11252"/>
                    <a:pt x="7038" y="11093"/>
                    <a:pt x="7343" y="11093"/>
                  </a:cubicBezTo>
                  <a:cubicBezTo>
                    <a:pt x="7718" y="11093"/>
                    <a:pt x="7980" y="11333"/>
                    <a:pt x="7980" y="11333"/>
                  </a:cubicBezTo>
                  <a:cubicBezTo>
                    <a:pt x="7890" y="10857"/>
                    <a:pt x="7915" y="10363"/>
                    <a:pt x="8054" y="9895"/>
                  </a:cubicBezTo>
                  <a:cubicBezTo>
                    <a:pt x="8194" y="10363"/>
                    <a:pt x="8219" y="10857"/>
                    <a:pt x="8120" y="11333"/>
                  </a:cubicBezTo>
                  <a:cubicBezTo>
                    <a:pt x="8120" y="11333"/>
                    <a:pt x="8383" y="11093"/>
                    <a:pt x="8758" y="11093"/>
                  </a:cubicBezTo>
                  <a:cubicBezTo>
                    <a:pt x="9062" y="11093"/>
                    <a:pt x="9441" y="11252"/>
                    <a:pt x="9813" y="11826"/>
                  </a:cubicBezTo>
                  <a:cubicBezTo>
                    <a:pt x="9813" y="11826"/>
                    <a:pt x="10055" y="11314"/>
                    <a:pt x="10714" y="11314"/>
                  </a:cubicBezTo>
                  <a:cubicBezTo>
                    <a:pt x="11175" y="11314"/>
                    <a:pt x="11841" y="11565"/>
                    <a:pt x="12771" y="12418"/>
                  </a:cubicBezTo>
                  <a:cubicBezTo>
                    <a:pt x="10717" y="10363"/>
                    <a:pt x="12089" y="9648"/>
                    <a:pt x="12089" y="9648"/>
                  </a:cubicBezTo>
                  <a:cubicBezTo>
                    <a:pt x="11432" y="9287"/>
                    <a:pt x="11309" y="8884"/>
                    <a:pt x="11374" y="8547"/>
                  </a:cubicBezTo>
                  <a:lnTo>
                    <a:pt x="11374" y="8547"/>
                  </a:lnTo>
                  <a:cubicBezTo>
                    <a:pt x="11933" y="8662"/>
                    <a:pt x="12451" y="8909"/>
                    <a:pt x="12895" y="9262"/>
                  </a:cubicBezTo>
                  <a:cubicBezTo>
                    <a:pt x="12895" y="9262"/>
                    <a:pt x="12533" y="7898"/>
                    <a:pt x="14382" y="7734"/>
                  </a:cubicBezTo>
                  <a:cubicBezTo>
                    <a:pt x="14382" y="7734"/>
                    <a:pt x="13191" y="6148"/>
                    <a:pt x="16683" y="4915"/>
                  </a:cubicBezTo>
                  <a:lnTo>
                    <a:pt x="16683" y="4915"/>
                  </a:lnTo>
                  <a:cubicBezTo>
                    <a:pt x="15960" y="5138"/>
                    <a:pt x="15392" y="5226"/>
                    <a:pt x="14947" y="5226"/>
                  </a:cubicBezTo>
                  <a:cubicBezTo>
                    <a:pt x="13330" y="5226"/>
                    <a:pt x="13330" y="4069"/>
                    <a:pt x="13330" y="4069"/>
                  </a:cubicBezTo>
                  <a:cubicBezTo>
                    <a:pt x="12942" y="4327"/>
                    <a:pt x="12621" y="4427"/>
                    <a:pt x="12357" y="4427"/>
                  </a:cubicBezTo>
                  <a:cubicBezTo>
                    <a:pt x="11419" y="4427"/>
                    <a:pt x="11194" y="3156"/>
                    <a:pt x="11194" y="3156"/>
                  </a:cubicBezTo>
                  <a:cubicBezTo>
                    <a:pt x="11087" y="3452"/>
                    <a:pt x="10947" y="3732"/>
                    <a:pt x="10766" y="3995"/>
                  </a:cubicBezTo>
                  <a:cubicBezTo>
                    <a:pt x="10314" y="3970"/>
                    <a:pt x="9345" y="3797"/>
                    <a:pt x="9764" y="2483"/>
                  </a:cubicBezTo>
                  <a:lnTo>
                    <a:pt x="9764" y="2483"/>
                  </a:lnTo>
                  <a:cubicBezTo>
                    <a:pt x="9764" y="2483"/>
                    <a:pt x="9687" y="2505"/>
                    <a:pt x="9568" y="2505"/>
                  </a:cubicBezTo>
                  <a:cubicBezTo>
                    <a:pt x="9165" y="2505"/>
                    <a:pt x="8285" y="2249"/>
                    <a:pt x="8342"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11273250" y="2785250"/>
              <a:ext cx="221825" cy="206900"/>
            </a:xfrm>
            <a:custGeom>
              <a:avLst/>
              <a:gdLst/>
              <a:ahLst/>
              <a:cxnLst/>
              <a:rect l="l" t="t" r="r" b="b"/>
              <a:pathLst>
                <a:path w="8873" h="8276" extrusionOk="0">
                  <a:moveTo>
                    <a:pt x="4479" y="0"/>
                  </a:moveTo>
                  <a:cubicBezTo>
                    <a:pt x="4421" y="0"/>
                    <a:pt x="4372" y="50"/>
                    <a:pt x="4372" y="107"/>
                  </a:cubicBezTo>
                  <a:lnTo>
                    <a:pt x="4356" y="1290"/>
                  </a:lnTo>
                  <a:lnTo>
                    <a:pt x="3402" y="502"/>
                  </a:lnTo>
                  <a:cubicBezTo>
                    <a:pt x="3382" y="488"/>
                    <a:pt x="3360" y="481"/>
                    <a:pt x="3338" y="481"/>
                  </a:cubicBezTo>
                  <a:cubicBezTo>
                    <a:pt x="3308" y="481"/>
                    <a:pt x="3278" y="494"/>
                    <a:pt x="3254" y="518"/>
                  </a:cubicBezTo>
                  <a:cubicBezTo>
                    <a:pt x="3221" y="559"/>
                    <a:pt x="3230" y="625"/>
                    <a:pt x="3271" y="658"/>
                  </a:cubicBezTo>
                  <a:lnTo>
                    <a:pt x="4347" y="1545"/>
                  </a:lnTo>
                  <a:lnTo>
                    <a:pt x="4331" y="2737"/>
                  </a:lnTo>
                  <a:lnTo>
                    <a:pt x="3402" y="1964"/>
                  </a:lnTo>
                  <a:cubicBezTo>
                    <a:pt x="3385" y="1956"/>
                    <a:pt x="3367" y="1952"/>
                    <a:pt x="3351" y="1952"/>
                  </a:cubicBezTo>
                  <a:cubicBezTo>
                    <a:pt x="3267" y="1952"/>
                    <a:pt x="3209" y="2045"/>
                    <a:pt x="3271" y="2120"/>
                  </a:cubicBezTo>
                  <a:lnTo>
                    <a:pt x="4323" y="2992"/>
                  </a:lnTo>
                  <a:lnTo>
                    <a:pt x="4306" y="4364"/>
                  </a:lnTo>
                  <a:lnTo>
                    <a:pt x="3419" y="3879"/>
                  </a:lnTo>
                  <a:lnTo>
                    <a:pt x="2802" y="2605"/>
                  </a:lnTo>
                  <a:cubicBezTo>
                    <a:pt x="2785" y="2571"/>
                    <a:pt x="2753" y="2553"/>
                    <a:pt x="2718" y="2553"/>
                  </a:cubicBezTo>
                  <a:cubicBezTo>
                    <a:pt x="2702" y="2553"/>
                    <a:pt x="2686" y="2557"/>
                    <a:pt x="2671" y="2564"/>
                  </a:cubicBezTo>
                  <a:cubicBezTo>
                    <a:pt x="2622" y="2589"/>
                    <a:pt x="2597" y="2646"/>
                    <a:pt x="2622" y="2696"/>
                  </a:cubicBezTo>
                  <a:lnTo>
                    <a:pt x="3115" y="3706"/>
                  </a:lnTo>
                  <a:lnTo>
                    <a:pt x="3115" y="3706"/>
                  </a:lnTo>
                  <a:lnTo>
                    <a:pt x="1882" y="3024"/>
                  </a:lnTo>
                  <a:lnTo>
                    <a:pt x="1882" y="3016"/>
                  </a:lnTo>
                  <a:lnTo>
                    <a:pt x="1266" y="1742"/>
                  </a:lnTo>
                  <a:cubicBezTo>
                    <a:pt x="1241" y="1713"/>
                    <a:pt x="1210" y="1700"/>
                    <a:pt x="1180" y="1700"/>
                  </a:cubicBezTo>
                  <a:cubicBezTo>
                    <a:pt x="1118" y="1700"/>
                    <a:pt x="1063" y="1753"/>
                    <a:pt x="1085" y="1825"/>
                  </a:cubicBezTo>
                  <a:lnTo>
                    <a:pt x="1578" y="2860"/>
                  </a:lnTo>
                  <a:lnTo>
                    <a:pt x="279" y="2145"/>
                  </a:lnTo>
                  <a:cubicBezTo>
                    <a:pt x="266" y="2132"/>
                    <a:pt x="251" y="2127"/>
                    <a:pt x="236" y="2127"/>
                  </a:cubicBezTo>
                  <a:cubicBezTo>
                    <a:pt x="157" y="2127"/>
                    <a:pt x="84" y="2290"/>
                    <a:pt x="181" y="2318"/>
                  </a:cubicBezTo>
                  <a:lnTo>
                    <a:pt x="1266" y="2918"/>
                  </a:lnTo>
                  <a:lnTo>
                    <a:pt x="140" y="3041"/>
                  </a:lnTo>
                  <a:cubicBezTo>
                    <a:pt x="0" y="3041"/>
                    <a:pt x="8" y="3246"/>
                    <a:pt x="148" y="3246"/>
                  </a:cubicBezTo>
                  <a:lnTo>
                    <a:pt x="156" y="3246"/>
                  </a:lnTo>
                  <a:lnTo>
                    <a:pt x="1570" y="3098"/>
                  </a:lnTo>
                  <a:lnTo>
                    <a:pt x="2745" y="3748"/>
                  </a:lnTo>
                  <a:lnTo>
                    <a:pt x="1594" y="3863"/>
                  </a:lnTo>
                  <a:cubicBezTo>
                    <a:pt x="1465" y="3871"/>
                    <a:pt x="1471" y="4068"/>
                    <a:pt x="1603" y="4068"/>
                  </a:cubicBezTo>
                  <a:cubicBezTo>
                    <a:pt x="1605" y="4068"/>
                    <a:pt x="1608" y="4068"/>
                    <a:pt x="1611" y="4068"/>
                  </a:cubicBezTo>
                  <a:lnTo>
                    <a:pt x="1619" y="4068"/>
                  </a:lnTo>
                  <a:lnTo>
                    <a:pt x="3032" y="3920"/>
                  </a:lnTo>
                  <a:lnTo>
                    <a:pt x="3049" y="3920"/>
                  </a:lnTo>
                  <a:lnTo>
                    <a:pt x="4290" y="4610"/>
                  </a:lnTo>
                  <a:lnTo>
                    <a:pt x="4290" y="4643"/>
                  </a:lnTo>
                  <a:lnTo>
                    <a:pt x="3904" y="4939"/>
                  </a:lnTo>
                  <a:lnTo>
                    <a:pt x="2523" y="5087"/>
                  </a:lnTo>
                  <a:cubicBezTo>
                    <a:pt x="2474" y="5095"/>
                    <a:pt x="2433" y="5145"/>
                    <a:pt x="2433" y="5194"/>
                  </a:cubicBezTo>
                  <a:cubicBezTo>
                    <a:pt x="2441" y="5251"/>
                    <a:pt x="2482" y="5284"/>
                    <a:pt x="2539" y="5284"/>
                  </a:cubicBezTo>
                  <a:lnTo>
                    <a:pt x="2548" y="5284"/>
                  </a:lnTo>
                  <a:lnTo>
                    <a:pt x="3608" y="5177"/>
                  </a:lnTo>
                  <a:lnTo>
                    <a:pt x="2876" y="5744"/>
                  </a:lnTo>
                  <a:lnTo>
                    <a:pt x="1496" y="5892"/>
                  </a:lnTo>
                  <a:cubicBezTo>
                    <a:pt x="1359" y="5900"/>
                    <a:pt x="1372" y="6098"/>
                    <a:pt x="1496" y="6098"/>
                  </a:cubicBezTo>
                  <a:cubicBezTo>
                    <a:pt x="1499" y="6098"/>
                    <a:pt x="1501" y="6098"/>
                    <a:pt x="1504" y="6098"/>
                  </a:cubicBezTo>
                  <a:lnTo>
                    <a:pt x="1520" y="6098"/>
                  </a:lnTo>
                  <a:lnTo>
                    <a:pt x="2580" y="5983"/>
                  </a:lnTo>
                  <a:lnTo>
                    <a:pt x="2128" y="6336"/>
                  </a:lnTo>
                  <a:cubicBezTo>
                    <a:pt x="2087" y="6369"/>
                    <a:pt x="2079" y="6427"/>
                    <a:pt x="2112" y="6476"/>
                  </a:cubicBezTo>
                  <a:cubicBezTo>
                    <a:pt x="2137" y="6501"/>
                    <a:pt x="2161" y="6509"/>
                    <a:pt x="2194" y="6509"/>
                  </a:cubicBezTo>
                  <a:cubicBezTo>
                    <a:pt x="2219" y="6509"/>
                    <a:pt x="2235" y="6501"/>
                    <a:pt x="2252" y="6492"/>
                  </a:cubicBezTo>
                  <a:lnTo>
                    <a:pt x="2967" y="5942"/>
                  </a:lnTo>
                  <a:cubicBezTo>
                    <a:pt x="2975" y="5933"/>
                    <a:pt x="2983" y="5925"/>
                    <a:pt x="2991" y="5917"/>
                  </a:cubicBezTo>
                  <a:lnTo>
                    <a:pt x="3304" y="5679"/>
                  </a:lnTo>
                  <a:lnTo>
                    <a:pt x="3123" y="6829"/>
                  </a:lnTo>
                  <a:cubicBezTo>
                    <a:pt x="3115" y="6887"/>
                    <a:pt x="3156" y="6936"/>
                    <a:pt x="3205" y="6944"/>
                  </a:cubicBezTo>
                  <a:lnTo>
                    <a:pt x="3221" y="6944"/>
                  </a:lnTo>
                  <a:cubicBezTo>
                    <a:pt x="3279" y="6944"/>
                    <a:pt x="3320" y="6911"/>
                    <a:pt x="3328" y="6862"/>
                  </a:cubicBezTo>
                  <a:lnTo>
                    <a:pt x="3534" y="5498"/>
                  </a:lnTo>
                  <a:lnTo>
                    <a:pt x="4290" y="4906"/>
                  </a:lnTo>
                  <a:lnTo>
                    <a:pt x="4240" y="8169"/>
                  </a:lnTo>
                  <a:cubicBezTo>
                    <a:pt x="4240" y="8226"/>
                    <a:pt x="4282" y="8276"/>
                    <a:pt x="4339" y="8276"/>
                  </a:cubicBezTo>
                  <a:cubicBezTo>
                    <a:pt x="4397" y="8276"/>
                    <a:pt x="4446" y="8226"/>
                    <a:pt x="4446" y="8169"/>
                  </a:cubicBezTo>
                  <a:lnTo>
                    <a:pt x="4495" y="4832"/>
                  </a:lnTo>
                  <a:lnTo>
                    <a:pt x="5350" y="5490"/>
                  </a:lnTo>
                  <a:lnTo>
                    <a:pt x="5555" y="6854"/>
                  </a:lnTo>
                  <a:cubicBezTo>
                    <a:pt x="5564" y="6903"/>
                    <a:pt x="5605" y="6944"/>
                    <a:pt x="5654" y="6944"/>
                  </a:cubicBezTo>
                  <a:lnTo>
                    <a:pt x="5670" y="6944"/>
                  </a:lnTo>
                  <a:cubicBezTo>
                    <a:pt x="5720" y="6936"/>
                    <a:pt x="5761" y="6879"/>
                    <a:pt x="5753" y="6829"/>
                  </a:cubicBezTo>
                  <a:lnTo>
                    <a:pt x="5580" y="5671"/>
                  </a:lnTo>
                  <a:lnTo>
                    <a:pt x="5884" y="5917"/>
                  </a:lnTo>
                  <a:cubicBezTo>
                    <a:pt x="5892" y="5925"/>
                    <a:pt x="5900" y="5933"/>
                    <a:pt x="5917" y="5933"/>
                  </a:cubicBezTo>
                  <a:lnTo>
                    <a:pt x="6624" y="6492"/>
                  </a:lnTo>
                  <a:cubicBezTo>
                    <a:pt x="6640" y="6501"/>
                    <a:pt x="6665" y="6509"/>
                    <a:pt x="6681" y="6509"/>
                  </a:cubicBezTo>
                  <a:cubicBezTo>
                    <a:pt x="6714" y="6509"/>
                    <a:pt x="6747" y="6492"/>
                    <a:pt x="6763" y="6468"/>
                  </a:cubicBezTo>
                  <a:cubicBezTo>
                    <a:pt x="6796" y="6427"/>
                    <a:pt x="6788" y="6361"/>
                    <a:pt x="6747" y="6328"/>
                  </a:cubicBezTo>
                  <a:lnTo>
                    <a:pt x="6303" y="5983"/>
                  </a:lnTo>
                  <a:lnTo>
                    <a:pt x="6303" y="5983"/>
                  </a:lnTo>
                  <a:lnTo>
                    <a:pt x="7363" y="6098"/>
                  </a:lnTo>
                  <a:lnTo>
                    <a:pt x="7371" y="6098"/>
                  </a:lnTo>
                  <a:cubicBezTo>
                    <a:pt x="7503" y="6098"/>
                    <a:pt x="7519" y="5892"/>
                    <a:pt x="7380" y="5892"/>
                  </a:cubicBezTo>
                  <a:lnTo>
                    <a:pt x="5999" y="5744"/>
                  </a:lnTo>
                  <a:lnTo>
                    <a:pt x="5268" y="5177"/>
                  </a:lnTo>
                  <a:lnTo>
                    <a:pt x="6328" y="5284"/>
                  </a:lnTo>
                  <a:lnTo>
                    <a:pt x="6344" y="5284"/>
                  </a:lnTo>
                  <a:cubicBezTo>
                    <a:pt x="6394" y="5284"/>
                    <a:pt x="6435" y="5243"/>
                    <a:pt x="6443" y="5194"/>
                  </a:cubicBezTo>
                  <a:cubicBezTo>
                    <a:pt x="6451" y="5136"/>
                    <a:pt x="6410" y="5087"/>
                    <a:pt x="6352" y="5087"/>
                  </a:cubicBezTo>
                  <a:lnTo>
                    <a:pt x="4972" y="4939"/>
                  </a:lnTo>
                  <a:lnTo>
                    <a:pt x="4577" y="4627"/>
                  </a:lnTo>
                  <a:cubicBezTo>
                    <a:pt x="4577" y="4627"/>
                    <a:pt x="4577" y="4619"/>
                    <a:pt x="4577" y="4619"/>
                  </a:cubicBezTo>
                  <a:lnTo>
                    <a:pt x="5835" y="3920"/>
                  </a:lnTo>
                  <a:lnTo>
                    <a:pt x="5851" y="3920"/>
                  </a:lnTo>
                  <a:lnTo>
                    <a:pt x="7265" y="4068"/>
                  </a:lnTo>
                  <a:lnTo>
                    <a:pt x="7273" y="4068"/>
                  </a:lnTo>
                  <a:cubicBezTo>
                    <a:pt x="7276" y="4068"/>
                    <a:pt x="7278" y="4068"/>
                    <a:pt x="7281" y="4068"/>
                  </a:cubicBezTo>
                  <a:cubicBezTo>
                    <a:pt x="7413" y="4068"/>
                    <a:pt x="7418" y="3871"/>
                    <a:pt x="7281" y="3863"/>
                  </a:cubicBezTo>
                  <a:lnTo>
                    <a:pt x="6139" y="3739"/>
                  </a:lnTo>
                  <a:lnTo>
                    <a:pt x="7306" y="3090"/>
                  </a:lnTo>
                  <a:lnTo>
                    <a:pt x="8719" y="3238"/>
                  </a:lnTo>
                  <a:lnTo>
                    <a:pt x="8727" y="3238"/>
                  </a:lnTo>
                  <a:cubicBezTo>
                    <a:pt x="8730" y="3238"/>
                    <a:pt x="8733" y="3238"/>
                    <a:pt x="8735" y="3238"/>
                  </a:cubicBezTo>
                  <a:cubicBezTo>
                    <a:pt x="8867" y="3238"/>
                    <a:pt x="8873" y="3041"/>
                    <a:pt x="8744" y="3033"/>
                  </a:cubicBezTo>
                  <a:lnTo>
                    <a:pt x="7618" y="2918"/>
                  </a:lnTo>
                  <a:lnTo>
                    <a:pt x="8703" y="2309"/>
                  </a:lnTo>
                  <a:cubicBezTo>
                    <a:pt x="8800" y="2282"/>
                    <a:pt x="8727" y="2119"/>
                    <a:pt x="8647" y="2119"/>
                  </a:cubicBezTo>
                  <a:cubicBezTo>
                    <a:pt x="8633" y="2119"/>
                    <a:pt x="8618" y="2124"/>
                    <a:pt x="8604" y="2137"/>
                  </a:cubicBezTo>
                  <a:lnTo>
                    <a:pt x="7306" y="2860"/>
                  </a:lnTo>
                  <a:lnTo>
                    <a:pt x="7799" y="1825"/>
                  </a:lnTo>
                  <a:cubicBezTo>
                    <a:pt x="7850" y="1756"/>
                    <a:pt x="7760" y="1684"/>
                    <a:pt x="7688" y="1684"/>
                  </a:cubicBezTo>
                  <a:cubicBezTo>
                    <a:pt x="7656" y="1684"/>
                    <a:pt x="7628" y="1699"/>
                    <a:pt x="7618" y="1734"/>
                  </a:cubicBezTo>
                  <a:lnTo>
                    <a:pt x="7002" y="3016"/>
                  </a:lnTo>
                  <a:lnTo>
                    <a:pt x="7002" y="3024"/>
                  </a:lnTo>
                  <a:lnTo>
                    <a:pt x="5769" y="3706"/>
                  </a:lnTo>
                  <a:lnTo>
                    <a:pt x="5769" y="3706"/>
                  </a:lnTo>
                  <a:lnTo>
                    <a:pt x="6262" y="2696"/>
                  </a:lnTo>
                  <a:cubicBezTo>
                    <a:pt x="6313" y="2628"/>
                    <a:pt x="6219" y="2555"/>
                    <a:pt x="6148" y="2555"/>
                  </a:cubicBezTo>
                  <a:cubicBezTo>
                    <a:pt x="6116" y="2555"/>
                    <a:pt x="6089" y="2570"/>
                    <a:pt x="6081" y="2605"/>
                  </a:cubicBezTo>
                  <a:lnTo>
                    <a:pt x="5465" y="3879"/>
                  </a:lnTo>
                  <a:lnTo>
                    <a:pt x="4503" y="4405"/>
                  </a:lnTo>
                  <a:lnTo>
                    <a:pt x="4528" y="3008"/>
                  </a:lnTo>
                  <a:lnTo>
                    <a:pt x="5613" y="2120"/>
                  </a:lnTo>
                  <a:cubicBezTo>
                    <a:pt x="5699" y="2074"/>
                    <a:pt x="5609" y="1937"/>
                    <a:pt x="5532" y="1937"/>
                  </a:cubicBezTo>
                  <a:cubicBezTo>
                    <a:pt x="5514" y="1937"/>
                    <a:pt x="5496" y="1945"/>
                    <a:pt x="5481" y="1964"/>
                  </a:cubicBezTo>
                  <a:lnTo>
                    <a:pt x="4536" y="2745"/>
                  </a:lnTo>
                  <a:lnTo>
                    <a:pt x="4536" y="2745"/>
                  </a:lnTo>
                  <a:lnTo>
                    <a:pt x="4553" y="1529"/>
                  </a:lnTo>
                  <a:lnTo>
                    <a:pt x="5613" y="658"/>
                  </a:lnTo>
                  <a:cubicBezTo>
                    <a:pt x="5699" y="611"/>
                    <a:pt x="5609" y="474"/>
                    <a:pt x="5532" y="474"/>
                  </a:cubicBezTo>
                  <a:cubicBezTo>
                    <a:pt x="5514" y="474"/>
                    <a:pt x="5496" y="482"/>
                    <a:pt x="5481" y="502"/>
                  </a:cubicBezTo>
                  <a:lnTo>
                    <a:pt x="4561" y="1266"/>
                  </a:lnTo>
                  <a:lnTo>
                    <a:pt x="4577" y="107"/>
                  </a:lnTo>
                  <a:cubicBezTo>
                    <a:pt x="4577" y="50"/>
                    <a:pt x="4536" y="0"/>
                    <a:pt x="44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11803500" y="2684175"/>
              <a:ext cx="381950" cy="332825"/>
            </a:xfrm>
            <a:custGeom>
              <a:avLst/>
              <a:gdLst/>
              <a:ahLst/>
              <a:cxnLst/>
              <a:rect l="l" t="t" r="r" b="b"/>
              <a:pathLst>
                <a:path w="15278" h="13313" extrusionOk="0">
                  <a:moveTo>
                    <a:pt x="1389" y="0"/>
                  </a:moveTo>
                  <a:cubicBezTo>
                    <a:pt x="3608" y="2959"/>
                    <a:pt x="1742" y="3624"/>
                    <a:pt x="1742" y="3624"/>
                  </a:cubicBezTo>
                  <a:cubicBezTo>
                    <a:pt x="3189" y="4775"/>
                    <a:pt x="2129" y="5711"/>
                    <a:pt x="2129" y="5711"/>
                  </a:cubicBezTo>
                  <a:cubicBezTo>
                    <a:pt x="2343" y="5693"/>
                    <a:pt x="2436" y="5675"/>
                    <a:pt x="2535" y="5675"/>
                  </a:cubicBezTo>
                  <a:cubicBezTo>
                    <a:pt x="2615" y="5675"/>
                    <a:pt x="2698" y="5687"/>
                    <a:pt x="2852" y="5720"/>
                  </a:cubicBezTo>
                  <a:cubicBezTo>
                    <a:pt x="2697" y="5948"/>
                    <a:pt x="2721" y="6164"/>
                    <a:pt x="2275" y="6164"/>
                  </a:cubicBezTo>
                  <a:cubicBezTo>
                    <a:pt x="2225" y="6164"/>
                    <a:pt x="2168" y="6161"/>
                    <a:pt x="2104" y="6155"/>
                  </a:cubicBezTo>
                  <a:lnTo>
                    <a:pt x="2104" y="6155"/>
                  </a:lnTo>
                  <a:cubicBezTo>
                    <a:pt x="2104" y="6155"/>
                    <a:pt x="2852" y="7519"/>
                    <a:pt x="0" y="8086"/>
                  </a:cubicBezTo>
                  <a:cubicBezTo>
                    <a:pt x="387" y="8026"/>
                    <a:pt x="720" y="7999"/>
                    <a:pt x="1007" y="7999"/>
                  </a:cubicBezTo>
                  <a:cubicBezTo>
                    <a:pt x="2967" y="7999"/>
                    <a:pt x="2786" y="9237"/>
                    <a:pt x="2786" y="9237"/>
                  </a:cubicBezTo>
                  <a:cubicBezTo>
                    <a:pt x="3085" y="9106"/>
                    <a:pt x="3332" y="9054"/>
                    <a:pt x="3537" y="9054"/>
                  </a:cubicBezTo>
                  <a:cubicBezTo>
                    <a:pt x="4297" y="9054"/>
                    <a:pt x="4471" y="9763"/>
                    <a:pt x="4471" y="9763"/>
                  </a:cubicBezTo>
                  <a:cubicBezTo>
                    <a:pt x="4660" y="9311"/>
                    <a:pt x="4947" y="8916"/>
                    <a:pt x="5325" y="8604"/>
                  </a:cubicBezTo>
                  <a:lnTo>
                    <a:pt x="5325" y="8604"/>
                  </a:lnTo>
                  <a:cubicBezTo>
                    <a:pt x="5177" y="9073"/>
                    <a:pt x="4931" y="9492"/>
                    <a:pt x="4594" y="9837"/>
                  </a:cubicBezTo>
                  <a:cubicBezTo>
                    <a:pt x="4594" y="9837"/>
                    <a:pt x="4636" y="9830"/>
                    <a:pt x="4704" y="9830"/>
                  </a:cubicBezTo>
                  <a:cubicBezTo>
                    <a:pt x="4991" y="9830"/>
                    <a:pt x="5740" y="9948"/>
                    <a:pt x="5720" y="11185"/>
                  </a:cubicBezTo>
                  <a:cubicBezTo>
                    <a:pt x="5720" y="11185"/>
                    <a:pt x="5905" y="11073"/>
                    <a:pt x="6175" y="11073"/>
                  </a:cubicBezTo>
                  <a:cubicBezTo>
                    <a:pt x="6651" y="11073"/>
                    <a:pt x="7390" y="11417"/>
                    <a:pt x="7857" y="13313"/>
                  </a:cubicBezTo>
                  <a:cubicBezTo>
                    <a:pt x="7338" y="10751"/>
                    <a:pt x="8541" y="10624"/>
                    <a:pt x="8784" y="10624"/>
                  </a:cubicBezTo>
                  <a:cubicBezTo>
                    <a:pt x="8811" y="10624"/>
                    <a:pt x="8826" y="10626"/>
                    <a:pt x="8826" y="10626"/>
                  </a:cubicBezTo>
                  <a:cubicBezTo>
                    <a:pt x="8473" y="9960"/>
                    <a:pt x="8596" y="9566"/>
                    <a:pt x="8843" y="9319"/>
                  </a:cubicBezTo>
                  <a:cubicBezTo>
                    <a:pt x="9237" y="9722"/>
                    <a:pt x="9533" y="10215"/>
                    <a:pt x="9706" y="10757"/>
                  </a:cubicBezTo>
                  <a:cubicBezTo>
                    <a:pt x="9706" y="10757"/>
                    <a:pt x="9965" y="10001"/>
                    <a:pt x="10784" y="10001"/>
                  </a:cubicBezTo>
                  <a:cubicBezTo>
                    <a:pt x="11055" y="10001"/>
                    <a:pt x="11388" y="10084"/>
                    <a:pt x="11793" y="10305"/>
                  </a:cubicBezTo>
                  <a:cubicBezTo>
                    <a:pt x="11793" y="10305"/>
                    <a:pt x="11793" y="10305"/>
                    <a:pt x="11793" y="10305"/>
                  </a:cubicBezTo>
                  <a:cubicBezTo>
                    <a:pt x="11799" y="10305"/>
                    <a:pt x="11729" y="9000"/>
                    <a:pt x="13634" y="9000"/>
                  </a:cubicBezTo>
                  <a:cubicBezTo>
                    <a:pt x="14070" y="9000"/>
                    <a:pt x="14610" y="9069"/>
                    <a:pt x="15277" y="9237"/>
                  </a:cubicBezTo>
                  <a:cubicBezTo>
                    <a:pt x="11908" y="8243"/>
                    <a:pt x="12952" y="6681"/>
                    <a:pt x="12952" y="6681"/>
                  </a:cubicBezTo>
                  <a:cubicBezTo>
                    <a:pt x="10832" y="6681"/>
                    <a:pt x="11678" y="4734"/>
                    <a:pt x="11678" y="4734"/>
                  </a:cubicBezTo>
                  <a:lnTo>
                    <a:pt x="11678" y="4734"/>
                  </a:lnTo>
                  <a:cubicBezTo>
                    <a:pt x="11423" y="4923"/>
                    <a:pt x="11152" y="5070"/>
                    <a:pt x="10856" y="5186"/>
                  </a:cubicBezTo>
                  <a:cubicBezTo>
                    <a:pt x="10494" y="4923"/>
                    <a:pt x="9779" y="4232"/>
                    <a:pt x="10856" y="3378"/>
                  </a:cubicBezTo>
                  <a:cubicBezTo>
                    <a:pt x="10856" y="3378"/>
                    <a:pt x="9377" y="2901"/>
                    <a:pt x="11053" y="526"/>
                  </a:cubicBezTo>
                  <a:lnTo>
                    <a:pt x="11053" y="526"/>
                  </a:lnTo>
                  <a:cubicBezTo>
                    <a:pt x="10168" y="1680"/>
                    <a:pt x="9491" y="1983"/>
                    <a:pt x="9023" y="1983"/>
                  </a:cubicBezTo>
                  <a:cubicBezTo>
                    <a:pt x="8504" y="1983"/>
                    <a:pt x="8243" y="1611"/>
                    <a:pt x="8243" y="1611"/>
                  </a:cubicBezTo>
                  <a:cubicBezTo>
                    <a:pt x="7931" y="2354"/>
                    <a:pt x="7511" y="2532"/>
                    <a:pt x="7183" y="2532"/>
                  </a:cubicBezTo>
                  <a:cubicBezTo>
                    <a:pt x="7043" y="2532"/>
                    <a:pt x="6920" y="2500"/>
                    <a:pt x="6829" y="2465"/>
                  </a:cubicBezTo>
                  <a:cubicBezTo>
                    <a:pt x="6821" y="2170"/>
                    <a:pt x="6854" y="1866"/>
                    <a:pt x="6928" y="1578"/>
                  </a:cubicBezTo>
                  <a:lnTo>
                    <a:pt x="6928" y="1578"/>
                  </a:lnTo>
                  <a:cubicBezTo>
                    <a:pt x="6928" y="1578"/>
                    <a:pt x="6384" y="2146"/>
                    <a:pt x="5773" y="2146"/>
                  </a:cubicBezTo>
                  <a:cubicBezTo>
                    <a:pt x="5382" y="2146"/>
                    <a:pt x="4964" y="1914"/>
                    <a:pt x="4643" y="1151"/>
                  </a:cubicBezTo>
                  <a:cubicBezTo>
                    <a:pt x="4643" y="1151"/>
                    <a:pt x="4346" y="1601"/>
                    <a:pt x="3729" y="1601"/>
                  </a:cubicBezTo>
                  <a:cubicBezTo>
                    <a:pt x="3194" y="1601"/>
                    <a:pt x="2419" y="1263"/>
                    <a:pt x="138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11876650" y="2771450"/>
              <a:ext cx="207175" cy="170300"/>
            </a:xfrm>
            <a:custGeom>
              <a:avLst/>
              <a:gdLst/>
              <a:ahLst/>
              <a:cxnLst/>
              <a:rect l="l" t="t" r="r" b="b"/>
              <a:pathLst>
                <a:path w="8287" h="6812" extrusionOk="0">
                  <a:moveTo>
                    <a:pt x="5852" y="1"/>
                  </a:moveTo>
                  <a:cubicBezTo>
                    <a:pt x="5820" y="1"/>
                    <a:pt x="5790" y="17"/>
                    <a:pt x="5769" y="43"/>
                  </a:cubicBezTo>
                  <a:lnTo>
                    <a:pt x="4010" y="2582"/>
                  </a:lnTo>
                  <a:lnTo>
                    <a:pt x="3640" y="1341"/>
                  </a:lnTo>
                  <a:cubicBezTo>
                    <a:pt x="3627" y="1301"/>
                    <a:pt x="3585" y="1271"/>
                    <a:pt x="3544" y="1271"/>
                  </a:cubicBezTo>
                  <a:cubicBezTo>
                    <a:pt x="3535" y="1271"/>
                    <a:pt x="3526" y="1273"/>
                    <a:pt x="3517" y="1275"/>
                  </a:cubicBezTo>
                  <a:cubicBezTo>
                    <a:pt x="3460" y="1292"/>
                    <a:pt x="3435" y="1349"/>
                    <a:pt x="3443" y="1399"/>
                  </a:cubicBezTo>
                  <a:lnTo>
                    <a:pt x="3854" y="2763"/>
                  </a:lnTo>
                  <a:cubicBezTo>
                    <a:pt x="3862" y="2771"/>
                    <a:pt x="3870" y="2779"/>
                    <a:pt x="3870" y="2787"/>
                  </a:cubicBezTo>
                  <a:lnTo>
                    <a:pt x="3353" y="3552"/>
                  </a:lnTo>
                  <a:lnTo>
                    <a:pt x="2884" y="2656"/>
                  </a:lnTo>
                  <a:lnTo>
                    <a:pt x="3081" y="1259"/>
                  </a:lnTo>
                  <a:cubicBezTo>
                    <a:pt x="3090" y="1201"/>
                    <a:pt x="3049" y="1152"/>
                    <a:pt x="2991" y="1144"/>
                  </a:cubicBezTo>
                  <a:cubicBezTo>
                    <a:pt x="2987" y="1143"/>
                    <a:pt x="2983" y="1143"/>
                    <a:pt x="2978" y="1143"/>
                  </a:cubicBezTo>
                  <a:cubicBezTo>
                    <a:pt x="2934" y="1143"/>
                    <a:pt x="2892" y="1182"/>
                    <a:pt x="2884" y="1234"/>
                  </a:cubicBezTo>
                  <a:lnTo>
                    <a:pt x="2728" y="2352"/>
                  </a:lnTo>
                  <a:lnTo>
                    <a:pt x="2325" y="1579"/>
                  </a:lnTo>
                  <a:cubicBezTo>
                    <a:pt x="2301" y="1543"/>
                    <a:pt x="2264" y="1521"/>
                    <a:pt x="2227" y="1521"/>
                  </a:cubicBezTo>
                  <a:cubicBezTo>
                    <a:pt x="2213" y="1521"/>
                    <a:pt x="2199" y="1524"/>
                    <a:pt x="2186" y="1530"/>
                  </a:cubicBezTo>
                  <a:cubicBezTo>
                    <a:pt x="2136" y="1563"/>
                    <a:pt x="2120" y="1621"/>
                    <a:pt x="2145" y="1670"/>
                  </a:cubicBezTo>
                  <a:lnTo>
                    <a:pt x="2399" y="2155"/>
                  </a:lnTo>
                  <a:lnTo>
                    <a:pt x="1389" y="1629"/>
                  </a:lnTo>
                  <a:cubicBezTo>
                    <a:pt x="1378" y="1625"/>
                    <a:pt x="1368" y="1624"/>
                    <a:pt x="1357" y="1624"/>
                  </a:cubicBezTo>
                  <a:cubicBezTo>
                    <a:pt x="1274" y="1624"/>
                    <a:pt x="1217" y="1735"/>
                    <a:pt x="1290" y="1801"/>
                  </a:cubicBezTo>
                  <a:lnTo>
                    <a:pt x="1298" y="1801"/>
                  </a:lnTo>
                  <a:lnTo>
                    <a:pt x="2556" y="2459"/>
                  </a:lnTo>
                  <a:lnTo>
                    <a:pt x="2564" y="2459"/>
                  </a:lnTo>
                  <a:lnTo>
                    <a:pt x="3221" y="3733"/>
                  </a:lnTo>
                  <a:lnTo>
                    <a:pt x="3205" y="3749"/>
                  </a:lnTo>
                  <a:lnTo>
                    <a:pt x="2712" y="3790"/>
                  </a:lnTo>
                  <a:lnTo>
                    <a:pt x="1479" y="3141"/>
                  </a:lnTo>
                  <a:cubicBezTo>
                    <a:pt x="1468" y="3134"/>
                    <a:pt x="1455" y="3131"/>
                    <a:pt x="1441" y="3131"/>
                  </a:cubicBezTo>
                  <a:cubicBezTo>
                    <a:pt x="1405" y="3131"/>
                    <a:pt x="1365" y="3152"/>
                    <a:pt x="1348" y="3182"/>
                  </a:cubicBezTo>
                  <a:cubicBezTo>
                    <a:pt x="1323" y="3231"/>
                    <a:pt x="1339" y="3289"/>
                    <a:pt x="1380" y="3313"/>
                  </a:cubicBezTo>
                  <a:lnTo>
                    <a:pt x="1389" y="3322"/>
                  </a:lnTo>
                  <a:lnTo>
                    <a:pt x="2334" y="3815"/>
                  </a:lnTo>
                  <a:lnTo>
                    <a:pt x="1413" y="3889"/>
                  </a:lnTo>
                  <a:lnTo>
                    <a:pt x="181" y="3239"/>
                  </a:lnTo>
                  <a:cubicBezTo>
                    <a:pt x="169" y="3236"/>
                    <a:pt x="158" y="3234"/>
                    <a:pt x="147" y="3234"/>
                  </a:cubicBezTo>
                  <a:cubicBezTo>
                    <a:pt x="58" y="3234"/>
                    <a:pt x="0" y="3346"/>
                    <a:pt x="74" y="3412"/>
                  </a:cubicBezTo>
                  <a:lnTo>
                    <a:pt x="82" y="3420"/>
                  </a:lnTo>
                  <a:lnTo>
                    <a:pt x="1027" y="3913"/>
                  </a:lnTo>
                  <a:lnTo>
                    <a:pt x="460" y="3954"/>
                  </a:lnTo>
                  <a:cubicBezTo>
                    <a:pt x="370" y="3971"/>
                    <a:pt x="345" y="4086"/>
                    <a:pt x="419" y="4143"/>
                  </a:cubicBezTo>
                  <a:cubicBezTo>
                    <a:pt x="435" y="4152"/>
                    <a:pt x="460" y="4160"/>
                    <a:pt x="476" y="4160"/>
                  </a:cubicBezTo>
                  <a:lnTo>
                    <a:pt x="1380" y="4086"/>
                  </a:lnTo>
                  <a:cubicBezTo>
                    <a:pt x="1385" y="4090"/>
                    <a:pt x="1389" y="4092"/>
                    <a:pt x="1394" y="4092"/>
                  </a:cubicBezTo>
                  <a:cubicBezTo>
                    <a:pt x="1399" y="4092"/>
                    <a:pt x="1405" y="4090"/>
                    <a:pt x="1413" y="4086"/>
                  </a:cubicBezTo>
                  <a:lnTo>
                    <a:pt x="1800" y="4061"/>
                  </a:lnTo>
                  <a:lnTo>
                    <a:pt x="1019" y="4924"/>
                  </a:lnTo>
                  <a:cubicBezTo>
                    <a:pt x="978" y="4965"/>
                    <a:pt x="986" y="5031"/>
                    <a:pt x="1019" y="5072"/>
                  </a:cubicBezTo>
                  <a:lnTo>
                    <a:pt x="1035" y="5080"/>
                  </a:lnTo>
                  <a:cubicBezTo>
                    <a:pt x="1051" y="5090"/>
                    <a:pt x="1070" y="5095"/>
                    <a:pt x="1089" y="5095"/>
                  </a:cubicBezTo>
                  <a:cubicBezTo>
                    <a:pt x="1118" y="5095"/>
                    <a:pt x="1147" y="5084"/>
                    <a:pt x="1167" y="5064"/>
                  </a:cubicBezTo>
                  <a:lnTo>
                    <a:pt x="2095" y="4037"/>
                  </a:lnTo>
                  <a:lnTo>
                    <a:pt x="3057" y="3971"/>
                  </a:lnTo>
                  <a:lnTo>
                    <a:pt x="1200" y="6658"/>
                  </a:lnTo>
                  <a:cubicBezTo>
                    <a:pt x="1167" y="6699"/>
                    <a:pt x="1183" y="6765"/>
                    <a:pt x="1224" y="6798"/>
                  </a:cubicBezTo>
                  <a:cubicBezTo>
                    <a:pt x="1243" y="6807"/>
                    <a:pt x="1262" y="6812"/>
                    <a:pt x="1281" y="6812"/>
                  </a:cubicBezTo>
                  <a:cubicBezTo>
                    <a:pt x="1313" y="6812"/>
                    <a:pt x="1343" y="6799"/>
                    <a:pt x="1364" y="6773"/>
                  </a:cubicBezTo>
                  <a:lnTo>
                    <a:pt x="3262" y="4020"/>
                  </a:lnTo>
                  <a:lnTo>
                    <a:pt x="3599" y="5039"/>
                  </a:lnTo>
                  <a:lnTo>
                    <a:pt x="3016" y="6296"/>
                  </a:lnTo>
                  <a:cubicBezTo>
                    <a:pt x="2999" y="6338"/>
                    <a:pt x="3016" y="6387"/>
                    <a:pt x="3049" y="6420"/>
                  </a:cubicBezTo>
                  <a:lnTo>
                    <a:pt x="3065" y="6428"/>
                  </a:lnTo>
                  <a:cubicBezTo>
                    <a:pt x="3078" y="6435"/>
                    <a:pt x="3092" y="6438"/>
                    <a:pt x="3106" y="6438"/>
                  </a:cubicBezTo>
                  <a:cubicBezTo>
                    <a:pt x="3143" y="6438"/>
                    <a:pt x="3179" y="6415"/>
                    <a:pt x="3197" y="6379"/>
                  </a:cubicBezTo>
                  <a:lnTo>
                    <a:pt x="3690" y="5319"/>
                  </a:lnTo>
                  <a:lnTo>
                    <a:pt x="3813" y="5688"/>
                  </a:lnTo>
                  <a:cubicBezTo>
                    <a:pt x="3821" y="5705"/>
                    <a:pt x="3821" y="5713"/>
                    <a:pt x="3829" y="5721"/>
                  </a:cubicBezTo>
                  <a:lnTo>
                    <a:pt x="4109" y="6576"/>
                  </a:lnTo>
                  <a:cubicBezTo>
                    <a:pt x="4117" y="6601"/>
                    <a:pt x="4133" y="6617"/>
                    <a:pt x="4150" y="6625"/>
                  </a:cubicBezTo>
                  <a:cubicBezTo>
                    <a:pt x="4165" y="6641"/>
                    <a:pt x="4184" y="6647"/>
                    <a:pt x="4205" y="6647"/>
                  </a:cubicBezTo>
                  <a:cubicBezTo>
                    <a:pt x="4216" y="6647"/>
                    <a:pt x="4228" y="6645"/>
                    <a:pt x="4240" y="6642"/>
                  </a:cubicBezTo>
                  <a:cubicBezTo>
                    <a:pt x="4290" y="6625"/>
                    <a:pt x="4322" y="6568"/>
                    <a:pt x="4306" y="6510"/>
                  </a:cubicBezTo>
                  <a:lnTo>
                    <a:pt x="4125" y="5976"/>
                  </a:lnTo>
                  <a:lnTo>
                    <a:pt x="4125" y="5976"/>
                  </a:lnTo>
                  <a:lnTo>
                    <a:pt x="4947" y="6658"/>
                  </a:lnTo>
                  <a:lnTo>
                    <a:pt x="4955" y="6666"/>
                  </a:lnTo>
                  <a:cubicBezTo>
                    <a:pt x="4969" y="6672"/>
                    <a:pt x="4982" y="6674"/>
                    <a:pt x="4995" y="6674"/>
                  </a:cubicBezTo>
                  <a:cubicBezTo>
                    <a:pt x="5075" y="6674"/>
                    <a:pt x="5134" y="6573"/>
                    <a:pt x="5070" y="6502"/>
                  </a:cubicBezTo>
                  <a:lnTo>
                    <a:pt x="4002" y="5614"/>
                  </a:lnTo>
                  <a:lnTo>
                    <a:pt x="3714" y="4735"/>
                  </a:lnTo>
                  <a:lnTo>
                    <a:pt x="3714" y="4735"/>
                  </a:lnTo>
                  <a:lnTo>
                    <a:pt x="4536" y="5417"/>
                  </a:lnTo>
                  <a:lnTo>
                    <a:pt x="4544" y="5425"/>
                  </a:lnTo>
                  <a:cubicBezTo>
                    <a:pt x="4560" y="5435"/>
                    <a:pt x="4577" y="5439"/>
                    <a:pt x="4595" y="5439"/>
                  </a:cubicBezTo>
                  <a:cubicBezTo>
                    <a:pt x="4625" y="5439"/>
                    <a:pt x="4655" y="5426"/>
                    <a:pt x="4676" y="5401"/>
                  </a:cubicBezTo>
                  <a:cubicBezTo>
                    <a:pt x="4709" y="5360"/>
                    <a:pt x="4700" y="5302"/>
                    <a:pt x="4659" y="5261"/>
                  </a:cubicBezTo>
                  <a:lnTo>
                    <a:pt x="3591" y="4374"/>
                  </a:lnTo>
                  <a:lnTo>
                    <a:pt x="3435" y="3897"/>
                  </a:lnTo>
                  <a:cubicBezTo>
                    <a:pt x="3435" y="3897"/>
                    <a:pt x="3443" y="3889"/>
                    <a:pt x="3443" y="3889"/>
                  </a:cubicBezTo>
                  <a:lnTo>
                    <a:pt x="4873" y="4004"/>
                  </a:lnTo>
                  <a:cubicBezTo>
                    <a:pt x="4873" y="4012"/>
                    <a:pt x="4881" y="4012"/>
                    <a:pt x="4881" y="4020"/>
                  </a:cubicBezTo>
                  <a:lnTo>
                    <a:pt x="5974" y="4924"/>
                  </a:lnTo>
                  <a:lnTo>
                    <a:pt x="5982" y="4932"/>
                  </a:lnTo>
                  <a:cubicBezTo>
                    <a:pt x="6001" y="4942"/>
                    <a:pt x="6019" y="4946"/>
                    <a:pt x="6037" y="4946"/>
                  </a:cubicBezTo>
                  <a:cubicBezTo>
                    <a:pt x="6066" y="4946"/>
                    <a:pt x="6093" y="4933"/>
                    <a:pt x="6114" y="4908"/>
                  </a:cubicBezTo>
                  <a:cubicBezTo>
                    <a:pt x="6155" y="4867"/>
                    <a:pt x="6147" y="4809"/>
                    <a:pt x="6106" y="4768"/>
                  </a:cubicBezTo>
                  <a:lnTo>
                    <a:pt x="5218" y="4028"/>
                  </a:lnTo>
                  <a:lnTo>
                    <a:pt x="6549" y="4143"/>
                  </a:lnTo>
                  <a:lnTo>
                    <a:pt x="7642" y="5047"/>
                  </a:lnTo>
                  <a:lnTo>
                    <a:pt x="7651" y="5056"/>
                  </a:lnTo>
                  <a:cubicBezTo>
                    <a:pt x="7669" y="5065"/>
                    <a:pt x="7688" y="5069"/>
                    <a:pt x="7705" y="5069"/>
                  </a:cubicBezTo>
                  <a:cubicBezTo>
                    <a:pt x="7735" y="5069"/>
                    <a:pt x="7762" y="5057"/>
                    <a:pt x="7782" y="5031"/>
                  </a:cubicBezTo>
                  <a:cubicBezTo>
                    <a:pt x="7823" y="4990"/>
                    <a:pt x="7815" y="4932"/>
                    <a:pt x="7774" y="4891"/>
                  </a:cubicBezTo>
                  <a:lnTo>
                    <a:pt x="6895" y="4168"/>
                  </a:lnTo>
                  <a:lnTo>
                    <a:pt x="8135" y="4267"/>
                  </a:lnTo>
                  <a:cubicBezTo>
                    <a:pt x="8141" y="4267"/>
                    <a:pt x="8146" y="4268"/>
                    <a:pt x="8151" y="4268"/>
                  </a:cubicBezTo>
                  <a:cubicBezTo>
                    <a:pt x="8276" y="4268"/>
                    <a:pt x="8286" y="4077"/>
                    <a:pt x="8152" y="4061"/>
                  </a:cubicBezTo>
                  <a:lnTo>
                    <a:pt x="8152" y="4061"/>
                  </a:lnTo>
                  <a:lnTo>
                    <a:pt x="8160" y="4086"/>
                  </a:lnTo>
                  <a:lnTo>
                    <a:pt x="6673" y="3963"/>
                  </a:lnTo>
                  <a:lnTo>
                    <a:pt x="7659" y="3379"/>
                  </a:lnTo>
                  <a:cubicBezTo>
                    <a:pt x="7708" y="3346"/>
                    <a:pt x="7725" y="3289"/>
                    <a:pt x="7700" y="3239"/>
                  </a:cubicBezTo>
                  <a:cubicBezTo>
                    <a:pt x="7679" y="3208"/>
                    <a:pt x="7648" y="3193"/>
                    <a:pt x="7615" y="3193"/>
                  </a:cubicBezTo>
                  <a:cubicBezTo>
                    <a:pt x="7597" y="3193"/>
                    <a:pt x="7578" y="3198"/>
                    <a:pt x="7560" y="3207"/>
                  </a:cubicBezTo>
                  <a:lnTo>
                    <a:pt x="6336" y="3922"/>
                  </a:lnTo>
                  <a:lnTo>
                    <a:pt x="6328" y="3930"/>
                  </a:lnTo>
                  <a:lnTo>
                    <a:pt x="3492" y="3700"/>
                  </a:lnTo>
                  <a:lnTo>
                    <a:pt x="3961" y="3018"/>
                  </a:lnTo>
                  <a:cubicBezTo>
                    <a:pt x="3977" y="3018"/>
                    <a:pt x="3994" y="3026"/>
                    <a:pt x="4010" y="3026"/>
                  </a:cubicBezTo>
                  <a:lnTo>
                    <a:pt x="5424" y="2960"/>
                  </a:lnTo>
                  <a:cubicBezTo>
                    <a:pt x="5563" y="2960"/>
                    <a:pt x="5555" y="2755"/>
                    <a:pt x="5415" y="2755"/>
                  </a:cubicBezTo>
                  <a:lnTo>
                    <a:pt x="4092" y="2812"/>
                  </a:lnTo>
                  <a:lnTo>
                    <a:pt x="5120" y="1325"/>
                  </a:lnTo>
                  <a:lnTo>
                    <a:pt x="6492" y="1185"/>
                  </a:lnTo>
                  <a:cubicBezTo>
                    <a:pt x="6496" y="1186"/>
                    <a:pt x="6499" y="1186"/>
                    <a:pt x="6503" y="1186"/>
                  </a:cubicBezTo>
                  <a:cubicBezTo>
                    <a:pt x="6605" y="1186"/>
                    <a:pt x="6583" y="983"/>
                    <a:pt x="6492" y="983"/>
                  </a:cubicBezTo>
                  <a:cubicBezTo>
                    <a:pt x="6484" y="983"/>
                    <a:pt x="6476" y="985"/>
                    <a:pt x="6467" y="988"/>
                  </a:cubicBezTo>
                  <a:lnTo>
                    <a:pt x="5276" y="1111"/>
                  </a:lnTo>
                  <a:lnTo>
                    <a:pt x="5276" y="1111"/>
                  </a:lnTo>
                  <a:lnTo>
                    <a:pt x="5933" y="158"/>
                  </a:lnTo>
                  <a:cubicBezTo>
                    <a:pt x="5966" y="108"/>
                    <a:pt x="5950" y="51"/>
                    <a:pt x="5908" y="18"/>
                  </a:cubicBezTo>
                  <a:cubicBezTo>
                    <a:pt x="5890" y="6"/>
                    <a:pt x="5871" y="1"/>
                    <a:pt x="585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11099850" y="2561725"/>
              <a:ext cx="374350" cy="298950"/>
            </a:xfrm>
            <a:custGeom>
              <a:avLst/>
              <a:gdLst/>
              <a:ahLst/>
              <a:cxnLst/>
              <a:rect l="l" t="t" r="r" b="b"/>
              <a:pathLst>
                <a:path w="14974" h="11958" extrusionOk="0">
                  <a:moveTo>
                    <a:pt x="6690" y="0"/>
                  </a:moveTo>
                  <a:cubicBezTo>
                    <a:pt x="6943" y="2305"/>
                    <a:pt x="5972" y="2498"/>
                    <a:pt x="5639" y="2498"/>
                  </a:cubicBezTo>
                  <a:cubicBezTo>
                    <a:pt x="5572" y="2498"/>
                    <a:pt x="5531" y="2490"/>
                    <a:pt x="5531" y="2490"/>
                  </a:cubicBezTo>
                  <a:lnTo>
                    <a:pt x="5531" y="2490"/>
                  </a:lnTo>
                  <a:cubicBezTo>
                    <a:pt x="5901" y="3460"/>
                    <a:pt x="5416" y="3822"/>
                    <a:pt x="5145" y="3945"/>
                  </a:cubicBezTo>
                  <a:cubicBezTo>
                    <a:pt x="4947" y="3748"/>
                    <a:pt x="4783" y="3534"/>
                    <a:pt x="4643" y="3296"/>
                  </a:cubicBezTo>
                  <a:lnTo>
                    <a:pt x="4643" y="3296"/>
                  </a:lnTo>
                  <a:cubicBezTo>
                    <a:pt x="4643" y="3296"/>
                    <a:pt x="4649" y="4642"/>
                    <a:pt x="3618" y="4642"/>
                  </a:cubicBezTo>
                  <a:cubicBezTo>
                    <a:pt x="3414" y="4642"/>
                    <a:pt x="3170" y="4589"/>
                    <a:pt x="2876" y="4463"/>
                  </a:cubicBezTo>
                  <a:lnTo>
                    <a:pt x="2876" y="4463"/>
                  </a:lnTo>
                  <a:cubicBezTo>
                    <a:pt x="2877" y="4463"/>
                    <a:pt x="3121" y="5819"/>
                    <a:pt x="875" y="5819"/>
                  </a:cubicBezTo>
                  <a:cubicBezTo>
                    <a:pt x="618" y="5819"/>
                    <a:pt x="327" y="5801"/>
                    <a:pt x="0" y="5761"/>
                  </a:cubicBezTo>
                  <a:lnTo>
                    <a:pt x="0" y="5761"/>
                  </a:lnTo>
                  <a:cubicBezTo>
                    <a:pt x="3337" y="6303"/>
                    <a:pt x="2523" y="7922"/>
                    <a:pt x="2523" y="7922"/>
                  </a:cubicBezTo>
                  <a:cubicBezTo>
                    <a:pt x="2620" y="7913"/>
                    <a:pt x="2711" y="7909"/>
                    <a:pt x="2796" y="7909"/>
                  </a:cubicBezTo>
                  <a:cubicBezTo>
                    <a:pt x="4196" y="7909"/>
                    <a:pt x="4101" y="9048"/>
                    <a:pt x="4101" y="9048"/>
                  </a:cubicBezTo>
                  <a:cubicBezTo>
                    <a:pt x="4323" y="8793"/>
                    <a:pt x="4586" y="8580"/>
                    <a:pt x="4873" y="8407"/>
                  </a:cubicBezTo>
                  <a:lnTo>
                    <a:pt x="4873" y="8407"/>
                  </a:lnTo>
                  <a:cubicBezTo>
                    <a:pt x="4914" y="8678"/>
                    <a:pt x="4816" y="8999"/>
                    <a:pt x="4364" y="9360"/>
                  </a:cubicBezTo>
                  <a:cubicBezTo>
                    <a:pt x="4364" y="9360"/>
                    <a:pt x="5720" y="9779"/>
                    <a:pt x="4208" y="11957"/>
                  </a:cubicBezTo>
                  <a:cubicBezTo>
                    <a:pt x="5010" y="10897"/>
                    <a:pt x="5628" y="10619"/>
                    <a:pt x="6055" y="10619"/>
                  </a:cubicBezTo>
                  <a:cubicBezTo>
                    <a:pt x="6525" y="10619"/>
                    <a:pt x="6764" y="10955"/>
                    <a:pt x="6764" y="10955"/>
                  </a:cubicBezTo>
                  <a:cubicBezTo>
                    <a:pt x="7047" y="10266"/>
                    <a:pt x="7434" y="10104"/>
                    <a:pt x="7735" y="10104"/>
                  </a:cubicBezTo>
                  <a:cubicBezTo>
                    <a:pt x="8002" y="10104"/>
                    <a:pt x="8202" y="10231"/>
                    <a:pt x="8202" y="10231"/>
                  </a:cubicBezTo>
                  <a:cubicBezTo>
                    <a:pt x="8045" y="9821"/>
                    <a:pt x="7988" y="9369"/>
                    <a:pt x="8037" y="8933"/>
                  </a:cubicBezTo>
                  <a:lnTo>
                    <a:pt x="8037" y="8933"/>
                  </a:lnTo>
                  <a:cubicBezTo>
                    <a:pt x="8234" y="9327"/>
                    <a:pt x="8341" y="9763"/>
                    <a:pt x="8333" y="10207"/>
                  </a:cubicBezTo>
                  <a:cubicBezTo>
                    <a:pt x="8333" y="10207"/>
                    <a:pt x="8583" y="9873"/>
                    <a:pt x="9005" y="9873"/>
                  </a:cubicBezTo>
                  <a:cubicBezTo>
                    <a:pt x="9259" y="9873"/>
                    <a:pt x="9575" y="9994"/>
                    <a:pt x="9936" y="10379"/>
                  </a:cubicBezTo>
                  <a:cubicBezTo>
                    <a:pt x="9936" y="10379"/>
                    <a:pt x="10100" y="9751"/>
                    <a:pt x="10890" y="9751"/>
                  </a:cubicBezTo>
                  <a:cubicBezTo>
                    <a:pt x="11298" y="9751"/>
                    <a:pt x="11874" y="9919"/>
                    <a:pt x="12680" y="10429"/>
                  </a:cubicBezTo>
                  <a:cubicBezTo>
                    <a:pt x="10503" y="8917"/>
                    <a:pt x="11620" y="8046"/>
                    <a:pt x="11620" y="8046"/>
                  </a:cubicBezTo>
                  <a:cubicBezTo>
                    <a:pt x="10971" y="7832"/>
                    <a:pt x="10790" y="7487"/>
                    <a:pt x="10798" y="7174"/>
                  </a:cubicBezTo>
                  <a:lnTo>
                    <a:pt x="10798" y="7174"/>
                  </a:lnTo>
                  <a:cubicBezTo>
                    <a:pt x="11316" y="7183"/>
                    <a:pt x="11817" y="7322"/>
                    <a:pt x="12278" y="7569"/>
                  </a:cubicBezTo>
                  <a:cubicBezTo>
                    <a:pt x="12278" y="7569"/>
                    <a:pt x="11727" y="6402"/>
                    <a:pt x="13362" y="5958"/>
                  </a:cubicBezTo>
                  <a:cubicBezTo>
                    <a:pt x="13362" y="5958"/>
                    <a:pt x="12039" y="4726"/>
                    <a:pt x="14973" y="3057"/>
                  </a:cubicBezTo>
                  <a:lnTo>
                    <a:pt x="14973" y="3057"/>
                  </a:lnTo>
                  <a:cubicBezTo>
                    <a:pt x="14106" y="3504"/>
                    <a:pt x="13476" y="3660"/>
                    <a:pt x="13018" y="3660"/>
                  </a:cubicBezTo>
                  <a:cubicBezTo>
                    <a:pt x="11969" y="3660"/>
                    <a:pt x="11826" y="2844"/>
                    <a:pt x="11826" y="2844"/>
                  </a:cubicBezTo>
                  <a:cubicBezTo>
                    <a:pt x="11450" y="3202"/>
                    <a:pt x="11126" y="3333"/>
                    <a:pt x="10854" y="3333"/>
                  </a:cubicBezTo>
                  <a:cubicBezTo>
                    <a:pt x="10115" y="3333"/>
                    <a:pt x="9755" y="2367"/>
                    <a:pt x="9755" y="2367"/>
                  </a:cubicBezTo>
                  <a:cubicBezTo>
                    <a:pt x="9714" y="2655"/>
                    <a:pt x="9623" y="2926"/>
                    <a:pt x="9508" y="3181"/>
                  </a:cubicBezTo>
                  <a:cubicBezTo>
                    <a:pt x="9437" y="3191"/>
                    <a:pt x="9350" y="3199"/>
                    <a:pt x="9255" y="3199"/>
                  </a:cubicBezTo>
                  <a:cubicBezTo>
                    <a:pt x="8816" y="3199"/>
                    <a:pt x="8224" y="3018"/>
                    <a:pt x="8366" y="1997"/>
                  </a:cubicBezTo>
                  <a:lnTo>
                    <a:pt x="8366" y="1997"/>
                  </a:lnTo>
                  <a:cubicBezTo>
                    <a:pt x="8366" y="1997"/>
                    <a:pt x="8235" y="2061"/>
                    <a:pt x="8044" y="2061"/>
                  </a:cubicBezTo>
                  <a:cubicBezTo>
                    <a:pt x="7639" y="2061"/>
                    <a:pt x="6963" y="1776"/>
                    <a:pt x="669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11189200" y="2645725"/>
              <a:ext cx="199725" cy="185400"/>
            </a:xfrm>
            <a:custGeom>
              <a:avLst/>
              <a:gdLst/>
              <a:ahLst/>
              <a:cxnLst/>
              <a:rect l="l" t="t" r="r" b="b"/>
              <a:pathLst>
                <a:path w="7989" h="7416" extrusionOk="0">
                  <a:moveTo>
                    <a:pt x="3558" y="0"/>
                  </a:moveTo>
                  <a:cubicBezTo>
                    <a:pt x="3553" y="0"/>
                    <a:pt x="3548" y="1"/>
                    <a:pt x="3543" y="1"/>
                  </a:cubicBezTo>
                  <a:cubicBezTo>
                    <a:pt x="3494" y="10"/>
                    <a:pt x="3461" y="59"/>
                    <a:pt x="3469" y="108"/>
                  </a:cubicBezTo>
                  <a:lnTo>
                    <a:pt x="3650" y="1177"/>
                  </a:lnTo>
                  <a:lnTo>
                    <a:pt x="3650" y="1177"/>
                  </a:lnTo>
                  <a:lnTo>
                    <a:pt x="2664" y="618"/>
                  </a:lnTo>
                  <a:cubicBezTo>
                    <a:pt x="2648" y="610"/>
                    <a:pt x="2632" y="606"/>
                    <a:pt x="2617" y="606"/>
                  </a:cubicBezTo>
                  <a:cubicBezTo>
                    <a:pt x="2582" y="606"/>
                    <a:pt x="2549" y="625"/>
                    <a:pt x="2532" y="659"/>
                  </a:cubicBezTo>
                  <a:cubicBezTo>
                    <a:pt x="2507" y="700"/>
                    <a:pt x="2524" y="757"/>
                    <a:pt x="2573" y="782"/>
                  </a:cubicBezTo>
                  <a:lnTo>
                    <a:pt x="3683" y="1407"/>
                  </a:lnTo>
                  <a:lnTo>
                    <a:pt x="3855" y="2475"/>
                  </a:lnTo>
                  <a:lnTo>
                    <a:pt x="2902" y="1933"/>
                  </a:lnTo>
                  <a:cubicBezTo>
                    <a:pt x="2886" y="1925"/>
                    <a:pt x="2869" y="1921"/>
                    <a:pt x="2853" y="1921"/>
                  </a:cubicBezTo>
                  <a:cubicBezTo>
                    <a:pt x="2819" y="1921"/>
                    <a:pt x="2787" y="1938"/>
                    <a:pt x="2770" y="1965"/>
                  </a:cubicBezTo>
                  <a:cubicBezTo>
                    <a:pt x="2746" y="2015"/>
                    <a:pt x="2762" y="2064"/>
                    <a:pt x="2811" y="2097"/>
                  </a:cubicBezTo>
                  <a:lnTo>
                    <a:pt x="3896" y="2705"/>
                  </a:lnTo>
                  <a:lnTo>
                    <a:pt x="4102" y="3938"/>
                  </a:lnTo>
                  <a:lnTo>
                    <a:pt x="4102" y="3938"/>
                  </a:lnTo>
                  <a:lnTo>
                    <a:pt x="3231" y="3642"/>
                  </a:lnTo>
                  <a:lnTo>
                    <a:pt x="2475" y="2598"/>
                  </a:lnTo>
                  <a:cubicBezTo>
                    <a:pt x="2456" y="2582"/>
                    <a:pt x="2435" y="2574"/>
                    <a:pt x="2414" y="2574"/>
                  </a:cubicBezTo>
                  <a:cubicBezTo>
                    <a:pt x="2352" y="2574"/>
                    <a:pt x="2296" y="2637"/>
                    <a:pt x="2327" y="2705"/>
                  </a:cubicBezTo>
                  <a:lnTo>
                    <a:pt x="2927" y="3535"/>
                  </a:lnTo>
                  <a:lnTo>
                    <a:pt x="2927" y="3535"/>
                  </a:lnTo>
                  <a:lnTo>
                    <a:pt x="1710" y="3124"/>
                  </a:lnTo>
                  <a:lnTo>
                    <a:pt x="1710" y="3116"/>
                  </a:lnTo>
                  <a:lnTo>
                    <a:pt x="954" y="2072"/>
                  </a:lnTo>
                  <a:cubicBezTo>
                    <a:pt x="934" y="2052"/>
                    <a:pt x="911" y="2044"/>
                    <a:pt x="889" y="2044"/>
                  </a:cubicBezTo>
                  <a:cubicBezTo>
                    <a:pt x="829" y="2044"/>
                    <a:pt x="776" y="2105"/>
                    <a:pt x="806" y="2171"/>
                  </a:cubicBezTo>
                  <a:lnTo>
                    <a:pt x="1423" y="3017"/>
                  </a:lnTo>
                  <a:lnTo>
                    <a:pt x="1423" y="3017"/>
                  </a:lnTo>
                  <a:lnTo>
                    <a:pt x="132" y="2582"/>
                  </a:lnTo>
                  <a:cubicBezTo>
                    <a:pt x="122" y="2578"/>
                    <a:pt x="112" y="2577"/>
                    <a:pt x="102" y="2577"/>
                  </a:cubicBezTo>
                  <a:cubicBezTo>
                    <a:pt x="64" y="2577"/>
                    <a:pt x="30" y="2600"/>
                    <a:pt x="17" y="2639"/>
                  </a:cubicBezTo>
                  <a:cubicBezTo>
                    <a:pt x="1" y="2689"/>
                    <a:pt x="26" y="2738"/>
                    <a:pt x="75" y="2754"/>
                  </a:cubicBezTo>
                  <a:lnTo>
                    <a:pt x="1151" y="3124"/>
                  </a:lnTo>
                  <a:lnTo>
                    <a:pt x="157" y="3412"/>
                  </a:lnTo>
                  <a:cubicBezTo>
                    <a:pt x="108" y="3428"/>
                    <a:pt x="83" y="3478"/>
                    <a:pt x="91" y="3527"/>
                  </a:cubicBezTo>
                  <a:cubicBezTo>
                    <a:pt x="108" y="3568"/>
                    <a:pt x="149" y="3593"/>
                    <a:pt x="198" y="3593"/>
                  </a:cubicBezTo>
                  <a:lnTo>
                    <a:pt x="206" y="3593"/>
                  </a:lnTo>
                  <a:lnTo>
                    <a:pt x="1447" y="3223"/>
                  </a:lnTo>
                  <a:lnTo>
                    <a:pt x="2606" y="3617"/>
                  </a:lnTo>
                  <a:lnTo>
                    <a:pt x="1595" y="3913"/>
                  </a:lnTo>
                  <a:cubicBezTo>
                    <a:pt x="1546" y="3929"/>
                    <a:pt x="1521" y="3979"/>
                    <a:pt x="1530" y="4028"/>
                  </a:cubicBezTo>
                  <a:cubicBezTo>
                    <a:pt x="1546" y="4069"/>
                    <a:pt x="1587" y="4094"/>
                    <a:pt x="1636" y="4094"/>
                  </a:cubicBezTo>
                  <a:lnTo>
                    <a:pt x="1645" y="4094"/>
                  </a:lnTo>
                  <a:lnTo>
                    <a:pt x="2885" y="3732"/>
                  </a:lnTo>
                  <a:cubicBezTo>
                    <a:pt x="2894" y="3724"/>
                    <a:pt x="2894" y="3724"/>
                    <a:pt x="2902" y="3724"/>
                  </a:cubicBezTo>
                  <a:lnTo>
                    <a:pt x="4135" y="4135"/>
                  </a:lnTo>
                  <a:lnTo>
                    <a:pt x="4135" y="4160"/>
                  </a:lnTo>
                  <a:lnTo>
                    <a:pt x="3839" y="4497"/>
                  </a:lnTo>
                  <a:lnTo>
                    <a:pt x="2622" y="4850"/>
                  </a:lnTo>
                  <a:cubicBezTo>
                    <a:pt x="2507" y="4873"/>
                    <a:pt x="2536" y="5033"/>
                    <a:pt x="2641" y="5033"/>
                  </a:cubicBezTo>
                  <a:cubicBezTo>
                    <a:pt x="2648" y="5033"/>
                    <a:pt x="2656" y="5032"/>
                    <a:pt x="2664" y="5031"/>
                  </a:cubicBezTo>
                  <a:lnTo>
                    <a:pt x="2672" y="5031"/>
                  </a:lnTo>
                  <a:lnTo>
                    <a:pt x="3600" y="4759"/>
                  </a:lnTo>
                  <a:lnTo>
                    <a:pt x="3042" y="5392"/>
                  </a:lnTo>
                  <a:lnTo>
                    <a:pt x="1825" y="5746"/>
                  </a:lnTo>
                  <a:cubicBezTo>
                    <a:pt x="1720" y="5768"/>
                    <a:pt x="1746" y="5922"/>
                    <a:pt x="1839" y="5922"/>
                  </a:cubicBezTo>
                  <a:cubicBezTo>
                    <a:pt x="1848" y="5922"/>
                    <a:pt x="1857" y="5921"/>
                    <a:pt x="1866" y="5918"/>
                  </a:cubicBezTo>
                  <a:lnTo>
                    <a:pt x="1875" y="5918"/>
                  </a:lnTo>
                  <a:lnTo>
                    <a:pt x="2811" y="5647"/>
                  </a:lnTo>
                  <a:lnTo>
                    <a:pt x="2466" y="6033"/>
                  </a:lnTo>
                  <a:cubicBezTo>
                    <a:pt x="2433" y="6066"/>
                    <a:pt x="2433" y="6132"/>
                    <a:pt x="2475" y="6165"/>
                  </a:cubicBezTo>
                  <a:cubicBezTo>
                    <a:pt x="2487" y="6177"/>
                    <a:pt x="2507" y="6184"/>
                    <a:pt x="2527" y="6184"/>
                  </a:cubicBezTo>
                  <a:cubicBezTo>
                    <a:pt x="2535" y="6184"/>
                    <a:pt x="2542" y="6183"/>
                    <a:pt x="2549" y="6181"/>
                  </a:cubicBezTo>
                  <a:cubicBezTo>
                    <a:pt x="2573" y="6181"/>
                    <a:pt x="2590" y="6173"/>
                    <a:pt x="2606" y="6157"/>
                  </a:cubicBezTo>
                  <a:lnTo>
                    <a:pt x="3148" y="5540"/>
                  </a:lnTo>
                  <a:cubicBezTo>
                    <a:pt x="3157" y="5532"/>
                    <a:pt x="3165" y="5524"/>
                    <a:pt x="3173" y="5516"/>
                  </a:cubicBezTo>
                  <a:lnTo>
                    <a:pt x="3411" y="5244"/>
                  </a:lnTo>
                  <a:lnTo>
                    <a:pt x="3436" y="6313"/>
                  </a:lnTo>
                  <a:cubicBezTo>
                    <a:pt x="3444" y="6362"/>
                    <a:pt x="3485" y="6403"/>
                    <a:pt x="3535" y="6403"/>
                  </a:cubicBezTo>
                  <a:lnTo>
                    <a:pt x="3551" y="6403"/>
                  </a:lnTo>
                  <a:cubicBezTo>
                    <a:pt x="3592" y="6395"/>
                    <a:pt x="3625" y="6354"/>
                    <a:pt x="3625" y="6313"/>
                  </a:cubicBezTo>
                  <a:lnTo>
                    <a:pt x="3584" y="5047"/>
                  </a:lnTo>
                  <a:lnTo>
                    <a:pt x="4176" y="4398"/>
                  </a:lnTo>
                  <a:lnTo>
                    <a:pt x="4652" y="7340"/>
                  </a:lnTo>
                  <a:cubicBezTo>
                    <a:pt x="4660" y="7384"/>
                    <a:pt x="4700" y="7415"/>
                    <a:pt x="4744" y="7415"/>
                  </a:cubicBezTo>
                  <a:cubicBezTo>
                    <a:pt x="4749" y="7415"/>
                    <a:pt x="4754" y="7415"/>
                    <a:pt x="4759" y="7414"/>
                  </a:cubicBezTo>
                  <a:cubicBezTo>
                    <a:pt x="4808" y="7406"/>
                    <a:pt x="4841" y="7356"/>
                    <a:pt x="4833" y="7307"/>
                  </a:cubicBezTo>
                  <a:lnTo>
                    <a:pt x="4340" y="4308"/>
                  </a:lnTo>
                  <a:lnTo>
                    <a:pt x="5211" y="4759"/>
                  </a:lnTo>
                  <a:lnTo>
                    <a:pt x="5622" y="5951"/>
                  </a:lnTo>
                  <a:cubicBezTo>
                    <a:pt x="5629" y="5987"/>
                    <a:pt x="5667" y="6010"/>
                    <a:pt x="5704" y="6010"/>
                  </a:cubicBezTo>
                  <a:cubicBezTo>
                    <a:pt x="5710" y="6010"/>
                    <a:pt x="5715" y="6010"/>
                    <a:pt x="5721" y="6009"/>
                  </a:cubicBezTo>
                  <a:lnTo>
                    <a:pt x="5737" y="6009"/>
                  </a:lnTo>
                  <a:cubicBezTo>
                    <a:pt x="5778" y="5992"/>
                    <a:pt x="5811" y="5943"/>
                    <a:pt x="5795" y="5894"/>
                  </a:cubicBezTo>
                  <a:lnTo>
                    <a:pt x="5449" y="4883"/>
                  </a:lnTo>
                  <a:lnTo>
                    <a:pt x="5762" y="5055"/>
                  </a:lnTo>
                  <a:cubicBezTo>
                    <a:pt x="5770" y="5055"/>
                    <a:pt x="5778" y="5064"/>
                    <a:pt x="5795" y="5064"/>
                  </a:cubicBezTo>
                  <a:lnTo>
                    <a:pt x="6518" y="5450"/>
                  </a:lnTo>
                  <a:cubicBezTo>
                    <a:pt x="6532" y="5456"/>
                    <a:pt x="6546" y="5459"/>
                    <a:pt x="6559" y="5459"/>
                  </a:cubicBezTo>
                  <a:cubicBezTo>
                    <a:pt x="6643" y="5459"/>
                    <a:pt x="6693" y="5335"/>
                    <a:pt x="6600" y="5285"/>
                  </a:cubicBezTo>
                  <a:lnTo>
                    <a:pt x="6148" y="5047"/>
                  </a:lnTo>
                  <a:lnTo>
                    <a:pt x="7118" y="4973"/>
                  </a:lnTo>
                  <a:lnTo>
                    <a:pt x="7126" y="4973"/>
                  </a:lnTo>
                  <a:cubicBezTo>
                    <a:pt x="7233" y="4948"/>
                    <a:pt x="7216" y="4792"/>
                    <a:pt x="7101" y="4792"/>
                  </a:cubicBezTo>
                  <a:lnTo>
                    <a:pt x="5844" y="4891"/>
                  </a:lnTo>
                  <a:lnTo>
                    <a:pt x="5088" y="4497"/>
                  </a:lnTo>
                  <a:lnTo>
                    <a:pt x="6058" y="4423"/>
                  </a:lnTo>
                  <a:lnTo>
                    <a:pt x="6074" y="4423"/>
                  </a:lnTo>
                  <a:cubicBezTo>
                    <a:pt x="6115" y="4414"/>
                    <a:pt x="6148" y="4373"/>
                    <a:pt x="6148" y="4324"/>
                  </a:cubicBezTo>
                  <a:cubicBezTo>
                    <a:pt x="6140" y="4279"/>
                    <a:pt x="6099" y="4241"/>
                    <a:pt x="6054" y="4241"/>
                  </a:cubicBezTo>
                  <a:cubicBezTo>
                    <a:pt x="6050" y="4241"/>
                    <a:pt x="6045" y="4241"/>
                    <a:pt x="6041" y="4242"/>
                  </a:cubicBezTo>
                  <a:lnTo>
                    <a:pt x="4776" y="4332"/>
                  </a:lnTo>
                  <a:lnTo>
                    <a:pt x="4373" y="4127"/>
                  </a:lnTo>
                  <a:cubicBezTo>
                    <a:pt x="4373" y="4118"/>
                    <a:pt x="4373" y="4110"/>
                    <a:pt x="4373" y="4110"/>
                  </a:cubicBezTo>
                  <a:lnTo>
                    <a:pt x="5392" y="3280"/>
                  </a:lnTo>
                  <a:lnTo>
                    <a:pt x="5400" y="3280"/>
                  </a:lnTo>
                  <a:lnTo>
                    <a:pt x="6699" y="3182"/>
                  </a:lnTo>
                  <a:lnTo>
                    <a:pt x="6707" y="3182"/>
                  </a:lnTo>
                  <a:cubicBezTo>
                    <a:pt x="6817" y="3166"/>
                    <a:pt x="6807" y="3000"/>
                    <a:pt x="6698" y="3000"/>
                  </a:cubicBezTo>
                  <a:cubicBezTo>
                    <a:pt x="6693" y="3000"/>
                    <a:pt x="6687" y="3000"/>
                    <a:pt x="6682" y="3001"/>
                  </a:cubicBezTo>
                  <a:lnTo>
                    <a:pt x="5630" y="3083"/>
                  </a:lnTo>
                  <a:lnTo>
                    <a:pt x="6575" y="2311"/>
                  </a:lnTo>
                  <a:lnTo>
                    <a:pt x="7865" y="2212"/>
                  </a:lnTo>
                  <a:lnTo>
                    <a:pt x="7882" y="2212"/>
                  </a:lnTo>
                  <a:cubicBezTo>
                    <a:pt x="7989" y="2187"/>
                    <a:pt x="7964" y="2031"/>
                    <a:pt x="7857" y="2031"/>
                  </a:cubicBezTo>
                  <a:lnTo>
                    <a:pt x="7857" y="2039"/>
                  </a:lnTo>
                  <a:lnTo>
                    <a:pt x="6830" y="2113"/>
                  </a:lnTo>
                  <a:lnTo>
                    <a:pt x="7701" y="1390"/>
                  </a:lnTo>
                  <a:cubicBezTo>
                    <a:pt x="7785" y="1332"/>
                    <a:pt x="7727" y="1223"/>
                    <a:pt x="7650" y="1223"/>
                  </a:cubicBezTo>
                  <a:cubicBezTo>
                    <a:pt x="7629" y="1223"/>
                    <a:pt x="7607" y="1231"/>
                    <a:pt x="7586" y="1250"/>
                  </a:cubicBezTo>
                  <a:lnTo>
                    <a:pt x="6534" y="2113"/>
                  </a:lnTo>
                  <a:lnTo>
                    <a:pt x="6534" y="2113"/>
                  </a:lnTo>
                  <a:lnTo>
                    <a:pt x="6814" y="1103"/>
                  </a:lnTo>
                  <a:cubicBezTo>
                    <a:pt x="6830" y="1053"/>
                    <a:pt x="6797" y="1004"/>
                    <a:pt x="6756" y="988"/>
                  </a:cubicBezTo>
                  <a:cubicBezTo>
                    <a:pt x="6747" y="985"/>
                    <a:pt x="6738" y="983"/>
                    <a:pt x="6729" y="983"/>
                  </a:cubicBezTo>
                  <a:cubicBezTo>
                    <a:pt x="6688" y="983"/>
                    <a:pt x="6648" y="1013"/>
                    <a:pt x="6641" y="1053"/>
                  </a:cubicBezTo>
                  <a:lnTo>
                    <a:pt x="6296" y="2302"/>
                  </a:lnTo>
                  <a:lnTo>
                    <a:pt x="6296" y="2311"/>
                  </a:lnTo>
                  <a:lnTo>
                    <a:pt x="5301" y="3124"/>
                  </a:lnTo>
                  <a:lnTo>
                    <a:pt x="5573" y="2130"/>
                  </a:lnTo>
                  <a:cubicBezTo>
                    <a:pt x="5589" y="2080"/>
                    <a:pt x="5556" y="2031"/>
                    <a:pt x="5507" y="2023"/>
                  </a:cubicBezTo>
                  <a:cubicBezTo>
                    <a:pt x="5497" y="2020"/>
                    <a:pt x="5487" y="2018"/>
                    <a:pt x="5477" y="2018"/>
                  </a:cubicBezTo>
                  <a:cubicBezTo>
                    <a:pt x="5439" y="2018"/>
                    <a:pt x="5407" y="2043"/>
                    <a:pt x="5400" y="2089"/>
                  </a:cubicBezTo>
                  <a:lnTo>
                    <a:pt x="5055" y="3321"/>
                  </a:lnTo>
                  <a:lnTo>
                    <a:pt x="4282" y="3946"/>
                  </a:lnTo>
                  <a:lnTo>
                    <a:pt x="4077" y="2697"/>
                  </a:lnTo>
                  <a:lnTo>
                    <a:pt x="4899" y="1719"/>
                  </a:lnTo>
                  <a:cubicBezTo>
                    <a:pt x="4954" y="1645"/>
                    <a:pt x="4894" y="1566"/>
                    <a:pt x="4826" y="1566"/>
                  </a:cubicBezTo>
                  <a:cubicBezTo>
                    <a:pt x="4803" y="1566"/>
                    <a:pt x="4780" y="1575"/>
                    <a:pt x="4759" y="1596"/>
                  </a:cubicBezTo>
                  <a:lnTo>
                    <a:pt x="4036" y="2459"/>
                  </a:lnTo>
                  <a:lnTo>
                    <a:pt x="3855" y="1357"/>
                  </a:lnTo>
                  <a:lnTo>
                    <a:pt x="4660" y="404"/>
                  </a:lnTo>
                  <a:cubicBezTo>
                    <a:pt x="4721" y="337"/>
                    <a:pt x="4661" y="253"/>
                    <a:pt x="4592" y="253"/>
                  </a:cubicBezTo>
                  <a:cubicBezTo>
                    <a:pt x="4568" y="253"/>
                    <a:pt x="4542" y="263"/>
                    <a:pt x="4521" y="289"/>
                  </a:cubicBezTo>
                  <a:lnTo>
                    <a:pt x="3814" y="1119"/>
                  </a:lnTo>
                  <a:lnTo>
                    <a:pt x="3650" y="75"/>
                  </a:lnTo>
                  <a:cubicBezTo>
                    <a:pt x="3642" y="31"/>
                    <a:pt x="3602" y="0"/>
                    <a:pt x="35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11707150" y="2541175"/>
              <a:ext cx="349275" cy="305325"/>
            </a:xfrm>
            <a:custGeom>
              <a:avLst/>
              <a:gdLst/>
              <a:ahLst/>
              <a:cxnLst/>
              <a:rect l="l" t="t" r="r" b="b"/>
              <a:pathLst>
                <a:path w="13971" h="12213" extrusionOk="0">
                  <a:moveTo>
                    <a:pt x="5210" y="1"/>
                  </a:moveTo>
                  <a:cubicBezTo>
                    <a:pt x="6139" y="2638"/>
                    <a:pt x="4643" y="2688"/>
                    <a:pt x="4643" y="2688"/>
                  </a:cubicBezTo>
                  <a:cubicBezTo>
                    <a:pt x="5227" y="3559"/>
                    <a:pt x="4832" y="4019"/>
                    <a:pt x="4594" y="4200"/>
                  </a:cubicBezTo>
                  <a:cubicBezTo>
                    <a:pt x="4364" y="4052"/>
                    <a:pt x="4150" y="3879"/>
                    <a:pt x="3961" y="3674"/>
                  </a:cubicBezTo>
                  <a:lnTo>
                    <a:pt x="3961" y="3674"/>
                  </a:lnTo>
                  <a:cubicBezTo>
                    <a:pt x="3961" y="3674"/>
                    <a:pt x="4335" y="5259"/>
                    <a:pt x="2922" y="5259"/>
                  </a:cubicBezTo>
                  <a:cubicBezTo>
                    <a:pt x="2796" y="5259"/>
                    <a:pt x="2655" y="5247"/>
                    <a:pt x="2498" y="5219"/>
                  </a:cubicBezTo>
                  <a:lnTo>
                    <a:pt x="2498" y="5219"/>
                  </a:lnTo>
                  <a:cubicBezTo>
                    <a:pt x="2498" y="5219"/>
                    <a:pt x="3189" y="6788"/>
                    <a:pt x="0" y="7134"/>
                  </a:cubicBezTo>
                  <a:cubicBezTo>
                    <a:pt x="200" y="7120"/>
                    <a:pt x="387" y="7114"/>
                    <a:pt x="561" y="7114"/>
                  </a:cubicBezTo>
                  <a:cubicBezTo>
                    <a:pt x="3320" y="7114"/>
                    <a:pt x="2942" y="8670"/>
                    <a:pt x="2942" y="8670"/>
                  </a:cubicBezTo>
                  <a:cubicBezTo>
                    <a:pt x="3221" y="8578"/>
                    <a:pt x="3458" y="8539"/>
                    <a:pt x="3658" y="8539"/>
                  </a:cubicBezTo>
                  <a:cubicBezTo>
                    <a:pt x="4613" y="8539"/>
                    <a:pt x="4742" y="9410"/>
                    <a:pt x="4742" y="9410"/>
                  </a:cubicBezTo>
                  <a:cubicBezTo>
                    <a:pt x="4898" y="9106"/>
                    <a:pt x="5095" y="8835"/>
                    <a:pt x="5342" y="8605"/>
                  </a:cubicBezTo>
                  <a:lnTo>
                    <a:pt x="5342" y="8605"/>
                  </a:lnTo>
                  <a:cubicBezTo>
                    <a:pt x="5449" y="8859"/>
                    <a:pt x="5416" y="9196"/>
                    <a:pt x="5062" y="9648"/>
                  </a:cubicBezTo>
                  <a:cubicBezTo>
                    <a:pt x="5062" y="9648"/>
                    <a:pt x="6476" y="9755"/>
                    <a:pt x="5498" y="12212"/>
                  </a:cubicBezTo>
                  <a:cubicBezTo>
                    <a:pt x="6142" y="10776"/>
                    <a:pt x="6778" y="10463"/>
                    <a:pt x="7210" y="10463"/>
                  </a:cubicBezTo>
                  <a:cubicBezTo>
                    <a:pt x="7545" y="10463"/>
                    <a:pt x="7758" y="10651"/>
                    <a:pt x="7758" y="10651"/>
                  </a:cubicBezTo>
                  <a:cubicBezTo>
                    <a:pt x="7910" y="9738"/>
                    <a:pt x="8400" y="9583"/>
                    <a:pt x="8715" y="9583"/>
                  </a:cubicBezTo>
                  <a:cubicBezTo>
                    <a:pt x="8875" y="9583"/>
                    <a:pt x="8990" y="9624"/>
                    <a:pt x="8990" y="9624"/>
                  </a:cubicBezTo>
                  <a:cubicBezTo>
                    <a:pt x="8744" y="9262"/>
                    <a:pt x="8588" y="8835"/>
                    <a:pt x="8530" y="8391"/>
                  </a:cubicBezTo>
                  <a:lnTo>
                    <a:pt x="8530" y="8391"/>
                  </a:lnTo>
                  <a:cubicBezTo>
                    <a:pt x="8818" y="8736"/>
                    <a:pt x="9015" y="9139"/>
                    <a:pt x="9114" y="9566"/>
                  </a:cubicBezTo>
                  <a:cubicBezTo>
                    <a:pt x="9114" y="9566"/>
                    <a:pt x="9335" y="9073"/>
                    <a:pt x="9882" y="9073"/>
                  </a:cubicBezTo>
                  <a:cubicBezTo>
                    <a:pt x="10102" y="9073"/>
                    <a:pt x="10375" y="9153"/>
                    <a:pt x="10708" y="9377"/>
                  </a:cubicBezTo>
                  <a:cubicBezTo>
                    <a:pt x="10708" y="9377"/>
                    <a:pt x="10737" y="8502"/>
                    <a:pt x="11930" y="8502"/>
                  </a:cubicBezTo>
                  <a:cubicBezTo>
                    <a:pt x="12297" y="8502"/>
                    <a:pt x="12774" y="8585"/>
                    <a:pt x="13395" y="8802"/>
                  </a:cubicBezTo>
                  <a:cubicBezTo>
                    <a:pt x="10930" y="7824"/>
                    <a:pt x="11826" y="6723"/>
                    <a:pt x="11826" y="6723"/>
                  </a:cubicBezTo>
                  <a:cubicBezTo>
                    <a:pt x="11143" y="6657"/>
                    <a:pt x="10889" y="6369"/>
                    <a:pt x="10831" y="6057"/>
                  </a:cubicBezTo>
                  <a:cubicBezTo>
                    <a:pt x="11047" y="6012"/>
                    <a:pt x="11264" y="5990"/>
                    <a:pt x="11480" y="5990"/>
                  </a:cubicBezTo>
                  <a:cubicBezTo>
                    <a:pt x="11776" y="5990"/>
                    <a:pt x="12070" y="6030"/>
                    <a:pt x="12360" y="6106"/>
                  </a:cubicBezTo>
                  <a:cubicBezTo>
                    <a:pt x="12360" y="6106"/>
                    <a:pt x="11563" y="5096"/>
                    <a:pt x="13050" y="4298"/>
                  </a:cubicBezTo>
                  <a:cubicBezTo>
                    <a:pt x="13058" y="4298"/>
                    <a:pt x="11489" y="3403"/>
                    <a:pt x="13970" y="1110"/>
                  </a:cubicBezTo>
                  <a:lnTo>
                    <a:pt x="13970" y="1110"/>
                  </a:lnTo>
                  <a:cubicBezTo>
                    <a:pt x="13001" y="1936"/>
                    <a:pt x="12310" y="2185"/>
                    <a:pt x="11830" y="2185"/>
                  </a:cubicBezTo>
                  <a:cubicBezTo>
                    <a:pt x="11101" y="2185"/>
                    <a:pt x="10856" y="1611"/>
                    <a:pt x="10856" y="1611"/>
                  </a:cubicBezTo>
                  <a:cubicBezTo>
                    <a:pt x="10501" y="2153"/>
                    <a:pt x="10147" y="2333"/>
                    <a:pt x="9832" y="2333"/>
                  </a:cubicBezTo>
                  <a:cubicBezTo>
                    <a:pt x="9205" y="2333"/>
                    <a:pt x="8736" y="1620"/>
                    <a:pt x="8736" y="1619"/>
                  </a:cubicBezTo>
                  <a:lnTo>
                    <a:pt x="8736" y="1619"/>
                  </a:lnTo>
                  <a:cubicBezTo>
                    <a:pt x="8752" y="1907"/>
                    <a:pt x="8736" y="2186"/>
                    <a:pt x="8678" y="2466"/>
                  </a:cubicBezTo>
                  <a:cubicBezTo>
                    <a:pt x="8542" y="2518"/>
                    <a:pt x="8344" y="2578"/>
                    <a:pt x="8140" y="2578"/>
                  </a:cubicBezTo>
                  <a:cubicBezTo>
                    <a:pt x="7766" y="2578"/>
                    <a:pt x="7372" y="2378"/>
                    <a:pt x="7298" y="1570"/>
                  </a:cubicBezTo>
                  <a:cubicBezTo>
                    <a:pt x="7298" y="1570"/>
                    <a:pt x="7103" y="1729"/>
                    <a:pt x="6803" y="1729"/>
                  </a:cubicBezTo>
                  <a:cubicBezTo>
                    <a:pt x="6391" y="1729"/>
                    <a:pt x="5781" y="1428"/>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11794775" y="2620725"/>
              <a:ext cx="192400" cy="156900"/>
            </a:xfrm>
            <a:custGeom>
              <a:avLst/>
              <a:gdLst/>
              <a:ahLst/>
              <a:cxnLst/>
              <a:rect l="l" t="t" r="r" b="b"/>
              <a:pathLst>
                <a:path w="7696" h="6276" extrusionOk="0">
                  <a:moveTo>
                    <a:pt x="2910" y="1"/>
                  </a:moveTo>
                  <a:cubicBezTo>
                    <a:pt x="2897" y="1"/>
                    <a:pt x="2884" y="3"/>
                    <a:pt x="2872" y="7"/>
                  </a:cubicBezTo>
                  <a:cubicBezTo>
                    <a:pt x="2831" y="32"/>
                    <a:pt x="2806" y="81"/>
                    <a:pt x="2823" y="130"/>
                  </a:cubicBezTo>
                  <a:lnTo>
                    <a:pt x="3234" y="1133"/>
                  </a:lnTo>
                  <a:lnTo>
                    <a:pt x="2149" y="812"/>
                  </a:lnTo>
                  <a:cubicBezTo>
                    <a:pt x="2141" y="811"/>
                    <a:pt x="2133" y="810"/>
                    <a:pt x="2126" y="810"/>
                  </a:cubicBezTo>
                  <a:cubicBezTo>
                    <a:pt x="2029" y="810"/>
                    <a:pt x="2000" y="954"/>
                    <a:pt x="2100" y="985"/>
                  </a:cubicBezTo>
                  <a:lnTo>
                    <a:pt x="3324" y="1347"/>
                  </a:lnTo>
                  <a:lnTo>
                    <a:pt x="3735" y="2349"/>
                  </a:lnTo>
                  <a:lnTo>
                    <a:pt x="2683" y="2037"/>
                  </a:lnTo>
                  <a:cubicBezTo>
                    <a:pt x="2673" y="2034"/>
                    <a:pt x="2662" y="2033"/>
                    <a:pt x="2653" y="2033"/>
                  </a:cubicBezTo>
                  <a:cubicBezTo>
                    <a:pt x="2553" y="2033"/>
                    <a:pt x="2521" y="2180"/>
                    <a:pt x="2634" y="2218"/>
                  </a:cubicBezTo>
                  <a:lnTo>
                    <a:pt x="3825" y="2563"/>
                  </a:lnTo>
                  <a:lnTo>
                    <a:pt x="4302" y="3721"/>
                  </a:lnTo>
                  <a:lnTo>
                    <a:pt x="4302" y="3721"/>
                  </a:lnTo>
                  <a:lnTo>
                    <a:pt x="3390" y="3631"/>
                  </a:lnTo>
                  <a:lnTo>
                    <a:pt x="2420" y="2793"/>
                  </a:lnTo>
                  <a:cubicBezTo>
                    <a:pt x="2401" y="2775"/>
                    <a:pt x="2380" y="2768"/>
                    <a:pt x="2360" y="2768"/>
                  </a:cubicBezTo>
                  <a:cubicBezTo>
                    <a:pt x="2287" y="2768"/>
                    <a:pt x="2226" y="2868"/>
                    <a:pt x="2297" y="2933"/>
                  </a:cubicBezTo>
                  <a:lnTo>
                    <a:pt x="3078" y="3598"/>
                  </a:lnTo>
                  <a:lnTo>
                    <a:pt x="1796" y="3475"/>
                  </a:lnTo>
                  <a:lnTo>
                    <a:pt x="1787" y="3467"/>
                  </a:lnTo>
                  <a:lnTo>
                    <a:pt x="809" y="2620"/>
                  </a:lnTo>
                  <a:cubicBezTo>
                    <a:pt x="790" y="2603"/>
                    <a:pt x="770" y="2595"/>
                    <a:pt x="750" y="2595"/>
                  </a:cubicBezTo>
                  <a:cubicBezTo>
                    <a:pt x="679" y="2595"/>
                    <a:pt x="623" y="2695"/>
                    <a:pt x="694" y="2760"/>
                  </a:cubicBezTo>
                  <a:lnTo>
                    <a:pt x="1483" y="3442"/>
                  </a:lnTo>
                  <a:lnTo>
                    <a:pt x="136" y="3311"/>
                  </a:lnTo>
                  <a:cubicBezTo>
                    <a:pt x="130" y="3310"/>
                    <a:pt x="126" y="3310"/>
                    <a:pt x="121" y="3310"/>
                  </a:cubicBezTo>
                  <a:cubicBezTo>
                    <a:pt x="11" y="3310"/>
                    <a:pt x="1" y="3483"/>
                    <a:pt x="111" y="3491"/>
                  </a:cubicBezTo>
                  <a:lnTo>
                    <a:pt x="1245" y="3606"/>
                  </a:lnTo>
                  <a:lnTo>
                    <a:pt x="341" y="4108"/>
                  </a:lnTo>
                  <a:cubicBezTo>
                    <a:pt x="250" y="4157"/>
                    <a:pt x="291" y="4284"/>
                    <a:pt x="376" y="4284"/>
                  </a:cubicBezTo>
                  <a:cubicBezTo>
                    <a:pt x="391" y="4284"/>
                    <a:pt x="407" y="4280"/>
                    <a:pt x="423" y="4272"/>
                  </a:cubicBezTo>
                  <a:lnTo>
                    <a:pt x="431" y="4272"/>
                  </a:lnTo>
                  <a:lnTo>
                    <a:pt x="1557" y="3639"/>
                  </a:lnTo>
                  <a:lnTo>
                    <a:pt x="2774" y="3763"/>
                  </a:lnTo>
                  <a:lnTo>
                    <a:pt x="1861" y="4272"/>
                  </a:lnTo>
                  <a:cubicBezTo>
                    <a:pt x="1763" y="4321"/>
                    <a:pt x="1809" y="4448"/>
                    <a:pt x="1896" y="4448"/>
                  </a:cubicBezTo>
                  <a:cubicBezTo>
                    <a:pt x="1911" y="4448"/>
                    <a:pt x="1927" y="4445"/>
                    <a:pt x="1944" y="4436"/>
                  </a:cubicBezTo>
                  <a:lnTo>
                    <a:pt x="1952" y="4436"/>
                  </a:lnTo>
                  <a:lnTo>
                    <a:pt x="3078" y="3804"/>
                  </a:lnTo>
                  <a:cubicBezTo>
                    <a:pt x="3086" y="3804"/>
                    <a:pt x="3086" y="3795"/>
                    <a:pt x="3094" y="3795"/>
                  </a:cubicBezTo>
                  <a:lnTo>
                    <a:pt x="4384" y="3927"/>
                  </a:lnTo>
                  <a:lnTo>
                    <a:pt x="4392" y="3952"/>
                  </a:lnTo>
                  <a:lnTo>
                    <a:pt x="4179" y="4338"/>
                  </a:lnTo>
                  <a:lnTo>
                    <a:pt x="3078" y="4954"/>
                  </a:lnTo>
                  <a:cubicBezTo>
                    <a:pt x="2979" y="5003"/>
                    <a:pt x="3025" y="5131"/>
                    <a:pt x="3107" y="5131"/>
                  </a:cubicBezTo>
                  <a:cubicBezTo>
                    <a:pt x="3121" y="5131"/>
                    <a:pt x="3136" y="5127"/>
                    <a:pt x="3152" y="5118"/>
                  </a:cubicBezTo>
                  <a:lnTo>
                    <a:pt x="3160" y="5118"/>
                  </a:lnTo>
                  <a:lnTo>
                    <a:pt x="4014" y="4642"/>
                  </a:lnTo>
                  <a:lnTo>
                    <a:pt x="3604" y="5390"/>
                  </a:lnTo>
                  <a:lnTo>
                    <a:pt x="2502" y="6006"/>
                  </a:lnTo>
                  <a:cubicBezTo>
                    <a:pt x="2453" y="6031"/>
                    <a:pt x="2437" y="6080"/>
                    <a:pt x="2461" y="6129"/>
                  </a:cubicBezTo>
                  <a:cubicBezTo>
                    <a:pt x="2480" y="6160"/>
                    <a:pt x="2511" y="6177"/>
                    <a:pt x="2543" y="6177"/>
                  </a:cubicBezTo>
                  <a:cubicBezTo>
                    <a:pt x="2555" y="6177"/>
                    <a:pt x="2566" y="6175"/>
                    <a:pt x="2576" y="6170"/>
                  </a:cubicBezTo>
                  <a:lnTo>
                    <a:pt x="2585" y="6170"/>
                  </a:lnTo>
                  <a:lnTo>
                    <a:pt x="3431" y="5694"/>
                  </a:lnTo>
                  <a:lnTo>
                    <a:pt x="3184" y="6146"/>
                  </a:lnTo>
                  <a:cubicBezTo>
                    <a:pt x="3160" y="6187"/>
                    <a:pt x="3176" y="6244"/>
                    <a:pt x="3226" y="6269"/>
                  </a:cubicBezTo>
                  <a:cubicBezTo>
                    <a:pt x="3238" y="6273"/>
                    <a:pt x="3252" y="6275"/>
                    <a:pt x="3267" y="6275"/>
                  </a:cubicBezTo>
                  <a:cubicBezTo>
                    <a:pt x="3281" y="6275"/>
                    <a:pt x="3295" y="6273"/>
                    <a:pt x="3308" y="6269"/>
                  </a:cubicBezTo>
                  <a:cubicBezTo>
                    <a:pt x="3324" y="6261"/>
                    <a:pt x="3341" y="6244"/>
                    <a:pt x="3349" y="6228"/>
                  </a:cubicBezTo>
                  <a:lnTo>
                    <a:pt x="3743" y="5505"/>
                  </a:lnTo>
                  <a:cubicBezTo>
                    <a:pt x="3751" y="5497"/>
                    <a:pt x="3760" y="5488"/>
                    <a:pt x="3760" y="5480"/>
                  </a:cubicBezTo>
                  <a:lnTo>
                    <a:pt x="3932" y="5168"/>
                  </a:lnTo>
                  <a:lnTo>
                    <a:pt x="4203" y="6195"/>
                  </a:lnTo>
                  <a:cubicBezTo>
                    <a:pt x="4211" y="6238"/>
                    <a:pt x="4249" y="6262"/>
                    <a:pt x="4292" y="6262"/>
                  </a:cubicBezTo>
                  <a:cubicBezTo>
                    <a:pt x="4298" y="6262"/>
                    <a:pt x="4304" y="6262"/>
                    <a:pt x="4310" y="6261"/>
                  </a:cubicBezTo>
                  <a:lnTo>
                    <a:pt x="4327" y="6253"/>
                  </a:lnTo>
                  <a:cubicBezTo>
                    <a:pt x="4368" y="6236"/>
                    <a:pt x="4384" y="6195"/>
                    <a:pt x="4376" y="6154"/>
                  </a:cubicBezTo>
                  <a:lnTo>
                    <a:pt x="4056" y="4929"/>
                  </a:lnTo>
                  <a:lnTo>
                    <a:pt x="4483" y="4165"/>
                  </a:lnTo>
                  <a:lnTo>
                    <a:pt x="5231" y="5981"/>
                  </a:lnTo>
                  <a:cubicBezTo>
                    <a:pt x="5242" y="6016"/>
                    <a:pt x="5307" y="6051"/>
                    <a:pt x="5336" y="6051"/>
                  </a:cubicBezTo>
                  <a:cubicBezTo>
                    <a:pt x="5347" y="6051"/>
                    <a:pt x="5353" y="6045"/>
                    <a:pt x="5346" y="6031"/>
                  </a:cubicBezTo>
                  <a:cubicBezTo>
                    <a:pt x="5395" y="6014"/>
                    <a:pt x="5420" y="5957"/>
                    <a:pt x="5395" y="5916"/>
                  </a:cubicBezTo>
                  <a:lnTo>
                    <a:pt x="4623" y="4034"/>
                  </a:lnTo>
                  <a:lnTo>
                    <a:pt x="4623" y="4034"/>
                  </a:lnTo>
                  <a:lnTo>
                    <a:pt x="5576" y="4280"/>
                  </a:lnTo>
                  <a:lnTo>
                    <a:pt x="6241" y="5349"/>
                  </a:lnTo>
                  <a:cubicBezTo>
                    <a:pt x="6259" y="5373"/>
                    <a:pt x="6291" y="5388"/>
                    <a:pt x="6322" y="5388"/>
                  </a:cubicBezTo>
                  <a:cubicBezTo>
                    <a:pt x="6334" y="5388"/>
                    <a:pt x="6345" y="5386"/>
                    <a:pt x="6356" y="5381"/>
                  </a:cubicBezTo>
                  <a:lnTo>
                    <a:pt x="6365" y="5373"/>
                  </a:lnTo>
                  <a:cubicBezTo>
                    <a:pt x="6414" y="5349"/>
                    <a:pt x="6422" y="5291"/>
                    <a:pt x="6398" y="5250"/>
                  </a:cubicBezTo>
                  <a:lnTo>
                    <a:pt x="5831" y="4346"/>
                  </a:lnTo>
                  <a:lnTo>
                    <a:pt x="6176" y="4436"/>
                  </a:lnTo>
                  <a:cubicBezTo>
                    <a:pt x="6192" y="4436"/>
                    <a:pt x="6200" y="4445"/>
                    <a:pt x="6209" y="4445"/>
                  </a:cubicBezTo>
                  <a:lnTo>
                    <a:pt x="7006" y="4650"/>
                  </a:lnTo>
                  <a:cubicBezTo>
                    <a:pt x="7014" y="4654"/>
                    <a:pt x="7024" y="4656"/>
                    <a:pt x="7034" y="4656"/>
                  </a:cubicBezTo>
                  <a:cubicBezTo>
                    <a:pt x="7045" y="4656"/>
                    <a:pt x="7055" y="4654"/>
                    <a:pt x="7063" y="4650"/>
                  </a:cubicBezTo>
                  <a:cubicBezTo>
                    <a:pt x="7145" y="4617"/>
                    <a:pt x="7137" y="4502"/>
                    <a:pt x="7047" y="4478"/>
                  </a:cubicBezTo>
                  <a:lnTo>
                    <a:pt x="6554" y="4346"/>
                  </a:lnTo>
                  <a:lnTo>
                    <a:pt x="7474" y="4058"/>
                  </a:lnTo>
                  <a:lnTo>
                    <a:pt x="7482" y="4058"/>
                  </a:lnTo>
                  <a:cubicBezTo>
                    <a:pt x="7532" y="4042"/>
                    <a:pt x="7548" y="3993"/>
                    <a:pt x="7540" y="3943"/>
                  </a:cubicBezTo>
                  <a:cubicBezTo>
                    <a:pt x="7527" y="3904"/>
                    <a:pt x="7493" y="3881"/>
                    <a:pt x="7455" y="3881"/>
                  </a:cubicBezTo>
                  <a:cubicBezTo>
                    <a:pt x="7445" y="3881"/>
                    <a:pt x="7435" y="3882"/>
                    <a:pt x="7425" y="3886"/>
                  </a:cubicBezTo>
                  <a:lnTo>
                    <a:pt x="6217" y="4264"/>
                  </a:lnTo>
                  <a:lnTo>
                    <a:pt x="5395" y="4050"/>
                  </a:lnTo>
                  <a:lnTo>
                    <a:pt x="6315" y="3763"/>
                  </a:lnTo>
                  <a:lnTo>
                    <a:pt x="6324" y="3763"/>
                  </a:lnTo>
                  <a:cubicBezTo>
                    <a:pt x="6373" y="3738"/>
                    <a:pt x="6389" y="3689"/>
                    <a:pt x="6381" y="3648"/>
                  </a:cubicBezTo>
                  <a:cubicBezTo>
                    <a:pt x="6368" y="3608"/>
                    <a:pt x="6335" y="3585"/>
                    <a:pt x="6297" y="3585"/>
                  </a:cubicBezTo>
                  <a:cubicBezTo>
                    <a:pt x="6287" y="3585"/>
                    <a:pt x="6276" y="3587"/>
                    <a:pt x="6266" y="3590"/>
                  </a:cubicBezTo>
                  <a:lnTo>
                    <a:pt x="5050" y="3968"/>
                  </a:lnTo>
                  <a:lnTo>
                    <a:pt x="4614" y="3853"/>
                  </a:lnTo>
                  <a:lnTo>
                    <a:pt x="4606" y="3837"/>
                  </a:lnTo>
                  <a:lnTo>
                    <a:pt x="5403" y="2801"/>
                  </a:lnTo>
                  <a:lnTo>
                    <a:pt x="5420" y="2801"/>
                  </a:lnTo>
                  <a:lnTo>
                    <a:pt x="6652" y="2415"/>
                  </a:lnTo>
                  <a:lnTo>
                    <a:pt x="6661" y="2415"/>
                  </a:lnTo>
                  <a:cubicBezTo>
                    <a:pt x="6710" y="2398"/>
                    <a:pt x="6726" y="2349"/>
                    <a:pt x="6718" y="2308"/>
                  </a:cubicBezTo>
                  <a:cubicBezTo>
                    <a:pt x="6705" y="2267"/>
                    <a:pt x="6669" y="2238"/>
                    <a:pt x="6629" y="2238"/>
                  </a:cubicBezTo>
                  <a:cubicBezTo>
                    <a:pt x="6621" y="2238"/>
                    <a:pt x="6612" y="2239"/>
                    <a:pt x="6603" y="2242"/>
                  </a:cubicBezTo>
                  <a:lnTo>
                    <a:pt x="5592" y="2563"/>
                  </a:lnTo>
                  <a:lnTo>
                    <a:pt x="5592" y="2563"/>
                  </a:lnTo>
                  <a:lnTo>
                    <a:pt x="6340" y="1593"/>
                  </a:lnTo>
                  <a:lnTo>
                    <a:pt x="7573" y="1207"/>
                  </a:lnTo>
                  <a:lnTo>
                    <a:pt x="7581" y="1207"/>
                  </a:lnTo>
                  <a:cubicBezTo>
                    <a:pt x="7655" y="1207"/>
                    <a:pt x="7696" y="1125"/>
                    <a:pt x="7663" y="1067"/>
                  </a:cubicBezTo>
                  <a:cubicBezTo>
                    <a:pt x="7650" y="1028"/>
                    <a:pt x="7617" y="1005"/>
                    <a:pt x="7579" y="1005"/>
                  </a:cubicBezTo>
                  <a:cubicBezTo>
                    <a:pt x="7569" y="1005"/>
                    <a:pt x="7558" y="1006"/>
                    <a:pt x="7548" y="1010"/>
                  </a:cubicBezTo>
                  <a:lnTo>
                    <a:pt x="6562" y="1314"/>
                  </a:lnTo>
                  <a:lnTo>
                    <a:pt x="7252" y="418"/>
                  </a:lnTo>
                  <a:cubicBezTo>
                    <a:pt x="7285" y="377"/>
                    <a:pt x="7277" y="319"/>
                    <a:pt x="7236" y="286"/>
                  </a:cubicBezTo>
                  <a:cubicBezTo>
                    <a:pt x="7219" y="273"/>
                    <a:pt x="7199" y="266"/>
                    <a:pt x="7179" y="266"/>
                  </a:cubicBezTo>
                  <a:cubicBezTo>
                    <a:pt x="7151" y="266"/>
                    <a:pt x="7123" y="279"/>
                    <a:pt x="7104" y="303"/>
                  </a:cubicBezTo>
                  <a:lnTo>
                    <a:pt x="6274" y="1379"/>
                  </a:lnTo>
                  <a:lnTo>
                    <a:pt x="6324" y="336"/>
                  </a:lnTo>
                  <a:cubicBezTo>
                    <a:pt x="6324" y="272"/>
                    <a:pt x="6275" y="239"/>
                    <a:pt x="6228" y="239"/>
                  </a:cubicBezTo>
                  <a:cubicBezTo>
                    <a:pt x="6183" y="239"/>
                    <a:pt x="6139" y="268"/>
                    <a:pt x="6135" y="328"/>
                  </a:cubicBezTo>
                  <a:lnTo>
                    <a:pt x="6085" y="1618"/>
                  </a:lnTo>
                  <a:lnTo>
                    <a:pt x="6085" y="1626"/>
                  </a:lnTo>
                  <a:lnTo>
                    <a:pt x="5296" y="2645"/>
                  </a:lnTo>
                  <a:lnTo>
                    <a:pt x="5337" y="1618"/>
                  </a:lnTo>
                  <a:cubicBezTo>
                    <a:pt x="5342" y="1554"/>
                    <a:pt x="5296" y="1521"/>
                    <a:pt x="5249" y="1521"/>
                  </a:cubicBezTo>
                  <a:cubicBezTo>
                    <a:pt x="5205" y="1521"/>
                    <a:pt x="5161" y="1550"/>
                    <a:pt x="5157" y="1610"/>
                  </a:cubicBezTo>
                  <a:lnTo>
                    <a:pt x="5099" y="2891"/>
                  </a:lnTo>
                  <a:lnTo>
                    <a:pt x="4483" y="3689"/>
                  </a:lnTo>
                  <a:lnTo>
                    <a:pt x="4006" y="2513"/>
                  </a:lnTo>
                  <a:lnTo>
                    <a:pt x="4590" y="1371"/>
                  </a:lnTo>
                  <a:cubicBezTo>
                    <a:pt x="4628" y="1294"/>
                    <a:pt x="4567" y="1231"/>
                    <a:pt x="4504" y="1231"/>
                  </a:cubicBezTo>
                  <a:cubicBezTo>
                    <a:pt x="4474" y="1231"/>
                    <a:pt x="4444" y="1246"/>
                    <a:pt x="4425" y="1281"/>
                  </a:cubicBezTo>
                  <a:lnTo>
                    <a:pt x="3908" y="2283"/>
                  </a:lnTo>
                  <a:lnTo>
                    <a:pt x="3488" y="1256"/>
                  </a:lnTo>
                  <a:lnTo>
                    <a:pt x="4056" y="147"/>
                  </a:lnTo>
                  <a:cubicBezTo>
                    <a:pt x="4080" y="97"/>
                    <a:pt x="4064" y="48"/>
                    <a:pt x="4023" y="23"/>
                  </a:cubicBezTo>
                  <a:cubicBezTo>
                    <a:pt x="4007" y="16"/>
                    <a:pt x="3991" y="12"/>
                    <a:pt x="3976" y="12"/>
                  </a:cubicBezTo>
                  <a:cubicBezTo>
                    <a:pt x="3942" y="12"/>
                    <a:pt x="3911" y="31"/>
                    <a:pt x="3899" y="65"/>
                  </a:cubicBezTo>
                  <a:lnTo>
                    <a:pt x="3398" y="1034"/>
                  </a:lnTo>
                  <a:lnTo>
                    <a:pt x="2995" y="56"/>
                  </a:lnTo>
                  <a:cubicBezTo>
                    <a:pt x="2983" y="19"/>
                    <a:pt x="2948" y="1"/>
                    <a:pt x="2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1335075" y="2644925"/>
              <a:ext cx="361825" cy="304700"/>
            </a:xfrm>
            <a:custGeom>
              <a:avLst/>
              <a:gdLst/>
              <a:ahLst/>
              <a:cxnLst/>
              <a:rect l="l" t="t" r="r" b="b"/>
              <a:pathLst>
                <a:path w="14473" h="12188" extrusionOk="0">
                  <a:moveTo>
                    <a:pt x="5852" y="1"/>
                  </a:moveTo>
                  <a:cubicBezTo>
                    <a:pt x="6491" y="2543"/>
                    <a:pt x="5217" y="2622"/>
                    <a:pt x="5055" y="2622"/>
                  </a:cubicBezTo>
                  <a:cubicBezTo>
                    <a:pt x="5044" y="2622"/>
                    <a:pt x="5038" y="2622"/>
                    <a:pt x="5038" y="2622"/>
                  </a:cubicBezTo>
                  <a:lnTo>
                    <a:pt x="5038" y="2622"/>
                  </a:lnTo>
                  <a:cubicBezTo>
                    <a:pt x="5539" y="3542"/>
                    <a:pt x="5104" y="3961"/>
                    <a:pt x="4849" y="4118"/>
                  </a:cubicBezTo>
                  <a:cubicBezTo>
                    <a:pt x="4627" y="3953"/>
                    <a:pt x="4438" y="3756"/>
                    <a:pt x="4266" y="3542"/>
                  </a:cubicBezTo>
                  <a:lnTo>
                    <a:pt x="4266" y="3542"/>
                  </a:lnTo>
                  <a:cubicBezTo>
                    <a:pt x="4266" y="3543"/>
                    <a:pt x="4469" y="5023"/>
                    <a:pt x="3256" y="5023"/>
                  </a:cubicBezTo>
                  <a:cubicBezTo>
                    <a:pt x="3089" y="5023"/>
                    <a:pt x="2896" y="4995"/>
                    <a:pt x="2671" y="4931"/>
                  </a:cubicBezTo>
                  <a:lnTo>
                    <a:pt x="2671" y="4931"/>
                  </a:lnTo>
                  <a:cubicBezTo>
                    <a:pt x="2671" y="4931"/>
                    <a:pt x="3205" y="6567"/>
                    <a:pt x="1" y="6608"/>
                  </a:cubicBezTo>
                  <a:cubicBezTo>
                    <a:pt x="3378" y="6698"/>
                    <a:pt x="2786" y="8407"/>
                    <a:pt x="2786" y="8407"/>
                  </a:cubicBezTo>
                  <a:cubicBezTo>
                    <a:pt x="2996" y="8359"/>
                    <a:pt x="3181" y="8338"/>
                    <a:pt x="3343" y="8338"/>
                  </a:cubicBezTo>
                  <a:cubicBezTo>
                    <a:pt x="4448" y="8338"/>
                    <a:pt x="4504" y="9319"/>
                    <a:pt x="4504" y="9319"/>
                  </a:cubicBezTo>
                  <a:cubicBezTo>
                    <a:pt x="4685" y="9032"/>
                    <a:pt x="4915" y="8785"/>
                    <a:pt x="5178" y="8572"/>
                  </a:cubicBezTo>
                  <a:lnTo>
                    <a:pt x="5178" y="8572"/>
                  </a:lnTo>
                  <a:cubicBezTo>
                    <a:pt x="5260" y="8835"/>
                    <a:pt x="5194" y="9172"/>
                    <a:pt x="4800" y="9582"/>
                  </a:cubicBezTo>
                  <a:cubicBezTo>
                    <a:pt x="4800" y="9582"/>
                    <a:pt x="6205" y="9829"/>
                    <a:pt x="4997" y="12187"/>
                  </a:cubicBezTo>
                  <a:cubicBezTo>
                    <a:pt x="5720" y="10906"/>
                    <a:pt x="6345" y="10603"/>
                    <a:pt x="6774" y="10603"/>
                  </a:cubicBezTo>
                  <a:cubicBezTo>
                    <a:pt x="7160" y="10603"/>
                    <a:pt x="7388" y="10848"/>
                    <a:pt x="7388" y="10848"/>
                  </a:cubicBezTo>
                  <a:cubicBezTo>
                    <a:pt x="7606" y="10035"/>
                    <a:pt x="8046" y="9874"/>
                    <a:pt x="8360" y="9874"/>
                  </a:cubicBezTo>
                  <a:cubicBezTo>
                    <a:pt x="8567" y="9874"/>
                    <a:pt x="8720" y="9944"/>
                    <a:pt x="8720" y="9944"/>
                  </a:cubicBezTo>
                  <a:cubicBezTo>
                    <a:pt x="8506" y="9558"/>
                    <a:pt x="8391" y="9122"/>
                    <a:pt x="8383" y="8678"/>
                  </a:cubicBezTo>
                  <a:lnTo>
                    <a:pt x="8383" y="8678"/>
                  </a:lnTo>
                  <a:cubicBezTo>
                    <a:pt x="8629" y="9048"/>
                    <a:pt x="8794" y="9467"/>
                    <a:pt x="8851" y="9903"/>
                  </a:cubicBezTo>
                  <a:cubicBezTo>
                    <a:pt x="8851" y="9903"/>
                    <a:pt x="9088" y="9478"/>
                    <a:pt x="9578" y="9478"/>
                  </a:cubicBezTo>
                  <a:cubicBezTo>
                    <a:pt x="9811" y="9478"/>
                    <a:pt x="10103" y="9575"/>
                    <a:pt x="10454" y="9862"/>
                  </a:cubicBezTo>
                  <a:cubicBezTo>
                    <a:pt x="10454" y="9862"/>
                    <a:pt x="10551" y="9095"/>
                    <a:pt x="11547" y="9095"/>
                  </a:cubicBezTo>
                  <a:cubicBezTo>
                    <a:pt x="11938" y="9095"/>
                    <a:pt x="12467" y="9213"/>
                    <a:pt x="13182" y="9541"/>
                  </a:cubicBezTo>
                  <a:cubicBezTo>
                    <a:pt x="10815" y="8333"/>
                    <a:pt x="11810" y="7323"/>
                    <a:pt x="11810" y="7323"/>
                  </a:cubicBezTo>
                  <a:cubicBezTo>
                    <a:pt x="11144" y="7199"/>
                    <a:pt x="10922" y="6887"/>
                    <a:pt x="10889" y="6567"/>
                  </a:cubicBezTo>
                  <a:cubicBezTo>
                    <a:pt x="10998" y="6556"/>
                    <a:pt x="11108" y="6551"/>
                    <a:pt x="11218" y="6551"/>
                  </a:cubicBezTo>
                  <a:cubicBezTo>
                    <a:pt x="11622" y="6551"/>
                    <a:pt x="12029" y="6622"/>
                    <a:pt x="12410" y="6764"/>
                  </a:cubicBezTo>
                  <a:cubicBezTo>
                    <a:pt x="12410" y="6764"/>
                    <a:pt x="11711" y="5679"/>
                    <a:pt x="13272" y="5022"/>
                  </a:cubicBezTo>
                  <a:cubicBezTo>
                    <a:pt x="13264" y="5022"/>
                    <a:pt x="11785" y="3978"/>
                    <a:pt x="14472" y="1932"/>
                  </a:cubicBezTo>
                  <a:lnTo>
                    <a:pt x="14472" y="1932"/>
                  </a:lnTo>
                  <a:cubicBezTo>
                    <a:pt x="13525" y="2595"/>
                    <a:pt x="12852" y="2807"/>
                    <a:pt x="12378" y="2807"/>
                  </a:cubicBezTo>
                  <a:cubicBezTo>
                    <a:pt x="11537" y="2807"/>
                    <a:pt x="11325" y="2137"/>
                    <a:pt x="11325" y="2137"/>
                  </a:cubicBezTo>
                  <a:cubicBezTo>
                    <a:pt x="10954" y="2601"/>
                    <a:pt x="10612" y="2762"/>
                    <a:pt x="10317" y="2762"/>
                  </a:cubicBezTo>
                  <a:cubicBezTo>
                    <a:pt x="9647" y="2762"/>
                    <a:pt x="9213" y="1940"/>
                    <a:pt x="9213" y="1940"/>
                  </a:cubicBezTo>
                  <a:cubicBezTo>
                    <a:pt x="9205" y="2228"/>
                    <a:pt x="9155" y="2515"/>
                    <a:pt x="9073" y="2786"/>
                  </a:cubicBezTo>
                  <a:cubicBezTo>
                    <a:pt x="8961" y="2817"/>
                    <a:pt x="8807" y="2848"/>
                    <a:pt x="8646" y="2848"/>
                  </a:cubicBezTo>
                  <a:cubicBezTo>
                    <a:pt x="8241" y="2848"/>
                    <a:pt x="7783" y="2652"/>
                    <a:pt x="7783" y="1759"/>
                  </a:cubicBezTo>
                  <a:cubicBezTo>
                    <a:pt x="7783" y="1759"/>
                    <a:pt x="7611" y="1872"/>
                    <a:pt x="7358" y="1872"/>
                  </a:cubicBezTo>
                  <a:cubicBezTo>
                    <a:pt x="6945" y="1872"/>
                    <a:pt x="6315" y="1573"/>
                    <a:pt x="585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1424450" y="2726850"/>
              <a:ext cx="195600" cy="180350"/>
            </a:xfrm>
            <a:custGeom>
              <a:avLst/>
              <a:gdLst/>
              <a:ahLst/>
              <a:cxnLst/>
              <a:rect l="l" t="t" r="r" b="b"/>
              <a:pathLst>
                <a:path w="7824" h="7214" extrusionOk="0">
                  <a:moveTo>
                    <a:pt x="3175" y="1"/>
                  </a:moveTo>
                  <a:cubicBezTo>
                    <a:pt x="3169" y="1"/>
                    <a:pt x="3162" y="1"/>
                    <a:pt x="3156" y="2"/>
                  </a:cubicBezTo>
                  <a:cubicBezTo>
                    <a:pt x="3107" y="19"/>
                    <a:pt x="3082" y="68"/>
                    <a:pt x="3099" y="117"/>
                  </a:cubicBezTo>
                  <a:lnTo>
                    <a:pt x="3411" y="1153"/>
                  </a:lnTo>
                  <a:lnTo>
                    <a:pt x="3411" y="1153"/>
                  </a:lnTo>
                  <a:lnTo>
                    <a:pt x="2359" y="742"/>
                  </a:lnTo>
                  <a:cubicBezTo>
                    <a:pt x="2346" y="736"/>
                    <a:pt x="2333" y="733"/>
                    <a:pt x="2321" y="733"/>
                  </a:cubicBezTo>
                  <a:cubicBezTo>
                    <a:pt x="2237" y="733"/>
                    <a:pt x="2192" y="870"/>
                    <a:pt x="2293" y="906"/>
                  </a:cubicBezTo>
                  <a:lnTo>
                    <a:pt x="3485" y="1383"/>
                  </a:lnTo>
                  <a:lnTo>
                    <a:pt x="3797" y="2410"/>
                  </a:lnTo>
                  <a:lnTo>
                    <a:pt x="3797" y="2410"/>
                  </a:lnTo>
                  <a:lnTo>
                    <a:pt x="2770" y="1999"/>
                  </a:lnTo>
                  <a:cubicBezTo>
                    <a:pt x="2756" y="1993"/>
                    <a:pt x="2743" y="1991"/>
                    <a:pt x="2731" y="1991"/>
                  </a:cubicBezTo>
                  <a:cubicBezTo>
                    <a:pt x="2640" y="1991"/>
                    <a:pt x="2595" y="2136"/>
                    <a:pt x="2704" y="2172"/>
                  </a:cubicBezTo>
                  <a:lnTo>
                    <a:pt x="3863" y="2632"/>
                  </a:lnTo>
                  <a:lnTo>
                    <a:pt x="4224" y="3832"/>
                  </a:lnTo>
                  <a:lnTo>
                    <a:pt x="3329" y="3659"/>
                  </a:lnTo>
                  <a:lnTo>
                    <a:pt x="2441" y="2731"/>
                  </a:lnTo>
                  <a:cubicBezTo>
                    <a:pt x="2420" y="2709"/>
                    <a:pt x="2396" y="2700"/>
                    <a:pt x="2373" y="2700"/>
                  </a:cubicBezTo>
                  <a:cubicBezTo>
                    <a:pt x="2300" y="2700"/>
                    <a:pt x="2239" y="2791"/>
                    <a:pt x="2301" y="2854"/>
                  </a:cubicBezTo>
                  <a:lnTo>
                    <a:pt x="3016" y="3602"/>
                  </a:lnTo>
                  <a:lnTo>
                    <a:pt x="3016" y="3602"/>
                  </a:lnTo>
                  <a:lnTo>
                    <a:pt x="1751" y="3355"/>
                  </a:lnTo>
                  <a:lnTo>
                    <a:pt x="1751" y="3347"/>
                  </a:lnTo>
                  <a:lnTo>
                    <a:pt x="855" y="2410"/>
                  </a:lnTo>
                  <a:cubicBezTo>
                    <a:pt x="835" y="2389"/>
                    <a:pt x="813" y="2380"/>
                    <a:pt x="791" y="2380"/>
                  </a:cubicBezTo>
                  <a:cubicBezTo>
                    <a:pt x="722" y="2380"/>
                    <a:pt x="661" y="2471"/>
                    <a:pt x="724" y="2533"/>
                  </a:cubicBezTo>
                  <a:lnTo>
                    <a:pt x="1447" y="3298"/>
                  </a:lnTo>
                  <a:lnTo>
                    <a:pt x="107" y="3035"/>
                  </a:lnTo>
                  <a:cubicBezTo>
                    <a:pt x="102" y="3034"/>
                    <a:pt x="97" y="3034"/>
                    <a:pt x="92" y="3034"/>
                  </a:cubicBezTo>
                  <a:cubicBezTo>
                    <a:pt x="50" y="3034"/>
                    <a:pt x="16" y="3065"/>
                    <a:pt x="9" y="3109"/>
                  </a:cubicBezTo>
                  <a:cubicBezTo>
                    <a:pt x="0" y="3150"/>
                    <a:pt x="33" y="3199"/>
                    <a:pt x="74" y="3207"/>
                  </a:cubicBezTo>
                  <a:lnTo>
                    <a:pt x="1192" y="3429"/>
                  </a:lnTo>
                  <a:lnTo>
                    <a:pt x="247" y="3848"/>
                  </a:lnTo>
                  <a:cubicBezTo>
                    <a:pt x="144" y="3885"/>
                    <a:pt x="185" y="4019"/>
                    <a:pt x="277" y="4019"/>
                  </a:cubicBezTo>
                  <a:cubicBezTo>
                    <a:pt x="288" y="4019"/>
                    <a:pt x="300" y="4017"/>
                    <a:pt x="313" y="4013"/>
                  </a:cubicBezTo>
                  <a:lnTo>
                    <a:pt x="321" y="4013"/>
                  </a:lnTo>
                  <a:lnTo>
                    <a:pt x="1504" y="3495"/>
                  </a:lnTo>
                  <a:lnTo>
                    <a:pt x="2704" y="3725"/>
                  </a:lnTo>
                  <a:lnTo>
                    <a:pt x="1743" y="4152"/>
                  </a:lnTo>
                  <a:cubicBezTo>
                    <a:pt x="1646" y="4197"/>
                    <a:pt x="1684" y="4329"/>
                    <a:pt x="1778" y="4329"/>
                  </a:cubicBezTo>
                  <a:cubicBezTo>
                    <a:pt x="1787" y="4329"/>
                    <a:pt x="1798" y="4328"/>
                    <a:pt x="1808" y="4325"/>
                  </a:cubicBezTo>
                  <a:lnTo>
                    <a:pt x="1817" y="4325"/>
                  </a:lnTo>
                  <a:lnTo>
                    <a:pt x="3000" y="3799"/>
                  </a:lnTo>
                  <a:cubicBezTo>
                    <a:pt x="3000" y="3799"/>
                    <a:pt x="3008" y="3791"/>
                    <a:pt x="3008" y="3791"/>
                  </a:cubicBezTo>
                  <a:lnTo>
                    <a:pt x="4290" y="4037"/>
                  </a:lnTo>
                  <a:lnTo>
                    <a:pt x="4298" y="4062"/>
                  </a:lnTo>
                  <a:lnTo>
                    <a:pt x="4044" y="4432"/>
                  </a:lnTo>
                  <a:lnTo>
                    <a:pt x="2885" y="4950"/>
                  </a:lnTo>
                  <a:cubicBezTo>
                    <a:pt x="2836" y="4966"/>
                    <a:pt x="2819" y="5023"/>
                    <a:pt x="2836" y="5065"/>
                  </a:cubicBezTo>
                  <a:cubicBezTo>
                    <a:pt x="2855" y="5097"/>
                    <a:pt x="2890" y="5119"/>
                    <a:pt x="2923" y="5119"/>
                  </a:cubicBezTo>
                  <a:cubicBezTo>
                    <a:pt x="2933" y="5119"/>
                    <a:pt x="2942" y="5117"/>
                    <a:pt x="2951" y="5114"/>
                  </a:cubicBezTo>
                  <a:lnTo>
                    <a:pt x="2959" y="5114"/>
                  </a:lnTo>
                  <a:lnTo>
                    <a:pt x="3846" y="4719"/>
                  </a:lnTo>
                  <a:lnTo>
                    <a:pt x="3370" y="5426"/>
                  </a:lnTo>
                  <a:lnTo>
                    <a:pt x="2219" y="5936"/>
                  </a:lnTo>
                  <a:cubicBezTo>
                    <a:pt x="2128" y="5981"/>
                    <a:pt x="2170" y="6111"/>
                    <a:pt x="2262" y="6111"/>
                  </a:cubicBezTo>
                  <a:cubicBezTo>
                    <a:pt x="2269" y="6111"/>
                    <a:pt x="2277" y="6110"/>
                    <a:pt x="2285" y="6108"/>
                  </a:cubicBezTo>
                  <a:lnTo>
                    <a:pt x="2293" y="6108"/>
                  </a:lnTo>
                  <a:lnTo>
                    <a:pt x="3181" y="5714"/>
                  </a:lnTo>
                  <a:lnTo>
                    <a:pt x="2893" y="6141"/>
                  </a:lnTo>
                  <a:cubicBezTo>
                    <a:pt x="2849" y="6207"/>
                    <a:pt x="2896" y="6285"/>
                    <a:pt x="2964" y="6285"/>
                  </a:cubicBezTo>
                  <a:cubicBezTo>
                    <a:pt x="2973" y="6285"/>
                    <a:pt x="2982" y="6284"/>
                    <a:pt x="2992" y="6281"/>
                  </a:cubicBezTo>
                  <a:cubicBezTo>
                    <a:pt x="3008" y="6273"/>
                    <a:pt x="3033" y="6256"/>
                    <a:pt x="3041" y="6240"/>
                  </a:cubicBezTo>
                  <a:lnTo>
                    <a:pt x="3501" y="5566"/>
                  </a:lnTo>
                  <a:cubicBezTo>
                    <a:pt x="3509" y="5558"/>
                    <a:pt x="3518" y="5549"/>
                    <a:pt x="3518" y="5541"/>
                  </a:cubicBezTo>
                  <a:lnTo>
                    <a:pt x="3723" y="5245"/>
                  </a:lnTo>
                  <a:lnTo>
                    <a:pt x="3896" y="6297"/>
                  </a:lnTo>
                  <a:cubicBezTo>
                    <a:pt x="3903" y="6335"/>
                    <a:pt x="3945" y="6372"/>
                    <a:pt x="3990" y="6372"/>
                  </a:cubicBezTo>
                  <a:cubicBezTo>
                    <a:pt x="3994" y="6372"/>
                    <a:pt x="3998" y="6372"/>
                    <a:pt x="4002" y="6371"/>
                  </a:cubicBezTo>
                  <a:lnTo>
                    <a:pt x="4011" y="6371"/>
                  </a:lnTo>
                  <a:cubicBezTo>
                    <a:pt x="4060" y="6355"/>
                    <a:pt x="4085" y="6314"/>
                    <a:pt x="4076" y="6264"/>
                  </a:cubicBezTo>
                  <a:lnTo>
                    <a:pt x="3871" y="5023"/>
                  </a:lnTo>
                  <a:lnTo>
                    <a:pt x="4364" y="4300"/>
                  </a:lnTo>
                  <a:lnTo>
                    <a:pt x="5235" y="7144"/>
                  </a:lnTo>
                  <a:cubicBezTo>
                    <a:pt x="5242" y="7184"/>
                    <a:pt x="5282" y="7214"/>
                    <a:pt x="5324" y="7214"/>
                  </a:cubicBezTo>
                  <a:cubicBezTo>
                    <a:pt x="5332" y="7214"/>
                    <a:pt x="5341" y="7212"/>
                    <a:pt x="5350" y="7209"/>
                  </a:cubicBezTo>
                  <a:cubicBezTo>
                    <a:pt x="5391" y="7193"/>
                    <a:pt x="5424" y="7144"/>
                    <a:pt x="5408" y="7094"/>
                  </a:cubicBezTo>
                  <a:lnTo>
                    <a:pt x="4520" y="4177"/>
                  </a:lnTo>
                  <a:lnTo>
                    <a:pt x="4520" y="4177"/>
                  </a:lnTo>
                  <a:lnTo>
                    <a:pt x="5441" y="4514"/>
                  </a:lnTo>
                  <a:lnTo>
                    <a:pt x="6008" y="5648"/>
                  </a:lnTo>
                  <a:cubicBezTo>
                    <a:pt x="6020" y="5674"/>
                    <a:pt x="6053" y="5694"/>
                    <a:pt x="6087" y="5694"/>
                  </a:cubicBezTo>
                  <a:cubicBezTo>
                    <a:pt x="6096" y="5694"/>
                    <a:pt x="6105" y="5693"/>
                    <a:pt x="6114" y="5689"/>
                  </a:cubicBezTo>
                  <a:lnTo>
                    <a:pt x="6131" y="5689"/>
                  </a:lnTo>
                  <a:cubicBezTo>
                    <a:pt x="6172" y="5664"/>
                    <a:pt x="6188" y="5607"/>
                    <a:pt x="6172" y="5566"/>
                  </a:cubicBezTo>
                  <a:lnTo>
                    <a:pt x="5695" y="4613"/>
                  </a:lnTo>
                  <a:lnTo>
                    <a:pt x="5695" y="4613"/>
                  </a:lnTo>
                  <a:lnTo>
                    <a:pt x="6032" y="4728"/>
                  </a:lnTo>
                  <a:cubicBezTo>
                    <a:pt x="6040" y="4736"/>
                    <a:pt x="6049" y="4744"/>
                    <a:pt x="6057" y="4744"/>
                  </a:cubicBezTo>
                  <a:lnTo>
                    <a:pt x="6829" y="5023"/>
                  </a:lnTo>
                  <a:cubicBezTo>
                    <a:pt x="6838" y="5028"/>
                    <a:pt x="6848" y="5030"/>
                    <a:pt x="6858" y="5030"/>
                  </a:cubicBezTo>
                  <a:cubicBezTo>
                    <a:pt x="6868" y="5030"/>
                    <a:pt x="6879" y="5028"/>
                    <a:pt x="6887" y="5023"/>
                  </a:cubicBezTo>
                  <a:cubicBezTo>
                    <a:pt x="6920" y="5015"/>
                    <a:pt x="6936" y="4991"/>
                    <a:pt x="6944" y="4966"/>
                  </a:cubicBezTo>
                  <a:cubicBezTo>
                    <a:pt x="6961" y="4917"/>
                    <a:pt x="6936" y="4867"/>
                    <a:pt x="6895" y="4851"/>
                  </a:cubicBezTo>
                  <a:lnTo>
                    <a:pt x="6410" y="4670"/>
                  </a:lnTo>
                  <a:lnTo>
                    <a:pt x="7355" y="4465"/>
                  </a:lnTo>
                  <a:lnTo>
                    <a:pt x="7372" y="4465"/>
                  </a:lnTo>
                  <a:cubicBezTo>
                    <a:pt x="7477" y="4442"/>
                    <a:pt x="7445" y="4288"/>
                    <a:pt x="7350" y="4288"/>
                  </a:cubicBezTo>
                  <a:cubicBezTo>
                    <a:pt x="7341" y="4288"/>
                    <a:pt x="7332" y="4289"/>
                    <a:pt x="7322" y="4292"/>
                  </a:cubicBezTo>
                  <a:lnTo>
                    <a:pt x="6082" y="4555"/>
                  </a:lnTo>
                  <a:lnTo>
                    <a:pt x="5284" y="4267"/>
                  </a:lnTo>
                  <a:lnTo>
                    <a:pt x="6238" y="4062"/>
                  </a:lnTo>
                  <a:lnTo>
                    <a:pt x="6246" y="4062"/>
                  </a:lnTo>
                  <a:cubicBezTo>
                    <a:pt x="6347" y="4023"/>
                    <a:pt x="6315" y="3880"/>
                    <a:pt x="6220" y="3880"/>
                  </a:cubicBezTo>
                  <a:cubicBezTo>
                    <a:pt x="6215" y="3880"/>
                    <a:pt x="6210" y="3880"/>
                    <a:pt x="6205" y="3881"/>
                  </a:cubicBezTo>
                  <a:lnTo>
                    <a:pt x="4964" y="4144"/>
                  </a:lnTo>
                  <a:lnTo>
                    <a:pt x="4528" y="3988"/>
                  </a:lnTo>
                  <a:lnTo>
                    <a:pt x="4528" y="3972"/>
                  </a:lnTo>
                  <a:lnTo>
                    <a:pt x="5424" y="3018"/>
                  </a:lnTo>
                  <a:lnTo>
                    <a:pt x="5441" y="3018"/>
                  </a:lnTo>
                  <a:lnTo>
                    <a:pt x="6706" y="2747"/>
                  </a:lnTo>
                  <a:lnTo>
                    <a:pt x="6714" y="2747"/>
                  </a:lnTo>
                  <a:cubicBezTo>
                    <a:pt x="6819" y="2717"/>
                    <a:pt x="6787" y="2570"/>
                    <a:pt x="6693" y="2570"/>
                  </a:cubicBezTo>
                  <a:cubicBezTo>
                    <a:pt x="6684" y="2570"/>
                    <a:pt x="6675" y="2572"/>
                    <a:pt x="6665" y="2575"/>
                  </a:cubicBezTo>
                  <a:lnTo>
                    <a:pt x="5638" y="2788"/>
                  </a:lnTo>
                  <a:lnTo>
                    <a:pt x="6476" y="1901"/>
                  </a:lnTo>
                  <a:lnTo>
                    <a:pt x="7742" y="1630"/>
                  </a:lnTo>
                  <a:lnTo>
                    <a:pt x="7750" y="1630"/>
                  </a:lnTo>
                  <a:cubicBezTo>
                    <a:pt x="7799" y="1613"/>
                    <a:pt x="7824" y="1564"/>
                    <a:pt x="7816" y="1514"/>
                  </a:cubicBezTo>
                  <a:cubicBezTo>
                    <a:pt x="7801" y="1470"/>
                    <a:pt x="7760" y="1439"/>
                    <a:pt x="7716" y="1439"/>
                  </a:cubicBezTo>
                  <a:cubicBezTo>
                    <a:pt x="7711" y="1439"/>
                    <a:pt x="7706" y="1440"/>
                    <a:pt x="7700" y="1441"/>
                  </a:cubicBezTo>
                  <a:lnTo>
                    <a:pt x="6690" y="1662"/>
                  </a:lnTo>
                  <a:lnTo>
                    <a:pt x="7462" y="832"/>
                  </a:lnTo>
                  <a:cubicBezTo>
                    <a:pt x="7524" y="764"/>
                    <a:pt x="7465" y="678"/>
                    <a:pt x="7397" y="678"/>
                  </a:cubicBezTo>
                  <a:cubicBezTo>
                    <a:pt x="7374" y="678"/>
                    <a:pt x="7351" y="687"/>
                    <a:pt x="7331" y="709"/>
                  </a:cubicBezTo>
                  <a:lnTo>
                    <a:pt x="6402" y="1695"/>
                  </a:lnTo>
                  <a:lnTo>
                    <a:pt x="6402" y="1695"/>
                  </a:lnTo>
                  <a:lnTo>
                    <a:pt x="6550" y="660"/>
                  </a:lnTo>
                  <a:cubicBezTo>
                    <a:pt x="6564" y="591"/>
                    <a:pt x="6509" y="551"/>
                    <a:pt x="6456" y="551"/>
                  </a:cubicBezTo>
                  <a:cubicBezTo>
                    <a:pt x="6414" y="551"/>
                    <a:pt x="6373" y="577"/>
                    <a:pt x="6369" y="635"/>
                  </a:cubicBezTo>
                  <a:lnTo>
                    <a:pt x="6188" y="1917"/>
                  </a:lnTo>
                  <a:lnTo>
                    <a:pt x="6188" y="1925"/>
                  </a:lnTo>
                  <a:lnTo>
                    <a:pt x="5309" y="2862"/>
                  </a:lnTo>
                  <a:lnTo>
                    <a:pt x="5309" y="2862"/>
                  </a:lnTo>
                  <a:lnTo>
                    <a:pt x="5449" y="1851"/>
                  </a:lnTo>
                  <a:cubicBezTo>
                    <a:pt x="5458" y="1784"/>
                    <a:pt x="5407" y="1746"/>
                    <a:pt x="5357" y="1746"/>
                  </a:cubicBezTo>
                  <a:cubicBezTo>
                    <a:pt x="5316" y="1746"/>
                    <a:pt x="5275" y="1771"/>
                    <a:pt x="5268" y="1827"/>
                  </a:cubicBezTo>
                  <a:lnTo>
                    <a:pt x="5095" y="3101"/>
                  </a:lnTo>
                  <a:lnTo>
                    <a:pt x="4413" y="3824"/>
                  </a:lnTo>
                  <a:lnTo>
                    <a:pt x="4044" y="2607"/>
                  </a:lnTo>
                  <a:lnTo>
                    <a:pt x="4734" y="1531"/>
                  </a:lnTo>
                  <a:cubicBezTo>
                    <a:pt x="4781" y="1455"/>
                    <a:pt x="4715" y="1383"/>
                    <a:pt x="4650" y="1383"/>
                  </a:cubicBezTo>
                  <a:cubicBezTo>
                    <a:pt x="4624" y="1383"/>
                    <a:pt x="4597" y="1395"/>
                    <a:pt x="4578" y="1424"/>
                  </a:cubicBezTo>
                  <a:lnTo>
                    <a:pt x="3970" y="2377"/>
                  </a:lnTo>
                  <a:lnTo>
                    <a:pt x="3649" y="1309"/>
                  </a:lnTo>
                  <a:lnTo>
                    <a:pt x="4323" y="257"/>
                  </a:lnTo>
                  <a:cubicBezTo>
                    <a:pt x="4370" y="181"/>
                    <a:pt x="4305" y="110"/>
                    <a:pt x="4239" y="110"/>
                  </a:cubicBezTo>
                  <a:cubicBezTo>
                    <a:pt x="4213" y="110"/>
                    <a:pt x="4186" y="122"/>
                    <a:pt x="4167" y="150"/>
                  </a:cubicBezTo>
                  <a:lnTo>
                    <a:pt x="3575" y="1079"/>
                  </a:lnTo>
                  <a:lnTo>
                    <a:pt x="3271" y="68"/>
                  </a:lnTo>
                  <a:cubicBezTo>
                    <a:pt x="3257" y="25"/>
                    <a:pt x="3217" y="1"/>
                    <a:pt x="31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0938975" y="2533975"/>
              <a:ext cx="348675" cy="304100"/>
            </a:xfrm>
            <a:custGeom>
              <a:avLst/>
              <a:gdLst/>
              <a:ahLst/>
              <a:cxnLst/>
              <a:rect l="l" t="t" r="r" b="b"/>
              <a:pathLst>
                <a:path w="13947" h="12164" extrusionOk="0">
                  <a:moveTo>
                    <a:pt x="1283" y="1"/>
                  </a:moveTo>
                  <a:cubicBezTo>
                    <a:pt x="3304" y="2705"/>
                    <a:pt x="1595" y="3304"/>
                    <a:pt x="1595" y="3304"/>
                  </a:cubicBezTo>
                  <a:cubicBezTo>
                    <a:pt x="2918" y="4365"/>
                    <a:pt x="1948" y="5219"/>
                    <a:pt x="1948" y="5219"/>
                  </a:cubicBezTo>
                  <a:cubicBezTo>
                    <a:pt x="2055" y="5209"/>
                    <a:pt x="2162" y="5203"/>
                    <a:pt x="2268" y="5203"/>
                  </a:cubicBezTo>
                  <a:cubicBezTo>
                    <a:pt x="2498" y="5203"/>
                    <a:pt x="2726" y="5229"/>
                    <a:pt x="2951" y="5285"/>
                  </a:cubicBezTo>
                  <a:cubicBezTo>
                    <a:pt x="2823" y="5477"/>
                    <a:pt x="2579" y="5625"/>
                    <a:pt x="2144" y="5625"/>
                  </a:cubicBezTo>
                  <a:cubicBezTo>
                    <a:pt x="2076" y="5625"/>
                    <a:pt x="2002" y="5622"/>
                    <a:pt x="1924" y="5614"/>
                  </a:cubicBezTo>
                  <a:lnTo>
                    <a:pt x="1924" y="5614"/>
                  </a:lnTo>
                  <a:cubicBezTo>
                    <a:pt x="1924" y="5614"/>
                    <a:pt x="2606" y="6863"/>
                    <a:pt x="1" y="7380"/>
                  </a:cubicBezTo>
                  <a:cubicBezTo>
                    <a:pt x="353" y="7325"/>
                    <a:pt x="657" y="7301"/>
                    <a:pt x="919" y="7301"/>
                  </a:cubicBezTo>
                  <a:cubicBezTo>
                    <a:pt x="2709" y="7301"/>
                    <a:pt x="2540" y="8432"/>
                    <a:pt x="2540" y="8432"/>
                  </a:cubicBezTo>
                  <a:cubicBezTo>
                    <a:pt x="2814" y="8314"/>
                    <a:pt x="3041" y="8267"/>
                    <a:pt x="3229" y="8267"/>
                  </a:cubicBezTo>
                  <a:cubicBezTo>
                    <a:pt x="3924" y="8267"/>
                    <a:pt x="4077" y="8909"/>
                    <a:pt x="4077" y="8909"/>
                  </a:cubicBezTo>
                  <a:cubicBezTo>
                    <a:pt x="4249" y="8498"/>
                    <a:pt x="4520" y="8137"/>
                    <a:pt x="4857" y="7857"/>
                  </a:cubicBezTo>
                  <a:lnTo>
                    <a:pt x="4857" y="7857"/>
                  </a:lnTo>
                  <a:cubicBezTo>
                    <a:pt x="4726" y="8284"/>
                    <a:pt x="4496" y="8671"/>
                    <a:pt x="4192" y="8991"/>
                  </a:cubicBezTo>
                  <a:cubicBezTo>
                    <a:pt x="4192" y="8991"/>
                    <a:pt x="4233" y="8984"/>
                    <a:pt x="4298" y="8984"/>
                  </a:cubicBezTo>
                  <a:cubicBezTo>
                    <a:pt x="4565" y="8984"/>
                    <a:pt x="5239" y="9096"/>
                    <a:pt x="5219" y="10224"/>
                  </a:cubicBezTo>
                  <a:cubicBezTo>
                    <a:pt x="5219" y="10224"/>
                    <a:pt x="5390" y="10120"/>
                    <a:pt x="5638" y="10120"/>
                  </a:cubicBezTo>
                  <a:cubicBezTo>
                    <a:pt x="6071" y="10120"/>
                    <a:pt x="6741" y="10435"/>
                    <a:pt x="7158" y="12163"/>
                  </a:cubicBezTo>
                  <a:cubicBezTo>
                    <a:pt x="6691" y="9819"/>
                    <a:pt x="7791" y="9705"/>
                    <a:pt x="8009" y="9705"/>
                  </a:cubicBezTo>
                  <a:cubicBezTo>
                    <a:pt x="8033" y="9705"/>
                    <a:pt x="8046" y="9706"/>
                    <a:pt x="8046" y="9706"/>
                  </a:cubicBezTo>
                  <a:cubicBezTo>
                    <a:pt x="7734" y="9106"/>
                    <a:pt x="7840" y="8736"/>
                    <a:pt x="8062" y="8515"/>
                  </a:cubicBezTo>
                  <a:cubicBezTo>
                    <a:pt x="8424" y="8884"/>
                    <a:pt x="8695" y="9336"/>
                    <a:pt x="8851" y="9829"/>
                  </a:cubicBezTo>
                  <a:cubicBezTo>
                    <a:pt x="8851" y="9829"/>
                    <a:pt x="9087" y="9146"/>
                    <a:pt x="9827" y="9146"/>
                  </a:cubicBezTo>
                  <a:cubicBezTo>
                    <a:pt x="10075" y="9146"/>
                    <a:pt x="10379" y="9223"/>
                    <a:pt x="10750" y="9427"/>
                  </a:cubicBezTo>
                  <a:cubicBezTo>
                    <a:pt x="10763" y="9420"/>
                    <a:pt x="10700" y="8223"/>
                    <a:pt x="12441" y="8223"/>
                  </a:cubicBezTo>
                  <a:cubicBezTo>
                    <a:pt x="12840" y="8223"/>
                    <a:pt x="13334" y="8286"/>
                    <a:pt x="13946" y="8441"/>
                  </a:cubicBezTo>
                  <a:cubicBezTo>
                    <a:pt x="10873" y="7520"/>
                    <a:pt x="11826" y="6099"/>
                    <a:pt x="11826" y="6099"/>
                  </a:cubicBezTo>
                  <a:cubicBezTo>
                    <a:pt x="9895" y="6099"/>
                    <a:pt x="10667" y="4324"/>
                    <a:pt x="10667" y="4323"/>
                  </a:cubicBezTo>
                  <a:lnTo>
                    <a:pt x="10667" y="4323"/>
                  </a:lnTo>
                  <a:cubicBezTo>
                    <a:pt x="10437" y="4496"/>
                    <a:pt x="10183" y="4636"/>
                    <a:pt x="9920" y="4734"/>
                  </a:cubicBezTo>
                  <a:cubicBezTo>
                    <a:pt x="9591" y="4504"/>
                    <a:pt x="8942" y="3863"/>
                    <a:pt x="9920" y="3091"/>
                  </a:cubicBezTo>
                  <a:cubicBezTo>
                    <a:pt x="9920" y="3091"/>
                    <a:pt x="8572" y="2655"/>
                    <a:pt x="10100" y="494"/>
                  </a:cubicBezTo>
                  <a:lnTo>
                    <a:pt x="10100" y="494"/>
                  </a:lnTo>
                  <a:cubicBezTo>
                    <a:pt x="9293" y="1543"/>
                    <a:pt x="8675" y="1818"/>
                    <a:pt x="8248" y="1818"/>
                  </a:cubicBezTo>
                  <a:cubicBezTo>
                    <a:pt x="7775" y="1818"/>
                    <a:pt x="7536" y="1480"/>
                    <a:pt x="7536" y="1480"/>
                  </a:cubicBezTo>
                  <a:cubicBezTo>
                    <a:pt x="7246" y="2159"/>
                    <a:pt x="6862" y="2317"/>
                    <a:pt x="6563" y="2317"/>
                  </a:cubicBezTo>
                  <a:cubicBezTo>
                    <a:pt x="6438" y="2317"/>
                    <a:pt x="6328" y="2290"/>
                    <a:pt x="6246" y="2261"/>
                  </a:cubicBezTo>
                  <a:cubicBezTo>
                    <a:pt x="6238" y="1990"/>
                    <a:pt x="6271" y="1710"/>
                    <a:pt x="6337" y="1447"/>
                  </a:cubicBezTo>
                  <a:lnTo>
                    <a:pt x="6337" y="1447"/>
                  </a:lnTo>
                  <a:cubicBezTo>
                    <a:pt x="6336" y="1447"/>
                    <a:pt x="5837" y="1968"/>
                    <a:pt x="5279" y="1968"/>
                  </a:cubicBezTo>
                  <a:cubicBezTo>
                    <a:pt x="4922" y="1968"/>
                    <a:pt x="4541" y="1756"/>
                    <a:pt x="4249" y="1061"/>
                  </a:cubicBezTo>
                  <a:cubicBezTo>
                    <a:pt x="4249" y="1061"/>
                    <a:pt x="3980" y="1466"/>
                    <a:pt x="3421" y="1466"/>
                  </a:cubicBezTo>
                  <a:cubicBezTo>
                    <a:pt x="2933" y="1466"/>
                    <a:pt x="2225" y="1158"/>
                    <a:pt x="128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1005300" y="2600325"/>
              <a:ext cx="188650" cy="168450"/>
            </a:xfrm>
            <a:custGeom>
              <a:avLst/>
              <a:gdLst/>
              <a:ahLst/>
              <a:cxnLst/>
              <a:rect l="l" t="t" r="r" b="b"/>
              <a:pathLst>
                <a:path w="7546" h="6738" extrusionOk="0">
                  <a:moveTo>
                    <a:pt x="1064" y="1"/>
                  </a:moveTo>
                  <a:cubicBezTo>
                    <a:pt x="1002" y="1"/>
                    <a:pt x="941" y="61"/>
                    <a:pt x="980" y="133"/>
                  </a:cubicBezTo>
                  <a:lnTo>
                    <a:pt x="1506" y="1144"/>
                  </a:lnTo>
                  <a:lnTo>
                    <a:pt x="586" y="659"/>
                  </a:lnTo>
                  <a:cubicBezTo>
                    <a:pt x="573" y="651"/>
                    <a:pt x="558" y="647"/>
                    <a:pt x="544" y="647"/>
                  </a:cubicBezTo>
                  <a:cubicBezTo>
                    <a:pt x="512" y="647"/>
                    <a:pt x="479" y="666"/>
                    <a:pt x="462" y="700"/>
                  </a:cubicBezTo>
                  <a:cubicBezTo>
                    <a:pt x="438" y="741"/>
                    <a:pt x="454" y="790"/>
                    <a:pt x="495" y="823"/>
                  </a:cubicBezTo>
                  <a:lnTo>
                    <a:pt x="503" y="823"/>
                  </a:lnTo>
                  <a:lnTo>
                    <a:pt x="1646" y="1423"/>
                  </a:lnTo>
                  <a:lnTo>
                    <a:pt x="2204" y="2508"/>
                  </a:lnTo>
                  <a:lnTo>
                    <a:pt x="1276" y="2023"/>
                  </a:lnTo>
                  <a:cubicBezTo>
                    <a:pt x="1258" y="2012"/>
                    <a:pt x="1240" y="2007"/>
                    <a:pt x="1224" y="2007"/>
                  </a:cubicBezTo>
                  <a:cubicBezTo>
                    <a:pt x="1144" y="2007"/>
                    <a:pt x="1097" y="2124"/>
                    <a:pt x="1185" y="2179"/>
                  </a:cubicBezTo>
                  <a:lnTo>
                    <a:pt x="1194" y="2179"/>
                  </a:lnTo>
                  <a:lnTo>
                    <a:pt x="2336" y="2779"/>
                  </a:lnTo>
                  <a:lnTo>
                    <a:pt x="2352" y="2779"/>
                  </a:lnTo>
                  <a:lnTo>
                    <a:pt x="2952" y="3938"/>
                  </a:lnTo>
                  <a:lnTo>
                    <a:pt x="2936" y="3954"/>
                  </a:lnTo>
                  <a:lnTo>
                    <a:pt x="2492" y="3987"/>
                  </a:lnTo>
                  <a:lnTo>
                    <a:pt x="1366" y="3395"/>
                  </a:lnTo>
                  <a:cubicBezTo>
                    <a:pt x="1350" y="3386"/>
                    <a:pt x="1334" y="3383"/>
                    <a:pt x="1319" y="3383"/>
                  </a:cubicBezTo>
                  <a:cubicBezTo>
                    <a:pt x="1237" y="3383"/>
                    <a:pt x="1185" y="3503"/>
                    <a:pt x="1276" y="3551"/>
                  </a:cubicBezTo>
                  <a:lnTo>
                    <a:pt x="1284" y="3551"/>
                  </a:lnTo>
                  <a:lnTo>
                    <a:pt x="2147" y="4003"/>
                  </a:lnTo>
                  <a:lnTo>
                    <a:pt x="1300" y="4069"/>
                  </a:lnTo>
                  <a:lnTo>
                    <a:pt x="183" y="3477"/>
                  </a:lnTo>
                  <a:cubicBezTo>
                    <a:pt x="167" y="3469"/>
                    <a:pt x="151" y="3465"/>
                    <a:pt x="136" y="3465"/>
                  </a:cubicBezTo>
                  <a:cubicBezTo>
                    <a:pt x="53" y="3465"/>
                    <a:pt x="0" y="3586"/>
                    <a:pt x="84" y="3642"/>
                  </a:cubicBezTo>
                  <a:lnTo>
                    <a:pt x="92" y="3642"/>
                  </a:lnTo>
                  <a:lnTo>
                    <a:pt x="955" y="4085"/>
                  </a:lnTo>
                  <a:lnTo>
                    <a:pt x="438" y="4127"/>
                  </a:lnTo>
                  <a:cubicBezTo>
                    <a:pt x="388" y="4135"/>
                    <a:pt x="347" y="4176"/>
                    <a:pt x="355" y="4233"/>
                  </a:cubicBezTo>
                  <a:cubicBezTo>
                    <a:pt x="355" y="4258"/>
                    <a:pt x="372" y="4283"/>
                    <a:pt x="397" y="4299"/>
                  </a:cubicBezTo>
                  <a:cubicBezTo>
                    <a:pt x="413" y="4307"/>
                    <a:pt x="429" y="4316"/>
                    <a:pt x="454" y="4316"/>
                  </a:cubicBezTo>
                  <a:lnTo>
                    <a:pt x="1276" y="4258"/>
                  </a:lnTo>
                  <a:lnTo>
                    <a:pt x="1309" y="4258"/>
                  </a:lnTo>
                  <a:lnTo>
                    <a:pt x="1662" y="4225"/>
                  </a:lnTo>
                  <a:lnTo>
                    <a:pt x="947" y="5014"/>
                  </a:lnTo>
                  <a:cubicBezTo>
                    <a:pt x="906" y="5055"/>
                    <a:pt x="914" y="5113"/>
                    <a:pt x="947" y="5146"/>
                  </a:cubicBezTo>
                  <a:lnTo>
                    <a:pt x="964" y="5154"/>
                  </a:lnTo>
                  <a:cubicBezTo>
                    <a:pt x="976" y="5164"/>
                    <a:pt x="992" y="5168"/>
                    <a:pt x="1008" y="5168"/>
                  </a:cubicBezTo>
                  <a:cubicBezTo>
                    <a:pt x="1033" y="5168"/>
                    <a:pt x="1059" y="5157"/>
                    <a:pt x="1079" y="5137"/>
                  </a:cubicBezTo>
                  <a:lnTo>
                    <a:pt x="1925" y="4209"/>
                  </a:lnTo>
                  <a:lnTo>
                    <a:pt x="2804" y="4143"/>
                  </a:lnTo>
                  <a:lnTo>
                    <a:pt x="1111" y="6592"/>
                  </a:lnTo>
                  <a:cubicBezTo>
                    <a:pt x="1079" y="6641"/>
                    <a:pt x="1087" y="6691"/>
                    <a:pt x="1128" y="6723"/>
                  </a:cubicBezTo>
                  <a:cubicBezTo>
                    <a:pt x="1143" y="6733"/>
                    <a:pt x="1161" y="6737"/>
                    <a:pt x="1179" y="6737"/>
                  </a:cubicBezTo>
                  <a:cubicBezTo>
                    <a:pt x="1209" y="6737"/>
                    <a:pt x="1239" y="6724"/>
                    <a:pt x="1259" y="6699"/>
                  </a:cubicBezTo>
                  <a:lnTo>
                    <a:pt x="2985" y="4192"/>
                  </a:lnTo>
                  <a:lnTo>
                    <a:pt x="3297" y="5121"/>
                  </a:lnTo>
                  <a:lnTo>
                    <a:pt x="2763" y="6263"/>
                  </a:lnTo>
                  <a:cubicBezTo>
                    <a:pt x="2747" y="6304"/>
                    <a:pt x="2763" y="6354"/>
                    <a:pt x="2796" y="6378"/>
                  </a:cubicBezTo>
                  <a:cubicBezTo>
                    <a:pt x="2804" y="6386"/>
                    <a:pt x="2804" y="6386"/>
                    <a:pt x="2813" y="6386"/>
                  </a:cubicBezTo>
                  <a:cubicBezTo>
                    <a:pt x="2824" y="6393"/>
                    <a:pt x="2836" y="6396"/>
                    <a:pt x="2849" y="6396"/>
                  </a:cubicBezTo>
                  <a:cubicBezTo>
                    <a:pt x="2882" y="6396"/>
                    <a:pt x="2916" y="6375"/>
                    <a:pt x="2928" y="6345"/>
                  </a:cubicBezTo>
                  <a:lnTo>
                    <a:pt x="3380" y="5376"/>
                  </a:lnTo>
                  <a:lnTo>
                    <a:pt x="3495" y="5713"/>
                  </a:lnTo>
                  <a:cubicBezTo>
                    <a:pt x="3495" y="5729"/>
                    <a:pt x="3503" y="5737"/>
                    <a:pt x="3503" y="5745"/>
                  </a:cubicBezTo>
                  <a:lnTo>
                    <a:pt x="3766" y="6526"/>
                  </a:lnTo>
                  <a:cubicBezTo>
                    <a:pt x="3774" y="6543"/>
                    <a:pt x="3782" y="6559"/>
                    <a:pt x="3799" y="6575"/>
                  </a:cubicBezTo>
                  <a:cubicBezTo>
                    <a:pt x="3813" y="6585"/>
                    <a:pt x="3830" y="6589"/>
                    <a:pt x="3847" y="6589"/>
                  </a:cubicBezTo>
                  <a:cubicBezTo>
                    <a:pt x="3859" y="6589"/>
                    <a:pt x="3871" y="6587"/>
                    <a:pt x="3881" y="6584"/>
                  </a:cubicBezTo>
                  <a:cubicBezTo>
                    <a:pt x="3930" y="6567"/>
                    <a:pt x="3955" y="6518"/>
                    <a:pt x="3938" y="6469"/>
                  </a:cubicBezTo>
                  <a:lnTo>
                    <a:pt x="3774" y="5984"/>
                  </a:lnTo>
                  <a:lnTo>
                    <a:pt x="4522" y="6600"/>
                  </a:lnTo>
                  <a:lnTo>
                    <a:pt x="4530" y="6600"/>
                  </a:lnTo>
                  <a:cubicBezTo>
                    <a:pt x="4549" y="6614"/>
                    <a:pt x="4568" y="6620"/>
                    <a:pt x="4586" y="6620"/>
                  </a:cubicBezTo>
                  <a:cubicBezTo>
                    <a:pt x="4662" y="6620"/>
                    <a:pt x="4717" y="6512"/>
                    <a:pt x="4637" y="6452"/>
                  </a:cubicBezTo>
                  <a:lnTo>
                    <a:pt x="3667" y="5647"/>
                  </a:lnTo>
                  <a:lnTo>
                    <a:pt x="3396" y="4842"/>
                  </a:lnTo>
                  <a:lnTo>
                    <a:pt x="3396" y="4842"/>
                  </a:lnTo>
                  <a:lnTo>
                    <a:pt x="4144" y="5458"/>
                  </a:lnTo>
                  <a:lnTo>
                    <a:pt x="4152" y="5466"/>
                  </a:lnTo>
                  <a:cubicBezTo>
                    <a:pt x="4168" y="5476"/>
                    <a:pt x="4186" y="5480"/>
                    <a:pt x="4203" y="5480"/>
                  </a:cubicBezTo>
                  <a:cubicBezTo>
                    <a:pt x="4229" y="5480"/>
                    <a:pt x="4255" y="5470"/>
                    <a:pt x="4275" y="5450"/>
                  </a:cubicBezTo>
                  <a:cubicBezTo>
                    <a:pt x="4308" y="5409"/>
                    <a:pt x="4300" y="5351"/>
                    <a:pt x="4267" y="5318"/>
                  </a:cubicBezTo>
                  <a:lnTo>
                    <a:pt x="3289" y="4513"/>
                  </a:lnTo>
                  <a:lnTo>
                    <a:pt x="3141" y="4077"/>
                  </a:lnTo>
                  <a:cubicBezTo>
                    <a:pt x="3149" y="4069"/>
                    <a:pt x="3149" y="4069"/>
                    <a:pt x="3149" y="4061"/>
                  </a:cubicBezTo>
                  <a:lnTo>
                    <a:pt x="4456" y="4176"/>
                  </a:lnTo>
                  <a:cubicBezTo>
                    <a:pt x="4456" y="4176"/>
                    <a:pt x="4464" y="4184"/>
                    <a:pt x="4464" y="4184"/>
                  </a:cubicBezTo>
                  <a:lnTo>
                    <a:pt x="5467" y="5014"/>
                  </a:lnTo>
                  <a:lnTo>
                    <a:pt x="5475" y="5014"/>
                  </a:lnTo>
                  <a:cubicBezTo>
                    <a:pt x="5488" y="5020"/>
                    <a:pt x="5500" y="5022"/>
                    <a:pt x="5511" y="5022"/>
                  </a:cubicBezTo>
                  <a:cubicBezTo>
                    <a:pt x="5569" y="5022"/>
                    <a:pt x="5611" y="4961"/>
                    <a:pt x="5590" y="4899"/>
                  </a:cubicBezTo>
                  <a:lnTo>
                    <a:pt x="4785" y="4225"/>
                  </a:lnTo>
                  <a:lnTo>
                    <a:pt x="4785" y="4225"/>
                  </a:lnTo>
                  <a:lnTo>
                    <a:pt x="6001" y="4332"/>
                  </a:lnTo>
                  <a:lnTo>
                    <a:pt x="6995" y="5162"/>
                  </a:lnTo>
                  <a:lnTo>
                    <a:pt x="7004" y="5162"/>
                  </a:lnTo>
                  <a:cubicBezTo>
                    <a:pt x="7021" y="5174"/>
                    <a:pt x="7038" y="5178"/>
                    <a:pt x="7055" y="5178"/>
                  </a:cubicBezTo>
                  <a:cubicBezTo>
                    <a:pt x="7133" y="5178"/>
                    <a:pt x="7192" y="5068"/>
                    <a:pt x="7110" y="5014"/>
                  </a:cubicBezTo>
                  <a:lnTo>
                    <a:pt x="6313" y="4348"/>
                  </a:lnTo>
                  <a:lnTo>
                    <a:pt x="7447" y="4447"/>
                  </a:lnTo>
                  <a:cubicBezTo>
                    <a:pt x="7497" y="4447"/>
                    <a:pt x="7546" y="4414"/>
                    <a:pt x="7546" y="4357"/>
                  </a:cubicBezTo>
                  <a:cubicBezTo>
                    <a:pt x="7546" y="4307"/>
                    <a:pt x="7513" y="4266"/>
                    <a:pt x="7464" y="4266"/>
                  </a:cubicBezTo>
                  <a:lnTo>
                    <a:pt x="6116" y="4151"/>
                  </a:lnTo>
                  <a:lnTo>
                    <a:pt x="7012" y="3617"/>
                  </a:lnTo>
                  <a:cubicBezTo>
                    <a:pt x="7061" y="3592"/>
                    <a:pt x="7069" y="3535"/>
                    <a:pt x="7045" y="3494"/>
                  </a:cubicBezTo>
                  <a:cubicBezTo>
                    <a:pt x="7028" y="3466"/>
                    <a:pt x="6996" y="3449"/>
                    <a:pt x="6964" y="3449"/>
                  </a:cubicBezTo>
                  <a:cubicBezTo>
                    <a:pt x="6949" y="3449"/>
                    <a:pt x="6935" y="3453"/>
                    <a:pt x="6921" y="3461"/>
                  </a:cubicBezTo>
                  <a:lnTo>
                    <a:pt x="5804" y="4118"/>
                  </a:lnTo>
                  <a:lnTo>
                    <a:pt x="5804" y="4127"/>
                  </a:lnTo>
                  <a:lnTo>
                    <a:pt x="4522" y="4028"/>
                  </a:lnTo>
                  <a:lnTo>
                    <a:pt x="5401" y="3502"/>
                  </a:lnTo>
                  <a:cubicBezTo>
                    <a:pt x="5442" y="3477"/>
                    <a:pt x="5459" y="3420"/>
                    <a:pt x="5434" y="3379"/>
                  </a:cubicBezTo>
                  <a:cubicBezTo>
                    <a:pt x="5418" y="3347"/>
                    <a:pt x="5389" y="3332"/>
                    <a:pt x="5359" y="3332"/>
                  </a:cubicBezTo>
                  <a:cubicBezTo>
                    <a:pt x="5342" y="3332"/>
                    <a:pt x="5326" y="3337"/>
                    <a:pt x="5311" y="3346"/>
                  </a:cubicBezTo>
                  <a:lnTo>
                    <a:pt x="4201" y="3995"/>
                  </a:lnTo>
                  <a:lnTo>
                    <a:pt x="3207" y="3913"/>
                  </a:lnTo>
                  <a:lnTo>
                    <a:pt x="3930" y="2869"/>
                  </a:lnTo>
                  <a:lnTo>
                    <a:pt x="5204" y="2738"/>
                  </a:lnTo>
                  <a:cubicBezTo>
                    <a:pt x="5324" y="2730"/>
                    <a:pt x="5304" y="2557"/>
                    <a:pt x="5195" y="2557"/>
                  </a:cubicBezTo>
                  <a:cubicBezTo>
                    <a:pt x="5193" y="2557"/>
                    <a:pt x="5190" y="2557"/>
                    <a:pt x="5187" y="2557"/>
                  </a:cubicBezTo>
                  <a:lnTo>
                    <a:pt x="4062" y="2672"/>
                  </a:lnTo>
                  <a:lnTo>
                    <a:pt x="4062" y="2672"/>
                  </a:lnTo>
                  <a:lnTo>
                    <a:pt x="4694" y="1760"/>
                  </a:lnTo>
                  <a:lnTo>
                    <a:pt x="5944" y="1628"/>
                  </a:lnTo>
                  <a:cubicBezTo>
                    <a:pt x="5993" y="1628"/>
                    <a:pt x="6034" y="1579"/>
                    <a:pt x="6026" y="1530"/>
                  </a:cubicBezTo>
                  <a:cubicBezTo>
                    <a:pt x="6018" y="1485"/>
                    <a:pt x="5983" y="1447"/>
                    <a:pt x="5933" y="1447"/>
                  </a:cubicBezTo>
                  <a:cubicBezTo>
                    <a:pt x="5929" y="1447"/>
                    <a:pt x="5924" y="1447"/>
                    <a:pt x="5919" y="1448"/>
                  </a:cubicBezTo>
                  <a:lnTo>
                    <a:pt x="4834" y="1554"/>
                  </a:lnTo>
                  <a:lnTo>
                    <a:pt x="5434" y="692"/>
                  </a:lnTo>
                  <a:cubicBezTo>
                    <a:pt x="5459" y="650"/>
                    <a:pt x="5450" y="593"/>
                    <a:pt x="5409" y="560"/>
                  </a:cubicBezTo>
                  <a:cubicBezTo>
                    <a:pt x="5394" y="551"/>
                    <a:pt x="5376" y="546"/>
                    <a:pt x="5359" y="546"/>
                  </a:cubicBezTo>
                  <a:cubicBezTo>
                    <a:pt x="5330" y="546"/>
                    <a:pt x="5302" y="559"/>
                    <a:pt x="5286" y="585"/>
                  </a:cubicBezTo>
                  <a:lnTo>
                    <a:pt x="4670" y="1472"/>
                  </a:lnTo>
                  <a:lnTo>
                    <a:pt x="4341" y="396"/>
                  </a:lnTo>
                  <a:cubicBezTo>
                    <a:pt x="4331" y="343"/>
                    <a:pt x="4294" y="321"/>
                    <a:pt x="4255" y="321"/>
                  </a:cubicBezTo>
                  <a:cubicBezTo>
                    <a:pt x="4198" y="321"/>
                    <a:pt x="4139" y="371"/>
                    <a:pt x="4168" y="445"/>
                  </a:cubicBezTo>
                  <a:lnTo>
                    <a:pt x="4538" y="1669"/>
                  </a:lnTo>
                  <a:lnTo>
                    <a:pt x="3922" y="2557"/>
                  </a:lnTo>
                  <a:lnTo>
                    <a:pt x="3601" y="1505"/>
                  </a:lnTo>
                  <a:cubicBezTo>
                    <a:pt x="3589" y="1457"/>
                    <a:pt x="3553" y="1436"/>
                    <a:pt x="3516" y="1436"/>
                  </a:cubicBezTo>
                  <a:cubicBezTo>
                    <a:pt x="3461" y="1436"/>
                    <a:pt x="3404" y="1485"/>
                    <a:pt x="3429" y="1554"/>
                  </a:cubicBezTo>
                  <a:lnTo>
                    <a:pt x="3782" y="2746"/>
                  </a:lnTo>
                  <a:lnTo>
                    <a:pt x="3076" y="3773"/>
                  </a:lnTo>
                  <a:lnTo>
                    <a:pt x="2648" y="2960"/>
                  </a:lnTo>
                  <a:lnTo>
                    <a:pt x="2829" y="1686"/>
                  </a:lnTo>
                  <a:cubicBezTo>
                    <a:pt x="2838" y="1622"/>
                    <a:pt x="2786" y="1583"/>
                    <a:pt x="2735" y="1583"/>
                  </a:cubicBezTo>
                  <a:cubicBezTo>
                    <a:pt x="2695" y="1583"/>
                    <a:pt x="2655" y="1607"/>
                    <a:pt x="2648" y="1661"/>
                  </a:cubicBezTo>
                  <a:lnTo>
                    <a:pt x="2500" y="2680"/>
                  </a:lnTo>
                  <a:lnTo>
                    <a:pt x="1917" y="1538"/>
                  </a:lnTo>
                  <a:lnTo>
                    <a:pt x="1917" y="1530"/>
                  </a:lnTo>
                  <a:lnTo>
                    <a:pt x="2098" y="248"/>
                  </a:lnTo>
                  <a:cubicBezTo>
                    <a:pt x="2107" y="180"/>
                    <a:pt x="2056" y="142"/>
                    <a:pt x="2005" y="142"/>
                  </a:cubicBezTo>
                  <a:cubicBezTo>
                    <a:pt x="1962" y="142"/>
                    <a:pt x="1920" y="168"/>
                    <a:pt x="1909" y="223"/>
                  </a:cubicBezTo>
                  <a:lnTo>
                    <a:pt x="1769" y="1259"/>
                  </a:lnTo>
                  <a:lnTo>
                    <a:pt x="1144" y="51"/>
                  </a:lnTo>
                  <a:cubicBezTo>
                    <a:pt x="1125" y="15"/>
                    <a:pt x="1095" y="1"/>
                    <a:pt x="10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12043875" y="2675525"/>
              <a:ext cx="349275" cy="305325"/>
            </a:xfrm>
            <a:custGeom>
              <a:avLst/>
              <a:gdLst/>
              <a:ahLst/>
              <a:cxnLst/>
              <a:rect l="l" t="t" r="r" b="b"/>
              <a:pathLst>
                <a:path w="13971" h="12213" extrusionOk="0">
                  <a:moveTo>
                    <a:pt x="13058" y="4299"/>
                  </a:moveTo>
                  <a:cubicBezTo>
                    <a:pt x="13058" y="4299"/>
                    <a:pt x="13058" y="4299"/>
                    <a:pt x="13058" y="4299"/>
                  </a:cubicBezTo>
                  <a:lnTo>
                    <a:pt x="13058" y="4299"/>
                  </a:lnTo>
                  <a:cubicBezTo>
                    <a:pt x="13058" y="4299"/>
                    <a:pt x="13058" y="4299"/>
                    <a:pt x="13058" y="4299"/>
                  </a:cubicBezTo>
                  <a:cubicBezTo>
                    <a:pt x="13058" y="4299"/>
                    <a:pt x="13058" y="4299"/>
                    <a:pt x="13058" y="4299"/>
                  </a:cubicBezTo>
                  <a:close/>
                  <a:moveTo>
                    <a:pt x="5210" y="1"/>
                  </a:moveTo>
                  <a:lnTo>
                    <a:pt x="5210" y="1"/>
                  </a:lnTo>
                  <a:cubicBezTo>
                    <a:pt x="6139" y="2639"/>
                    <a:pt x="4643" y="2696"/>
                    <a:pt x="4643" y="2696"/>
                  </a:cubicBezTo>
                  <a:cubicBezTo>
                    <a:pt x="5227" y="3559"/>
                    <a:pt x="4832" y="4019"/>
                    <a:pt x="4594" y="4200"/>
                  </a:cubicBezTo>
                  <a:cubicBezTo>
                    <a:pt x="4364" y="4052"/>
                    <a:pt x="4150" y="3880"/>
                    <a:pt x="3969" y="3683"/>
                  </a:cubicBezTo>
                  <a:lnTo>
                    <a:pt x="3969" y="3683"/>
                  </a:lnTo>
                  <a:cubicBezTo>
                    <a:pt x="3969" y="3683"/>
                    <a:pt x="4335" y="5262"/>
                    <a:pt x="2937" y="5262"/>
                  </a:cubicBezTo>
                  <a:cubicBezTo>
                    <a:pt x="2809" y="5262"/>
                    <a:pt x="2666" y="5248"/>
                    <a:pt x="2507" y="5219"/>
                  </a:cubicBezTo>
                  <a:lnTo>
                    <a:pt x="2507" y="5219"/>
                  </a:lnTo>
                  <a:cubicBezTo>
                    <a:pt x="2507" y="5219"/>
                    <a:pt x="3189" y="6789"/>
                    <a:pt x="0" y="7134"/>
                  </a:cubicBezTo>
                  <a:cubicBezTo>
                    <a:pt x="207" y="7120"/>
                    <a:pt x="400" y="7113"/>
                    <a:pt x="579" y="7113"/>
                  </a:cubicBezTo>
                  <a:cubicBezTo>
                    <a:pt x="3320" y="7113"/>
                    <a:pt x="2950" y="8663"/>
                    <a:pt x="2950" y="8663"/>
                  </a:cubicBezTo>
                  <a:cubicBezTo>
                    <a:pt x="3227" y="8570"/>
                    <a:pt x="3461" y="8532"/>
                    <a:pt x="3659" y="8532"/>
                  </a:cubicBezTo>
                  <a:cubicBezTo>
                    <a:pt x="4612" y="8532"/>
                    <a:pt x="4742" y="9410"/>
                    <a:pt x="4742" y="9410"/>
                  </a:cubicBezTo>
                  <a:cubicBezTo>
                    <a:pt x="4898" y="9106"/>
                    <a:pt x="5095" y="8835"/>
                    <a:pt x="5342" y="8605"/>
                  </a:cubicBezTo>
                  <a:lnTo>
                    <a:pt x="5342" y="8605"/>
                  </a:lnTo>
                  <a:cubicBezTo>
                    <a:pt x="5449" y="8860"/>
                    <a:pt x="5416" y="9197"/>
                    <a:pt x="5062" y="9649"/>
                  </a:cubicBezTo>
                  <a:cubicBezTo>
                    <a:pt x="5062" y="9649"/>
                    <a:pt x="6476" y="9755"/>
                    <a:pt x="5498" y="12213"/>
                  </a:cubicBezTo>
                  <a:cubicBezTo>
                    <a:pt x="6142" y="10777"/>
                    <a:pt x="6778" y="10463"/>
                    <a:pt x="7210" y="10463"/>
                  </a:cubicBezTo>
                  <a:cubicBezTo>
                    <a:pt x="7545" y="10463"/>
                    <a:pt x="7758" y="10651"/>
                    <a:pt x="7758" y="10651"/>
                  </a:cubicBezTo>
                  <a:cubicBezTo>
                    <a:pt x="7910" y="9738"/>
                    <a:pt x="8404" y="9583"/>
                    <a:pt x="8721" y="9583"/>
                  </a:cubicBezTo>
                  <a:cubicBezTo>
                    <a:pt x="8883" y="9583"/>
                    <a:pt x="8999" y="9624"/>
                    <a:pt x="8999" y="9624"/>
                  </a:cubicBezTo>
                  <a:cubicBezTo>
                    <a:pt x="8752" y="9262"/>
                    <a:pt x="8588" y="8835"/>
                    <a:pt x="8538" y="8400"/>
                  </a:cubicBezTo>
                  <a:lnTo>
                    <a:pt x="8538" y="8400"/>
                  </a:lnTo>
                  <a:cubicBezTo>
                    <a:pt x="8826" y="8736"/>
                    <a:pt x="9023" y="9139"/>
                    <a:pt x="9122" y="9575"/>
                  </a:cubicBezTo>
                  <a:cubicBezTo>
                    <a:pt x="9122" y="9575"/>
                    <a:pt x="9340" y="9075"/>
                    <a:pt x="9891" y="9075"/>
                  </a:cubicBezTo>
                  <a:cubicBezTo>
                    <a:pt x="10111" y="9075"/>
                    <a:pt x="10383" y="9155"/>
                    <a:pt x="10716" y="9377"/>
                  </a:cubicBezTo>
                  <a:cubicBezTo>
                    <a:pt x="10716" y="9377"/>
                    <a:pt x="10745" y="8503"/>
                    <a:pt x="11938" y="8503"/>
                  </a:cubicBezTo>
                  <a:cubicBezTo>
                    <a:pt x="12305" y="8503"/>
                    <a:pt x="12783" y="8586"/>
                    <a:pt x="13403" y="8802"/>
                  </a:cubicBezTo>
                  <a:cubicBezTo>
                    <a:pt x="10938" y="7824"/>
                    <a:pt x="11826" y="6723"/>
                    <a:pt x="11826" y="6723"/>
                  </a:cubicBezTo>
                  <a:cubicBezTo>
                    <a:pt x="11152" y="6666"/>
                    <a:pt x="10897" y="6370"/>
                    <a:pt x="10831" y="6057"/>
                  </a:cubicBezTo>
                  <a:cubicBezTo>
                    <a:pt x="11046" y="6016"/>
                    <a:pt x="11264" y="5995"/>
                    <a:pt x="11482" y="5995"/>
                  </a:cubicBezTo>
                  <a:cubicBezTo>
                    <a:pt x="11780" y="5995"/>
                    <a:pt x="12078" y="6034"/>
                    <a:pt x="12368" y="6115"/>
                  </a:cubicBezTo>
                  <a:cubicBezTo>
                    <a:pt x="12368" y="6115"/>
                    <a:pt x="11571" y="5096"/>
                    <a:pt x="13058" y="4299"/>
                  </a:cubicBezTo>
                  <a:lnTo>
                    <a:pt x="13058" y="4299"/>
                  </a:lnTo>
                  <a:cubicBezTo>
                    <a:pt x="13044" y="4294"/>
                    <a:pt x="11507" y="3395"/>
                    <a:pt x="13970" y="1110"/>
                  </a:cubicBezTo>
                  <a:lnTo>
                    <a:pt x="13970" y="1110"/>
                  </a:lnTo>
                  <a:cubicBezTo>
                    <a:pt x="13001" y="1936"/>
                    <a:pt x="12310" y="2185"/>
                    <a:pt x="11830" y="2185"/>
                  </a:cubicBezTo>
                  <a:cubicBezTo>
                    <a:pt x="11101" y="2185"/>
                    <a:pt x="10856" y="1612"/>
                    <a:pt x="10856" y="1612"/>
                  </a:cubicBezTo>
                  <a:cubicBezTo>
                    <a:pt x="10504" y="2156"/>
                    <a:pt x="10150" y="2337"/>
                    <a:pt x="9836" y="2337"/>
                  </a:cubicBezTo>
                  <a:cubicBezTo>
                    <a:pt x="9209" y="2337"/>
                    <a:pt x="8736" y="1620"/>
                    <a:pt x="8736" y="1620"/>
                  </a:cubicBezTo>
                  <a:lnTo>
                    <a:pt x="8736" y="1620"/>
                  </a:lnTo>
                  <a:cubicBezTo>
                    <a:pt x="8760" y="1907"/>
                    <a:pt x="8736" y="2195"/>
                    <a:pt x="8678" y="2475"/>
                  </a:cubicBezTo>
                  <a:cubicBezTo>
                    <a:pt x="8546" y="2526"/>
                    <a:pt x="8352" y="2584"/>
                    <a:pt x="8150" y="2584"/>
                  </a:cubicBezTo>
                  <a:cubicBezTo>
                    <a:pt x="7774" y="2584"/>
                    <a:pt x="7372" y="2384"/>
                    <a:pt x="7298" y="1571"/>
                  </a:cubicBezTo>
                  <a:cubicBezTo>
                    <a:pt x="7298" y="1571"/>
                    <a:pt x="7103" y="1729"/>
                    <a:pt x="6803" y="1729"/>
                  </a:cubicBezTo>
                  <a:cubicBezTo>
                    <a:pt x="6391" y="1729"/>
                    <a:pt x="5781" y="1429"/>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12201850" y="2755300"/>
              <a:ext cx="75025" cy="174025"/>
            </a:xfrm>
            <a:custGeom>
              <a:avLst/>
              <a:gdLst/>
              <a:ahLst/>
              <a:cxnLst/>
              <a:rect l="l" t="t" r="r" b="b"/>
              <a:pathLst>
                <a:path w="3001" h="6961" extrusionOk="0">
                  <a:moveTo>
                    <a:pt x="104" y="1"/>
                  </a:moveTo>
                  <a:cubicBezTo>
                    <a:pt x="92" y="1"/>
                    <a:pt x="79" y="3"/>
                    <a:pt x="66" y="7"/>
                  </a:cubicBezTo>
                  <a:cubicBezTo>
                    <a:pt x="25" y="31"/>
                    <a:pt x="1" y="81"/>
                    <a:pt x="17" y="122"/>
                  </a:cubicBezTo>
                  <a:lnTo>
                    <a:pt x="2811" y="6901"/>
                  </a:lnTo>
                  <a:cubicBezTo>
                    <a:pt x="2829" y="6937"/>
                    <a:pt x="2860" y="6960"/>
                    <a:pt x="2895" y="6960"/>
                  </a:cubicBezTo>
                  <a:cubicBezTo>
                    <a:pt x="2908" y="6960"/>
                    <a:pt x="2921" y="6957"/>
                    <a:pt x="2934" y="6951"/>
                  </a:cubicBezTo>
                  <a:cubicBezTo>
                    <a:pt x="2975" y="6934"/>
                    <a:pt x="3000" y="6885"/>
                    <a:pt x="2975" y="6836"/>
                  </a:cubicBezTo>
                  <a:lnTo>
                    <a:pt x="190" y="56"/>
                  </a:lnTo>
                  <a:cubicBezTo>
                    <a:pt x="177" y="19"/>
                    <a:pt x="142"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12241500" y="2761900"/>
              <a:ext cx="72675" cy="90700"/>
            </a:xfrm>
            <a:custGeom>
              <a:avLst/>
              <a:gdLst/>
              <a:ahLst/>
              <a:cxnLst/>
              <a:rect l="l" t="t" r="r" b="b"/>
              <a:pathLst>
                <a:path w="2907" h="3628" extrusionOk="0">
                  <a:moveTo>
                    <a:pt x="2782" y="1"/>
                  </a:moveTo>
                  <a:cubicBezTo>
                    <a:pt x="2758" y="1"/>
                    <a:pt x="2733" y="12"/>
                    <a:pt x="2713" y="39"/>
                  </a:cubicBezTo>
                  <a:lnTo>
                    <a:pt x="50" y="3482"/>
                  </a:lnTo>
                  <a:cubicBezTo>
                    <a:pt x="0" y="3546"/>
                    <a:pt x="49" y="3628"/>
                    <a:pt x="121" y="3628"/>
                  </a:cubicBezTo>
                  <a:cubicBezTo>
                    <a:pt x="133" y="3628"/>
                    <a:pt x="145" y="3626"/>
                    <a:pt x="157" y="3621"/>
                  </a:cubicBezTo>
                  <a:cubicBezTo>
                    <a:pt x="173" y="3613"/>
                    <a:pt x="181" y="3605"/>
                    <a:pt x="190" y="3589"/>
                  </a:cubicBezTo>
                  <a:lnTo>
                    <a:pt x="2852" y="145"/>
                  </a:lnTo>
                  <a:cubicBezTo>
                    <a:pt x="2906" y="80"/>
                    <a:pt x="2847" y="1"/>
                    <a:pt x="27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12241300" y="2850050"/>
              <a:ext cx="69050" cy="21250"/>
            </a:xfrm>
            <a:custGeom>
              <a:avLst/>
              <a:gdLst/>
              <a:ahLst/>
              <a:cxnLst/>
              <a:rect l="l" t="t" r="r" b="b"/>
              <a:pathLst>
                <a:path w="2762" h="850" extrusionOk="0">
                  <a:moveTo>
                    <a:pt x="98" y="1"/>
                  </a:moveTo>
                  <a:cubicBezTo>
                    <a:pt x="58" y="1"/>
                    <a:pt x="22" y="30"/>
                    <a:pt x="9" y="71"/>
                  </a:cubicBezTo>
                  <a:cubicBezTo>
                    <a:pt x="0" y="112"/>
                    <a:pt x="25" y="169"/>
                    <a:pt x="74" y="178"/>
                  </a:cubicBezTo>
                  <a:lnTo>
                    <a:pt x="2622" y="843"/>
                  </a:lnTo>
                  <a:cubicBezTo>
                    <a:pt x="2634" y="847"/>
                    <a:pt x="2645" y="849"/>
                    <a:pt x="2655" y="849"/>
                  </a:cubicBezTo>
                  <a:cubicBezTo>
                    <a:pt x="2665" y="849"/>
                    <a:pt x="2675" y="847"/>
                    <a:pt x="2688" y="843"/>
                  </a:cubicBezTo>
                  <a:lnTo>
                    <a:pt x="2688" y="835"/>
                  </a:lnTo>
                  <a:cubicBezTo>
                    <a:pt x="2762" y="802"/>
                    <a:pt x="2753" y="687"/>
                    <a:pt x="2671" y="662"/>
                  </a:cubicBezTo>
                  <a:lnTo>
                    <a:pt x="124" y="5"/>
                  </a:lnTo>
                  <a:cubicBezTo>
                    <a:pt x="115" y="2"/>
                    <a:pt x="106"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12213500" y="2755450"/>
              <a:ext cx="20625" cy="33475"/>
            </a:xfrm>
            <a:custGeom>
              <a:avLst/>
              <a:gdLst/>
              <a:ahLst/>
              <a:cxnLst/>
              <a:rect l="l" t="t" r="r" b="b"/>
              <a:pathLst>
                <a:path w="825" h="1339" extrusionOk="0">
                  <a:moveTo>
                    <a:pt x="706" y="0"/>
                  </a:moveTo>
                  <a:cubicBezTo>
                    <a:pt x="676" y="0"/>
                    <a:pt x="647" y="15"/>
                    <a:pt x="628" y="50"/>
                  </a:cubicBezTo>
                  <a:lnTo>
                    <a:pt x="36" y="1200"/>
                  </a:lnTo>
                  <a:cubicBezTo>
                    <a:pt x="1" y="1264"/>
                    <a:pt x="56" y="1339"/>
                    <a:pt x="119" y="1339"/>
                  </a:cubicBezTo>
                  <a:cubicBezTo>
                    <a:pt x="129" y="1339"/>
                    <a:pt x="140" y="1337"/>
                    <a:pt x="151" y="1332"/>
                  </a:cubicBezTo>
                  <a:cubicBezTo>
                    <a:pt x="176" y="1316"/>
                    <a:pt x="192" y="1307"/>
                    <a:pt x="200" y="1283"/>
                  </a:cubicBezTo>
                  <a:lnTo>
                    <a:pt x="792" y="132"/>
                  </a:lnTo>
                  <a:cubicBezTo>
                    <a:pt x="825" y="61"/>
                    <a:pt x="766" y="0"/>
                    <a:pt x="7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12226925" y="2786050"/>
              <a:ext cx="20500" cy="33475"/>
            </a:xfrm>
            <a:custGeom>
              <a:avLst/>
              <a:gdLst/>
              <a:ahLst/>
              <a:cxnLst/>
              <a:rect l="l" t="t" r="r" b="b"/>
              <a:pathLst>
                <a:path w="820" h="1339" extrusionOk="0">
                  <a:moveTo>
                    <a:pt x="697" y="1"/>
                  </a:moveTo>
                  <a:cubicBezTo>
                    <a:pt x="666" y="1"/>
                    <a:pt x="636" y="15"/>
                    <a:pt x="617" y="50"/>
                  </a:cubicBezTo>
                  <a:lnTo>
                    <a:pt x="25" y="1201"/>
                  </a:lnTo>
                  <a:cubicBezTo>
                    <a:pt x="0" y="1250"/>
                    <a:pt x="25" y="1308"/>
                    <a:pt x="66" y="1332"/>
                  </a:cubicBezTo>
                  <a:cubicBezTo>
                    <a:pt x="78" y="1337"/>
                    <a:pt x="91" y="1339"/>
                    <a:pt x="103" y="1339"/>
                  </a:cubicBezTo>
                  <a:cubicBezTo>
                    <a:pt x="115" y="1339"/>
                    <a:pt x="128" y="1337"/>
                    <a:pt x="140" y="1332"/>
                  </a:cubicBezTo>
                  <a:cubicBezTo>
                    <a:pt x="165" y="1324"/>
                    <a:pt x="181" y="1308"/>
                    <a:pt x="189" y="1291"/>
                  </a:cubicBezTo>
                  <a:lnTo>
                    <a:pt x="781" y="133"/>
                  </a:lnTo>
                  <a:cubicBezTo>
                    <a:pt x="819" y="61"/>
                    <a:pt x="758" y="1"/>
                    <a:pt x="6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12258975" y="2793450"/>
              <a:ext cx="6175" cy="36800"/>
            </a:xfrm>
            <a:custGeom>
              <a:avLst/>
              <a:gdLst/>
              <a:ahLst/>
              <a:cxnLst/>
              <a:rect l="l" t="t" r="r" b="b"/>
              <a:pathLst>
                <a:path w="247" h="1472" extrusionOk="0">
                  <a:moveTo>
                    <a:pt x="151" y="1"/>
                  </a:moveTo>
                  <a:cubicBezTo>
                    <a:pt x="108" y="1"/>
                    <a:pt x="66" y="28"/>
                    <a:pt x="58" y="83"/>
                  </a:cubicBezTo>
                  <a:lnTo>
                    <a:pt x="8" y="1373"/>
                  </a:lnTo>
                  <a:cubicBezTo>
                    <a:pt x="0" y="1423"/>
                    <a:pt x="41" y="1472"/>
                    <a:pt x="99" y="1472"/>
                  </a:cubicBezTo>
                  <a:cubicBezTo>
                    <a:pt x="107" y="1472"/>
                    <a:pt x="123" y="1464"/>
                    <a:pt x="132" y="1464"/>
                  </a:cubicBezTo>
                  <a:cubicBezTo>
                    <a:pt x="165" y="1447"/>
                    <a:pt x="189" y="1414"/>
                    <a:pt x="189" y="1382"/>
                  </a:cubicBezTo>
                  <a:lnTo>
                    <a:pt x="247" y="91"/>
                  </a:lnTo>
                  <a:cubicBezTo>
                    <a:pt x="242" y="32"/>
                    <a:pt x="196" y="1"/>
                    <a:pt x="15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12283625" y="2761050"/>
              <a:ext cx="5975" cy="36950"/>
            </a:xfrm>
            <a:custGeom>
              <a:avLst/>
              <a:gdLst/>
              <a:ahLst/>
              <a:cxnLst/>
              <a:rect l="l" t="t" r="r" b="b"/>
              <a:pathLst>
                <a:path w="239" h="1478" extrusionOk="0">
                  <a:moveTo>
                    <a:pt x="144" y="1"/>
                  </a:moveTo>
                  <a:cubicBezTo>
                    <a:pt x="100" y="1"/>
                    <a:pt x="58" y="29"/>
                    <a:pt x="58" y="89"/>
                  </a:cubicBezTo>
                  <a:lnTo>
                    <a:pt x="0" y="1387"/>
                  </a:lnTo>
                  <a:cubicBezTo>
                    <a:pt x="0" y="1437"/>
                    <a:pt x="33" y="1478"/>
                    <a:pt x="91" y="1478"/>
                  </a:cubicBezTo>
                  <a:cubicBezTo>
                    <a:pt x="99" y="1478"/>
                    <a:pt x="115" y="1478"/>
                    <a:pt x="132" y="1470"/>
                  </a:cubicBezTo>
                  <a:cubicBezTo>
                    <a:pt x="156" y="1461"/>
                    <a:pt x="181" y="1428"/>
                    <a:pt x="181" y="1396"/>
                  </a:cubicBezTo>
                  <a:lnTo>
                    <a:pt x="239" y="97"/>
                  </a:lnTo>
                  <a:cubicBezTo>
                    <a:pt x="239" y="33"/>
                    <a:pt x="190" y="1"/>
                    <a:pt x="1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12287075" y="2780100"/>
              <a:ext cx="37300" cy="14275"/>
            </a:xfrm>
            <a:custGeom>
              <a:avLst/>
              <a:gdLst/>
              <a:ahLst/>
              <a:cxnLst/>
              <a:rect l="l" t="t" r="r" b="b"/>
              <a:pathLst>
                <a:path w="1492" h="571" extrusionOk="0">
                  <a:moveTo>
                    <a:pt x="1365" y="0"/>
                  </a:moveTo>
                  <a:cubicBezTo>
                    <a:pt x="1353" y="0"/>
                    <a:pt x="1339" y="3"/>
                    <a:pt x="1325" y="9"/>
                  </a:cubicBezTo>
                  <a:lnTo>
                    <a:pt x="92" y="387"/>
                  </a:lnTo>
                  <a:cubicBezTo>
                    <a:pt x="1" y="433"/>
                    <a:pt x="30" y="570"/>
                    <a:pt x="126" y="570"/>
                  </a:cubicBezTo>
                  <a:cubicBezTo>
                    <a:pt x="134" y="570"/>
                    <a:pt x="142" y="570"/>
                    <a:pt x="150" y="568"/>
                  </a:cubicBezTo>
                  <a:lnTo>
                    <a:pt x="1383" y="182"/>
                  </a:lnTo>
                  <a:lnTo>
                    <a:pt x="1391" y="182"/>
                  </a:lnTo>
                  <a:cubicBezTo>
                    <a:pt x="1492" y="138"/>
                    <a:pt x="1454" y="0"/>
                    <a:pt x="13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12264300" y="2810600"/>
              <a:ext cx="35975" cy="14225"/>
            </a:xfrm>
            <a:custGeom>
              <a:avLst/>
              <a:gdLst/>
              <a:ahLst/>
              <a:cxnLst/>
              <a:rect l="l" t="t" r="r" b="b"/>
              <a:pathLst>
                <a:path w="1439" h="569" extrusionOk="0">
                  <a:moveTo>
                    <a:pt x="1338" y="0"/>
                  </a:moveTo>
                  <a:cubicBezTo>
                    <a:pt x="1328" y="0"/>
                    <a:pt x="1318" y="2"/>
                    <a:pt x="1307" y="5"/>
                  </a:cubicBezTo>
                  <a:lnTo>
                    <a:pt x="75" y="383"/>
                  </a:lnTo>
                  <a:cubicBezTo>
                    <a:pt x="26" y="400"/>
                    <a:pt x="1" y="449"/>
                    <a:pt x="17" y="498"/>
                  </a:cubicBezTo>
                  <a:cubicBezTo>
                    <a:pt x="31" y="539"/>
                    <a:pt x="67" y="568"/>
                    <a:pt x="106" y="568"/>
                  </a:cubicBezTo>
                  <a:cubicBezTo>
                    <a:pt x="115" y="568"/>
                    <a:pt x="124" y="567"/>
                    <a:pt x="132" y="564"/>
                  </a:cubicBezTo>
                  <a:lnTo>
                    <a:pt x="1365" y="178"/>
                  </a:lnTo>
                  <a:lnTo>
                    <a:pt x="1373" y="178"/>
                  </a:lnTo>
                  <a:cubicBezTo>
                    <a:pt x="1414" y="153"/>
                    <a:pt x="1439" y="104"/>
                    <a:pt x="1423" y="63"/>
                  </a:cubicBezTo>
                  <a:cubicBezTo>
                    <a:pt x="1410" y="24"/>
                    <a:pt x="1376" y="0"/>
                    <a:pt x="1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12255875" y="2844050"/>
              <a:ext cx="36925" cy="14400"/>
            </a:xfrm>
            <a:custGeom>
              <a:avLst/>
              <a:gdLst/>
              <a:ahLst/>
              <a:cxnLst/>
              <a:rect l="l" t="t" r="r" b="b"/>
              <a:pathLst>
                <a:path w="1477" h="576" extrusionOk="0">
                  <a:moveTo>
                    <a:pt x="1342" y="0"/>
                  </a:moveTo>
                  <a:cubicBezTo>
                    <a:pt x="1331" y="0"/>
                    <a:pt x="1320" y="2"/>
                    <a:pt x="1308" y="7"/>
                  </a:cubicBezTo>
                  <a:lnTo>
                    <a:pt x="75" y="393"/>
                  </a:lnTo>
                  <a:cubicBezTo>
                    <a:pt x="26" y="409"/>
                    <a:pt x="1" y="459"/>
                    <a:pt x="17" y="508"/>
                  </a:cubicBezTo>
                  <a:cubicBezTo>
                    <a:pt x="32" y="551"/>
                    <a:pt x="71" y="575"/>
                    <a:pt x="114" y="575"/>
                  </a:cubicBezTo>
                  <a:cubicBezTo>
                    <a:pt x="120" y="575"/>
                    <a:pt x="126" y="575"/>
                    <a:pt x="132" y="574"/>
                  </a:cubicBezTo>
                  <a:lnTo>
                    <a:pt x="1365" y="188"/>
                  </a:lnTo>
                  <a:lnTo>
                    <a:pt x="1373" y="188"/>
                  </a:lnTo>
                  <a:lnTo>
                    <a:pt x="1373" y="179"/>
                  </a:lnTo>
                  <a:cubicBezTo>
                    <a:pt x="1476" y="143"/>
                    <a:pt x="1434" y="0"/>
                    <a:pt x="13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12283875" y="2851875"/>
              <a:ext cx="36750" cy="14225"/>
            </a:xfrm>
            <a:custGeom>
              <a:avLst/>
              <a:gdLst/>
              <a:ahLst/>
              <a:cxnLst/>
              <a:rect l="l" t="t" r="r" b="b"/>
              <a:pathLst>
                <a:path w="1470" h="569" extrusionOk="0">
                  <a:moveTo>
                    <a:pt x="1369" y="1"/>
                  </a:moveTo>
                  <a:cubicBezTo>
                    <a:pt x="1359" y="1"/>
                    <a:pt x="1348" y="3"/>
                    <a:pt x="1338" y="6"/>
                  </a:cubicBezTo>
                  <a:lnTo>
                    <a:pt x="105" y="392"/>
                  </a:lnTo>
                  <a:cubicBezTo>
                    <a:pt x="0" y="422"/>
                    <a:pt x="39" y="569"/>
                    <a:pt x="134" y="569"/>
                  </a:cubicBezTo>
                  <a:cubicBezTo>
                    <a:pt x="143" y="569"/>
                    <a:pt x="153" y="568"/>
                    <a:pt x="163" y="565"/>
                  </a:cubicBezTo>
                  <a:lnTo>
                    <a:pt x="1396" y="179"/>
                  </a:lnTo>
                  <a:lnTo>
                    <a:pt x="1404" y="179"/>
                  </a:lnTo>
                  <a:cubicBezTo>
                    <a:pt x="1445" y="162"/>
                    <a:pt x="1470" y="113"/>
                    <a:pt x="1453" y="64"/>
                  </a:cubicBezTo>
                  <a:cubicBezTo>
                    <a:pt x="1440" y="25"/>
                    <a:pt x="1407" y="1"/>
                    <a:pt x="13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2270050" y="2857675"/>
              <a:ext cx="22425" cy="32125"/>
            </a:xfrm>
            <a:custGeom>
              <a:avLst/>
              <a:gdLst/>
              <a:ahLst/>
              <a:cxnLst/>
              <a:rect l="l" t="t" r="r" b="b"/>
              <a:pathLst>
                <a:path w="897" h="1285" extrusionOk="0">
                  <a:moveTo>
                    <a:pt x="97" y="1"/>
                  </a:moveTo>
                  <a:cubicBezTo>
                    <a:pt x="82" y="1"/>
                    <a:pt x="66" y="4"/>
                    <a:pt x="50" y="12"/>
                  </a:cubicBezTo>
                  <a:cubicBezTo>
                    <a:pt x="9" y="37"/>
                    <a:pt x="1" y="95"/>
                    <a:pt x="26" y="144"/>
                  </a:cubicBezTo>
                  <a:lnTo>
                    <a:pt x="708" y="1237"/>
                  </a:lnTo>
                  <a:cubicBezTo>
                    <a:pt x="726" y="1267"/>
                    <a:pt x="758" y="1284"/>
                    <a:pt x="790" y="1284"/>
                  </a:cubicBezTo>
                  <a:cubicBezTo>
                    <a:pt x="801" y="1284"/>
                    <a:pt x="812" y="1282"/>
                    <a:pt x="823" y="1278"/>
                  </a:cubicBezTo>
                  <a:lnTo>
                    <a:pt x="839" y="1270"/>
                  </a:lnTo>
                  <a:cubicBezTo>
                    <a:pt x="880" y="1245"/>
                    <a:pt x="897" y="1187"/>
                    <a:pt x="864" y="1138"/>
                  </a:cubicBezTo>
                  <a:lnTo>
                    <a:pt x="182" y="45"/>
                  </a:lnTo>
                  <a:cubicBezTo>
                    <a:pt x="159" y="17"/>
                    <a:pt x="129" y="1"/>
                    <a:pt x="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2131650" y="2837825"/>
              <a:ext cx="113775" cy="15450"/>
            </a:xfrm>
            <a:custGeom>
              <a:avLst/>
              <a:gdLst/>
              <a:ahLst/>
              <a:cxnLst/>
              <a:rect l="l" t="t" r="r" b="b"/>
              <a:pathLst>
                <a:path w="4551" h="618" extrusionOk="0">
                  <a:moveTo>
                    <a:pt x="130" y="1"/>
                  </a:moveTo>
                  <a:cubicBezTo>
                    <a:pt x="14" y="1"/>
                    <a:pt x="1" y="174"/>
                    <a:pt x="113" y="182"/>
                  </a:cubicBezTo>
                  <a:lnTo>
                    <a:pt x="4444" y="617"/>
                  </a:lnTo>
                  <a:cubicBezTo>
                    <a:pt x="4460" y="617"/>
                    <a:pt x="4477" y="609"/>
                    <a:pt x="4493" y="609"/>
                  </a:cubicBezTo>
                  <a:cubicBezTo>
                    <a:pt x="4526" y="593"/>
                    <a:pt x="4543" y="568"/>
                    <a:pt x="4551" y="535"/>
                  </a:cubicBezTo>
                  <a:cubicBezTo>
                    <a:pt x="4551" y="486"/>
                    <a:pt x="4518" y="437"/>
                    <a:pt x="4469" y="428"/>
                  </a:cubicBezTo>
                  <a:lnTo>
                    <a:pt x="138" y="1"/>
                  </a:lnTo>
                  <a:cubicBezTo>
                    <a:pt x="135" y="1"/>
                    <a:pt x="132" y="1"/>
                    <a:pt x="1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2210900" y="2849575"/>
              <a:ext cx="37300" cy="62350"/>
            </a:xfrm>
            <a:custGeom>
              <a:avLst/>
              <a:gdLst/>
              <a:ahLst/>
              <a:cxnLst/>
              <a:rect l="l" t="t" r="r" b="b"/>
              <a:pathLst>
                <a:path w="1492" h="2494" extrusionOk="0">
                  <a:moveTo>
                    <a:pt x="1367" y="1"/>
                  </a:moveTo>
                  <a:cubicBezTo>
                    <a:pt x="1338" y="1"/>
                    <a:pt x="1309" y="15"/>
                    <a:pt x="1290" y="49"/>
                  </a:cubicBezTo>
                  <a:lnTo>
                    <a:pt x="25" y="2358"/>
                  </a:lnTo>
                  <a:cubicBezTo>
                    <a:pt x="0" y="2399"/>
                    <a:pt x="17" y="2457"/>
                    <a:pt x="58" y="2481"/>
                  </a:cubicBezTo>
                  <a:cubicBezTo>
                    <a:pt x="70" y="2489"/>
                    <a:pt x="84" y="2494"/>
                    <a:pt x="99" y="2494"/>
                  </a:cubicBezTo>
                  <a:cubicBezTo>
                    <a:pt x="113" y="2494"/>
                    <a:pt x="128" y="2489"/>
                    <a:pt x="140" y="2481"/>
                  </a:cubicBezTo>
                  <a:cubicBezTo>
                    <a:pt x="156" y="2473"/>
                    <a:pt x="173" y="2465"/>
                    <a:pt x="181" y="2448"/>
                  </a:cubicBezTo>
                  <a:lnTo>
                    <a:pt x="1447" y="139"/>
                  </a:lnTo>
                  <a:cubicBezTo>
                    <a:pt x="1491" y="66"/>
                    <a:pt x="1429" y="1"/>
                    <a:pt x="13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2181900" y="2775325"/>
              <a:ext cx="36625" cy="13600"/>
            </a:xfrm>
            <a:custGeom>
              <a:avLst/>
              <a:gdLst/>
              <a:ahLst/>
              <a:cxnLst/>
              <a:rect l="l" t="t" r="r" b="b"/>
              <a:pathLst>
                <a:path w="1465" h="544" extrusionOk="0">
                  <a:moveTo>
                    <a:pt x="126" y="0"/>
                  </a:moveTo>
                  <a:cubicBezTo>
                    <a:pt x="29" y="0"/>
                    <a:pt x="0" y="137"/>
                    <a:pt x="92" y="175"/>
                  </a:cubicBezTo>
                  <a:lnTo>
                    <a:pt x="1333" y="537"/>
                  </a:lnTo>
                  <a:cubicBezTo>
                    <a:pt x="1345" y="541"/>
                    <a:pt x="1357" y="543"/>
                    <a:pt x="1369" y="543"/>
                  </a:cubicBezTo>
                  <a:cubicBezTo>
                    <a:pt x="1380" y="543"/>
                    <a:pt x="1390" y="541"/>
                    <a:pt x="1399" y="537"/>
                  </a:cubicBezTo>
                  <a:cubicBezTo>
                    <a:pt x="1423" y="529"/>
                    <a:pt x="1448" y="504"/>
                    <a:pt x="1448" y="479"/>
                  </a:cubicBezTo>
                  <a:cubicBezTo>
                    <a:pt x="1464" y="430"/>
                    <a:pt x="1440" y="381"/>
                    <a:pt x="1390" y="364"/>
                  </a:cubicBezTo>
                  <a:lnTo>
                    <a:pt x="149" y="3"/>
                  </a:lnTo>
                  <a:cubicBezTo>
                    <a:pt x="141" y="1"/>
                    <a:pt x="133" y="0"/>
                    <a:pt x="12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2195475" y="2805875"/>
              <a:ext cx="36200" cy="13700"/>
            </a:xfrm>
            <a:custGeom>
              <a:avLst/>
              <a:gdLst/>
              <a:ahLst/>
              <a:cxnLst/>
              <a:rect l="l" t="t" r="r" b="b"/>
              <a:pathLst>
                <a:path w="1448" h="548" extrusionOk="0">
                  <a:moveTo>
                    <a:pt x="106" y="1"/>
                  </a:moveTo>
                  <a:cubicBezTo>
                    <a:pt x="67" y="1"/>
                    <a:pt x="31" y="30"/>
                    <a:pt x="17" y="71"/>
                  </a:cubicBezTo>
                  <a:cubicBezTo>
                    <a:pt x="1" y="112"/>
                    <a:pt x="34" y="170"/>
                    <a:pt x="83" y="178"/>
                  </a:cubicBezTo>
                  <a:lnTo>
                    <a:pt x="1324" y="548"/>
                  </a:lnTo>
                  <a:lnTo>
                    <a:pt x="1381" y="548"/>
                  </a:lnTo>
                  <a:cubicBezTo>
                    <a:pt x="1406" y="531"/>
                    <a:pt x="1431" y="507"/>
                    <a:pt x="1439" y="482"/>
                  </a:cubicBezTo>
                  <a:cubicBezTo>
                    <a:pt x="1447" y="433"/>
                    <a:pt x="1423" y="383"/>
                    <a:pt x="1373" y="367"/>
                  </a:cubicBezTo>
                  <a:lnTo>
                    <a:pt x="132" y="5"/>
                  </a:lnTo>
                  <a:cubicBezTo>
                    <a:pt x="124" y="2"/>
                    <a:pt x="115" y="1"/>
                    <a:pt x="1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2187350" y="2824275"/>
              <a:ext cx="30350" cy="25925"/>
            </a:xfrm>
            <a:custGeom>
              <a:avLst/>
              <a:gdLst/>
              <a:ahLst/>
              <a:cxnLst/>
              <a:rect l="l" t="t" r="r" b="b"/>
              <a:pathLst>
                <a:path w="1214" h="1037" extrusionOk="0">
                  <a:moveTo>
                    <a:pt x="127" y="0"/>
                  </a:moveTo>
                  <a:cubicBezTo>
                    <a:pt x="56" y="0"/>
                    <a:pt x="0" y="100"/>
                    <a:pt x="71" y="165"/>
                  </a:cubicBezTo>
                  <a:lnTo>
                    <a:pt x="1049" y="1011"/>
                  </a:lnTo>
                  <a:cubicBezTo>
                    <a:pt x="1065" y="1027"/>
                    <a:pt x="1088" y="1036"/>
                    <a:pt x="1111" y="1036"/>
                  </a:cubicBezTo>
                  <a:cubicBezTo>
                    <a:pt x="1123" y="1036"/>
                    <a:pt x="1136" y="1034"/>
                    <a:pt x="1148" y="1028"/>
                  </a:cubicBezTo>
                  <a:cubicBezTo>
                    <a:pt x="1156" y="1020"/>
                    <a:pt x="1164" y="1011"/>
                    <a:pt x="1181" y="1003"/>
                  </a:cubicBezTo>
                  <a:cubicBezTo>
                    <a:pt x="1213" y="962"/>
                    <a:pt x="1205" y="905"/>
                    <a:pt x="1172" y="872"/>
                  </a:cubicBezTo>
                  <a:lnTo>
                    <a:pt x="186" y="25"/>
                  </a:lnTo>
                  <a:cubicBezTo>
                    <a:pt x="167" y="8"/>
                    <a:pt x="146"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2147125" y="2819950"/>
              <a:ext cx="30725" cy="25925"/>
            </a:xfrm>
            <a:custGeom>
              <a:avLst/>
              <a:gdLst/>
              <a:ahLst/>
              <a:cxnLst/>
              <a:rect l="l" t="t" r="r" b="b"/>
              <a:pathLst>
                <a:path w="1229" h="1037" extrusionOk="0">
                  <a:moveTo>
                    <a:pt x="133" y="1"/>
                  </a:moveTo>
                  <a:cubicBezTo>
                    <a:pt x="60" y="1"/>
                    <a:pt x="0" y="101"/>
                    <a:pt x="78" y="165"/>
                  </a:cubicBezTo>
                  <a:lnTo>
                    <a:pt x="1056" y="1012"/>
                  </a:lnTo>
                  <a:cubicBezTo>
                    <a:pt x="1071" y="1028"/>
                    <a:pt x="1094" y="1037"/>
                    <a:pt x="1117" y="1037"/>
                  </a:cubicBezTo>
                  <a:cubicBezTo>
                    <a:pt x="1130" y="1037"/>
                    <a:pt x="1143" y="1034"/>
                    <a:pt x="1154" y="1028"/>
                  </a:cubicBezTo>
                  <a:cubicBezTo>
                    <a:pt x="1212" y="1004"/>
                    <a:pt x="1228" y="921"/>
                    <a:pt x="1171" y="872"/>
                  </a:cubicBezTo>
                  <a:lnTo>
                    <a:pt x="193" y="26"/>
                  </a:lnTo>
                  <a:cubicBezTo>
                    <a:pt x="173" y="8"/>
                    <a:pt x="152" y="1"/>
                    <a:pt x="1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2137700" y="2841625"/>
              <a:ext cx="35475" cy="20700"/>
            </a:xfrm>
            <a:custGeom>
              <a:avLst/>
              <a:gdLst/>
              <a:ahLst/>
              <a:cxnLst/>
              <a:rect l="l" t="t" r="r" b="b"/>
              <a:pathLst>
                <a:path w="1419" h="828" extrusionOk="0">
                  <a:moveTo>
                    <a:pt x="1286" y="1"/>
                  </a:moveTo>
                  <a:cubicBezTo>
                    <a:pt x="1268" y="1"/>
                    <a:pt x="1248" y="7"/>
                    <a:pt x="1227" y="22"/>
                  </a:cubicBezTo>
                  <a:lnTo>
                    <a:pt x="101" y="654"/>
                  </a:lnTo>
                  <a:cubicBezTo>
                    <a:pt x="1" y="697"/>
                    <a:pt x="51" y="828"/>
                    <a:pt x="141" y="828"/>
                  </a:cubicBezTo>
                  <a:cubicBezTo>
                    <a:pt x="155" y="828"/>
                    <a:pt x="169" y="825"/>
                    <a:pt x="183" y="819"/>
                  </a:cubicBezTo>
                  <a:lnTo>
                    <a:pt x="192" y="810"/>
                  </a:lnTo>
                  <a:lnTo>
                    <a:pt x="1318" y="178"/>
                  </a:lnTo>
                  <a:cubicBezTo>
                    <a:pt x="1419" y="131"/>
                    <a:pt x="1370" y="1"/>
                    <a:pt x="1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12176050" y="2845775"/>
              <a:ext cx="34050" cy="20400"/>
            </a:xfrm>
            <a:custGeom>
              <a:avLst/>
              <a:gdLst/>
              <a:ahLst/>
              <a:cxnLst/>
              <a:rect l="l" t="t" r="r" b="b"/>
              <a:pathLst>
                <a:path w="1362" h="816" extrusionOk="0">
                  <a:moveTo>
                    <a:pt x="1260" y="0"/>
                  </a:moveTo>
                  <a:cubicBezTo>
                    <a:pt x="1245" y="0"/>
                    <a:pt x="1229" y="4"/>
                    <a:pt x="1213" y="12"/>
                  </a:cubicBezTo>
                  <a:lnTo>
                    <a:pt x="88" y="644"/>
                  </a:lnTo>
                  <a:cubicBezTo>
                    <a:pt x="1" y="695"/>
                    <a:pt x="48" y="816"/>
                    <a:pt x="133" y="816"/>
                  </a:cubicBezTo>
                  <a:cubicBezTo>
                    <a:pt x="145" y="816"/>
                    <a:pt x="157" y="814"/>
                    <a:pt x="170" y="809"/>
                  </a:cubicBezTo>
                  <a:lnTo>
                    <a:pt x="178" y="809"/>
                  </a:lnTo>
                  <a:lnTo>
                    <a:pt x="1304" y="176"/>
                  </a:lnTo>
                  <a:cubicBezTo>
                    <a:pt x="1353" y="143"/>
                    <a:pt x="1361" y="94"/>
                    <a:pt x="1345" y="45"/>
                  </a:cubicBezTo>
                  <a:cubicBezTo>
                    <a:pt x="1323" y="17"/>
                    <a:pt x="1293" y="0"/>
                    <a:pt x="1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12207000" y="2862850"/>
              <a:ext cx="34175" cy="20375"/>
            </a:xfrm>
            <a:custGeom>
              <a:avLst/>
              <a:gdLst/>
              <a:ahLst/>
              <a:cxnLst/>
              <a:rect l="l" t="t" r="r" b="b"/>
              <a:pathLst>
                <a:path w="1367" h="815" extrusionOk="0">
                  <a:moveTo>
                    <a:pt x="1234" y="1"/>
                  </a:moveTo>
                  <a:cubicBezTo>
                    <a:pt x="1221" y="1"/>
                    <a:pt x="1207" y="4"/>
                    <a:pt x="1192" y="11"/>
                  </a:cubicBezTo>
                  <a:lnTo>
                    <a:pt x="66" y="644"/>
                  </a:lnTo>
                  <a:cubicBezTo>
                    <a:pt x="17" y="668"/>
                    <a:pt x="0" y="726"/>
                    <a:pt x="25" y="767"/>
                  </a:cubicBezTo>
                  <a:cubicBezTo>
                    <a:pt x="43" y="797"/>
                    <a:pt x="75" y="814"/>
                    <a:pt x="107" y="814"/>
                  </a:cubicBezTo>
                  <a:cubicBezTo>
                    <a:pt x="118" y="814"/>
                    <a:pt x="129" y="812"/>
                    <a:pt x="140" y="808"/>
                  </a:cubicBezTo>
                  <a:lnTo>
                    <a:pt x="148" y="800"/>
                  </a:lnTo>
                  <a:lnTo>
                    <a:pt x="1282" y="167"/>
                  </a:lnTo>
                  <a:cubicBezTo>
                    <a:pt x="1367" y="117"/>
                    <a:pt x="1318" y="1"/>
                    <a:pt x="1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12191975" y="2888950"/>
              <a:ext cx="34825" cy="20500"/>
            </a:xfrm>
            <a:custGeom>
              <a:avLst/>
              <a:gdLst/>
              <a:ahLst/>
              <a:cxnLst/>
              <a:rect l="l" t="t" r="r" b="b"/>
              <a:pathLst>
                <a:path w="1393" h="820" extrusionOk="0">
                  <a:moveTo>
                    <a:pt x="1260" y="1"/>
                  </a:moveTo>
                  <a:cubicBezTo>
                    <a:pt x="1247" y="1"/>
                    <a:pt x="1232" y="4"/>
                    <a:pt x="1217" y="10"/>
                  </a:cubicBezTo>
                  <a:lnTo>
                    <a:pt x="92" y="643"/>
                  </a:lnTo>
                  <a:cubicBezTo>
                    <a:pt x="0" y="692"/>
                    <a:pt x="41" y="820"/>
                    <a:pt x="127" y="820"/>
                  </a:cubicBezTo>
                  <a:cubicBezTo>
                    <a:pt x="141" y="820"/>
                    <a:pt x="157" y="816"/>
                    <a:pt x="174" y="808"/>
                  </a:cubicBezTo>
                  <a:lnTo>
                    <a:pt x="182" y="808"/>
                  </a:lnTo>
                  <a:lnTo>
                    <a:pt x="1308" y="167"/>
                  </a:lnTo>
                  <a:cubicBezTo>
                    <a:pt x="1393" y="117"/>
                    <a:pt x="1344" y="1"/>
                    <a:pt x="12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12228350" y="2875525"/>
              <a:ext cx="13175" cy="36000"/>
            </a:xfrm>
            <a:custGeom>
              <a:avLst/>
              <a:gdLst/>
              <a:ahLst/>
              <a:cxnLst/>
              <a:rect l="l" t="t" r="r" b="b"/>
              <a:pathLst>
                <a:path w="527" h="1440" extrusionOk="0">
                  <a:moveTo>
                    <a:pt x="101" y="1"/>
                  </a:moveTo>
                  <a:cubicBezTo>
                    <a:pt x="92" y="1"/>
                    <a:pt x="83" y="2"/>
                    <a:pt x="75" y="5"/>
                  </a:cubicBezTo>
                  <a:cubicBezTo>
                    <a:pt x="25" y="22"/>
                    <a:pt x="1" y="71"/>
                    <a:pt x="9" y="120"/>
                  </a:cubicBezTo>
                  <a:lnTo>
                    <a:pt x="338" y="1369"/>
                  </a:lnTo>
                  <a:cubicBezTo>
                    <a:pt x="344" y="1410"/>
                    <a:pt x="385" y="1439"/>
                    <a:pt x="421" y="1439"/>
                  </a:cubicBezTo>
                  <a:cubicBezTo>
                    <a:pt x="429" y="1439"/>
                    <a:pt x="437" y="1438"/>
                    <a:pt x="444" y="1435"/>
                  </a:cubicBezTo>
                  <a:lnTo>
                    <a:pt x="461" y="1435"/>
                  </a:lnTo>
                  <a:cubicBezTo>
                    <a:pt x="502" y="1419"/>
                    <a:pt x="527" y="1369"/>
                    <a:pt x="510" y="1320"/>
                  </a:cubicBezTo>
                  <a:lnTo>
                    <a:pt x="190" y="71"/>
                  </a:lnTo>
                  <a:cubicBezTo>
                    <a:pt x="176" y="30"/>
                    <a:pt x="140"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11918350" y="2592125"/>
              <a:ext cx="372700" cy="297725"/>
            </a:xfrm>
            <a:custGeom>
              <a:avLst/>
              <a:gdLst/>
              <a:ahLst/>
              <a:cxnLst/>
              <a:rect l="l" t="t" r="r" b="b"/>
              <a:pathLst>
                <a:path w="14908" h="11909" extrusionOk="0">
                  <a:moveTo>
                    <a:pt x="8341" y="1"/>
                  </a:moveTo>
                  <a:lnTo>
                    <a:pt x="8341" y="1"/>
                  </a:lnTo>
                  <a:cubicBezTo>
                    <a:pt x="7885" y="1688"/>
                    <a:pt x="7220" y="2005"/>
                    <a:pt x="6785" y="2005"/>
                  </a:cubicBezTo>
                  <a:cubicBezTo>
                    <a:pt x="6523" y="2005"/>
                    <a:pt x="6344" y="1891"/>
                    <a:pt x="6344" y="1891"/>
                  </a:cubicBezTo>
                  <a:cubicBezTo>
                    <a:pt x="6336" y="2934"/>
                    <a:pt x="5744" y="3090"/>
                    <a:pt x="5448" y="3099"/>
                  </a:cubicBezTo>
                  <a:cubicBezTo>
                    <a:pt x="5342" y="2852"/>
                    <a:pt x="5268" y="2589"/>
                    <a:pt x="5227" y="2318"/>
                  </a:cubicBezTo>
                  <a:cubicBezTo>
                    <a:pt x="5227" y="2318"/>
                    <a:pt x="4856" y="3258"/>
                    <a:pt x="4130" y="3258"/>
                  </a:cubicBezTo>
                  <a:cubicBezTo>
                    <a:pt x="3854" y="3258"/>
                    <a:pt x="3526" y="3121"/>
                    <a:pt x="3147" y="2745"/>
                  </a:cubicBezTo>
                  <a:cubicBezTo>
                    <a:pt x="3147" y="2745"/>
                    <a:pt x="2992" y="3536"/>
                    <a:pt x="1982" y="3536"/>
                  </a:cubicBezTo>
                  <a:cubicBezTo>
                    <a:pt x="1521" y="3536"/>
                    <a:pt x="883" y="3372"/>
                    <a:pt x="0" y="2893"/>
                  </a:cubicBezTo>
                  <a:lnTo>
                    <a:pt x="0" y="2893"/>
                  </a:lnTo>
                  <a:cubicBezTo>
                    <a:pt x="2901" y="4627"/>
                    <a:pt x="1545" y="5827"/>
                    <a:pt x="1545" y="5827"/>
                  </a:cubicBezTo>
                  <a:cubicBezTo>
                    <a:pt x="3172" y="6304"/>
                    <a:pt x="2597" y="7462"/>
                    <a:pt x="2597" y="7462"/>
                  </a:cubicBezTo>
                  <a:cubicBezTo>
                    <a:pt x="2893" y="7306"/>
                    <a:pt x="3221" y="7199"/>
                    <a:pt x="3550" y="7142"/>
                  </a:cubicBezTo>
                  <a:lnTo>
                    <a:pt x="3550" y="7142"/>
                  </a:lnTo>
                  <a:cubicBezTo>
                    <a:pt x="3493" y="7413"/>
                    <a:pt x="3279" y="7676"/>
                    <a:pt x="2728" y="7849"/>
                  </a:cubicBezTo>
                  <a:cubicBezTo>
                    <a:pt x="2728" y="7849"/>
                    <a:pt x="3830" y="8736"/>
                    <a:pt x="1619" y="10207"/>
                  </a:cubicBezTo>
                  <a:cubicBezTo>
                    <a:pt x="2413" y="9727"/>
                    <a:pt x="2982" y="9566"/>
                    <a:pt x="3389" y="9566"/>
                  </a:cubicBezTo>
                  <a:cubicBezTo>
                    <a:pt x="4206" y="9566"/>
                    <a:pt x="4364" y="10215"/>
                    <a:pt x="4364" y="10215"/>
                  </a:cubicBezTo>
                  <a:cubicBezTo>
                    <a:pt x="4723" y="9847"/>
                    <a:pt x="5035" y="9730"/>
                    <a:pt x="5285" y="9730"/>
                  </a:cubicBezTo>
                  <a:cubicBezTo>
                    <a:pt x="5716" y="9730"/>
                    <a:pt x="5966" y="10076"/>
                    <a:pt x="5966" y="10076"/>
                  </a:cubicBezTo>
                  <a:cubicBezTo>
                    <a:pt x="5974" y="9632"/>
                    <a:pt x="6081" y="9196"/>
                    <a:pt x="6295" y="8810"/>
                  </a:cubicBezTo>
                  <a:lnTo>
                    <a:pt x="6295" y="8810"/>
                  </a:lnTo>
                  <a:cubicBezTo>
                    <a:pt x="6328" y="9246"/>
                    <a:pt x="6262" y="9689"/>
                    <a:pt x="6098" y="10100"/>
                  </a:cubicBezTo>
                  <a:cubicBezTo>
                    <a:pt x="6098" y="10100"/>
                    <a:pt x="6290" y="9984"/>
                    <a:pt x="6547" y="9984"/>
                  </a:cubicBezTo>
                  <a:cubicBezTo>
                    <a:pt x="6850" y="9984"/>
                    <a:pt x="7244" y="10145"/>
                    <a:pt x="7519" y="10848"/>
                  </a:cubicBezTo>
                  <a:cubicBezTo>
                    <a:pt x="7519" y="10848"/>
                    <a:pt x="7757" y="10530"/>
                    <a:pt x="8212" y="10530"/>
                  </a:cubicBezTo>
                  <a:cubicBezTo>
                    <a:pt x="8640" y="10530"/>
                    <a:pt x="9262" y="10812"/>
                    <a:pt x="10059" y="11908"/>
                  </a:cubicBezTo>
                  <a:cubicBezTo>
                    <a:pt x="8588" y="9706"/>
                    <a:pt x="9952" y="9303"/>
                    <a:pt x="9952" y="9303"/>
                  </a:cubicBezTo>
                  <a:cubicBezTo>
                    <a:pt x="9426" y="8868"/>
                    <a:pt x="9393" y="8481"/>
                    <a:pt x="9516" y="8194"/>
                  </a:cubicBezTo>
                  <a:lnTo>
                    <a:pt x="9516" y="8194"/>
                  </a:lnTo>
                  <a:cubicBezTo>
                    <a:pt x="9993" y="8399"/>
                    <a:pt x="10412" y="8711"/>
                    <a:pt x="10741" y="9114"/>
                  </a:cubicBezTo>
                  <a:cubicBezTo>
                    <a:pt x="10741" y="9114"/>
                    <a:pt x="10677" y="7994"/>
                    <a:pt x="12024" y="7994"/>
                  </a:cubicBezTo>
                  <a:cubicBezTo>
                    <a:pt x="12123" y="7994"/>
                    <a:pt x="12229" y="8000"/>
                    <a:pt x="12343" y="8013"/>
                  </a:cubicBezTo>
                  <a:cubicBezTo>
                    <a:pt x="12343" y="8013"/>
                    <a:pt x="11563" y="6378"/>
                    <a:pt x="14907" y="5901"/>
                  </a:cubicBezTo>
                  <a:lnTo>
                    <a:pt x="14907" y="5901"/>
                  </a:lnTo>
                  <a:cubicBezTo>
                    <a:pt x="14629" y="5929"/>
                    <a:pt x="14378" y="5942"/>
                    <a:pt x="14151" y="5942"/>
                  </a:cubicBezTo>
                  <a:cubicBezTo>
                    <a:pt x="11776" y="5942"/>
                    <a:pt x="12064" y="4545"/>
                    <a:pt x="12064" y="4545"/>
                  </a:cubicBezTo>
                  <a:lnTo>
                    <a:pt x="12064" y="4545"/>
                  </a:lnTo>
                  <a:cubicBezTo>
                    <a:pt x="11779" y="4661"/>
                    <a:pt x="11540" y="4710"/>
                    <a:pt x="11340" y="4710"/>
                  </a:cubicBezTo>
                  <a:cubicBezTo>
                    <a:pt x="10284" y="4710"/>
                    <a:pt x="10313" y="3345"/>
                    <a:pt x="10313" y="3345"/>
                  </a:cubicBezTo>
                  <a:lnTo>
                    <a:pt x="10313" y="3345"/>
                  </a:lnTo>
                  <a:cubicBezTo>
                    <a:pt x="10165" y="3584"/>
                    <a:pt x="9993" y="3814"/>
                    <a:pt x="9779" y="4003"/>
                  </a:cubicBezTo>
                  <a:cubicBezTo>
                    <a:pt x="9385" y="3912"/>
                    <a:pt x="8547" y="3575"/>
                    <a:pt x="9163" y="2482"/>
                  </a:cubicBezTo>
                  <a:lnTo>
                    <a:pt x="9163" y="2482"/>
                  </a:lnTo>
                  <a:cubicBezTo>
                    <a:pt x="9163" y="2482"/>
                    <a:pt x="9156" y="2483"/>
                    <a:pt x="9143" y="2483"/>
                  </a:cubicBezTo>
                  <a:cubicBezTo>
                    <a:pt x="8972" y="2483"/>
                    <a:pt x="7791" y="2398"/>
                    <a:pt x="834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11983950" y="2676925"/>
              <a:ext cx="199025" cy="183575"/>
            </a:xfrm>
            <a:custGeom>
              <a:avLst/>
              <a:gdLst/>
              <a:ahLst/>
              <a:cxnLst/>
              <a:rect l="l" t="t" r="r" b="b"/>
              <a:pathLst>
                <a:path w="7961" h="7343" extrusionOk="0">
                  <a:moveTo>
                    <a:pt x="4524" y="1"/>
                  </a:moveTo>
                  <a:cubicBezTo>
                    <a:pt x="4483" y="1"/>
                    <a:pt x="4449" y="25"/>
                    <a:pt x="4435" y="68"/>
                  </a:cubicBezTo>
                  <a:lnTo>
                    <a:pt x="4205" y="1128"/>
                  </a:lnTo>
                  <a:lnTo>
                    <a:pt x="3490" y="249"/>
                  </a:lnTo>
                  <a:cubicBezTo>
                    <a:pt x="3471" y="226"/>
                    <a:pt x="3448" y="216"/>
                    <a:pt x="3425" y="216"/>
                  </a:cubicBezTo>
                  <a:cubicBezTo>
                    <a:pt x="3358" y="216"/>
                    <a:pt x="3295" y="297"/>
                    <a:pt x="3350" y="364"/>
                  </a:cubicBezTo>
                  <a:lnTo>
                    <a:pt x="4156" y="1358"/>
                  </a:lnTo>
                  <a:lnTo>
                    <a:pt x="3926" y="2410"/>
                  </a:lnTo>
                  <a:lnTo>
                    <a:pt x="3227" y="1556"/>
                  </a:lnTo>
                  <a:cubicBezTo>
                    <a:pt x="3210" y="1534"/>
                    <a:pt x="3186" y="1524"/>
                    <a:pt x="3162" y="1524"/>
                  </a:cubicBezTo>
                  <a:cubicBezTo>
                    <a:pt x="3140" y="1524"/>
                    <a:pt x="3119" y="1532"/>
                    <a:pt x="3104" y="1547"/>
                  </a:cubicBezTo>
                  <a:cubicBezTo>
                    <a:pt x="3063" y="1572"/>
                    <a:pt x="3055" y="1630"/>
                    <a:pt x="3087" y="1671"/>
                  </a:cubicBezTo>
                  <a:lnTo>
                    <a:pt x="3876" y="2640"/>
                  </a:lnTo>
                  <a:lnTo>
                    <a:pt x="3605" y="3865"/>
                  </a:lnTo>
                  <a:lnTo>
                    <a:pt x="2907" y="3273"/>
                  </a:lnTo>
                  <a:lnTo>
                    <a:pt x="2586" y="2024"/>
                  </a:lnTo>
                  <a:cubicBezTo>
                    <a:pt x="2573" y="1977"/>
                    <a:pt x="2536" y="1956"/>
                    <a:pt x="2499" y="1956"/>
                  </a:cubicBezTo>
                  <a:cubicBezTo>
                    <a:pt x="2445" y="1956"/>
                    <a:pt x="2391" y="2000"/>
                    <a:pt x="2405" y="2073"/>
                  </a:cubicBezTo>
                  <a:lnTo>
                    <a:pt x="2660" y="3068"/>
                  </a:lnTo>
                  <a:lnTo>
                    <a:pt x="1682" y="2238"/>
                  </a:lnTo>
                  <a:lnTo>
                    <a:pt x="1682" y="2230"/>
                  </a:lnTo>
                  <a:lnTo>
                    <a:pt x="1362" y="972"/>
                  </a:lnTo>
                  <a:cubicBezTo>
                    <a:pt x="1352" y="922"/>
                    <a:pt x="1315" y="900"/>
                    <a:pt x="1278" y="900"/>
                  </a:cubicBezTo>
                  <a:cubicBezTo>
                    <a:pt x="1225" y="900"/>
                    <a:pt x="1170" y="945"/>
                    <a:pt x="1189" y="1013"/>
                  </a:cubicBezTo>
                  <a:lnTo>
                    <a:pt x="1444" y="2032"/>
                  </a:lnTo>
                  <a:lnTo>
                    <a:pt x="408" y="1153"/>
                  </a:lnTo>
                  <a:cubicBezTo>
                    <a:pt x="393" y="1137"/>
                    <a:pt x="372" y="1129"/>
                    <a:pt x="351" y="1129"/>
                  </a:cubicBezTo>
                  <a:cubicBezTo>
                    <a:pt x="327" y="1129"/>
                    <a:pt x="302" y="1140"/>
                    <a:pt x="285" y="1161"/>
                  </a:cubicBezTo>
                  <a:cubicBezTo>
                    <a:pt x="252" y="1202"/>
                    <a:pt x="252" y="1260"/>
                    <a:pt x="293" y="1293"/>
                  </a:cubicBezTo>
                  <a:lnTo>
                    <a:pt x="1156" y="2024"/>
                  </a:lnTo>
                  <a:lnTo>
                    <a:pt x="129" y="1925"/>
                  </a:lnTo>
                  <a:cubicBezTo>
                    <a:pt x="126" y="1925"/>
                    <a:pt x="124" y="1925"/>
                    <a:pt x="121" y="1925"/>
                  </a:cubicBezTo>
                  <a:cubicBezTo>
                    <a:pt x="21" y="1925"/>
                    <a:pt x="0" y="2074"/>
                    <a:pt x="104" y="2106"/>
                  </a:cubicBezTo>
                  <a:lnTo>
                    <a:pt x="113" y="2106"/>
                  </a:lnTo>
                  <a:lnTo>
                    <a:pt x="1403" y="2230"/>
                  </a:lnTo>
                  <a:lnTo>
                    <a:pt x="2331" y="3018"/>
                  </a:lnTo>
                  <a:lnTo>
                    <a:pt x="2331" y="3018"/>
                  </a:lnTo>
                  <a:lnTo>
                    <a:pt x="1288" y="2920"/>
                  </a:lnTo>
                  <a:cubicBezTo>
                    <a:pt x="1282" y="2919"/>
                    <a:pt x="1276" y="2919"/>
                    <a:pt x="1271" y="2919"/>
                  </a:cubicBezTo>
                  <a:cubicBezTo>
                    <a:pt x="1222" y="2919"/>
                    <a:pt x="1188" y="2950"/>
                    <a:pt x="1181" y="3002"/>
                  </a:cubicBezTo>
                  <a:cubicBezTo>
                    <a:pt x="1173" y="3043"/>
                    <a:pt x="1206" y="3092"/>
                    <a:pt x="1255" y="3101"/>
                  </a:cubicBezTo>
                  <a:lnTo>
                    <a:pt x="1263" y="3101"/>
                  </a:lnTo>
                  <a:lnTo>
                    <a:pt x="2553" y="3224"/>
                  </a:lnTo>
                  <a:lnTo>
                    <a:pt x="2570" y="3224"/>
                  </a:lnTo>
                  <a:lnTo>
                    <a:pt x="3556" y="4070"/>
                  </a:lnTo>
                  <a:lnTo>
                    <a:pt x="3556" y="4087"/>
                  </a:lnTo>
                  <a:lnTo>
                    <a:pt x="3153" y="4292"/>
                  </a:lnTo>
                  <a:lnTo>
                    <a:pt x="1896" y="4177"/>
                  </a:lnTo>
                  <a:cubicBezTo>
                    <a:pt x="1891" y="4176"/>
                    <a:pt x="1886" y="4176"/>
                    <a:pt x="1881" y="4176"/>
                  </a:cubicBezTo>
                  <a:cubicBezTo>
                    <a:pt x="1831" y="4176"/>
                    <a:pt x="1797" y="4214"/>
                    <a:pt x="1789" y="4259"/>
                  </a:cubicBezTo>
                  <a:cubicBezTo>
                    <a:pt x="1789" y="4309"/>
                    <a:pt x="1814" y="4350"/>
                    <a:pt x="1863" y="4358"/>
                  </a:cubicBezTo>
                  <a:lnTo>
                    <a:pt x="1871" y="4358"/>
                  </a:lnTo>
                  <a:lnTo>
                    <a:pt x="2841" y="4448"/>
                  </a:lnTo>
                  <a:lnTo>
                    <a:pt x="2085" y="4826"/>
                  </a:lnTo>
                  <a:lnTo>
                    <a:pt x="828" y="4703"/>
                  </a:lnTo>
                  <a:cubicBezTo>
                    <a:pt x="825" y="4703"/>
                    <a:pt x="822" y="4703"/>
                    <a:pt x="819" y="4703"/>
                  </a:cubicBezTo>
                  <a:cubicBezTo>
                    <a:pt x="703" y="4703"/>
                    <a:pt x="682" y="4868"/>
                    <a:pt x="795" y="4884"/>
                  </a:cubicBezTo>
                  <a:lnTo>
                    <a:pt x="803" y="4884"/>
                  </a:lnTo>
                  <a:lnTo>
                    <a:pt x="1773" y="4982"/>
                  </a:lnTo>
                  <a:lnTo>
                    <a:pt x="1312" y="5213"/>
                  </a:lnTo>
                  <a:cubicBezTo>
                    <a:pt x="1219" y="5256"/>
                    <a:pt x="1270" y="5386"/>
                    <a:pt x="1355" y="5386"/>
                  </a:cubicBezTo>
                  <a:cubicBezTo>
                    <a:pt x="1368" y="5386"/>
                    <a:pt x="1381" y="5383"/>
                    <a:pt x="1395" y="5377"/>
                  </a:cubicBezTo>
                  <a:lnTo>
                    <a:pt x="2126" y="5007"/>
                  </a:lnTo>
                  <a:cubicBezTo>
                    <a:pt x="2142" y="5007"/>
                    <a:pt x="2151" y="4999"/>
                    <a:pt x="2159" y="4991"/>
                  </a:cubicBezTo>
                  <a:lnTo>
                    <a:pt x="2479" y="4835"/>
                  </a:lnTo>
                  <a:lnTo>
                    <a:pt x="2109" y="5837"/>
                  </a:lnTo>
                  <a:cubicBezTo>
                    <a:pt x="2093" y="5878"/>
                    <a:pt x="2118" y="5936"/>
                    <a:pt x="2167" y="5952"/>
                  </a:cubicBezTo>
                  <a:lnTo>
                    <a:pt x="2175" y="5952"/>
                  </a:lnTo>
                  <a:cubicBezTo>
                    <a:pt x="2182" y="5953"/>
                    <a:pt x="2188" y="5954"/>
                    <a:pt x="2194" y="5954"/>
                  </a:cubicBezTo>
                  <a:cubicBezTo>
                    <a:pt x="2235" y="5954"/>
                    <a:pt x="2268" y="5930"/>
                    <a:pt x="2282" y="5895"/>
                  </a:cubicBezTo>
                  <a:lnTo>
                    <a:pt x="2718" y="4711"/>
                  </a:lnTo>
                  <a:lnTo>
                    <a:pt x="3498" y="4317"/>
                  </a:lnTo>
                  <a:lnTo>
                    <a:pt x="2857" y="7226"/>
                  </a:lnTo>
                  <a:cubicBezTo>
                    <a:pt x="2849" y="7275"/>
                    <a:pt x="2882" y="7325"/>
                    <a:pt x="2931" y="7341"/>
                  </a:cubicBezTo>
                  <a:cubicBezTo>
                    <a:pt x="2936" y="7342"/>
                    <a:pt x="2941" y="7342"/>
                    <a:pt x="2946" y="7342"/>
                  </a:cubicBezTo>
                  <a:cubicBezTo>
                    <a:pt x="2990" y="7342"/>
                    <a:pt x="3031" y="7311"/>
                    <a:pt x="3038" y="7267"/>
                  </a:cubicBezTo>
                  <a:lnTo>
                    <a:pt x="3687" y="4292"/>
                  </a:lnTo>
                  <a:lnTo>
                    <a:pt x="4328" y="5032"/>
                  </a:lnTo>
                  <a:lnTo>
                    <a:pt x="4271" y="6289"/>
                  </a:lnTo>
                  <a:cubicBezTo>
                    <a:pt x="4271" y="6338"/>
                    <a:pt x="4295" y="6379"/>
                    <a:pt x="4345" y="6388"/>
                  </a:cubicBezTo>
                  <a:lnTo>
                    <a:pt x="4353" y="6388"/>
                  </a:lnTo>
                  <a:cubicBezTo>
                    <a:pt x="4410" y="6388"/>
                    <a:pt x="4452" y="6347"/>
                    <a:pt x="4452" y="6297"/>
                  </a:cubicBezTo>
                  <a:lnTo>
                    <a:pt x="4501" y="5237"/>
                  </a:lnTo>
                  <a:lnTo>
                    <a:pt x="4739" y="5508"/>
                  </a:lnTo>
                  <a:cubicBezTo>
                    <a:pt x="4739" y="5517"/>
                    <a:pt x="4747" y="5525"/>
                    <a:pt x="4756" y="5525"/>
                  </a:cubicBezTo>
                  <a:lnTo>
                    <a:pt x="5290" y="6149"/>
                  </a:lnTo>
                  <a:cubicBezTo>
                    <a:pt x="5306" y="6166"/>
                    <a:pt x="5323" y="6174"/>
                    <a:pt x="5347" y="6182"/>
                  </a:cubicBezTo>
                  <a:cubicBezTo>
                    <a:pt x="5353" y="6183"/>
                    <a:pt x="5360" y="6184"/>
                    <a:pt x="5365" y="6184"/>
                  </a:cubicBezTo>
                  <a:cubicBezTo>
                    <a:pt x="5437" y="6184"/>
                    <a:pt x="5483" y="6095"/>
                    <a:pt x="5429" y="6034"/>
                  </a:cubicBezTo>
                  <a:lnTo>
                    <a:pt x="5093" y="5640"/>
                  </a:lnTo>
                  <a:lnTo>
                    <a:pt x="5093" y="5640"/>
                  </a:lnTo>
                  <a:lnTo>
                    <a:pt x="6021" y="5936"/>
                  </a:lnTo>
                  <a:lnTo>
                    <a:pt x="6029" y="5936"/>
                  </a:lnTo>
                  <a:cubicBezTo>
                    <a:pt x="6079" y="5936"/>
                    <a:pt x="6120" y="5911"/>
                    <a:pt x="6136" y="5870"/>
                  </a:cubicBezTo>
                  <a:cubicBezTo>
                    <a:pt x="6153" y="5821"/>
                    <a:pt x="6120" y="5771"/>
                    <a:pt x="6070" y="5755"/>
                  </a:cubicBezTo>
                  <a:lnTo>
                    <a:pt x="4862" y="5377"/>
                  </a:lnTo>
                  <a:lnTo>
                    <a:pt x="4312" y="4736"/>
                  </a:lnTo>
                  <a:lnTo>
                    <a:pt x="5240" y="5024"/>
                  </a:lnTo>
                  <a:lnTo>
                    <a:pt x="5249" y="5024"/>
                  </a:lnTo>
                  <a:cubicBezTo>
                    <a:pt x="5254" y="5025"/>
                    <a:pt x="5259" y="5025"/>
                    <a:pt x="5265" y="5025"/>
                  </a:cubicBezTo>
                  <a:cubicBezTo>
                    <a:pt x="5302" y="5025"/>
                    <a:pt x="5340" y="5002"/>
                    <a:pt x="5347" y="4966"/>
                  </a:cubicBezTo>
                  <a:cubicBezTo>
                    <a:pt x="5364" y="4917"/>
                    <a:pt x="5339" y="4859"/>
                    <a:pt x="5290" y="4851"/>
                  </a:cubicBezTo>
                  <a:lnTo>
                    <a:pt x="4082" y="4473"/>
                  </a:lnTo>
                  <a:lnTo>
                    <a:pt x="3786" y="4120"/>
                  </a:lnTo>
                  <a:cubicBezTo>
                    <a:pt x="3786" y="4120"/>
                    <a:pt x="3786" y="4111"/>
                    <a:pt x="3786" y="4111"/>
                  </a:cubicBezTo>
                  <a:lnTo>
                    <a:pt x="5035" y="3717"/>
                  </a:lnTo>
                  <a:lnTo>
                    <a:pt x="5043" y="3717"/>
                  </a:lnTo>
                  <a:lnTo>
                    <a:pt x="6276" y="4111"/>
                  </a:lnTo>
                  <a:lnTo>
                    <a:pt x="6292" y="4111"/>
                  </a:lnTo>
                  <a:cubicBezTo>
                    <a:pt x="6333" y="4111"/>
                    <a:pt x="6375" y="4087"/>
                    <a:pt x="6391" y="4046"/>
                  </a:cubicBezTo>
                  <a:cubicBezTo>
                    <a:pt x="6407" y="3996"/>
                    <a:pt x="6383" y="3947"/>
                    <a:pt x="6333" y="3931"/>
                  </a:cubicBezTo>
                  <a:lnTo>
                    <a:pt x="5331" y="3618"/>
                  </a:lnTo>
                  <a:lnTo>
                    <a:pt x="6490" y="3249"/>
                  </a:lnTo>
                  <a:lnTo>
                    <a:pt x="7722" y="3635"/>
                  </a:lnTo>
                  <a:lnTo>
                    <a:pt x="7739" y="3635"/>
                  </a:lnTo>
                  <a:cubicBezTo>
                    <a:pt x="7748" y="3637"/>
                    <a:pt x="7757" y="3639"/>
                    <a:pt x="7766" y="3639"/>
                  </a:cubicBezTo>
                  <a:cubicBezTo>
                    <a:pt x="7861" y="3639"/>
                    <a:pt x="7893" y="3484"/>
                    <a:pt x="7780" y="3454"/>
                  </a:cubicBezTo>
                  <a:lnTo>
                    <a:pt x="6794" y="3150"/>
                  </a:lnTo>
                  <a:lnTo>
                    <a:pt x="7870" y="2805"/>
                  </a:lnTo>
                  <a:cubicBezTo>
                    <a:pt x="7919" y="2805"/>
                    <a:pt x="7961" y="2764"/>
                    <a:pt x="7961" y="2714"/>
                  </a:cubicBezTo>
                  <a:cubicBezTo>
                    <a:pt x="7947" y="2681"/>
                    <a:pt x="7912" y="2653"/>
                    <a:pt x="7872" y="2653"/>
                  </a:cubicBezTo>
                  <a:cubicBezTo>
                    <a:pt x="7863" y="2653"/>
                    <a:pt x="7854" y="2654"/>
                    <a:pt x="7846" y="2657"/>
                  </a:cubicBezTo>
                  <a:lnTo>
                    <a:pt x="6555" y="3068"/>
                  </a:lnTo>
                  <a:lnTo>
                    <a:pt x="6555" y="3068"/>
                  </a:lnTo>
                  <a:lnTo>
                    <a:pt x="7180" y="2238"/>
                  </a:lnTo>
                  <a:cubicBezTo>
                    <a:pt x="7234" y="2166"/>
                    <a:pt x="7174" y="2085"/>
                    <a:pt x="7109" y="2085"/>
                  </a:cubicBezTo>
                  <a:cubicBezTo>
                    <a:pt x="7085" y="2085"/>
                    <a:pt x="7060" y="2096"/>
                    <a:pt x="7040" y="2123"/>
                  </a:cubicBezTo>
                  <a:lnTo>
                    <a:pt x="6259" y="3150"/>
                  </a:lnTo>
                  <a:lnTo>
                    <a:pt x="6259" y="3158"/>
                  </a:lnTo>
                  <a:lnTo>
                    <a:pt x="5035" y="3544"/>
                  </a:lnTo>
                  <a:lnTo>
                    <a:pt x="5035" y="3544"/>
                  </a:lnTo>
                  <a:lnTo>
                    <a:pt x="5651" y="2723"/>
                  </a:lnTo>
                  <a:cubicBezTo>
                    <a:pt x="5693" y="2656"/>
                    <a:pt x="5634" y="2581"/>
                    <a:pt x="5571" y="2581"/>
                  </a:cubicBezTo>
                  <a:cubicBezTo>
                    <a:pt x="5547" y="2581"/>
                    <a:pt x="5523" y="2592"/>
                    <a:pt x="5503" y="2616"/>
                  </a:cubicBezTo>
                  <a:lnTo>
                    <a:pt x="4723" y="3643"/>
                  </a:lnTo>
                  <a:lnTo>
                    <a:pt x="3778" y="3947"/>
                  </a:lnTo>
                  <a:lnTo>
                    <a:pt x="4049" y="2706"/>
                  </a:lnTo>
                  <a:lnTo>
                    <a:pt x="5175" y="2098"/>
                  </a:lnTo>
                  <a:cubicBezTo>
                    <a:pt x="5266" y="2049"/>
                    <a:pt x="5219" y="1922"/>
                    <a:pt x="5137" y="1922"/>
                  </a:cubicBezTo>
                  <a:cubicBezTo>
                    <a:pt x="5123" y="1922"/>
                    <a:pt x="5108" y="1925"/>
                    <a:pt x="5093" y="1934"/>
                  </a:cubicBezTo>
                  <a:lnTo>
                    <a:pt x="4098" y="2468"/>
                  </a:lnTo>
                  <a:lnTo>
                    <a:pt x="4337" y="1383"/>
                  </a:lnTo>
                  <a:lnTo>
                    <a:pt x="5446" y="791"/>
                  </a:lnTo>
                  <a:cubicBezTo>
                    <a:pt x="5487" y="767"/>
                    <a:pt x="5503" y="709"/>
                    <a:pt x="5479" y="668"/>
                  </a:cubicBezTo>
                  <a:cubicBezTo>
                    <a:pt x="5462" y="634"/>
                    <a:pt x="5429" y="616"/>
                    <a:pt x="5397" y="616"/>
                  </a:cubicBezTo>
                  <a:cubicBezTo>
                    <a:pt x="5383" y="616"/>
                    <a:pt x="5368" y="619"/>
                    <a:pt x="5356" y="627"/>
                  </a:cubicBezTo>
                  <a:lnTo>
                    <a:pt x="4386" y="1145"/>
                  </a:lnTo>
                  <a:lnTo>
                    <a:pt x="4616" y="109"/>
                  </a:lnTo>
                  <a:cubicBezTo>
                    <a:pt x="4624" y="60"/>
                    <a:pt x="4591" y="11"/>
                    <a:pt x="4542" y="2"/>
                  </a:cubicBezTo>
                  <a:cubicBezTo>
                    <a:pt x="4536" y="1"/>
                    <a:pt x="4530" y="1"/>
                    <a:pt x="45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12697175" y="2522475"/>
              <a:ext cx="372700" cy="297725"/>
            </a:xfrm>
            <a:custGeom>
              <a:avLst/>
              <a:gdLst/>
              <a:ahLst/>
              <a:cxnLst/>
              <a:rect l="l" t="t" r="r" b="b"/>
              <a:pathLst>
                <a:path w="14908" h="11909" extrusionOk="0">
                  <a:moveTo>
                    <a:pt x="8342" y="1"/>
                  </a:moveTo>
                  <a:lnTo>
                    <a:pt x="8342" y="1"/>
                  </a:lnTo>
                  <a:cubicBezTo>
                    <a:pt x="7881" y="1682"/>
                    <a:pt x="7218" y="1998"/>
                    <a:pt x="6785" y="1998"/>
                  </a:cubicBezTo>
                  <a:cubicBezTo>
                    <a:pt x="6523" y="1998"/>
                    <a:pt x="6345" y="1883"/>
                    <a:pt x="6345" y="1883"/>
                  </a:cubicBezTo>
                  <a:cubicBezTo>
                    <a:pt x="6337" y="2934"/>
                    <a:pt x="5745" y="3082"/>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89" y="3532"/>
                    <a:pt x="1979" y="3532"/>
                  </a:cubicBezTo>
                  <a:cubicBezTo>
                    <a:pt x="1519" y="3532"/>
                    <a:pt x="881" y="3367"/>
                    <a:pt x="1" y="2885"/>
                  </a:cubicBezTo>
                  <a:lnTo>
                    <a:pt x="1" y="2885"/>
                  </a:lnTo>
                  <a:cubicBezTo>
                    <a:pt x="2902" y="4627"/>
                    <a:pt x="1546" y="5827"/>
                    <a:pt x="1546" y="5827"/>
                  </a:cubicBezTo>
                  <a:cubicBezTo>
                    <a:pt x="3173" y="6304"/>
                    <a:pt x="2598" y="7462"/>
                    <a:pt x="2598" y="7462"/>
                  </a:cubicBezTo>
                  <a:cubicBezTo>
                    <a:pt x="2893" y="7298"/>
                    <a:pt x="3222" y="7191"/>
                    <a:pt x="3551" y="7142"/>
                  </a:cubicBezTo>
                  <a:lnTo>
                    <a:pt x="3551" y="7142"/>
                  </a:lnTo>
                  <a:cubicBezTo>
                    <a:pt x="3493" y="7413"/>
                    <a:pt x="3280" y="7668"/>
                    <a:pt x="2729" y="7840"/>
                  </a:cubicBezTo>
                  <a:cubicBezTo>
                    <a:pt x="2729" y="7840"/>
                    <a:pt x="3830" y="8736"/>
                    <a:pt x="1620" y="10199"/>
                  </a:cubicBezTo>
                  <a:cubicBezTo>
                    <a:pt x="2414" y="9719"/>
                    <a:pt x="2983" y="9558"/>
                    <a:pt x="3390" y="9558"/>
                  </a:cubicBezTo>
                  <a:cubicBezTo>
                    <a:pt x="4207" y="9558"/>
                    <a:pt x="4364" y="10207"/>
                    <a:pt x="4364" y="10207"/>
                  </a:cubicBezTo>
                  <a:cubicBezTo>
                    <a:pt x="4724" y="9839"/>
                    <a:pt x="5035" y="9722"/>
                    <a:pt x="5286" y="9722"/>
                  </a:cubicBezTo>
                  <a:cubicBezTo>
                    <a:pt x="5717" y="9722"/>
                    <a:pt x="5967" y="10067"/>
                    <a:pt x="5967" y="10067"/>
                  </a:cubicBezTo>
                  <a:cubicBezTo>
                    <a:pt x="5975" y="9624"/>
                    <a:pt x="6082" y="9196"/>
                    <a:pt x="6296" y="8802"/>
                  </a:cubicBezTo>
                  <a:lnTo>
                    <a:pt x="6296" y="8802"/>
                  </a:lnTo>
                  <a:cubicBezTo>
                    <a:pt x="6337" y="9246"/>
                    <a:pt x="6263" y="9689"/>
                    <a:pt x="6098" y="10100"/>
                  </a:cubicBezTo>
                  <a:cubicBezTo>
                    <a:pt x="6098" y="10100"/>
                    <a:pt x="6292" y="9982"/>
                    <a:pt x="6551" y="9982"/>
                  </a:cubicBezTo>
                  <a:cubicBezTo>
                    <a:pt x="6854" y="9982"/>
                    <a:pt x="7245" y="10144"/>
                    <a:pt x="7520" y="10848"/>
                  </a:cubicBezTo>
                  <a:cubicBezTo>
                    <a:pt x="7520" y="10848"/>
                    <a:pt x="7758" y="10527"/>
                    <a:pt x="8215" y="10527"/>
                  </a:cubicBezTo>
                  <a:cubicBezTo>
                    <a:pt x="8643" y="10527"/>
                    <a:pt x="9264" y="10810"/>
                    <a:pt x="10059" y="11908"/>
                  </a:cubicBezTo>
                  <a:cubicBezTo>
                    <a:pt x="8588" y="9698"/>
                    <a:pt x="9953" y="9303"/>
                    <a:pt x="9953" y="9303"/>
                  </a:cubicBezTo>
                  <a:cubicBezTo>
                    <a:pt x="9427" y="8859"/>
                    <a:pt x="9394" y="8481"/>
                    <a:pt x="9517" y="8186"/>
                  </a:cubicBezTo>
                  <a:lnTo>
                    <a:pt x="9517" y="8186"/>
                  </a:lnTo>
                  <a:cubicBezTo>
                    <a:pt x="9994" y="8391"/>
                    <a:pt x="10413" y="8703"/>
                    <a:pt x="10750" y="9106"/>
                  </a:cubicBezTo>
                  <a:cubicBezTo>
                    <a:pt x="10750" y="9106"/>
                    <a:pt x="10686" y="7993"/>
                    <a:pt x="12021" y="7993"/>
                  </a:cubicBezTo>
                  <a:cubicBezTo>
                    <a:pt x="12123" y="7993"/>
                    <a:pt x="12233" y="7999"/>
                    <a:pt x="12352" y="8013"/>
                  </a:cubicBezTo>
                  <a:cubicBezTo>
                    <a:pt x="12336" y="8005"/>
                    <a:pt x="11563" y="6370"/>
                    <a:pt x="14908" y="5901"/>
                  </a:cubicBezTo>
                  <a:lnTo>
                    <a:pt x="14908" y="5901"/>
                  </a:lnTo>
                  <a:cubicBezTo>
                    <a:pt x="14631" y="5929"/>
                    <a:pt x="14381" y="5942"/>
                    <a:pt x="14154" y="5942"/>
                  </a:cubicBezTo>
                  <a:cubicBezTo>
                    <a:pt x="11777" y="5942"/>
                    <a:pt x="12065" y="4537"/>
                    <a:pt x="12065" y="4537"/>
                  </a:cubicBezTo>
                  <a:lnTo>
                    <a:pt x="12065" y="4537"/>
                  </a:lnTo>
                  <a:cubicBezTo>
                    <a:pt x="11779" y="4653"/>
                    <a:pt x="11541" y="4702"/>
                    <a:pt x="11341" y="4702"/>
                  </a:cubicBezTo>
                  <a:cubicBezTo>
                    <a:pt x="10285" y="4702"/>
                    <a:pt x="10314" y="3337"/>
                    <a:pt x="10314" y="3337"/>
                  </a:cubicBezTo>
                  <a:lnTo>
                    <a:pt x="10314" y="3337"/>
                  </a:lnTo>
                  <a:cubicBezTo>
                    <a:pt x="10166" y="3584"/>
                    <a:pt x="9985" y="3806"/>
                    <a:pt x="9780" y="4003"/>
                  </a:cubicBezTo>
                  <a:cubicBezTo>
                    <a:pt x="9386" y="3904"/>
                    <a:pt x="8547" y="3567"/>
                    <a:pt x="9164" y="2474"/>
                  </a:cubicBezTo>
                  <a:lnTo>
                    <a:pt x="9164" y="2474"/>
                  </a:lnTo>
                  <a:cubicBezTo>
                    <a:pt x="9164" y="2474"/>
                    <a:pt x="9155" y="2475"/>
                    <a:pt x="9140" y="2475"/>
                  </a:cubicBezTo>
                  <a:cubicBezTo>
                    <a:pt x="8959" y="2475"/>
                    <a:pt x="7795" y="2384"/>
                    <a:pt x="834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12771150" y="2604625"/>
              <a:ext cx="198675" cy="183750"/>
            </a:xfrm>
            <a:custGeom>
              <a:avLst/>
              <a:gdLst/>
              <a:ahLst/>
              <a:cxnLst/>
              <a:rect l="l" t="t" r="r" b="b"/>
              <a:pathLst>
                <a:path w="7947" h="7350" extrusionOk="0">
                  <a:moveTo>
                    <a:pt x="4518" y="0"/>
                  </a:moveTo>
                  <a:cubicBezTo>
                    <a:pt x="4475" y="0"/>
                    <a:pt x="4437" y="25"/>
                    <a:pt x="4430" y="68"/>
                  </a:cubicBezTo>
                  <a:lnTo>
                    <a:pt x="4191" y="1136"/>
                  </a:lnTo>
                  <a:lnTo>
                    <a:pt x="3485" y="257"/>
                  </a:lnTo>
                  <a:cubicBezTo>
                    <a:pt x="3465" y="233"/>
                    <a:pt x="3438" y="220"/>
                    <a:pt x="3410" y="220"/>
                  </a:cubicBezTo>
                  <a:cubicBezTo>
                    <a:pt x="3390" y="220"/>
                    <a:pt x="3370" y="226"/>
                    <a:pt x="3353" y="240"/>
                  </a:cubicBezTo>
                  <a:cubicBezTo>
                    <a:pt x="3312" y="273"/>
                    <a:pt x="3304" y="331"/>
                    <a:pt x="3337" y="372"/>
                  </a:cubicBezTo>
                  <a:lnTo>
                    <a:pt x="4142" y="1366"/>
                  </a:lnTo>
                  <a:lnTo>
                    <a:pt x="3912" y="2418"/>
                  </a:lnTo>
                  <a:lnTo>
                    <a:pt x="3213" y="1563"/>
                  </a:lnTo>
                  <a:cubicBezTo>
                    <a:pt x="3194" y="1539"/>
                    <a:pt x="3167" y="1526"/>
                    <a:pt x="3141" y="1526"/>
                  </a:cubicBezTo>
                  <a:cubicBezTo>
                    <a:pt x="3122" y="1526"/>
                    <a:pt x="3104" y="1533"/>
                    <a:pt x="3090" y="1547"/>
                  </a:cubicBezTo>
                  <a:cubicBezTo>
                    <a:pt x="3049" y="1580"/>
                    <a:pt x="3041" y="1637"/>
                    <a:pt x="3074" y="1678"/>
                  </a:cubicBezTo>
                  <a:lnTo>
                    <a:pt x="3863" y="2648"/>
                  </a:lnTo>
                  <a:lnTo>
                    <a:pt x="3591" y="3872"/>
                  </a:lnTo>
                  <a:lnTo>
                    <a:pt x="2893" y="3281"/>
                  </a:lnTo>
                  <a:lnTo>
                    <a:pt x="2572" y="2032"/>
                  </a:lnTo>
                  <a:cubicBezTo>
                    <a:pt x="2559" y="1982"/>
                    <a:pt x="2523" y="1960"/>
                    <a:pt x="2486" y="1960"/>
                  </a:cubicBezTo>
                  <a:cubicBezTo>
                    <a:pt x="2432" y="1960"/>
                    <a:pt x="2377" y="2007"/>
                    <a:pt x="2392" y="2081"/>
                  </a:cubicBezTo>
                  <a:lnTo>
                    <a:pt x="2646" y="3067"/>
                  </a:lnTo>
                  <a:lnTo>
                    <a:pt x="1668" y="2237"/>
                  </a:lnTo>
                  <a:cubicBezTo>
                    <a:pt x="1668" y="2237"/>
                    <a:pt x="1668" y="2229"/>
                    <a:pt x="1668" y="2229"/>
                  </a:cubicBezTo>
                  <a:lnTo>
                    <a:pt x="1348" y="972"/>
                  </a:lnTo>
                  <a:cubicBezTo>
                    <a:pt x="1335" y="926"/>
                    <a:pt x="1300" y="906"/>
                    <a:pt x="1264" y="906"/>
                  </a:cubicBezTo>
                  <a:cubicBezTo>
                    <a:pt x="1209" y="906"/>
                    <a:pt x="1152" y="952"/>
                    <a:pt x="1167" y="1021"/>
                  </a:cubicBezTo>
                  <a:lnTo>
                    <a:pt x="1430" y="2032"/>
                  </a:lnTo>
                  <a:lnTo>
                    <a:pt x="395" y="1152"/>
                  </a:lnTo>
                  <a:cubicBezTo>
                    <a:pt x="381" y="1139"/>
                    <a:pt x="361" y="1132"/>
                    <a:pt x="341" y="1132"/>
                  </a:cubicBezTo>
                  <a:cubicBezTo>
                    <a:pt x="313" y="1132"/>
                    <a:pt x="282" y="1145"/>
                    <a:pt x="263" y="1169"/>
                  </a:cubicBezTo>
                  <a:cubicBezTo>
                    <a:pt x="239" y="1202"/>
                    <a:pt x="239" y="1259"/>
                    <a:pt x="280" y="1292"/>
                  </a:cubicBezTo>
                  <a:lnTo>
                    <a:pt x="1142" y="2032"/>
                  </a:lnTo>
                  <a:lnTo>
                    <a:pt x="115" y="1925"/>
                  </a:lnTo>
                  <a:cubicBezTo>
                    <a:pt x="66" y="1925"/>
                    <a:pt x="17" y="1958"/>
                    <a:pt x="8" y="2007"/>
                  </a:cubicBezTo>
                  <a:cubicBezTo>
                    <a:pt x="0" y="2056"/>
                    <a:pt x="33" y="2106"/>
                    <a:pt x="82" y="2114"/>
                  </a:cubicBezTo>
                  <a:lnTo>
                    <a:pt x="91" y="2114"/>
                  </a:lnTo>
                  <a:lnTo>
                    <a:pt x="1381" y="2237"/>
                  </a:lnTo>
                  <a:lnTo>
                    <a:pt x="2318" y="3026"/>
                  </a:lnTo>
                  <a:lnTo>
                    <a:pt x="1266" y="2927"/>
                  </a:lnTo>
                  <a:cubicBezTo>
                    <a:pt x="1261" y="2927"/>
                    <a:pt x="1257" y="2926"/>
                    <a:pt x="1253" y="2926"/>
                  </a:cubicBezTo>
                  <a:cubicBezTo>
                    <a:pt x="1208" y="2926"/>
                    <a:pt x="1167" y="2964"/>
                    <a:pt x="1167" y="3010"/>
                  </a:cubicBezTo>
                  <a:cubicBezTo>
                    <a:pt x="1159" y="3059"/>
                    <a:pt x="1192" y="3100"/>
                    <a:pt x="1241" y="3108"/>
                  </a:cubicBezTo>
                  <a:lnTo>
                    <a:pt x="1249" y="3108"/>
                  </a:lnTo>
                  <a:lnTo>
                    <a:pt x="2540" y="3231"/>
                  </a:lnTo>
                  <a:lnTo>
                    <a:pt x="2556" y="3231"/>
                  </a:lnTo>
                  <a:lnTo>
                    <a:pt x="3542" y="4078"/>
                  </a:lnTo>
                  <a:lnTo>
                    <a:pt x="3534" y="4103"/>
                  </a:lnTo>
                  <a:lnTo>
                    <a:pt x="3139" y="4300"/>
                  </a:lnTo>
                  <a:lnTo>
                    <a:pt x="1874" y="4176"/>
                  </a:lnTo>
                  <a:cubicBezTo>
                    <a:pt x="1825" y="4176"/>
                    <a:pt x="1775" y="4209"/>
                    <a:pt x="1775" y="4259"/>
                  </a:cubicBezTo>
                  <a:cubicBezTo>
                    <a:pt x="1767" y="4308"/>
                    <a:pt x="1800" y="4357"/>
                    <a:pt x="1841" y="4365"/>
                  </a:cubicBezTo>
                  <a:lnTo>
                    <a:pt x="1857" y="4365"/>
                  </a:lnTo>
                  <a:lnTo>
                    <a:pt x="2819" y="4456"/>
                  </a:lnTo>
                  <a:lnTo>
                    <a:pt x="2063" y="4834"/>
                  </a:lnTo>
                  <a:lnTo>
                    <a:pt x="806" y="4719"/>
                  </a:lnTo>
                  <a:cubicBezTo>
                    <a:pt x="800" y="4718"/>
                    <a:pt x="795" y="4718"/>
                    <a:pt x="790" y="4718"/>
                  </a:cubicBezTo>
                  <a:cubicBezTo>
                    <a:pt x="689" y="4718"/>
                    <a:pt x="671" y="4876"/>
                    <a:pt x="781" y="4900"/>
                  </a:cubicBezTo>
                  <a:lnTo>
                    <a:pt x="789" y="4900"/>
                  </a:lnTo>
                  <a:lnTo>
                    <a:pt x="1751" y="4990"/>
                  </a:lnTo>
                  <a:lnTo>
                    <a:pt x="1290" y="5220"/>
                  </a:lnTo>
                  <a:cubicBezTo>
                    <a:pt x="1249" y="5237"/>
                    <a:pt x="1233" y="5294"/>
                    <a:pt x="1249" y="5343"/>
                  </a:cubicBezTo>
                  <a:cubicBezTo>
                    <a:pt x="1268" y="5374"/>
                    <a:pt x="1304" y="5391"/>
                    <a:pt x="1338" y="5391"/>
                  </a:cubicBezTo>
                  <a:cubicBezTo>
                    <a:pt x="1350" y="5391"/>
                    <a:pt x="1362" y="5389"/>
                    <a:pt x="1373" y="5384"/>
                  </a:cubicBezTo>
                  <a:lnTo>
                    <a:pt x="2112" y="5015"/>
                  </a:lnTo>
                  <a:cubicBezTo>
                    <a:pt x="2120" y="5015"/>
                    <a:pt x="2137" y="5006"/>
                    <a:pt x="2145" y="4998"/>
                  </a:cubicBezTo>
                  <a:lnTo>
                    <a:pt x="2457" y="4842"/>
                  </a:lnTo>
                  <a:lnTo>
                    <a:pt x="2096" y="5845"/>
                  </a:lnTo>
                  <a:cubicBezTo>
                    <a:pt x="2079" y="5894"/>
                    <a:pt x="2104" y="5943"/>
                    <a:pt x="2145" y="5960"/>
                  </a:cubicBezTo>
                  <a:lnTo>
                    <a:pt x="2161" y="5960"/>
                  </a:lnTo>
                  <a:cubicBezTo>
                    <a:pt x="2167" y="5961"/>
                    <a:pt x="2172" y="5961"/>
                    <a:pt x="2178" y="5961"/>
                  </a:cubicBezTo>
                  <a:cubicBezTo>
                    <a:pt x="2215" y="5961"/>
                    <a:pt x="2253" y="5938"/>
                    <a:pt x="2260" y="5902"/>
                  </a:cubicBezTo>
                  <a:lnTo>
                    <a:pt x="2696" y="4719"/>
                  </a:lnTo>
                  <a:lnTo>
                    <a:pt x="3485" y="4324"/>
                  </a:lnTo>
                  <a:lnTo>
                    <a:pt x="2844" y="7242"/>
                  </a:lnTo>
                  <a:cubicBezTo>
                    <a:pt x="2835" y="7291"/>
                    <a:pt x="2860" y="7332"/>
                    <a:pt x="2909" y="7349"/>
                  </a:cubicBezTo>
                  <a:cubicBezTo>
                    <a:pt x="2914" y="7349"/>
                    <a:pt x="2919" y="7350"/>
                    <a:pt x="2925" y="7350"/>
                  </a:cubicBezTo>
                  <a:cubicBezTo>
                    <a:pt x="2968" y="7350"/>
                    <a:pt x="3009" y="7319"/>
                    <a:pt x="3016" y="7275"/>
                  </a:cubicBezTo>
                  <a:lnTo>
                    <a:pt x="3665" y="4300"/>
                  </a:lnTo>
                  <a:lnTo>
                    <a:pt x="4306" y="5039"/>
                  </a:lnTo>
                  <a:lnTo>
                    <a:pt x="4249" y="6297"/>
                  </a:lnTo>
                  <a:cubicBezTo>
                    <a:pt x="4241" y="6346"/>
                    <a:pt x="4273" y="6387"/>
                    <a:pt x="4323" y="6395"/>
                  </a:cubicBezTo>
                  <a:lnTo>
                    <a:pt x="4331" y="6395"/>
                  </a:lnTo>
                  <a:cubicBezTo>
                    <a:pt x="4380" y="6395"/>
                    <a:pt x="4430" y="6354"/>
                    <a:pt x="4430" y="6305"/>
                  </a:cubicBezTo>
                  <a:lnTo>
                    <a:pt x="4479" y="5245"/>
                  </a:lnTo>
                  <a:lnTo>
                    <a:pt x="4717" y="5516"/>
                  </a:lnTo>
                  <a:cubicBezTo>
                    <a:pt x="4717" y="5524"/>
                    <a:pt x="4725" y="5532"/>
                    <a:pt x="4734" y="5541"/>
                  </a:cubicBezTo>
                  <a:lnTo>
                    <a:pt x="5268" y="6157"/>
                  </a:lnTo>
                  <a:cubicBezTo>
                    <a:pt x="5284" y="6173"/>
                    <a:pt x="5301" y="6182"/>
                    <a:pt x="5317" y="6190"/>
                  </a:cubicBezTo>
                  <a:cubicBezTo>
                    <a:pt x="5326" y="6192"/>
                    <a:pt x="5334" y="6193"/>
                    <a:pt x="5342" y="6193"/>
                  </a:cubicBezTo>
                  <a:cubicBezTo>
                    <a:pt x="5363" y="6193"/>
                    <a:pt x="5381" y="6185"/>
                    <a:pt x="5399" y="6173"/>
                  </a:cubicBezTo>
                  <a:cubicBezTo>
                    <a:pt x="5440" y="6141"/>
                    <a:pt x="5440" y="6075"/>
                    <a:pt x="5408" y="6042"/>
                  </a:cubicBezTo>
                  <a:lnTo>
                    <a:pt x="5071" y="5647"/>
                  </a:lnTo>
                  <a:lnTo>
                    <a:pt x="5999" y="5943"/>
                  </a:lnTo>
                  <a:lnTo>
                    <a:pt x="6007" y="5943"/>
                  </a:lnTo>
                  <a:cubicBezTo>
                    <a:pt x="6049" y="5943"/>
                    <a:pt x="6098" y="5919"/>
                    <a:pt x="6106" y="5878"/>
                  </a:cubicBezTo>
                  <a:cubicBezTo>
                    <a:pt x="6122" y="5828"/>
                    <a:pt x="6098" y="5779"/>
                    <a:pt x="6049" y="5762"/>
                  </a:cubicBezTo>
                  <a:lnTo>
                    <a:pt x="4841" y="5384"/>
                  </a:lnTo>
                  <a:lnTo>
                    <a:pt x="4290" y="4743"/>
                  </a:lnTo>
                  <a:lnTo>
                    <a:pt x="5219" y="5031"/>
                  </a:lnTo>
                  <a:lnTo>
                    <a:pt x="5227" y="5031"/>
                  </a:lnTo>
                  <a:cubicBezTo>
                    <a:pt x="5232" y="5032"/>
                    <a:pt x="5237" y="5033"/>
                    <a:pt x="5243" y="5033"/>
                  </a:cubicBezTo>
                  <a:cubicBezTo>
                    <a:pt x="5280" y="5033"/>
                    <a:pt x="5318" y="5009"/>
                    <a:pt x="5325" y="4974"/>
                  </a:cubicBezTo>
                  <a:cubicBezTo>
                    <a:pt x="5342" y="4924"/>
                    <a:pt x="5317" y="4867"/>
                    <a:pt x="5268" y="4859"/>
                  </a:cubicBezTo>
                  <a:lnTo>
                    <a:pt x="4060" y="4481"/>
                  </a:lnTo>
                  <a:lnTo>
                    <a:pt x="3764" y="4127"/>
                  </a:lnTo>
                  <a:cubicBezTo>
                    <a:pt x="3764" y="4127"/>
                    <a:pt x="3764" y="4119"/>
                    <a:pt x="3764" y="4119"/>
                  </a:cubicBezTo>
                  <a:lnTo>
                    <a:pt x="5013" y="3724"/>
                  </a:lnTo>
                  <a:lnTo>
                    <a:pt x="5021" y="3733"/>
                  </a:lnTo>
                  <a:lnTo>
                    <a:pt x="6254" y="4119"/>
                  </a:lnTo>
                  <a:lnTo>
                    <a:pt x="6262" y="4119"/>
                  </a:lnTo>
                  <a:cubicBezTo>
                    <a:pt x="6268" y="4120"/>
                    <a:pt x="6273" y="4120"/>
                    <a:pt x="6278" y="4120"/>
                  </a:cubicBezTo>
                  <a:cubicBezTo>
                    <a:pt x="6381" y="4120"/>
                    <a:pt x="6413" y="3969"/>
                    <a:pt x="6311" y="3938"/>
                  </a:cubicBezTo>
                  <a:lnTo>
                    <a:pt x="5309" y="3626"/>
                  </a:lnTo>
                  <a:lnTo>
                    <a:pt x="6476" y="3256"/>
                  </a:lnTo>
                  <a:lnTo>
                    <a:pt x="7709" y="3642"/>
                  </a:lnTo>
                  <a:lnTo>
                    <a:pt x="7717" y="3642"/>
                  </a:lnTo>
                  <a:cubicBezTo>
                    <a:pt x="7722" y="3643"/>
                    <a:pt x="7727" y="3644"/>
                    <a:pt x="7732" y="3644"/>
                  </a:cubicBezTo>
                  <a:cubicBezTo>
                    <a:pt x="7827" y="3644"/>
                    <a:pt x="7859" y="3501"/>
                    <a:pt x="7758" y="3462"/>
                  </a:cubicBezTo>
                  <a:lnTo>
                    <a:pt x="6772" y="3157"/>
                  </a:lnTo>
                  <a:lnTo>
                    <a:pt x="7856" y="2812"/>
                  </a:lnTo>
                  <a:cubicBezTo>
                    <a:pt x="7906" y="2812"/>
                    <a:pt x="7947" y="2771"/>
                    <a:pt x="7947" y="2714"/>
                  </a:cubicBezTo>
                  <a:cubicBezTo>
                    <a:pt x="7934" y="2675"/>
                    <a:pt x="7900" y="2651"/>
                    <a:pt x="7862" y="2651"/>
                  </a:cubicBezTo>
                  <a:cubicBezTo>
                    <a:pt x="7852" y="2651"/>
                    <a:pt x="7842" y="2653"/>
                    <a:pt x="7832" y="2656"/>
                  </a:cubicBezTo>
                  <a:lnTo>
                    <a:pt x="6542" y="3067"/>
                  </a:lnTo>
                  <a:lnTo>
                    <a:pt x="6542" y="3067"/>
                  </a:lnTo>
                  <a:lnTo>
                    <a:pt x="7166" y="2237"/>
                  </a:lnTo>
                  <a:cubicBezTo>
                    <a:pt x="7220" y="2165"/>
                    <a:pt x="7160" y="2084"/>
                    <a:pt x="7095" y="2084"/>
                  </a:cubicBezTo>
                  <a:cubicBezTo>
                    <a:pt x="7071" y="2084"/>
                    <a:pt x="7046" y="2095"/>
                    <a:pt x="7026" y="2122"/>
                  </a:cubicBezTo>
                  <a:lnTo>
                    <a:pt x="6246" y="3149"/>
                  </a:lnTo>
                  <a:lnTo>
                    <a:pt x="6246" y="3157"/>
                  </a:lnTo>
                  <a:lnTo>
                    <a:pt x="5013" y="3544"/>
                  </a:lnTo>
                  <a:lnTo>
                    <a:pt x="5013" y="3544"/>
                  </a:lnTo>
                  <a:lnTo>
                    <a:pt x="5629" y="2722"/>
                  </a:lnTo>
                  <a:cubicBezTo>
                    <a:pt x="5683" y="2651"/>
                    <a:pt x="5621" y="2576"/>
                    <a:pt x="5558" y="2576"/>
                  </a:cubicBezTo>
                  <a:cubicBezTo>
                    <a:pt x="5533" y="2576"/>
                    <a:pt x="5508" y="2587"/>
                    <a:pt x="5490" y="2615"/>
                  </a:cubicBezTo>
                  <a:lnTo>
                    <a:pt x="4709" y="3642"/>
                  </a:lnTo>
                  <a:lnTo>
                    <a:pt x="3756" y="3938"/>
                  </a:lnTo>
                  <a:lnTo>
                    <a:pt x="3756" y="3938"/>
                  </a:lnTo>
                  <a:lnTo>
                    <a:pt x="4035" y="2697"/>
                  </a:lnTo>
                  <a:lnTo>
                    <a:pt x="5161" y="2097"/>
                  </a:lnTo>
                  <a:cubicBezTo>
                    <a:pt x="5252" y="2048"/>
                    <a:pt x="5206" y="1921"/>
                    <a:pt x="5123" y="1921"/>
                  </a:cubicBezTo>
                  <a:cubicBezTo>
                    <a:pt x="5109" y="1921"/>
                    <a:pt x="5094" y="1925"/>
                    <a:pt x="5079" y="1933"/>
                  </a:cubicBezTo>
                  <a:lnTo>
                    <a:pt x="4093" y="2467"/>
                  </a:lnTo>
                  <a:lnTo>
                    <a:pt x="4323" y="1382"/>
                  </a:lnTo>
                  <a:lnTo>
                    <a:pt x="5432" y="791"/>
                  </a:lnTo>
                  <a:cubicBezTo>
                    <a:pt x="5473" y="766"/>
                    <a:pt x="5490" y="709"/>
                    <a:pt x="5465" y="667"/>
                  </a:cubicBezTo>
                  <a:cubicBezTo>
                    <a:pt x="5447" y="637"/>
                    <a:pt x="5415" y="620"/>
                    <a:pt x="5380" y="620"/>
                  </a:cubicBezTo>
                  <a:cubicBezTo>
                    <a:pt x="5367" y="620"/>
                    <a:pt x="5355" y="622"/>
                    <a:pt x="5342" y="626"/>
                  </a:cubicBezTo>
                  <a:lnTo>
                    <a:pt x="4380" y="1144"/>
                  </a:lnTo>
                  <a:lnTo>
                    <a:pt x="4602" y="109"/>
                  </a:lnTo>
                  <a:cubicBezTo>
                    <a:pt x="4619" y="59"/>
                    <a:pt x="4586" y="10"/>
                    <a:pt x="4536" y="2"/>
                  </a:cubicBezTo>
                  <a:cubicBezTo>
                    <a:pt x="4530" y="1"/>
                    <a:pt x="4524" y="0"/>
                    <a:pt x="45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11570100" y="2750525"/>
              <a:ext cx="372700" cy="297700"/>
            </a:xfrm>
            <a:custGeom>
              <a:avLst/>
              <a:gdLst/>
              <a:ahLst/>
              <a:cxnLst/>
              <a:rect l="l" t="t" r="r" b="b"/>
              <a:pathLst>
                <a:path w="14908" h="11908" extrusionOk="0">
                  <a:moveTo>
                    <a:pt x="8342" y="0"/>
                  </a:moveTo>
                  <a:cubicBezTo>
                    <a:pt x="7884" y="1688"/>
                    <a:pt x="7217" y="2003"/>
                    <a:pt x="6782" y="2003"/>
                  </a:cubicBezTo>
                  <a:cubicBezTo>
                    <a:pt x="6522" y="2003"/>
                    <a:pt x="6345" y="1891"/>
                    <a:pt x="6345" y="1891"/>
                  </a:cubicBezTo>
                  <a:cubicBezTo>
                    <a:pt x="6337" y="2934"/>
                    <a:pt x="5745" y="3090"/>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93" y="3534"/>
                    <a:pt x="1978" y="3534"/>
                  </a:cubicBezTo>
                  <a:cubicBezTo>
                    <a:pt x="1518" y="3534"/>
                    <a:pt x="880" y="3370"/>
                    <a:pt x="1" y="2893"/>
                  </a:cubicBezTo>
                  <a:lnTo>
                    <a:pt x="1" y="2893"/>
                  </a:lnTo>
                  <a:cubicBezTo>
                    <a:pt x="2902" y="4627"/>
                    <a:pt x="1546" y="5827"/>
                    <a:pt x="1546" y="5827"/>
                  </a:cubicBezTo>
                  <a:cubicBezTo>
                    <a:pt x="3173" y="6303"/>
                    <a:pt x="2598" y="7462"/>
                    <a:pt x="2598" y="7462"/>
                  </a:cubicBezTo>
                  <a:cubicBezTo>
                    <a:pt x="2902" y="7306"/>
                    <a:pt x="3222" y="7199"/>
                    <a:pt x="3551" y="7142"/>
                  </a:cubicBezTo>
                  <a:lnTo>
                    <a:pt x="3551" y="7142"/>
                  </a:lnTo>
                  <a:cubicBezTo>
                    <a:pt x="3493" y="7413"/>
                    <a:pt x="3280" y="7676"/>
                    <a:pt x="2729" y="7840"/>
                  </a:cubicBezTo>
                  <a:cubicBezTo>
                    <a:pt x="2729" y="7840"/>
                    <a:pt x="3830" y="8736"/>
                    <a:pt x="1620" y="10207"/>
                  </a:cubicBezTo>
                  <a:cubicBezTo>
                    <a:pt x="2417" y="9722"/>
                    <a:pt x="2988" y="9560"/>
                    <a:pt x="3394" y="9560"/>
                  </a:cubicBezTo>
                  <a:cubicBezTo>
                    <a:pt x="4207" y="9560"/>
                    <a:pt x="4364" y="10207"/>
                    <a:pt x="4364" y="10207"/>
                  </a:cubicBezTo>
                  <a:cubicBezTo>
                    <a:pt x="4722" y="9841"/>
                    <a:pt x="5032" y="9724"/>
                    <a:pt x="5281" y="9724"/>
                  </a:cubicBezTo>
                  <a:cubicBezTo>
                    <a:pt x="5715" y="9724"/>
                    <a:pt x="5967" y="10075"/>
                    <a:pt x="5967" y="10075"/>
                  </a:cubicBezTo>
                  <a:cubicBezTo>
                    <a:pt x="5975" y="9632"/>
                    <a:pt x="6082" y="9196"/>
                    <a:pt x="6296" y="8802"/>
                  </a:cubicBezTo>
                  <a:lnTo>
                    <a:pt x="6296" y="8802"/>
                  </a:lnTo>
                  <a:cubicBezTo>
                    <a:pt x="6337" y="9245"/>
                    <a:pt x="6263" y="9689"/>
                    <a:pt x="6098" y="10100"/>
                  </a:cubicBezTo>
                  <a:cubicBezTo>
                    <a:pt x="6098" y="10100"/>
                    <a:pt x="6292" y="9981"/>
                    <a:pt x="6551" y="9981"/>
                  </a:cubicBezTo>
                  <a:cubicBezTo>
                    <a:pt x="6854" y="9981"/>
                    <a:pt x="7246" y="10144"/>
                    <a:pt x="7520" y="10848"/>
                  </a:cubicBezTo>
                  <a:cubicBezTo>
                    <a:pt x="7520" y="10848"/>
                    <a:pt x="7758" y="10530"/>
                    <a:pt x="8213" y="10530"/>
                  </a:cubicBezTo>
                  <a:cubicBezTo>
                    <a:pt x="8641" y="10530"/>
                    <a:pt x="9262" y="10812"/>
                    <a:pt x="10059" y="11908"/>
                  </a:cubicBezTo>
                  <a:cubicBezTo>
                    <a:pt x="8588" y="9697"/>
                    <a:pt x="9953" y="9303"/>
                    <a:pt x="9953" y="9303"/>
                  </a:cubicBezTo>
                  <a:cubicBezTo>
                    <a:pt x="9427" y="8859"/>
                    <a:pt x="9394" y="8481"/>
                    <a:pt x="9517" y="8185"/>
                  </a:cubicBezTo>
                  <a:lnTo>
                    <a:pt x="9517" y="8185"/>
                  </a:lnTo>
                  <a:cubicBezTo>
                    <a:pt x="9994" y="8391"/>
                    <a:pt x="10413" y="8711"/>
                    <a:pt x="10742" y="9106"/>
                  </a:cubicBezTo>
                  <a:cubicBezTo>
                    <a:pt x="10742" y="9106"/>
                    <a:pt x="10678" y="7992"/>
                    <a:pt x="12019" y="7992"/>
                  </a:cubicBezTo>
                  <a:cubicBezTo>
                    <a:pt x="12122" y="7992"/>
                    <a:pt x="12233" y="7999"/>
                    <a:pt x="12352" y="8013"/>
                  </a:cubicBezTo>
                  <a:cubicBezTo>
                    <a:pt x="12344" y="8005"/>
                    <a:pt x="11563" y="6377"/>
                    <a:pt x="14908" y="5901"/>
                  </a:cubicBezTo>
                  <a:lnTo>
                    <a:pt x="14908" y="5901"/>
                  </a:lnTo>
                  <a:cubicBezTo>
                    <a:pt x="14630" y="5929"/>
                    <a:pt x="14380" y="5942"/>
                    <a:pt x="14153" y="5942"/>
                  </a:cubicBezTo>
                  <a:cubicBezTo>
                    <a:pt x="11784" y="5942"/>
                    <a:pt x="12065" y="4545"/>
                    <a:pt x="12065" y="4545"/>
                  </a:cubicBezTo>
                  <a:lnTo>
                    <a:pt x="12065" y="4545"/>
                  </a:lnTo>
                  <a:cubicBezTo>
                    <a:pt x="11782" y="4659"/>
                    <a:pt x="11545" y="4707"/>
                    <a:pt x="11347" y="4707"/>
                  </a:cubicBezTo>
                  <a:cubicBezTo>
                    <a:pt x="10288" y="4707"/>
                    <a:pt x="10322" y="3337"/>
                    <a:pt x="10322" y="3337"/>
                  </a:cubicBezTo>
                  <a:lnTo>
                    <a:pt x="10322" y="3337"/>
                  </a:lnTo>
                  <a:cubicBezTo>
                    <a:pt x="10174" y="3583"/>
                    <a:pt x="9994" y="3805"/>
                    <a:pt x="9780" y="4003"/>
                  </a:cubicBezTo>
                  <a:cubicBezTo>
                    <a:pt x="9394" y="3904"/>
                    <a:pt x="8547" y="3567"/>
                    <a:pt x="9164" y="2474"/>
                  </a:cubicBezTo>
                  <a:lnTo>
                    <a:pt x="9164" y="2474"/>
                  </a:lnTo>
                  <a:cubicBezTo>
                    <a:pt x="9164" y="2474"/>
                    <a:pt x="9155" y="2475"/>
                    <a:pt x="9140" y="2475"/>
                  </a:cubicBezTo>
                  <a:cubicBezTo>
                    <a:pt x="8959" y="2475"/>
                    <a:pt x="7795" y="2384"/>
                    <a:pt x="8342"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11643625" y="2832675"/>
              <a:ext cx="199125" cy="183350"/>
            </a:xfrm>
            <a:custGeom>
              <a:avLst/>
              <a:gdLst/>
              <a:ahLst/>
              <a:cxnLst/>
              <a:rect l="l" t="t" r="r" b="b"/>
              <a:pathLst>
                <a:path w="7965" h="7334" extrusionOk="0">
                  <a:moveTo>
                    <a:pt x="4539" y="0"/>
                  </a:moveTo>
                  <a:cubicBezTo>
                    <a:pt x="4495" y="0"/>
                    <a:pt x="4455" y="31"/>
                    <a:pt x="4448" y="67"/>
                  </a:cubicBezTo>
                  <a:lnTo>
                    <a:pt x="4218" y="1127"/>
                  </a:lnTo>
                  <a:lnTo>
                    <a:pt x="3503" y="248"/>
                  </a:lnTo>
                  <a:cubicBezTo>
                    <a:pt x="3485" y="226"/>
                    <a:pt x="3461" y="216"/>
                    <a:pt x="3437" y="216"/>
                  </a:cubicBezTo>
                  <a:cubicBezTo>
                    <a:pt x="3416" y="216"/>
                    <a:pt x="3395" y="224"/>
                    <a:pt x="3379" y="240"/>
                  </a:cubicBezTo>
                  <a:cubicBezTo>
                    <a:pt x="3338" y="265"/>
                    <a:pt x="3330" y="322"/>
                    <a:pt x="3363" y="363"/>
                  </a:cubicBezTo>
                  <a:lnTo>
                    <a:pt x="4168" y="1357"/>
                  </a:lnTo>
                  <a:lnTo>
                    <a:pt x="3938" y="2409"/>
                  </a:lnTo>
                  <a:lnTo>
                    <a:pt x="3240" y="1555"/>
                  </a:lnTo>
                  <a:cubicBezTo>
                    <a:pt x="3221" y="1534"/>
                    <a:pt x="3199" y="1525"/>
                    <a:pt x="3177" y="1525"/>
                  </a:cubicBezTo>
                  <a:cubicBezTo>
                    <a:pt x="3112" y="1525"/>
                    <a:pt x="3051" y="1602"/>
                    <a:pt x="3100" y="1670"/>
                  </a:cubicBezTo>
                  <a:lnTo>
                    <a:pt x="3889" y="2639"/>
                  </a:lnTo>
                  <a:lnTo>
                    <a:pt x="3618" y="3864"/>
                  </a:lnTo>
                  <a:lnTo>
                    <a:pt x="2919" y="3272"/>
                  </a:lnTo>
                  <a:lnTo>
                    <a:pt x="2599" y="2023"/>
                  </a:lnTo>
                  <a:cubicBezTo>
                    <a:pt x="2585" y="1976"/>
                    <a:pt x="2549" y="1955"/>
                    <a:pt x="2512" y="1955"/>
                  </a:cubicBezTo>
                  <a:cubicBezTo>
                    <a:pt x="2458" y="1955"/>
                    <a:pt x="2403" y="1999"/>
                    <a:pt x="2418" y="2072"/>
                  </a:cubicBezTo>
                  <a:lnTo>
                    <a:pt x="2673" y="3067"/>
                  </a:lnTo>
                  <a:lnTo>
                    <a:pt x="2673" y="3067"/>
                  </a:lnTo>
                  <a:lnTo>
                    <a:pt x="1695" y="2237"/>
                  </a:lnTo>
                  <a:lnTo>
                    <a:pt x="1695" y="2220"/>
                  </a:lnTo>
                  <a:lnTo>
                    <a:pt x="1374" y="971"/>
                  </a:lnTo>
                  <a:cubicBezTo>
                    <a:pt x="1361" y="921"/>
                    <a:pt x="1324" y="899"/>
                    <a:pt x="1287" y="899"/>
                  </a:cubicBezTo>
                  <a:cubicBezTo>
                    <a:pt x="1235" y="899"/>
                    <a:pt x="1182" y="944"/>
                    <a:pt x="1202" y="1012"/>
                  </a:cubicBezTo>
                  <a:lnTo>
                    <a:pt x="1456" y="2031"/>
                  </a:lnTo>
                  <a:lnTo>
                    <a:pt x="421" y="1152"/>
                  </a:lnTo>
                  <a:cubicBezTo>
                    <a:pt x="402" y="1137"/>
                    <a:pt x="378" y="1128"/>
                    <a:pt x="356" y="1128"/>
                  </a:cubicBezTo>
                  <a:cubicBezTo>
                    <a:pt x="331" y="1128"/>
                    <a:pt x="307" y="1139"/>
                    <a:pt x="289" y="1160"/>
                  </a:cubicBezTo>
                  <a:cubicBezTo>
                    <a:pt x="257" y="1201"/>
                    <a:pt x="265" y="1259"/>
                    <a:pt x="306" y="1292"/>
                  </a:cubicBezTo>
                  <a:lnTo>
                    <a:pt x="1169" y="2023"/>
                  </a:lnTo>
                  <a:lnTo>
                    <a:pt x="142" y="1925"/>
                  </a:lnTo>
                  <a:cubicBezTo>
                    <a:pt x="134" y="1923"/>
                    <a:pt x="126" y="1922"/>
                    <a:pt x="119" y="1922"/>
                  </a:cubicBezTo>
                  <a:cubicBezTo>
                    <a:pt x="16" y="1922"/>
                    <a:pt x="1" y="2082"/>
                    <a:pt x="109" y="2105"/>
                  </a:cubicBezTo>
                  <a:lnTo>
                    <a:pt x="125" y="2105"/>
                  </a:lnTo>
                  <a:lnTo>
                    <a:pt x="1407" y="2220"/>
                  </a:lnTo>
                  <a:lnTo>
                    <a:pt x="2344" y="3017"/>
                  </a:lnTo>
                  <a:lnTo>
                    <a:pt x="1292" y="2911"/>
                  </a:lnTo>
                  <a:cubicBezTo>
                    <a:pt x="1289" y="2910"/>
                    <a:pt x="1287" y="2910"/>
                    <a:pt x="1284" y="2910"/>
                  </a:cubicBezTo>
                  <a:cubicBezTo>
                    <a:pt x="1176" y="2910"/>
                    <a:pt x="1155" y="3075"/>
                    <a:pt x="1267" y="3091"/>
                  </a:cubicBezTo>
                  <a:lnTo>
                    <a:pt x="1276" y="3091"/>
                  </a:lnTo>
                  <a:lnTo>
                    <a:pt x="2566" y="3215"/>
                  </a:lnTo>
                  <a:lnTo>
                    <a:pt x="2582" y="3215"/>
                  </a:lnTo>
                  <a:lnTo>
                    <a:pt x="3577" y="4061"/>
                  </a:lnTo>
                  <a:lnTo>
                    <a:pt x="3568" y="4086"/>
                  </a:lnTo>
                  <a:lnTo>
                    <a:pt x="3166" y="4283"/>
                  </a:lnTo>
                  <a:lnTo>
                    <a:pt x="1908" y="4160"/>
                  </a:lnTo>
                  <a:cubicBezTo>
                    <a:pt x="1903" y="4159"/>
                    <a:pt x="1898" y="4159"/>
                    <a:pt x="1893" y="4159"/>
                  </a:cubicBezTo>
                  <a:cubicBezTo>
                    <a:pt x="1783" y="4159"/>
                    <a:pt x="1765" y="4325"/>
                    <a:pt x="1875" y="4341"/>
                  </a:cubicBezTo>
                  <a:lnTo>
                    <a:pt x="1892" y="4341"/>
                  </a:lnTo>
                  <a:lnTo>
                    <a:pt x="2853" y="4439"/>
                  </a:lnTo>
                  <a:lnTo>
                    <a:pt x="2097" y="4809"/>
                  </a:lnTo>
                  <a:lnTo>
                    <a:pt x="840" y="4694"/>
                  </a:lnTo>
                  <a:cubicBezTo>
                    <a:pt x="836" y="4693"/>
                    <a:pt x="832" y="4693"/>
                    <a:pt x="827" y="4693"/>
                  </a:cubicBezTo>
                  <a:cubicBezTo>
                    <a:pt x="783" y="4693"/>
                    <a:pt x="741" y="4731"/>
                    <a:pt x="733" y="4776"/>
                  </a:cubicBezTo>
                  <a:cubicBezTo>
                    <a:pt x="725" y="4825"/>
                    <a:pt x="758" y="4866"/>
                    <a:pt x="807" y="4883"/>
                  </a:cubicBezTo>
                  <a:lnTo>
                    <a:pt x="815" y="4883"/>
                  </a:lnTo>
                  <a:lnTo>
                    <a:pt x="1785" y="4973"/>
                  </a:lnTo>
                  <a:lnTo>
                    <a:pt x="1325" y="5203"/>
                  </a:lnTo>
                  <a:cubicBezTo>
                    <a:pt x="1284" y="5220"/>
                    <a:pt x="1259" y="5277"/>
                    <a:pt x="1284" y="5327"/>
                  </a:cubicBezTo>
                  <a:cubicBezTo>
                    <a:pt x="1300" y="5351"/>
                    <a:pt x="1317" y="5368"/>
                    <a:pt x="1350" y="5376"/>
                  </a:cubicBezTo>
                  <a:cubicBezTo>
                    <a:pt x="1366" y="5376"/>
                    <a:pt x="1391" y="5376"/>
                    <a:pt x="1407" y="5368"/>
                  </a:cubicBezTo>
                  <a:lnTo>
                    <a:pt x="2138" y="4998"/>
                  </a:lnTo>
                  <a:cubicBezTo>
                    <a:pt x="2155" y="4998"/>
                    <a:pt x="2163" y="4990"/>
                    <a:pt x="2171" y="4982"/>
                  </a:cubicBezTo>
                  <a:lnTo>
                    <a:pt x="2492" y="4825"/>
                  </a:lnTo>
                  <a:lnTo>
                    <a:pt x="2122" y="5828"/>
                  </a:lnTo>
                  <a:cubicBezTo>
                    <a:pt x="2106" y="5877"/>
                    <a:pt x="2130" y="5927"/>
                    <a:pt x="2180" y="5943"/>
                  </a:cubicBezTo>
                  <a:lnTo>
                    <a:pt x="2196" y="5943"/>
                  </a:lnTo>
                  <a:cubicBezTo>
                    <a:pt x="2201" y="5944"/>
                    <a:pt x="2207" y="5945"/>
                    <a:pt x="2212" y="5945"/>
                  </a:cubicBezTo>
                  <a:cubicBezTo>
                    <a:pt x="2247" y="5945"/>
                    <a:pt x="2280" y="5921"/>
                    <a:pt x="2295" y="5885"/>
                  </a:cubicBezTo>
                  <a:lnTo>
                    <a:pt x="2730" y="4702"/>
                  </a:lnTo>
                  <a:lnTo>
                    <a:pt x="3511" y="4308"/>
                  </a:lnTo>
                  <a:lnTo>
                    <a:pt x="2878" y="7225"/>
                  </a:lnTo>
                  <a:cubicBezTo>
                    <a:pt x="2862" y="7274"/>
                    <a:pt x="2894" y="7324"/>
                    <a:pt x="2944" y="7332"/>
                  </a:cubicBezTo>
                  <a:cubicBezTo>
                    <a:pt x="2949" y="7333"/>
                    <a:pt x="2954" y="7333"/>
                    <a:pt x="2959" y="7333"/>
                  </a:cubicBezTo>
                  <a:cubicBezTo>
                    <a:pt x="3001" y="7333"/>
                    <a:pt x="3036" y="7302"/>
                    <a:pt x="3051" y="7258"/>
                  </a:cubicBezTo>
                  <a:lnTo>
                    <a:pt x="3700" y="4283"/>
                  </a:lnTo>
                  <a:lnTo>
                    <a:pt x="4341" y="5023"/>
                  </a:lnTo>
                  <a:lnTo>
                    <a:pt x="4275" y="6288"/>
                  </a:lnTo>
                  <a:cubicBezTo>
                    <a:pt x="4275" y="6329"/>
                    <a:pt x="4308" y="6370"/>
                    <a:pt x="4349" y="6379"/>
                  </a:cubicBezTo>
                  <a:lnTo>
                    <a:pt x="4365" y="6379"/>
                  </a:lnTo>
                  <a:cubicBezTo>
                    <a:pt x="4415" y="6379"/>
                    <a:pt x="4456" y="6346"/>
                    <a:pt x="4464" y="6296"/>
                  </a:cubicBezTo>
                  <a:lnTo>
                    <a:pt x="4513" y="5228"/>
                  </a:lnTo>
                  <a:lnTo>
                    <a:pt x="4743" y="5499"/>
                  </a:lnTo>
                  <a:cubicBezTo>
                    <a:pt x="4752" y="5507"/>
                    <a:pt x="4760" y="5516"/>
                    <a:pt x="4768" y="5524"/>
                  </a:cubicBezTo>
                  <a:lnTo>
                    <a:pt x="5302" y="6148"/>
                  </a:lnTo>
                  <a:cubicBezTo>
                    <a:pt x="5311" y="6165"/>
                    <a:pt x="5335" y="6173"/>
                    <a:pt x="5352" y="6173"/>
                  </a:cubicBezTo>
                  <a:cubicBezTo>
                    <a:pt x="5361" y="6176"/>
                    <a:pt x="5369" y="6177"/>
                    <a:pt x="5378" y="6177"/>
                  </a:cubicBezTo>
                  <a:cubicBezTo>
                    <a:pt x="5452" y="6177"/>
                    <a:pt x="5494" y="6084"/>
                    <a:pt x="5442" y="6025"/>
                  </a:cubicBezTo>
                  <a:lnTo>
                    <a:pt x="5105" y="5639"/>
                  </a:lnTo>
                  <a:lnTo>
                    <a:pt x="5105" y="5639"/>
                  </a:lnTo>
                  <a:lnTo>
                    <a:pt x="6034" y="5927"/>
                  </a:lnTo>
                  <a:lnTo>
                    <a:pt x="6042" y="5927"/>
                  </a:lnTo>
                  <a:cubicBezTo>
                    <a:pt x="6047" y="5928"/>
                    <a:pt x="6052" y="5928"/>
                    <a:pt x="6058" y="5928"/>
                  </a:cubicBezTo>
                  <a:cubicBezTo>
                    <a:pt x="6093" y="5928"/>
                    <a:pt x="6126" y="5904"/>
                    <a:pt x="6141" y="5861"/>
                  </a:cubicBezTo>
                  <a:cubicBezTo>
                    <a:pt x="6157" y="5820"/>
                    <a:pt x="6132" y="5762"/>
                    <a:pt x="6083" y="5754"/>
                  </a:cubicBezTo>
                  <a:lnTo>
                    <a:pt x="4875" y="5368"/>
                  </a:lnTo>
                  <a:lnTo>
                    <a:pt x="4324" y="4727"/>
                  </a:lnTo>
                  <a:lnTo>
                    <a:pt x="4324" y="4727"/>
                  </a:lnTo>
                  <a:lnTo>
                    <a:pt x="5245" y="5023"/>
                  </a:lnTo>
                  <a:lnTo>
                    <a:pt x="5253" y="5023"/>
                  </a:lnTo>
                  <a:cubicBezTo>
                    <a:pt x="5261" y="5024"/>
                    <a:pt x="5269" y="5025"/>
                    <a:pt x="5276" y="5025"/>
                  </a:cubicBezTo>
                  <a:cubicBezTo>
                    <a:pt x="5381" y="5025"/>
                    <a:pt x="5410" y="4873"/>
                    <a:pt x="5302" y="4842"/>
                  </a:cubicBezTo>
                  <a:lnTo>
                    <a:pt x="4094" y="4464"/>
                  </a:lnTo>
                  <a:lnTo>
                    <a:pt x="3798" y="4119"/>
                  </a:lnTo>
                  <a:lnTo>
                    <a:pt x="3798" y="4102"/>
                  </a:lnTo>
                  <a:lnTo>
                    <a:pt x="5048" y="3708"/>
                  </a:lnTo>
                  <a:cubicBezTo>
                    <a:pt x="5048" y="3708"/>
                    <a:pt x="5056" y="3716"/>
                    <a:pt x="5056" y="3716"/>
                  </a:cubicBezTo>
                  <a:lnTo>
                    <a:pt x="6288" y="4102"/>
                  </a:lnTo>
                  <a:lnTo>
                    <a:pt x="6297" y="4102"/>
                  </a:lnTo>
                  <a:cubicBezTo>
                    <a:pt x="6303" y="4103"/>
                    <a:pt x="6309" y="4104"/>
                    <a:pt x="6315" y="4104"/>
                  </a:cubicBezTo>
                  <a:cubicBezTo>
                    <a:pt x="6356" y="4104"/>
                    <a:pt x="6389" y="4080"/>
                    <a:pt x="6403" y="4036"/>
                  </a:cubicBezTo>
                  <a:cubicBezTo>
                    <a:pt x="6420" y="3995"/>
                    <a:pt x="6387" y="3938"/>
                    <a:pt x="6338" y="3930"/>
                  </a:cubicBezTo>
                  <a:lnTo>
                    <a:pt x="5335" y="3609"/>
                  </a:lnTo>
                  <a:lnTo>
                    <a:pt x="6502" y="3239"/>
                  </a:lnTo>
                  <a:lnTo>
                    <a:pt x="7735" y="3626"/>
                  </a:lnTo>
                  <a:lnTo>
                    <a:pt x="7743" y="3626"/>
                  </a:lnTo>
                  <a:cubicBezTo>
                    <a:pt x="7753" y="3628"/>
                    <a:pt x="7763" y="3630"/>
                    <a:pt x="7772" y="3630"/>
                  </a:cubicBezTo>
                  <a:cubicBezTo>
                    <a:pt x="7872" y="3630"/>
                    <a:pt x="7898" y="3476"/>
                    <a:pt x="7792" y="3453"/>
                  </a:cubicBezTo>
                  <a:lnTo>
                    <a:pt x="6806" y="3141"/>
                  </a:lnTo>
                  <a:lnTo>
                    <a:pt x="7883" y="2804"/>
                  </a:lnTo>
                  <a:cubicBezTo>
                    <a:pt x="7924" y="2796"/>
                    <a:pt x="7965" y="2763"/>
                    <a:pt x="7965" y="2722"/>
                  </a:cubicBezTo>
                  <a:cubicBezTo>
                    <a:pt x="7958" y="2681"/>
                    <a:pt x="7918" y="2652"/>
                    <a:pt x="7876" y="2652"/>
                  </a:cubicBezTo>
                  <a:cubicBezTo>
                    <a:pt x="7868" y="2652"/>
                    <a:pt x="7859" y="2653"/>
                    <a:pt x="7850" y="2656"/>
                  </a:cubicBezTo>
                  <a:lnTo>
                    <a:pt x="6560" y="3067"/>
                  </a:lnTo>
                  <a:lnTo>
                    <a:pt x="7192" y="2237"/>
                  </a:lnTo>
                  <a:cubicBezTo>
                    <a:pt x="7225" y="2196"/>
                    <a:pt x="7217" y="2138"/>
                    <a:pt x="7176" y="2105"/>
                  </a:cubicBezTo>
                  <a:cubicBezTo>
                    <a:pt x="7159" y="2092"/>
                    <a:pt x="7139" y="2085"/>
                    <a:pt x="7119" y="2085"/>
                  </a:cubicBezTo>
                  <a:cubicBezTo>
                    <a:pt x="7091" y="2085"/>
                    <a:pt x="7064" y="2098"/>
                    <a:pt x="7044" y="2122"/>
                  </a:cubicBezTo>
                  <a:lnTo>
                    <a:pt x="6264" y="3149"/>
                  </a:lnTo>
                  <a:lnTo>
                    <a:pt x="6264" y="3157"/>
                  </a:lnTo>
                  <a:lnTo>
                    <a:pt x="5039" y="3543"/>
                  </a:lnTo>
                  <a:lnTo>
                    <a:pt x="5039" y="3543"/>
                  </a:lnTo>
                  <a:lnTo>
                    <a:pt x="5656" y="2722"/>
                  </a:lnTo>
                  <a:cubicBezTo>
                    <a:pt x="5709" y="2651"/>
                    <a:pt x="5647" y="2576"/>
                    <a:pt x="5581" y="2576"/>
                  </a:cubicBezTo>
                  <a:cubicBezTo>
                    <a:pt x="5555" y="2576"/>
                    <a:pt x="5529" y="2587"/>
                    <a:pt x="5508" y="2615"/>
                  </a:cubicBezTo>
                  <a:lnTo>
                    <a:pt x="4735" y="3642"/>
                  </a:lnTo>
                  <a:lnTo>
                    <a:pt x="3782" y="3938"/>
                  </a:lnTo>
                  <a:lnTo>
                    <a:pt x="4053" y="2697"/>
                  </a:lnTo>
                  <a:lnTo>
                    <a:pt x="5187" y="2097"/>
                  </a:lnTo>
                  <a:cubicBezTo>
                    <a:pt x="5228" y="2072"/>
                    <a:pt x="5245" y="2015"/>
                    <a:pt x="5220" y="1974"/>
                  </a:cubicBezTo>
                  <a:cubicBezTo>
                    <a:pt x="5203" y="1940"/>
                    <a:pt x="5170" y="1921"/>
                    <a:pt x="5138" y="1921"/>
                  </a:cubicBezTo>
                  <a:cubicBezTo>
                    <a:pt x="5124" y="1921"/>
                    <a:pt x="5110" y="1925"/>
                    <a:pt x="5097" y="1933"/>
                  </a:cubicBezTo>
                  <a:lnTo>
                    <a:pt x="4103" y="2467"/>
                  </a:lnTo>
                  <a:lnTo>
                    <a:pt x="4341" y="1382"/>
                  </a:lnTo>
                  <a:lnTo>
                    <a:pt x="5450" y="790"/>
                  </a:lnTo>
                  <a:cubicBezTo>
                    <a:pt x="5491" y="766"/>
                    <a:pt x="5508" y="708"/>
                    <a:pt x="5483" y="667"/>
                  </a:cubicBezTo>
                  <a:cubicBezTo>
                    <a:pt x="5466" y="633"/>
                    <a:pt x="5437" y="615"/>
                    <a:pt x="5405" y="615"/>
                  </a:cubicBezTo>
                  <a:cubicBezTo>
                    <a:pt x="5390" y="615"/>
                    <a:pt x="5375" y="618"/>
                    <a:pt x="5360" y="626"/>
                  </a:cubicBezTo>
                  <a:lnTo>
                    <a:pt x="4398" y="1144"/>
                  </a:lnTo>
                  <a:lnTo>
                    <a:pt x="4398" y="1144"/>
                  </a:lnTo>
                  <a:lnTo>
                    <a:pt x="4620" y="108"/>
                  </a:lnTo>
                  <a:cubicBezTo>
                    <a:pt x="4628" y="59"/>
                    <a:pt x="4604" y="10"/>
                    <a:pt x="4554" y="2"/>
                  </a:cubicBezTo>
                  <a:cubicBezTo>
                    <a:pt x="4549" y="1"/>
                    <a:pt x="4544" y="0"/>
                    <a:pt x="45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11556550" y="2708300"/>
              <a:ext cx="162925" cy="225700"/>
            </a:xfrm>
            <a:custGeom>
              <a:avLst/>
              <a:gdLst/>
              <a:ahLst/>
              <a:cxnLst/>
              <a:rect l="l" t="t" r="r" b="b"/>
              <a:pathLst>
                <a:path w="6517" h="9028" extrusionOk="0">
                  <a:moveTo>
                    <a:pt x="4738" y="1"/>
                  </a:moveTo>
                  <a:cubicBezTo>
                    <a:pt x="3380" y="1"/>
                    <a:pt x="3621" y="2780"/>
                    <a:pt x="3205" y="3596"/>
                  </a:cubicBezTo>
                  <a:cubicBezTo>
                    <a:pt x="3132" y="3743"/>
                    <a:pt x="3070" y="3804"/>
                    <a:pt x="3015" y="3804"/>
                  </a:cubicBezTo>
                  <a:cubicBezTo>
                    <a:pt x="2917" y="3804"/>
                    <a:pt x="2841" y="3609"/>
                    <a:pt x="2762" y="3366"/>
                  </a:cubicBezTo>
                  <a:cubicBezTo>
                    <a:pt x="2582" y="2817"/>
                    <a:pt x="2320" y="2584"/>
                    <a:pt x="2091" y="2584"/>
                  </a:cubicBezTo>
                  <a:cubicBezTo>
                    <a:pt x="1775" y="2584"/>
                    <a:pt x="1521" y="3027"/>
                    <a:pt x="1636" y="3695"/>
                  </a:cubicBezTo>
                  <a:cubicBezTo>
                    <a:pt x="1812" y="4683"/>
                    <a:pt x="2098" y="6327"/>
                    <a:pt x="1940" y="6327"/>
                  </a:cubicBezTo>
                  <a:cubicBezTo>
                    <a:pt x="1915" y="6327"/>
                    <a:pt x="1877" y="6283"/>
                    <a:pt x="1825" y="6185"/>
                  </a:cubicBezTo>
                  <a:cubicBezTo>
                    <a:pt x="1563" y="5678"/>
                    <a:pt x="1318" y="4484"/>
                    <a:pt x="980" y="4484"/>
                  </a:cubicBezTo>
                  <a:cubicBezTo>
                    <a:pt x="852" y="4484"/>
                    <a:pt x="711" y="4655"/>
                    <a:pt x="551" y="5100"/>
                  </a:cubicBezTo>
                  <a:cubicBezTo>
                    <a:pt x="0" y="6628"/>
                    <a:pt x="1825" y="8798"/>
                    <a:pt x="2022" y="9028"/>
                  </a:cubicBezTo>
                  <a:cubicBezTo>
                    <a:pt x="2326" y="8987"/>
                    <a:pt x="5128" y="8560"/>
                    <a:pt x="5720" y="7047"/>
                  </a:cubicBezTo>
                  <a:cubicBezTo>
                    <a:pt x="5950" y="6460"/>
                    <a:pt x="5885" y="6263"/>
                    <a:pt x="5673" y="6263"/>
                  </a:cubicBezTo>
                  <a:cubicBezTo>
                    <a:pt x="5310" y="6263"/>
                    <a:pt x="4519" y="6841"/>
                    <a:pt x="4052" y="7023"/>
                  </a:cubicBezTo>
                  <a:cubicBezTo>
                    <a:pt x="3981" y="7049"/>
                    <a:pt x="3931" y="7062"/>
                    <a:pt x="3900" y="7062"/>
                  </a:cubicBezTo>
                  <a:cubicBezTo>
                    <a:pt x="3606" y="7062"/>
                    <a:pt x="5010" y="5942"/>
                    <a:pt x="5835" y="5281"/>
                  </a:cubicBezTo>
                  <a:cubicBezTo>
                    <a:pt x="6516" y="4729"/>
                    <a:pt x="6488" y="4048"/>
                    <a:pt x="5926" y="4048"/>
                  </a:cubicBezTo>
                  <a:cubicBezTo>
                    <a:pt x="5743" y="4048"/>
                    <a:pt x="5502" y="4120"/>
                    <a:pt x="5211" y="4294"/>
                  </a:cubicBezTo>
                  <a:cubicBezTo>
                    <a:pt x="5132" y="4339"/>
                    <a:pt x="4906" y="4475"/>
                    <a:pt x="4767" y="4475"/>
                  </a:cubicBezTo>
                  <a:cubicBezTo>
                    <a:pt x="4701" y="4475"/>
                    <a:pt x="4654" y="4445"/>
                    <a:pt x="4652" y="4360"/>
                  </a:cubicBezTo>
                  <a:cubicBezTo>
                    <a:pt x="4652" y="4221"/>
                    <a:pt x="4767" y="4056"/>
                    <a:pt x="4824" y="3949"/>
                  </a:cubicBezTo>
                  <a:cubicBezTo>
                    <a:pt x="4939" y="3744"/>
                    <a:pt x="5063" y="3547"/>
                    <a:pt x="5194" y="3358"/>
                  </a:cubicBezTo>
                  <a:cubicBezTo>
                    <a:pt x="5613" y="2708"/>
                    <a:pt x="6377" y="1895"/>
                    <a:pt x="6164" y="1048"/>
                  </a:cubicBezTo>
                  <a:cubicBezTo>
                    <a:pt x="6106" y="843"/>
                    <a:pt x="6008" y="654"/>
                    <a:pt x="5868" y="498"/>
                  </a:cubicBezTo>
                  <a:cubicBezTo>
                    <a:pt x="5687" y="317"/>
                    <a:pt x="5474" y="186"/>
                    <a:pt x="5235" y="103"/>
                  </a:cubicBezTo>
                  <a:cubicBezTo>
                    <a:pt x="5049" y="33"/>
                    <a:pt x="4885" y="1"/>
                    <a:pt x="4738"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10909200" y="2715200"/>
              <a:ext cx="234850" cy="157825"/>
            </a:xfrm>
            <a:custGeom>
              <a:avLst/>
              <a:gdLst/>
              <a:ahLst/>
              <a:cxnLst/>
              <a:rect l="l" t="t" r="r" b="b"/>
              <a:pathLst>
                <a:path w="9394" h="6313" extrusionOk="0">
                  <a:moveTo>
                    <a:pt x="2177" y="0"/>
                  </a:moveTo>
                  <a:cubicBezTo>
                    <a:pt x="2131" y="0"/>
                    <a:pt x="2085" y="3"/>
                    <a:pt x="2038" y="8"/>
                  </a:cubicBezTo>
                  <a:cubicBezTo>
                    <a:pt x="1824" y="33"/>
                    <a:pt x="1627" y="107"/>
                    <a:pt x="1455" y="222"/>
                  </a:cubicBezTo>
                  <a:cubicBezTo>
                    <a:pt x="1249" y="378"/>
                    <a:pt x="1093" y="575"/>
                    <a:pt x="978" y="797"/>
                  </a:cubicBezTo>
                  <a:cubicBezTo>
                    <a:pt x="0" y="2597"/>
                    <a:pt x="3337" y="2695"/>
                    <a:pt x="4175" y="3279"/>
                  </a:cubicBezTo>
                  <a:cubicBezTo>
                    <a:pt x="4553" y="3542"/>
                    <a:pt x="4273" y="3616"/>
                    <a:pt x="3887" y="3690"/>
                  </a:cubicBezTo>
                  <a:cubicBezTo>
                    <a:pt x="2565" y="3930"/>
                    <a:pt x="2876" y="4842"/>
                    <a:pt x="3973" y="4842"/>
                  </a:cubicBezTo>
                  <a:cubicBezTo>
                    <a:pt x="4002" y="4842"/>
                    <a:pt x="4030" y="4842"/>
                    <a:pt x="4060" y="4840"/>
                  </a:cubicBezTo>
                  <a:cubicBezTo>
                    <a:pt x="4577" y="4822"/>
                    <a:pt x="5272" y="4796"/>
                    <a:pt x="5820" y="4796"/>
                  </a:cubicBezTo>
                  <a:cubicBezTo>
                    <a:pt x="6509" y="4796"/>
                    <a:pt x="6966" y="4837"/>
                    <a:pt x="6550" y="4988"/>
                  </a:cubicBezTo>
                  <a:cubicBezTo>
                    <a:pt x="5802" y="5259"/>
                    <a:pt x="3780" y="5309"/>
                    <a:pt x="5309" y="6106"/>
                  </a:cubicBezTo>
                  <a:cubicBezTo>
                    <a:pt x="5591" y="6252"/>
                    <a:pt x="5909" y="6312"/>
                    <a:pt x="6241" y="6312"/>
                  </a:cubicBezTo>
                  <a:cubicBezTo>
                    <a:pt x="7603" y="6312"/>
                    <a:pt x="9188" y="5308"/>
                    <a:pt x="9393" y="5169"/>
                  </a:cubicBezTo>
                  <a:cubicBezTo>
                    <a:pt x="9393" y="4865"/>
                    <a:pt x="9344" y="2038"/>
                    <a:pt x="7930" y="1241"/>
                  </a:cubicBezTo>
                  <a:cubicBezTo>
                    <a:pt x="7648" y="1085"/>
                    <a:pt x="7457" y="1019"/>
                    <a:pt x="7333" y="1019"/>
                  </a:cubicBezTo>
                  <a:cubicBezTo>
                    <a:pt x="6796" y="1019"/>
                    <a:pt x="7529" y="2265"/>
                    <a:pt x="7676" y="2893"/>
                  </a:cubicBezTo>
                  <a:cubicBezTo>
                    <a:pt x="7706" y="3025"/>
                    <a:pt x="7701" y="3083"/>
                    <a:pt x="7667" y="3083"/>
                  </a:cubicBezTo>
                  <a:cubicBezTo>
                    <a:pt x="7504" y="3083"/>
                    <a:pt x="6685" y="1727"/>
                    <a:pt x="6188" y="896"/>
                  </a:cubicBezTo>
                  <a:cubicBezTo>
                    <a:pt x="5931" y="475"/>
                    <a:pt x="5604" y="271"/>
                    <a:pt x="5354" y="271"/>
                  </a:cubicBezTo>
                  <a:cubicBezTo>
                    <a:pt x="5014" y="271"/>
                    <a:pt x="4815" y="651"/>
                    <a:pt x="5128" y="1381"/>
                  </a:cubicBezTo>
                  <a:cubicBezTo>
                    <a:pt x="5176" y="1500"/>
                    <a:pt x="5361" y="1941"/>
                    <a:pt x="5137" y="1941"/>
                  </a:cubicBezTo>
                  <a:cubicBezTo>
                    <a:pt x="5129" y="1941"/>
                    <a:pt x="5120" y="1941"/>
                    <a:pt x="5112" y="1939"/>
                  </a:cubicBezTo>
                  <a:cubicBezTo>
                    <a:pt x="4980" y="1923"/>
                    <a:pt x="4832" y="1791"/>
                    <a:pt x="4734" y="1718"/>
                  </a:cubicBezTo>
                  <a:cubicBezTo>
                    <a:pt x="4545" y="1578"/>
                    <a:pt x="4372" y="1430"/>
                    <a:pt x="4199" y="1274"/>
                  </a:cubicBezTo>
                  <a:cubicBezTo>
                    <a:pt x="3647" y="792"/>
                    <a:pt x="2985" y="0"/>
                    <a:pt x="217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12127475" y="2671025"/>
              <a:ext cx="233625" cy="169625"/>
            </a:xfrm>
            <a:custGeom>
              <a:avLst/>
              <a:gdLst/>
              <a:ahLst/>
              <a:cxnLst/>
              <a:rect l="l" t="t" r="r" b="b"/>
              <a:pathLst>
                <a:path w="9345" h="6785" extrusionOk="0">
                  <a:moveTo>
                    <a:pt x="2335" y="0"/>
                  </a:moveTo>
                  <a:cubicBezTo>
                    <a:pt x="2129" y="0"/>
                    <a:pt x="1916" y="49"/>
                    <a:pt x="1727" y="148"/>
                  </a:cubicBezTo>
                  <a:cubicBezTo>
                    <a:pt x="1513" y="280"/>
                    <a:pt x="1332" y="452"/>
                    <a:pt x="1184" y="658"/>
                  </a:cubicBezTo>
                  <a:cubicBezTo>
                    <a:pt x="1" y="2334"/>
                    <a:pt x="3296" y="2827"/>
                    <a:pt x="4060" y="3509"/>
                  </a:cubicBezTo>
                  <a:cubicBezTo>
                    <a:pt x="4406" y="3813"/>
                    <a:pt x="4126" y="3854"/>
                    <a:pt x="3732" y="3879"/>
                  </a:cubicBezTo>
                  <a:cubicBezTo>
                    <a:pt x="2351" y="3961"/>
                    <a:pt x="2598" y="4947"/>
                    <a:pt x="3765" y="5046"/>
                  </a:cubicBezTo>
                  <a:cubicBezTo>
                    <a:pt x="4931" y="5136"/>
                    <a:pt x="6986" y="5301"/>
                    <a:pt x="6213" y="5481"/>
                  </a:cubicBezTo>
                  <a:cubicBezTo>
                    <a:pt x="5441" y="5662"/>
                    <a:pt x="3428" y="5473"/>
                    <a:pt x="4849" y="6443"/>
                  </a:cubicBezTo>
                  <a:cubicBezTo>
                    <a:pt x="5212" y="6692"/>
                    <a:pt x="5664" y="6785"/>
                    <a:pt x="6136" y="6785"/>
                  </a:cubicBezTo>
                  <a:cubicBezTo>
                    <a:pt x="7408" y="6785"/>
                    <a:pt x="8826" y="6111"/>
                    <a:pt x="9024" y="6016"/>
                  </a:cubicBezTo>
                  <a:cubicBezTo>
                    <a:pt x="9057" y="5703"/>
                    <a:pt x="9344" y="2893"/>
                    <a:pt x="8030" y="1940"/>
                  </a:cubicBezTo>
                  <a:cubicBezTo>
                    <a:pt x="7740" y="1727"/>
                    <a:pt x="7548" y="1639"/>
                    <a:pt x="7427" y="1639"/>
                  </a:cubicBezTo>
                  <a:cubicBezTo>
                    <a:pt x="6964" y="1639"/>
                    <a:pt x="7514" y="2917"/>
                    <a:pt x="7586" y="3542"/>
                  </a:cubicBezTo>
                  <a:cubicBezTo>
                    <a:pt x="7599" y="3672"/>
                    <a:pt x="7588" y="3730"/>
                    <a:pt x="7556" y="3730"/>
                  </a:cubicBezTo>
                  <a:cubicBezTo>
                    <a:pt x="7399" y="3730"/>
                    <a:pt x="6744" y="2266"/>
                    <a:pt x="6353" y="1381"/>
                  </a:cubicBezTo>
                  <a:cubicBezTo>
                    <a:pt x="6137" y="904"/>
                    <a:pt x="5810" y="660"/>
                    <a:pt x="5551" y="660"/>
                  </a:cubicBezTo>
                  <a:cubicBezTo>
                    <a:pt x="5240" y="660"/>
                    <a:pt x="5029" y="1015"/>
                    <a:pt x="5236" y="1742"/>
                  </a:cubicBezTo>
                  <a:cubicBezTo>
                    <a:pt x="5274" y="1858"/>
                    <a:pt x="5399" y="2299"/>
                    <a:pt x="5205" y="2299"/>
                  </a:cubicBezTo>
                  <a:cubicBezTo>
                    <a:pt x="5192" y="2299"/>
                    <a:pt x="5177" y="2297"/>
                    <a:pt x="5162" y="2293"/>
                  </a:cubicBezTo>
                  <a:cubicBezTo>
                    <a:pt x="5030" y="2260"/>
                    <a:pt x="4899" y="2104"/>
                    <a:pt x="4808" y="2022"/>
                  </a:cubicBezTo>
                  <a:cubicBezTo>
                    <a:pt x="4636" y="1857"/>
                    <a:pt x="4479" y="1693"/>
                    <a:pt x="4332" y="1520"/>
                  </a:cubicBezTo>
                  <a:cubicBezTo>
                    <a:pt x="3814" y="945"/>
                    <a:pt x="3214" y="8"/>
                    <a:pt x="233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5"/>
          <p:cNvGrpSpPr/>
          <p:nvPr/>
        </p:nvGrpSpPr>
        <p:grpSpPr>
          <a:xfrm>
            <a:off x="-327501" y="-270943"/>
            <a:ext cx="9725284" cy="1243627"/>
            <a:chOff x="10912275" y="1360275"/>
            <a:chExt cx="2063300" cy="551650"/>
          </a:xfrm>
        </p:grpSpPr>
        <p:sp>
          <p:nvSpPr>
            <p:cNvPr id="64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Rectangle: Rounded Corners 1073">
            <a:extLst>
              <a:ext uri="{FF2B5EF4-FFF2-40B4-BE49-F238E27FC236}">
                <a16:creationId xmlns:a16="http://schemas.microsoft.com/office/drawing/2014/main" id="{7E76CDE9-A000-4AFB-AA29-8674DFC53373}"/>
              </a:ext>
            </a:extLst>
          </p:cNvPr>
          <p:cNvSpPr/>
          <p:nvPr/>
        </p:nvSpPr>
        <p:spPr>
          <a:xfrm>
            <a:off x="2485471" y="720853"/>
            <a:ext cx="4405523" cy="1010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4">
                    <a:lumMod val="75000"/>
                  </a:schemeClr>
                </a:solidFill>
                <a:latin typeface="#9Slide03 Quicksand Bold" panose="00000800000000000000" pitchFamily="2" charset="0"/>
              </a:rPr>
              <a:t>TÌM HIỂU BÀI</a:t>
            </a:r>
          </a:p>
        </p:txBody>
      </p:sp>
      <p:sp>
        <p:nvSpPr>
          <p:cNvPr id="4" name="TextBox 3">
            <a:extLst>
              <a:ext uri="{FF2B5EF4-FFF2-40B4-BE49-F238E27FC236}">
                <a16:creationId xmlns:a16="http://schemas.microsoft.com/office/drawing/2014/main" id="{B3FB6674-5EF1-4987-BAA2-9AE3A9FA4708}"/>
              </a:ext>
            </a:extLst>
          </p:cNvPr>
          <p:cNvSpPr txBox="1"/>
          <p:nvPr/>
        </p:nvSpPr>
        <p:spPr>
          <a:xfrm>
            <a:off x="92665" y="1904215"/>
            <a:ext cx="9191134" cy="461665"/>
          </a:xfrm>
          <a:prstGeom prst="rect">
            <a:avLst/>
          </a:prstGeom>
          <a:noFill/>
        </p:spPr>
        <p:txBody>
          <a:bodyPr wrap="square" rtlCol="0">
            <a:spAutoFit/>
          </a:bodyPr>
          <a:lstStyle/>
          <a:p>
            <a:r>
              <a:rPr lang="en-US" sz="2400" dirty="0">
                <a:solidFill>
                  <a:schemeClr val="accent5">
                    <a:lumMod val="75000"/>
                  </a:schemeClr>
                </a:solidFill>
                <a:latin typeface="#9Slide03 Quicksand Bold" panose="00000800000000000000" pitchFamily="2" charset="0"/>
              </a:rPr>
              <a:t>1. </a:t>
            </a:r>
            <a:r>
              <a:rPr lang="en-US" sz="2400" dirty="0" err="1">
                <a:solidFill>
                  <a:schemeClr val="accent5">
                    <a:lumMod val="75000"/>
                  </a:schemeClr>
                </a:solidFill>
                <a:latin typeface="#9Slide03 Quicksand Bold" panose="00000800000000000000" pitchFamily="2" charset="0"/>
              </a:rPr>
              <a:t>Điều</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gì</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gợi</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tác</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giả</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nhớ</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những</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kỉ</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niệm</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của</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buổi</a:t>
            </a:r>
            <a:r>
              <a:rPr lang="en-US" sz="2400" dirty="0">
                <a:solidFill>
                  <a:schemeClr val="accent5">
                    <a:lumMod val="75000"/>
                  </a:schemeClr>
                </a:solidFill>
                <a:latin typeface="#9Slide03 Quicksand Bold" panose="00000800000000000000" pitchFamily="2" charset="0"/>
              </a:rPr>
              <a:t> </a:t>
            </a:r>
            <a:r>
              <a:rPr lang="en-US" sz="2400" dirty="0" err="1">
                <a:solidFill>
                  <a:schemeClr val="accent5">
                    <a:lumMod val="75000"/>
                  </a:schemeClr>
                </a:solidFill>
                <a:latin typeface="#9Slide03 Quicksand Bold" panose="00000800000000000000" pitchFamily="2" charset="0"/>
              </a:rPr>
              <a:t>tựu</a:t>
            </a:r>
            <a:r>
              <a:rPr lang="en-US" sz="2400" dirty="0">
                <a:solidFill>
                  <a:schemeClr val="accent5">
                    <a:lumMod val="75000"/>
                  </a:schemeClr>
                </a:solidFill>
                <a:latin typeface="#9Slide03 Quicksand Bold" panose="00000800000000000000" pitchFamily="2" charset="0"/>
              </a:rPr>
              <a:t> tr</a:t>
            </a:r>
            <a:r>
              <a:rPr lang="vi-VN" sz="2400" dirty="0">
                <a:solidFill>
                  <a:schemeClr val="accent5">
                    <a:lumMod val="75000"/>
                  </a:schemeClr>
                </a:solidFill>
                <a:latin typeface="#9Slide03 Quicksand Bold" panose="00000800000000000000" pitchFamily="2" charset="0"/>
              </a:rPr>
              <a:t>ư</a:t>
            </a:r>
            <a:r>
              <a:rPr lang="en-US" sz="2400" dirty="0" err="1">
                <a:solidFill>
                  <a:schemeClr val="accent5">
                    <a:lumMod val="75000"/>
                  </a:schemeClr>
                </a:solidFill>
                <a:latin typeface="#9Slide03 Quicksand Bold" panose="00000800000000000000" pitchFamily="2" charset="0"/>
              </a:rPr>
              <a:t>ờng</a:t>
            </a:r>
            <a:r>
              <a:rPr lang="en-US" sz="2400" dirty="0">
                <a:solidFill>
                  <a:schemeClr val="accent5">
                    <a:lumMod val="75000"/>
                  </a:schemeClr>
                </a:solidFill>
                <a:latin typeface="#9Slide03 Quicksand Bold" panose="00000800000000000000" pitchFamily="2" charset="0"/>
              </a:rPr>
              <a:t> ?</a:t>
            </a:r>
          </a:p>
        </p:txBody>
      </p:sp>
      <p:sp>
        <p:nvSpPr>
          <p:cNvPr id="1075" name="TextBox 1074">
            <a:extLst>
              <a:ext uri="{FF2B5EF4-FFF2-40B4-BE49-F238E27FC236}">
                <a16:creationId xmlns:a16="http://schemas.microsoft.com/office/drawing/2014/main" id="{EE39DBEF-4ECA-48B3-9822-ECBE4D4D8F90}"/>
              </a:ext>
            </a:extLst>
          </p:cNvPr>
          <p:cNvSpPr txBox="1"/>
          <p:nvPr/>
        </p:nvSpPr>
        <p:spPr>
          <a:xfrm>
            <a:off x="393405" y="2393913"/>
            <a:ext cx="8601739" cy="3217291"/>
          </a:xfrm>
          <a:prstGeom prst="rect">
            <a:avLst/>
          </a:prstGeom>
          <a:noFill/>
        </p:spPr>
        <p:txBody>
          <a:bodyPr wrap="square" rtlCol="0">
            <a:spAutoFit/>
          </a:bodyPr>
          <a:lstStyle/>
          <a:p>
            <a:pPr algn="just">
              <a:lnSpc>
                <a:spcPct val="150000"/>
              </a:lnSpc>
            </a:pPr>
            <a:r>
              <a:rPr lang="en-US" sz="2300" dirty="0" err="1">
                <a:solidFill>
                  <a:srgbClr val="0000FF"/>
                </a:solidFill>
                <a:latin typeface="#9Slide03 Quicksand Bold" panose="00000800000000000000" pitchFamily="2" charset="0"/>
              </a:rPr>
              <a:t>Điều</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gợi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tác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giả</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nhớ</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đến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những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kỉ</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niệm</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của</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buổi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tựu</a:t>
            </a:r>
            <a:r>
              <a:rPr lang="en-US" sz="2300" dirty="0">
                <a:solidFill>
                  <a:srgbClr val="0000FF"/>
                </a:solidFill>
                <a:latin typeface="#9Slide03 Quicksand Bold" panose="00000800000000000000" pitchFamily="2" charset="0"/>
              </a:rPr>
              <a:t> tr</a:t>
            </a:r>
            <a:r>
              <a:rPr lang="vi-VN" sz="2300" dirty="0">
                <a:solidFill>
                  <a:srgbClr val="0000FF"/>
                </a:solidFill>
                <a:latin typeface="#9Slide03 Quicksand Bold" panose="00000800000000000000" pitchFamily="2" charset="0"/>
              </a:rPr>
              <a:t>ư</a:t>
            </a:r>
            <a:r>
              <a:rPr lang="en-US" sz="2300" dirty="0" err="1">
                <a:solidFill>
                  <a:srgbClr val="0000FF"/>
                </a:solidFill>
                <a:latin typeface="#9Slide03 Quicksand Bold" panose="00000800000000000000" pitchFamily="2" charset="0"/>
              </a:rPr>
              <a:t>ờng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là</a:t>
            </a:r>
            <a:r>
              <a:rPr lang="en-US" sz="2300" dirty="0">
                <a:solidFill>
                  <a:srgbClr val="0000FF"/>
                </a:solidFill>
                <a:latin typeface="#9Slide03 Quicksand Bold" panose="00000800000000000000" pitchFamily="2" charset="0"/>
              </a:rPr>
              <a:t>:</a:t>
            </a:r>
          </a:p>
          <a:p>
            <a:pPr algn="just">
              <a:lnSpc>
                <a:spcPct val="150000"/>
              </a:lnSpc>
            </a:pPr>
            <a:r>
              <a:rPr lang="en-US" sz="2300" dirty="0" err="1">
                <a:solidFill>
                  <a:srgbClr val="0000FF"/>
                </a:solidFill>
                <a:latin typeface="#9Slide03 Quicksand Bold" panose="00000800000000000000" pitchFamily="2" charset="0"/>
              </a:rPr>
              <a:t>Hằng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năm</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cứ</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vào</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cuối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thu</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lá</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ngoài</a:t>
            </a:r>
            <a:r>
              <a:rPr lang="en-US" sz="2300" dirty="0">
                <a:solidFill>
                  <a:srgbClr val="0000FF"/>
                </a:solidFill>
                <a:latin typeface="#9Slide03 Quicksand Bold" panose="00000800000000000000" pitchFamily="2" charset="0"/>
              </a:rPr>
              <a:t> đ</a:t>
            </a:r>
            <a:r>
              <a:rPr lang="vi-VN" sz="2300" dirty="0">
                <a:solidFill>
                  <a:srgbClr val="0000FF"/>
                </a:solidFill>
                <a:latin typeface="#9Slide03 Quicksand Bold" panose="00000800000000000000" pitchFamily="2" charset="0"/>
              </a:rPr>
              <a:t>ư</a:t>
            </a:r>
            <a:r>
              <a:rPr lang="en-US" sz="2300" dirty="0" err="1">
                <a:solidFill>
                  <a:srgbClr val="0000FF"/>
                </a:solidFill>
                <a:latin typeface="#9Slide03 Quicksand Bold" panose="00000800000000000000" pitchFamily="2" charset="0"/>
              </a:rPr>
              <a:t>ờng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rụng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nhiều</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làm</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tác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giả</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lại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nao</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nức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nhớ</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lại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những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kỉ</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niệm</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của</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buổi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tựu</a:t>
            </a:r>
            <a:r>
              <a:rPr lang="en-US" sz="2300" dirty="0">
                <a:solidFill>
                  <a:srgbClr val="0000FF"/>
                </a:solidFill>
                <a:latin typeface="#9Slide03 Quicksand Bold" panose="00000800000000000000" pitchFamily="2" charset="0"/>
              </a:rPr>
              <a:t> tr</a:t>
            </a:r>
            <a:r>
              <a:rPr lang="vi-VN" sz="2300" dirty="0">
                <a:solidFill>
                  <a:srgbClr val="0000FF"/>
                </a:solidFill>
                <a:latin typeface="#9Slide03 Quicksand Bold" panose="00000800000000000000" pitchFamily="2" charset="0"/>
              </a:rPr>
              <a:t>ư</a:t>
            </a:r>
            <a:r>
              <a:rPr lang="en-US" sz="2300" dirty="0" err="1">
                <a:solidFill>
                  <a:srgbClr val="0000FF"/>
                </a:solidFill>
                <a:latin typeface="#9Slide03 Quicksand Bold" panose="00000800000000000000" pitchFamily="2" charset="0"/>
              </a:rPr>
              <a:t>ờng</a:t>
            </a:r>
            <a:r>
              <a:rPr lang="en-US" sz="2300" dirty="0">
                <a:solidFill>
                  <a:srgbClr val="0000FF"/>
                </a:solidFill>
                <a:latin typeface="#9Slide03 Quicksand Bold" panose="00000800000000000000" pitchFamily="2" charset="0"/>
              </a:rPr>
              <a:t>.</a:t>
            </a:r>
          </a:p>
          <a:p>
            <a:pPr algn="just">
              <a:lnSpc>
                <a:spcPct val="150000"/>
              </a:lnSpc>
            </a:pPr>
            <a:r>
              <a:rPr lang="en-US" sz="2300" dirty="0">
                <a:solidFill>
                  <a:srgbClr val="0000FF"/>
                </a:solidFill>
                <a:latin typeface="#9Slide03 Quicksand Bold" panose="00000800000000000000" pitchFamily="2" charset="0"/>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74"/>
                                        </p:tgtEl>
                                        <p:attrNameLst>
                                          <p:attrName>style.visibility</p:attrName>
                                        </p:attrNameLst>
                                      </p:cBhvr>
                                      <p:to>
                                        <p:strVal val="visible"/>
                                      </p:to>
                                    </p:set>
                                    <p:animEffect transition="in" filter="fade">
                                      <p:cBhvr>
                                        <p:cTn id="7" dur="1000"/>
                                        <p:tgtEl>
                                          <p:spTgt spid="1074"/>
                                        </p:tgtEl>
                                      </p:cBhvr>
                                    </p:animEffect>
                                    <p:anim calcmode="lin" valueType="num">
                                      <p:cBhvr>
                                        <p:cTn id="8" dur="1000" fill="hold"/>
                                        <p:tgtEl>
                                          <p:spTgt spid="1074"/>
                                        </p:tgtEl>
                                        <p:attrNameLst>
                                          <p:attrName>ppt_x</p:attrName>
                                        </p:attrNameLst>
                                      </p:cBhvr>
                                      <p:tavLst>
                                        <p:tav tm="0">
                                          <p:val>
                                            <p:strVal val="#ppt_x"/>
                                          </p:val>
                                        </p:tav>
                                        <p:tav tm="100000">
                                          <p:val>
                                            <p:strVal val="#ppt_x"/>
                                          </p:val>
                                        </p:tav>
                                      </p:tavLst>
                                    </p:anim>
                                    <p:anim calcmode="lin" valueType="num">
                                      <p:cBhvr>
                                        <p:cTn id="9" dur="1000" fill="hold"/>
                                        <p:tgtEl>
                                          <p:spTgt spid="1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75"/>
                                        </p:tgtEl>
                                        <p:attrNameLst>
                                          <p:attrName>style.visibility</p:attrName>
                                        </p:attrNameLst>
                                      </p:cBhvr>
                                      <p:to>
                                        <p:strVal val="visible"/>
                                      </p:to>
                                    </p:set>
                                    <p:animEffect transition="in" filter="randombar(horizontal)">
                                      <p:cBhvr>
                                        <p:cTn id="19" dur="5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 grpId="0"/>
      <p:bldP spid="4" grpId="0"/>
      <p:bldP spid="1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6" name="Google Shape;196;p35"/>
          <p:cNvGrpSpPr/>
          <p:nvPr/>
        </p:nvGrpSpPr>
        <p:grpSpPr>
          <a:xfrm>
            <a:off x="-885511" y="5101417"/>
            <a:ext cx="10582770" cy="3792566"/>
            <a:chOff x="10909200" y="2273900"/>
            <a:chExt cx="2160675" cy="774325"/>
          </a:xfrm>
        </p:grpSpPr>
        <p:sp>
          <p:nvSpPr>
            <p:cNvPr id="197" name="Google Shape;197;p35"/>
            <p:cNvSpPr/>
            <p:nvPr/>
          </p:nvSpPr>
          <p:spPr>
            <a:xfrm>
              <a:off x="11101475" y="2517400"/>
              <a:ext cx="217400" cy="198850"/>
            </a:xfrm>
            <a:custGeom>
              <a:avLst/>
              <a:gdLst/>
              <a:ahLst/>
              <a:cxnLst/>
              <a:rect l="l" t="t" r="r" b="b"/>
              <a:pathLst>
                <a:path w="8696" h="7954" extrusionOk="0">
                  <a:moveTo>
                    <a:pt x="2512" y="0"/>
                  </a:moveTo>
                  <a:cubicBezTo>
                    <a:pt x="2450" y="0"/>
                    <a:pt x="2388" y="5"/>
                    <a:pt x="2327" y="15"/>
                  </a:cubicBezTo>
                  <a:cubicBezTo>
                    <a:pt x="2080" y="72"/>
                    <a:pt x="1850" y="179"/>
                    <a:pt x="1653" y="335"/>
                  </a:cubicBezTo>
                  <a:cubicBezTo>
                    <a:pt x="1" y="1551"/>
                    <a:pt x="2976" y="3055"/>
                    <a:pt x="3485" y="3943"/>
                  </a:cubicBezTo>
                  <a:cubicBezTo>
                    <a:pt x="3626" y="4183"/>
                    <a:pt x="3573" y="4259"/>
                    <a:pt x="3426" y="4259"/>
                  </a:cubicBezTo>
                  <a:cubicBezTo>
                    <a:pt x="3331" y="4259"/>
                    <a:pt x="3197" y="4228"/>
                    <a:pt x="3050" y="4189"/>
                  </a:cubicBezTo>
                  <a:cubicBezTo>
                    <a:pt x="2856" y="4137"/>
                    <a:pt x="2688" y="4113"/>
                    <a:pt x="2547" y="4113"/>
                  </a:cubicBezTo>
                  <a:cubicBezTo>
                    <a:pt x="1721" y="4113"/>
                    <a:pt x="1802" y="4914"/>
                    <a:pt x="2721" y="5307"/>
                  </a:cubicBezTo>
                  <a:cubicBezTo>
                    <a:pt x="3743" y="5740"/>
                    <a:pt x="5534" y="6503"/>
                    <a:pt x="4994" y="6503"/>
                  </a:cubicBezTo>
                  <a:cubicBezTo>
                    <a:pt x="4970" y="6503"/>
                    <a:pt x="4941" y="6502"/>
                    <a:pt x="4907" y="6499"/>
                  </a:cubicBezTo>
                  <a:cubicBezTo>
                    <a:pt x="4467" y="6458"/>
                    <a:pt x="3708" y="6192"/>
                    <a:pt x="3290" y="6192"/>
                  </a:cubicBezTo>
                  <a:cubicBezTo>
                    <a:pt x="2950" y="6192"/>
                    <a:pt x="2836" y="6368"/>
                    <a:pt x="3305" y="6983"/>
                  </a:cubicBezTo>
                  <a:cubicBezTo>
                    <a:pt x="3921" y="7789"/>
                    <a:pt x="5249" y="7954"/>
                    <a:pt x="6233" y="7954"/>
                  </a:cubicBezTo>
                  <a:cubicBezTo>
                    <a:pt x="6824" y="7954"/>
                    <a:pt x="7291" y="7895"/>
                    <a:pt x="7405" y="7879"/>
                  </a:cubicBezTo>
                  <a:cubicBezTo>
                    <a:pt x="7529" y="7608"/>
                    <a:pt x="8695" y="5028"/>
                    <a:pt x="7750" y="3704"/>
                  </a:cubicBezTo>
                  <a:cubicBezTo>
                    <a:pt x="7503" y="3360"/>
                    <a:pt x="7331" y="3222"/>
                    <a:pt x="7210" y="3222"/>
                  </a:cubicBezTo>
                  <a:cubicBezTo>
                    <a:pt x="6840" y="3222"/>
                    <a:pt x="6944" y="4503"/>
                    <a:pt x="6814" y="5085"/>
                  </a:cubicBezTo>
                  <a:cubicBezTo>
                    <a:pt x="6788" y="5205"/>
                    <a:pt x="6762" y="5258"/>
                    <a:pt x="6736" y="5258"/>
                  </a:cubicBezTo>
                  <a:cubicBezTo>
                    <a:pt x="6588" y="5258"/>
                    <a:pt x="6425" y="3633"/>
                    <a:pt x="6320" y="2644"/>
                  </a:cubicBezTo>
                  <a:cubicBezTo>
                    <a:pt x="6260" y="2038"/>
                    <a:pt x="5957" y="1686"/>
                    <a:pt x="5675" y="1686"/>
                  </a:cubicBezTo>
                  <a:cubicBezTo>
                    <a:pt x="5417" y="1686"/>
                    <a:pt x="5177" y="1978"/>
                    <a:pt x="5154" y="2636"/>
                  </a:cubicBezTo>
                  <a:cubicBezTo>
                    <a:pt x="5154" y="2752"/>
                    <a:pt x="5134" y="3161"/>
                    <a:pt x="4978" y="3161"/>
                  </a:cubicBezTo>
                  <a:cubicBezTo>
                    <a:pt x="4957" y="3161"/>
                    <a:pt x="4933" y="3154"/>
                    <a:pt x="4907" y="3137"/>
                  </a:cubicBezTo>
                  <a:cubicBezTo>
                    <a:pt x="4792" y="3064"/>
                    <a:pt x="4718" y="2875"/>
                    <a:pt x="4652" y="2768"/>
                  </a:cubicBezTo>
                  <a:cubicBezTo>
                    <a:pt x="4545" y="2562"/>
                    <a:pt x="4447" y="2357"/>
                    <a:pt x="4356" y="2143"/>
                  </a:cubicBezTo>
                  <a:cubicBezTo>
                    <a:pt x="4052" y="1436"/>
                    <a:pt x="3781" y="352"/>
                    <a:pt x="2951" y="72"/>
                  </a:cubicBezTo>
                  <a:cubicBezTo>
                    <a:pt x="2807" y="26"/>
                    <a:pt x="2659" y="0"/>
                    <a:pt x="251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5"/>
            <p:cNvSpPr/>
            <p:nvPr/>
          </p:nvSpPr>
          <p:spPr>
            <a:xfrm>
              <a:off x="12454950" y="2364375"/>
              <a:ext cx="58375" cy="325300"/>
            </a:xfrm>
            <a:custGeom>
              <a:avLst/>
              <a:gdLst/>
              <a:ahLst/>
              <a:cxnLst/>
              <a:rect l="l" t="t" r="r" b="b"/>
              <a:pathLst>
                <a:path w="2335" h="13012" extrusionOk="0">
                  <a:moveTo>
                    <a:pt x="2255" y="0"/>
                  </a:moveTo>
                  <a:cubicBezTo>
                    <a:pt x="2228" y="0"/>
                    <a:pt x="2200" y="21"/>
                    <a:pt x="2187" y="46"/>
                  </a:cubicBezTo>
                  <a:cubicBezTo>
                    <a:pt x="2170" y="112"/>
                    <a:pt x="1" y="6826"/>
                    <a:pt x="2187" y="12965"/>
                  </a:cubicBezTo>
                  <a:cubicBezTo>
                    <a:pt x="2201" y="12986"/>
                    <a:pt x="2222" y="13007"/>
                    <a:pt x="2248" y="13007"/>
                  </a:cubicBezTo>
                  <a:cubicBezTo>
                    <a:pt x="2252" y="13007"/>
                    <a:pt x="2256" y="13007"/>
                    <a:pt x="2261" y="13006"/>
                  </a:cubicBezTo>
                  <a:cubicBezTo>
                    <a:pt x="2265" y="13010"/>
                    <a:pt x="2269" y="13012"/>
                    <a:pt x="2273" y="13012"/>
                  </a:cubicBezTo>
                  <a:cubicBezTo>
                    <a:pt x="2277" y="13012"/>
                    <a:pt x="2281" y="13010"/>
                    <a:pt x="2286" y="13006"/>
                  </a:cubicBezTo>
                  <a:cubicBezTo>
                    <a:pt x="2318" y="12998"/>
                    <a:pt x="2335" y="12956"/>
                    <a:pt x="2327" y="12924"/>
                  </a:cubicBezTo>
                  <a:cubicBezTo>
                    <a:pt x="157" y="6826"/>
                    <a:pt x="2302" y="161"/>
                    <a:pt x="2327" y="96"/>
                  </a:cubicBezTo>
                  <a:cubicBezTo>
                    <a:pt x="2335" y="55"/>
                    <a:pt x="2318" y="13"/>
                    <a:pt x="2277" y="5"/>
                  </a:cubicBezTo>
                  <a:cubicBezTo>
                    <a:pt x="2270" y="2"/>
                    <a:pt x="2263" y="0"/>
                    <a:pt x="22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a:off x="12466675" y="2367950"/>
              <a:ext cx="43650" cy="36750"/>
            </a:xfrm>
            <a:custGeom>
              <a:avLst/>
              <a:gdLst/>
              <a:ahLst/>
              <a:cxnLst/>
              <a:rect l="l" t="t" r="r" b="b"/>
              <a:pathLst>
                <a:path w="1746" h="1470" extrusionOk="0">
                  <a:moveTo>
                    <a:pt x="819" y="0"/>
                  </a:moveTo>
                  <a:cubicBezTo>
                    <a:pt x="767" y="0"/>
                    <a:pt x="713" y="6"/>
                    <a:pt x="658" y="18"/>
                  </a:cubicBezTo>
                  <a:cubicBezTo>
                    <a:pt x="255" y="101"/>
                    <a:pt x="0" y="495"/>
                    <a:pt x="91" y="898"/>
                  </a:cubicBezTo>
                  <a:cubicBezTo>
                    <a:pt x="172" y="1265"/>
                    <a:pt x="492" y="1469"/>
                    <a:pt x="815" y="1469"/>
                  </a:cubicBezTo>
                  <a:cubicBezTo>
                    <a:pt x="1048" y="1469"/>
                    <a:pt x="1282" y="1363"/>
                    <a:pt x="1430" y="1136"/>
                  </a:cubicBezTo>
                  <a:cubicBezTo>
                    <a:pt x="1745" y="633"/>
                    <a:pt x="1369" y="0"/>
                    <a:pt x="81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p:nvPr/>
          </p:nvSpPr>
          <p:spPr>
            <a:xfrm>
              <a:off x="12472025" y="2370825"/>
              <a:ext cx="22025" cy="18750"/>
            </a:xfrm>
            <a:custGeom>
              <a:avLst/>
              <a:gdLst/>
              <a:ahLst/>
              <a:cxnLst/>
              <a:rect l="l" t="t" r="r" b="b"/>
              <a:pathLst>
                <a:path w="881" h="750" extrusionOk="0">
                  <a:moveTo>
                    <a:pt x="413" y="0"/>
                  </a:moveTo>
                  <a:cubicBezTo>
                    <a:pt x="386" y="0"/>
                    <a:pt x="358" y="4"/>
                    <a:pt x="329" y="10"/>
                  </a:cubicBezTo>
                  <a:cubicBezTo>
                    <a:pt x="123" y="60"/>
                    <a:pt x="0" y="257"/>
                    <a:pt x="41" y="454"/>
                  </a:cubicBezTo>
                  <a:cubicBezTo>
                    <a:pt x="84" y="645"/>
                    <a:pt x="246" y="750"/>
                    <a:pt x="409" y="750"/>
                  </a:cubicBezTo>
                  <a:cubicBezTo>
                    <a:pt x="528" y="750"/>
                    <a:pt x="647" y="695"/>
                    <a:pt x="723" y="577"/>
                  </a:cubicBezTo>
                  <a:cubicBezTo>
                    <a:pt x="880" y="323"/>
                    <a:pt x="690" y="0"/>
                    <a:pt x="4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12499000" y="2389425"/>
              <a:ext cx="38775" cy="36800"/>
            </a:xfrm>
            <a:custGeom>
              <a:avLst/>
              <a:gdLst/>
              <a:ahLst/>
              <a:cxnLst/>
              <a:rect l="l" t="t" r="r" b="b"/>
              <a:pathLst>
                <a:path w="1551" h="1472" extrusionOk="0">
                  <a:moveTo>
                    <a:pt x="745" y="0"/>
                  </a:moveTo>
                  <a:cubicBezTo>
                    <a:pt x="363" y="0"/>
                    <a:pt x="0" y="302"/>
                    <a:pt x="6" y="745"/>
                  </a:cubicBezTo>
                  <a:cubicBezTo>
                    <a:pt x="11" y="1186"/>
                    <a:pt x="370" y="1471"/>
                    <a:pt x="745" y="1471"/>
                  </a:cubicBezTo>
                  <a:cubicBezTo>
                    <a:pt x="930" y="1471"/>
                    <a:pt x="1119" y="1402"/>
                    <a:pt x="1271" y="1247"/>
                  </a:cubicBezTo>
                  <a:cubicBezTo>
                    <a:pt x="1551" y="959"/>
                    <a:pt x="1543" y="491"/>
                    <a:pt x="1255" y="211"/>
                  </a:cubicBezTo>
                  <a:cubicBezTo>
                    <a:pt x="1104" y="65"/>
                    <a:pt x="922" y="0"/>
                    <a:pt x="74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12515375" y="2395750"/>
              <a:ext cx="19725" cy="18650"/>
            </a:xfrm>
            <a:custGeom>
              <a:avLst/>
              <a:gdLst/>
              <a:ahLst/>
              <a:cxnLst/>
              <a:rect l="l" t="t" r="r" b="b"/>
              <a:pathLst>
                <a:path w="789" h="746" extrusionOk="0">
                  <a:moveTo>
                    <a:pt x="377" y="1"/>
                  </a:moveTo>
                  <a:cubicBezTo>
                    <a:pt x="184" y="1"/>
                    <a:pt x="0" y="153"/>
                    <a:pt x="0" y="377"/>
                  </a:cubicBezTo>
                  <a:cubicBezTo>
                    <a:pt x="6" y="598"/>
                    <a:pt x="189" y="745"/>
                    <a:pt x="379" y="745"/>
                  </a:cubicBezTo>
                  <a:cubicBezTo>
                    <a:pt x="472" y="745"/>
                    <a:pt x="566" y="710"/>
                    <a:pt x="641" y="632"/>
                  </a:cubicBezTo>
                  <a:cubicBezTo>
                    <a:pt x="789" y="484"/>
                    <a:pt x="781" y="246"/>
                    <a:pt x="633" y="106"/>
                  </a:cubicBezTo>
                  <a:cubicBezTo>
                    <a:pt x="557" y="33"/>
                    <a:pt x="466"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12491400" y="2440475"/>
              <a:ext cx="38775" cy="36850"/>
            </a:xfrm>
            <a:custGeom>
              <a:avLst/>
              <a:gdLst/>
              <a:ahLst/>
              <a:cxnLst/>
              <a:rect l="l" t="t" r="r" b="b"/>
              <a:pathLst>
                <a:path w="1551" h="1474" extrusionOk="0">
                  <a:moveTo>
                    <a:pt x="744" y="0"/>
                  </a:moveTo>
                  <a:cubicBezTo>
                    <a:pt x="363" y="0"/>
                    <a:pt x="0" y="300"/>
                    <a:pt x="6" y="750"/>
                  </a:cubicBezTo>
                  <a:cubicBezTo>
                    <a:pt x="11" y="1186"/>
                    <a:pt x="373" y="1473"/>
                    <a:pt x="746" y="1473"/>
                  </a:cubicBezTo>
                  <a:cubicBezTo>
                    <a:pt x="929" y="1473"/>
                    <a:pt x="1115" y="1405"/>
                    <a:pt x="1263" y="1251"/>
                  </a:cubicBezTo>
                  <a:cubicBezTo>
                    <a:pt x="1551" y="955"/>
                    <a:pt x="1542" y="495"/>
                    <a:pt x="1247" y="207"/>
                  </a:cubicBezTo>
                  <a:cubicBezTo>
                    <a:pt x="1099" y="64"/>
                    <a:pt x="919" y="0"/>
                    <a:pt x="74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12507750" y="2446775"/>
              <a:ext cx="19550" cy="18675"/>
            </a:xfrm>
            <a:custGeom>
              <a:avLst/>
              <a:gdLst/>
              <a:ahLst/>
              <a:cxnLst/>
              <a:rect l="l" t="t" r="r" b="b"/>
              <a:pathLst>
                <a:path w="782" h="747" extrusionOk="0">
                  <a:moveTo>
                    <a:pt x="374" y="1"/>
                  </a:moveTo>
                  <a:cubicBezTo>
                    <a:pt x="183" y="1"/>
                    <a:pt x="1" y="154"/>
                    <a:pt x="1" y="383"/>
                  </a:cubicBezTo>
                  <a:cubicBezTo>
                    <a:pt x="6" y="604"/>
                    <a:pt x="190" y="747"/>
                    <a:pt x="380" y="747"/>
                  </a:cubicBezTo>
                  <a:cubicBezTo>
                    <a:pt x="473" y="747"/>
                    <a:pt x="567" y="713"/>
                    <a:pt x="642" y="637"/>
                  </a:cubicBezTo>
                  <a:cubicBezTo>
                    <a:pt x="782" y="489"/>
                    <a:pt x="782" y="251"/>
                    <a:pt x="634" y="111"/>
                  </a:cubicBezTo>
                  <a:cubicBezTo>
                    <a:pt x="557" y="35"/>
                    <a:pt x="465" y="1"/>
                    <a:pt x="3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12486675" y="2501900"/>
              <a:ext cx="38775" cy="36850"/>
            </a:xfrm>
            <a:custGeom>
              <a:avLst/>
              <a:gdLst/>
              <a:ahLst/>
              <a:cxnLst/>
              <a:rect l="l" t="t" r="r" b="b"/>
              <a:pathLst>
                <a:path w="1551" h="1474" extrusionOk="0">
                  <a:moveTo>
                    <a:pt x="750" y="0"/>
                  </a:moveTo>
                  <a:cubicBezTo>
                    <a:pt x="367" y="0"/>
                    <a:pt x="0" y="300"/>
                    <a:pt x="6" y="750"/>
                  </a:cubicBezTo>
                  <a:cubicBezTo>
                    <a:pt x="17" y="1186"/>
                    <a:pt x="380" y="1474"/>
                    <a:pt x="754" y="1474"/>
                  </a:cubicBezTo>
                  <a:cubicBezTo>
                    <a:pt x="937" y="1474"/>
                    <a:pt x="1123" y="1405"/>
                    <a:pt x="1271" y="1251"/>
                  </a:cubicBezTo>
                  <a:cubicBezTo>
                    <a:pt x="1551" y="955"/>
                    <a:pt x="1542" y="495"/>
                    <a:pt x="1255" y="207"/>
                  </a:cubicBezTo>
                  <a:cubicBezTo>
                    <a:pt x="1107" y="65"/>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12503100" y="2508150"/>
              <a:ext cx="19675" cy="18675"/>
            </a:xfrm>
            <a:custGeom>
              <a:avLst/>
              <a:gdLst/>
              <a:ahLst/>
              <a:cxnLst/>
              <a:rect l="l" t="t" r="r" b="b"/>
              <a:pathLst>
                <a:path w="787" h="747" extrusionOk="0">
                  <a:moveTo>
                    <a:pt x="383" y="0"/>
                  </a:moveTo>
                  <a:cubicBezTo>
                    <a:pt x="188" y="0"/>
                    <a:pt x="1" y="154"/>
                    <a:pt x="6" y="385"/>
                  </a:cubicBezTo>
                  <a:cubicBezTo>
                    <a:pt x="12" y="604"/>
                    <a:pt x="192" y="746"/>
                    <a:pt x="381" y="746"/>
                  </a:cubicBezTo>
                  <a:cubicBezTo>
                    <a:pt x="475" y="746"/>
                    <a:pt x="570" y="711"/>
                    <a:pt x="647" y="631"/>
                  </a:cubicBezTo>
                  <a:cubicBezTo>
                    <a:pt x="787" y="483"/>
                    <a:pt x="779" y="253"/>
                    <a:pt x="639" y="105"/>
                  </a:cubicBezTo>
                  <a:cubicBezTo>
                    <a:pt x="564" y="33"/>
                    <a:pt x="472"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12486675" y="2555525"/>
              <a:ext cx="38775" cy="36850"/>
            </a:xfrm>
            <a:custGeom>
              <a:avLst/>
              <a:gdLst/>
              <a:ahLst/>
              <a:cxnLst/>
              <a:rect l="l" t="t" r="r" b="b"/>
              <a:pathLst>
                <a:path w="1551" h="1474" extrusionOk="0">
                  <a:moveTo>
                    <a:pt x="750" y="0"/>
                  </a:moveTo>
                  <a:cubicBezTo>
                    <a:pt x="367" y="0"/>
                    <a:pt x="0" y="300"/>
                    <a:pt x="6" y="750"/>
                  </a:cubicBezTo>
                  <a:cubicBezTo>
                    <a:pt x="17" y="1186"/>
                    <a:pt x="380" y="1473"/>
                    <a:pt x="754" y="1473"/>
                  </a:cubicBezTo>
                  <a:cubicBezTo>
                    <a:pt x="937" y="1473"/>
                    <a:pt x="1123" y="1405"/>
                    <a:pt x="1271" y="1251"/>
                  </a:cubicBezTo>
                  <a:cubicBezTo>
                    <a:pt x="1551" y="955"/>
                    <a:pt x="1551" y="487"/>
                    <a:pt x="1255" y="207"/>
                  </a:cubicBezTo>
                  <a:cubicBezTo>
                    <a:pt x="1107" y="64"/>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12503100" y="2561750"/>
              <a:ext cx="19675" cy="18650"/>
            </a:xfrm>
            <a:custGeom>
              <a:avLst/>
              <a:gdLst/>
              <a:ahLst/>
              <a:cxnLst/>
              <a:rect l="l" t="t" r="r" b="b"/>
              <a:pathLst>
                <a:path w="787" h="746" extrusionOk="0">
                  <a:moveTo>
                    <a:pt x="382" y="1"/>
                  </a:moveTo>
                  <a:cubicBezTo>
                    <a:pt x="187" y="1"/>
                    <a:pt x="1" y="153"/>
                    <a:pt x="6" y="377"/>
                  </a:cubicBezTo>
                  <a:cubicBezTo>
                    <a:pt x="12" y="598"/>
                    <a:pt x="196" y="745"/>
                    <a:pt x="385" y="745"/>
                  </a:cubicBezTo>
                  <a:cubicBezTo>
                    <a:pt x="478" y="745"/>
                    <a:pt x="572" y="710"/>
                    <a:pt x="647" y="632"/>
                  </a:cubicBezTo>
                  <a:cubicBezTo>
                    <a:pt x="787" y="484"/>
                    <a:pt x="779" y="246"/>
                    <a:pt x="639" y="106"/>
                  </a:cubicBezTo>
                  <a:cubicBezTo>
                    <a:pt x="564" y="33"/>
                    <a:pt x="472" y="1"/>
                    <a:pt x="3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12492825" y="2603300"/>
              <a:ext cx="38800" cy="36775"/>
            </a:xfrm>
            <a:custGeom>
              <a:avLst/>
              <a:gdLst/>
              <a:ahLst/>
              <a:cxnLst/>
              <a:rect l="l" t="t" r="r" b="b"/>
              <a:pathLst>
                <a:path w="1552" h="1471" extrusionOk="0">
                  <a:moveTo>
                    <a:pt x="749" y="0"/>
                  </a:moveTo>
                  <a:cubicBezTo>
                    <a:pt x="367" y="0"/>
                    <a:pt x="1" y="302"/>
                    <a:pt x="6" y="745"/>
                  </a:cubicBezTo>
                  <a:cubicBezTo>
                    <a:pt x="12" y="1185"/>
                    <a:pt x="371" y="1471"/>
                    <a:pt x="746" y="1471"/>
                  </a:cubicBezTo>
                  <a:cubicBezTo>
                    <a:pt x="931" y="1471"/>
                    <a:pt x="1120" y="1401"/>
                    <a:pt x="1272" y="1246"/>
                  </a:cubicBezTo>
                  <a:cubicBezTo>
                    <a:pt x="1551" y="959"/>
                    <a:pt x="1543" y="490"/>
                    <a:pt x="1255" y="211"/>
                  </a:cubicBezTo>
                  <a:cubicBezTo>
                    <a:pt x="1107" y="65"/>
                    <a:pt x="926" y="0"/>
                    <a:pt x="74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12509275" y="2609625"/>
              <a:ext cx="19675" cy="18625"/>
            </a:xfrm>
            <a:custGeom>
              <a:avLst/>
              <a:gdLst/>
              <a:ahLst/>
              <a:cxnLst/>
              <a:rect l="l" t="t" r="r" b="b"/>
              <a:pathLst>
                <a:path w="787" h="745" extrusionOk="0">
                  <a:moveTo>
                    <a:pt x="379" y="1"/>
                  </a:moveTo>
                  <a:cubicBezTo>
                    <a:pt x="187" y="1"/>
                    <a:pt x="0" y="152"/>
                    <a:pt x="6" y="377"/>
                  </a:cubicBezTo>
                  <a:cubicBezTo>
                    <a:pt x="6" y="598"/>
                    <a:pt x="188" y="745"/>
                    <a:pt x="377" y="745"/>
                  </a:cubicBezTo>
                  <a:cubicBezTo>
                    <a:pt x="469" y="745"/>
                    <a:pt x="563" y="710"/>
                    <a:pt x="638" y="632"/>
                  </a:cubicBezTo>
                  <a:cubicBezTo>
                    <a:pt x="786" y="484"/>
                    <a:pt x="778" y="246"/>
                    <a:pt x="630" y="106"/>
                  </a:cubicBezTo>
                  <a:cubicBezTo>
                    <a:pt x="557" y="33"/>
                    <a:pt x="467" y="1"/>
                    <a:pt x="3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12456200" y="2415825"/>
              <a:ext cx="43625" cy="36750"/>
            </a:xfrm>
            <a:custGeom>
              <a:avLst/>
              <a:gdLst/>
              <a:ahLst/>
              <a:cxnLst/>
              <a:rect l="l" t="t" r="r" b="b"/>
              <a:pathLst>
                <a:path w="1745" h="1470" extrusionOk="0">
                  <a:moveTo>
                    <a:pt x="813" y="0"/>
                  </a:moveTo>
                  <a:cubicBezTo>
                    <a:pt x="760" y="0"/>
                    <a:pt x="705" y="6"/>
                    <a:pt x="649" y="18"/>
                  </a:cubicBezTo>
                  <a:cubicBezTo>
                    <a:pt x="247" y="109"/>
                    <a:pt x="0" y="503"/>
                    <a:pt x="91" y="897"/>
                  </a:cubicBezTo>
                  <a:cubicBezTo>
                    <a:pt x="171" y="1267"/>
                    <a:pt x="487" y="1470"/>
                    <a:pt x="807" y="1470"/>
                  </a:cubicBezTo>
                  <a:cubicBezTo>
                    <a:pt x="1043" y="1470"/>
                    <a:pt x="1281" y="1361"/>
                    <a:pt x="1430" y="1128"/>
                  </a:cubicBezTo>
                  <a:cubicBezTo>
                    <a:pt x="1745" y="625"/>
                    <a:pt x="1362" y="0"/>
                    <a:pt x="81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461325" y="2418700"/>
              <a:ext cx="22225" cy="18675"/>
            </a:xfrm>
            <a:custGeom>
              <a:avLst/>
              <a:gdLst/>
              <a:ahLst/>
              <a:cxnLst/>
              <a:rect l="l" t="t" r="r" b="b"/>
              <a:pathLst>
                <a:path w="889" h="747" extrusionOk="0">
                  <a:moveTo>
                    <a:pt x="414" y="0"/>
                  </a:moveTo>
                  <a:cubicBezTo>
                    <a:pt x="386" y="0"/>
                    <a:pt x="358" y="3"/>
                    <a:pt x="329" y="10"/>
                  </a:cubicBezTo>
                  <a:cubicBezTo>
                    <a:pt x="132" y="59"/>
                    <a:pt x="1" y="257"/>
                    <a:pt x="50" y="454"/>
                  </a:cubicBezTo>
                  <a:cubicBezTo>
                    <a:pt x="88" y="641"/>
                    <a:pt x="250" y="747"/>
                    <a:pt x="414" y="747"/>
                  </a:cubicBezTo>
                  <a:cubicBezTo>
                    <a:pt x="531" y="747"/>
                    <a:pt x="649" y="693"/>
                    <a:pt x="724" y="577"/>
                  </a:cubicBezTo>
                  <a:cubicBezTo>
                    <a:pt x="888" y="323"/>
                    <a:pt x="692" y="0"/>
                    <a:pt x="4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450850" y="2465225"/>
              <a:ext cx="41350" cy="36850"/>
            </a:xfrm>
            <a:custGeom>
              <a:avLst/>
              <a:gdLst/>
              <a:ahLst/>
              <a:cxnLst/>
              <a:rect l="l" t="t" r="r" b="b"/>
              <a:pathLst>
                <a:path w="1654" h="1474" extrusionOk="0">
                  <a:moveTo>
                    <a:pt x="828" y="0"/>
                  </a:moveTo>
                  <a:cubicBezTo>
                    <a:pt x="601" y="0"/>
                    <a:pt x="371" y="104"/>
                    <a:pt x="223" y="327"/>
                  </a:cubicBezTo>
                  <a:cubicBezTo>
                    <a:pt x="1" y="672"/>
                    <a:pt x="91" y="1124"/>
                    <a:pt x="428" y="1346"/>
                  </a:cubicBezTo>
                  <a:cubicBezTo>
                    <a:pt x="558" y="1434"/>
                    <a:pt x="698" y="1474"/>
                    <a:pt x="834" y="1474"/>
                  </a:cubicBezTo>
                  <a:cubicBezTo>
                    <a:pt x="1265" y="1474"/>
                    <a:pt x="1654" y="1077"/>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12453525" y="2473125"/>
              <a:ext cx="20800" cy="18675"/>
            </a:xfrm>
            <a:custGeom>
              <a:avLst/>
              <a:gdLst/>
              <a:ahLst/>
              <a:cxnLst/>
              <a:rect l="l" t="t" r="r" b="b"/>
              <a:pathLst>
                <a:path w="832" h="747" extrusionOk="0">
                  <a:moveTo>
                    <a:pt x="418" y="0"/>
                  </a:moveTo>
                  <a:cubicBezTo>
                    <a:pt x="302" y="0"/>
                    <a:pt x="185" y="52"/>
                    <a:pt x="107" y="167"/>
                  </a:cubicBezTo>
                  <a:cubicBezTo>
                    <a:pt x="0" y="339"/>
                    <a:pt x="42" y="569"/>
                    <a:pt x="214" y="685"/>
                  </a:cubicBezTo>
                  <a:cubicBezTo>
                    <a:pt x="279" y="728"/>
                    <a:pt x="348" y="747"/>
                    <a:pt x="416" y="747"/>
                  </a:cubicBezTo>
                  <a:cubicBezTo>
                    <a:pt x="633" y="747"/>
                    <a:pt x="831" y="549"/>
                    <a:pt x="781" y="298"/>
                  </a:cubicBezTo>
                  <a:cubicBezTo>
                    <a:pt x="747" y="109"/>
                    <a:pt x="584"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12447775" y="2517200"/>
              <a:ext cx="41350" cy="36775"/>
            </a:xfrm>
            <a:custGeom>
              <a:avLst/>
              <a:gdLst/>
              <a:ahLst/>
              <a:cxnLst/>
              <a:rect l="l" t="t" r="r" b="b"/>
              <a:pathLst>
                <a:path w="1654" h="1471" extrusionOk="0">
                  <a:moveTo>
                    <a:pt x="828" y="0"/>
                  </a:moveTo>
                  <a:cubicBezTo>
                    <a:pt x="600" y="0"/>
                    <a:pt x="371" y="104"/>
                    <a:pt x="222" y="327"/>
                  </a:cubicBezTo>
                  <a:cubicBezTo>
                    <a:pt x="0" y="672"/>
                    <a:pt x="91" y="1124"/>
                    <a:pt x="428" y="1346"/>
                  </a:cubicBezTo>
                  <a:cubicBezTo>
                    <a:pt x="557" y="1432"/>
                    <a:pt x="696" y="1471"/>
                    <a:pt x="831" y="1471"/>
                  </a:cubicBezTo>
                  <a:cubicBezTo>
                    <a:pt x="1263" y="1471"/>
                    <a:pt x="1654" y="1078"/>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12450225" y="2525100"/>
              <a:ext cx="21000" cy="18675"/>
            </a:xfrm>
            <a:custGeom>
              <a:avLst/>
              <a:gdLst/>
              <a:ahLst/>
              <a:cxnLst/>
              <a:rect l="l" t="t" r="r" b="b"/>
              <a:pathLst>
                <a:path w="840" h="747" extrusionOk="0">
                  <a:moveTo>
                    <a:pt x="424" y="0"/>
                  </a:moveTo>
                  <a:cubicBezTo>
                    <a:pt x="309" y="0"/>
                    <a:pt x="193" y="53"/>
                    <a:pt x="116" y="167"/>
                  </a:cubicBezTo>
                  <a:cubicBezTo>
                    <a:pt x="1" y="339"/>
                    <a:pt x="50" y="570"/>
                    <a:pt x="223" y="685"/>
                  </a:cubicBezTo>
                  <a:cubicBezTo>
                    <a:pt x="287" y="728"/>
                    <a:pt x="357" y="747"/>
                    <a:pt x="425" y="747"/>
                  </a:cubicBezTo>
                  <a:cubicBezTo>
                    <a:pt x="642" y="747"/>
                    <a:pt x="840" y="549"/>
                    <a:pt x="790" y="298"/>
                  </a:cubicBezTo>
                  <a:cubicBezTo>
                    <a:pt x="751" y="109"/>
                    <a:pt x="589" y="0"/>
                    <a:pt x="42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2449200" y="2571225"/>
              <a:ext cx="41425" cy="36775"/>
            </a:xfrm>
            <a:custGeom>
              <a:avLst/>
              <a:gdLst/>
              <a:ahLst/>
              <a:cxnLst/>
              <a:rect l="l" t="t" r="r" b="b"/>
              <a:pathLst>
                <a:path w="1657" h="1471" extrusionOk="0">
                  <a:moveTo>
                    <a:pt x="837" y="0"/>
                  </a:moveTo>
                  <a:cubicBezTo>
                    <a:pt x="609" y="0"/>
                    <a:pt x="380" y="104"/>
                    <a:pt x="231" y="327"/>
                  </a:cubicBezTo>
                  <a:cubicBezTo>
                    <a:pt x="1" y="664"/>
                    <a:pt x="99" y="1116"/>
                    <a:pt x="436" y="1346"/>
                  </a:cubicBezTo>
                  <a:cubicBezTo>
                    <a:pt x="566" y="1432"/>
                    <a:pt x="705" y="1471"/>
                    <a:pt x="839" y="1471"/>
                  </a:cubicBezTo>
                  <a:cubicBezTo>
                    <a:pt x="1269" y="1471"/>
                    <a:pt x="1656" y="1078"/>
                    <a:pt x="1562" y="590"/>
                  </a:cubicBezTo>
                  <a:cubicBezTo>
                    <a:pt x="1485" y="213"/>
                    <a:pt x="1162"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12451875" y="2579050"/>
              <a:ext cx="21000" cy="18650"/>
            </a:xfrm>
            <a:custGeom>
              <a:avLst/>
              <a:gdLst/>
              <a:ahLst/>
              <a:cxnLst/>
              <a:rect l="l" t="t" r="r" b="b"/>
              <a:pathLst>
                <a:path w="840" h="746" extrusionOk="0">
                  <a:moveTo>
                    <a:pt x="424" y="1"/>
                  </a:moveTo>
                  <a:cubicBezTo>
                    <a:pt x="307" y="1"/>
                    <a:pt x="191" y="55"/>
                    <a:pt x="116" y="170"/>
                  </a:cubicBezTo>
                  <a:cubicBezTo>
                    <a:pt x="1" y="335"/>
                    <a:pt x="50" y="565"/>
                    <a:pt x="223" y="680"/>
                  </a:cubicBezTo>
                  <a:cubicBezTo>
                    <a:pt x="288" y="725"/>
                    <a:pt x="359" y="746"/>
                    <a:pt x="427" y="746"/>
                  </a:cubicBezTo>
                  <a:cubicBezTo>
                    <a:pt x="643" y="746"/>
                    <a:pt x="840" y="545"/>
                    <a:pt x="790" y="302"/>
                  </a:cubicBezTo>
                  <a:cubicBezTo>
                    <a:pt x="751" y="109"/>
                    <a:pt x="588" y="1"/>
                    <a:pt x="4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12458250" y="2621150"/>
              <a:ext cx="41550" cy="36775"/>
            </a:xfrm>
            <a:custGeom>
              <a:avLst/>
              <a:gdLst/>
              <a:ahLst/>
              <a:cxnLst/>
              <a:rect l="l" t="t" r="r" b="b"/>
              <a:pathLst>
                <a:path w="1662" h="1471" extrusionOk="0">
                  <a:moveTo>
                    <a:pt x="836" y="0"/>
                  </a:moveTo>
                  <a:cubicBezTo>
                    <a:pt x="609" y="0"/>
                    <a:pt x="379" y="104"/>
                    <a:pt x="231" y="327"/>
                  </a:cubicBezTo>
                  <a:cubicBezTo>
                    <a:pt x="0" y="664"/>
                    <a:pt x="99" y="1124"/>
                    <a:pt x="436" y="1346"/>
                  </a:cubicBezTo>
                  <a:cubicBezTo>
                    <a:pt x="565" y="1432"/>
                    <a:pt x="705" y="1471"/>
                    <a:pt x="840" y="1471"/>
                  </a:cubicBezTo>
                  <a:cubicBezTo>
                    <a:pt x="1271" y="1471"/>
                    <a:pt x="1662" y="1078"/>
                    <a:pt x="1562" y="590"/>
                  </a:cubicBezTo>
                  <a:cubicBezTo>
                    <a:pt x="1484" y="213"/>
                    <a:pt x="1162" y="0"/>
                    <a:pt x="83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12460925" y="2628975"/>
              <a:ext cx="20975" cy="18675"/>
            </a:xfrm>
            <a:custGeom>
              <a:avLst/>
              <a:gdLst/>
              <a:ahLst/>
              <a:cxnLst/>
              <a:rect l="l" t="t" r="r" b="b"/>
              <a:pathLst>
                <a:path w="839" h="747" extrusionOk="0">
                  <a:moveTo>
                    <a:pt x="427" y="1"/>
                  </a:moveTo>
                  <a:cubicBezTo>
                    <a:pt x="311" y="1"/>
                    <a:pt x="194" y="55"/>
                    <a:pt x="115" y="170"/>
                  </a:cubicBezTo>
                  <a:cubicBezTo>
                    <a:pt x="0" y="343"/>
                    <a:pt x="50" y="573"/>
                    <a:pt x="222" y="680"/>
                  </a:cubicBezTo>
                  <a:cubicBezTo>
                    <a:pt x="289" y="726"/>
                    <a:pt x="360" y="747"/>
                    <a:pt x="430" y="747"/>
                  </a:cubicBezTo>
                  <a:cubicBezTo>
                    <a:pt x="645" y="747"/>
                    <a:pt x="839" y="550"/>
                    <a:pt x="789" y="302"/>
                  </a:cubicBezTo>
                  <a:cubicBezTo>
                    <a:pt x="751" y="109"/>
                    <a:pt x="591" y="1"/>
                    <a:pt x="4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12413675" y="2354075"/>
              <a:ext cx="46850" cy="238425"/>
            </a:xfrm>
            <a:custGeom>
              <a:avLst/>
              <a:gdLst/>
              <a:ahLst/>
              <a:cxnLst/>
              <a:rect l="l" t="t" r="r" b="b"/>
              <a:pathLst>
                <a:path w="1874" h="9537" extrusionOk="0">
                  <a:moveTo>
                    <a:pt x="1481" y="1"/>
                  </a:moveTo>
                  <a:cubicBezTo>
                    <a:pt x="1459" y="1"/>
                    <a:pt x="1437" y="12"/>
                    <a:pt x="1430" y="39"/>
                  </a:cubicBezTo>
                  <a:cubicBezTo>
                    <a:pt x="1414" y="89"/>
                    <a:pt x="0" y="5069"/>
                    <a:pt x="1767" y="9506"/>
                  </a:cubicBezTo>
                  <a:cubicBezTo>
                    <a:pt x="1775" y="9523"/>
                    <a:pt x="1792" y="9531"/>
                    <a:pt x="1808" y="9531"/>
                  </a:cubicBezTo>
                  <a:cubicBezTo>
                    <a:pt x="1812" y="9535"/>
                    <a:pt x="1816" y="9537"/>
                    <a:pt x="1820" y="9537"/>
                  </a:cubicBezTo>
                  <a:cubicBezTo>
                    <a:pt x="1825" y="9537"/>
                    <a:pt x="1829" y="9535"/>
                    <a:pt x="1833" y="9531"/>
                  </a:cubicBezTo>
                  <a:cubicBezTo>
                    <a:pt x="1866" y="9523"/>
                    <a:pt x="1874" y="9490"/>
                    <a:pt x="1866" y="9465"/>
                  </a:cubicBezTo>
                  <a:cubicBezTo>
                    <a:pt x="115" y="5060"/>
                    <a:pt x="1520" y="121"/>
                    <a:pt x="1529" y="64"/>
                  </a:cubicBezTo>
                  <a:cubicBezTo>
                    <a:pt x="1543" y="25"/>
                    <a:pt x="1512" y="1"/>
                    <a:pt x="14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12437500" y="2341275"/>
              <a:ext cx="30325" cy="25725"/>
            </a:xfrm>
            <a:custGeom>
              <a:avLst/>
              <a:gdLst/>
              <a:ahLst/>
              <a:cxnLst/>
              <a:rect l="l" t="t" r="r" b="b"/>
              <a:pathLst>
                <a:path w="1213" h="1029" extrusionOk="0">
                  <a:moveTo>
                    <a:pt x="530" y="0"/>
                  </a:moveTo>
                  <a:cubicBezTo>
                    <a:pt x="523" y="0"/>
                    <a:pt x="517" y="0"/>
                    <a:pt x="510" y="1"/>
                  </a:cubicBezTo>
                  <a:cubicBezTo>
                    <a:pt x="222" y="9"/>
                    <a:pt x="0" y="247"/>
                    <a:pt x="17" y="535"/>
                  </a:cubicBezTo>
                  <a:cubicBezTo>
                    <a:pt x="28" y="834"/>
                    <a:pt x="276" y="1029"/>
                    <a:pt x="533" y="1029"/>
                  </a:cubicBezTo>
                  <a:cubicBezTo>
                    <a:pt x="665" y="1029"/>
                    <a:pt x="799" y="978"/>
                    <a:pt x="904" y="864"/>
                  </a:cubicBezTo>
                  <a:cubicBezTo>
                    <a:pt x="1212" y="532"/>
                    <a:pt x="969"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12438725" y="2388275"/>
              <a:ext cx="42550" cy="26850"/>
            </a:xfrm>
            <a:custGeom>
              <a:avLst/>
              <a:gdLst/>
              <a:ahLst/>
              <a:cxnLst/>
              <a:rect l="l" t="t" r="r" b="b"/>
              <a:pathLst>
                <a:path w="1702" h="1074" extrusionOk="0">
                  <a:moveTo>
                    <a:pt x="1649" y="0"/>
                  </a:moveTo>
                  <a:cubicBezTo>
                    <a:pt x="1645" y="0"/>
                    <a:pt x="1640" y="1"/>
                    <a:pt x="1636" y="3"/>
                  </a:cubicBezTo>
                  <a:cubicBezTo>
                    <a:pt x="1587" y="11"/>
                    <a:pt x="477" y="233"/>
                    <a:pt x="9" y="997"/>
                  </a:cubicBezTo>
                  <a:cubicBezTo>
                    <a:pt x="1" y="1022"/>
                    <a:pt x="9" y="1046"/>
                    <a:pt x="34" y="1063"/>
                  </a:cubicBezTo>
                  <a:cubicBezTo>
                    <a:pt x="34" y="1071"/>
                    <a:pt x="42" y="1071"/>
                    <a:pt x="50" y="1071"/>
                  </a:cubicBezTo>
                  <a:cubicBezTo>
                    <a:pt x="53" y="1072"/>
                    <a:pt x="56" y="1073"/>
                    <a:pt x="60" y="1073"/>
                  </a:cubicBezTo>
                  <a:cubicBezTo>
                    <a:pt x="75" y="1073"/>
                    <a:pt x="93" y="1060"/>
                    <a:pt x="99" y="1046"/>
                  </a:cubicBezTo>
                  <a:cubicBezTo>
                    <a:pt x="543" y="331"/>
                    <a:pt x="1644" y="101"/>
                    <a:pt x="1653" y="101"/>
                  </a:cubicBezTo>
                  <a:cubicBezTo>
                    <a:pt x="1677" y="93"/>
                    <a:pt x="1702" y="68"/>
                    <a:pt x="1694" y="44"/>
                  </a:cubicBezTo>
                  <a:cubicBezTo>
                    <a:pt x="1687" y="16"/>
                    <a:pt x="1669"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12466675" y="2376600"/>
              <a:ext cx="30325" cy="25775"/>
            </a:xfrm>
            <a:custGeom>
              <a:avLst/>
              <a:gdLst/>
              <a:ahLst/>
              <a:cxnLst/>
              <a:rect l="l" t="t" r="r" b="b"/>
              <a:pathLst>
                <a:path w="1213" h="1031" extrusionOk="0">
                  <a:moveTo>
                    <a:pt x="530" y="1"/>
                  </a:moveTo>
                  <a:cubicBezTo>
                    <a:pt x="523" y="1"/>
                    <a:pt x="517" y="1"/>
                    <a:pt x="510" y="1"/>
                  </a:cubicBezTo>
                  <a:cubicBezTo>
                    <a:pt x="222" y="18"/>
                    <a:pt x="0" y="256"/>
                    <a:pt x="9" y="535"/>
                  </a:cubicBezTo>
                  <a:cubicBezTo>
                    <a:pt x="19" y="838"/>
                    <a:pt x="269" y="1031"/>
                    <a:pt x="527" y="1031"/>
                  </a:cubicBezTo>
                  <a:cubicBezTo>
                    <a:pt x="661" y="1031"/>
                    <a:pt x="798" y="979"/>
                    <a:pt x="904" y="864"/>
                  </a:cubicBezTo>
                  <a:cubicBezTo>
                    <a:pt x="1212" y="540"/>
                    <a:pt x="969"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2435850" y="2436575"/>
              <a:ext cx="42550" cy="26975"/>
            </a:xfrm>
            <a:custGeom>
              <a:avLst/>
              <a:gdLst/>
              <a:ahLst/>
              <a:cxnLst/>
              <a:rect l="l" t="t" r="r" b="b"/>
              <a:pathLst>
                <a:path w="1702" h="1079" extrusionOk="0">
                  <a:moveTo>
                    <a:pt x="1649" y="0"/>
                  </a:moveTo>
                  <a:cubicBezTo>
                    <a:pt x="1645" y="0"/>
                    <a:pt x="1640" y="1"/>
                    <a:pt x="1636" y="2"/>
                  </a:cubicBezTo>
                  <a:cubicBezTo>
                    <a:pt x="1595" y="10"/>
                    <a:pt x="486" y="232"/>
                    <a:pt x="17" y="996"/>
                  </a:cubicBezTo>
                  <a:cubicBezTo>
                    <a:pt x="1" y="1021"/>
                    <a:pt x="9" y="1054"/>
                    <a:pt x="34" y="1070"/>
                  </a:cubicBezTo>
                  <a:cubicBezTo>
                    <a:pt x="42" y="1070"/>
                    <a:pt x="42" y="1070"/>
                    <a:pt x="50" y="1078"/>
                  </a:cubicBezTo>
                  <a:cubicBezTo>
                    <a:pt x="75" y="1078"/>
                    <a:pt x="91" y="1070"/>
                    <a:pt x="108" y="1054"/>
                  </a:cubicBezTo>
                  <a:cubicBezTo>
                    <a:pt x="551" y="330"/>
                    <a:pt x="1644" y="109"/>
                    <a:pt x="1661" y="100"/>
                  </a:cubicBezTo>
                  <a:cubicBezTo>
                    <a:pt x="1685" y="100"/>
                    <a:pt x="1702" y="67"/>
                    <a:pt x="1702" y="43"/>
                  </a:cubicBezTo>
                  <a:cubicBezTo>
                    <a:pt x="1695" y="21"/>
                    <a:pt x="1675"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12464000" y="2424875"/>
              <a:ext cx="30100" cy="25750"/>
            </a:xfrm>
            <a:custGeom>
              <a:avLst/>
              <a:gdLst/>
              <a:ahLst/>
              <a:cxnLst/>
              <a:rect l="l" t="t" r="r" b="b"/>
              <a:pathLst>
                <a:path w="1204" h="1030" extrusionOk="0">
                  <a:moveTo>
                    <a:pt x="522" y="1"/>
                  </a:moveTo>
                  <a:cubicBezTo>
                    <a:pt x="515" y="1"/>
                    <a:pt x="509" y="1"/>
                    <a:pt x="502" y="1"/>
                  </a:cubicBezTo>
                  <a:cubicBezTo>
                    <a:pt x="222" y="10"/>
                    <a:pt x="1" y="248"/>
                    <a:pt x="9" y="535"/>
                  </a:cubicBezTo>
                  <a:cubicBezTo>
                    <a:pt x="20" y="834"/>
                    <a:pt x="268" y="1029"/>
                    <a:pt x="525" y="1029"/>
                  </a:cubicBezTo>
                  <a:cubicBezTo>
                    <a:pt x="657" y="1029"/>
                    <a:pt x="791" y="978"/>
                    <a:pt x="896" y="864"/>
                  </a:cubicBezTo>
                  <a:cubicBezTo>
                    <a:pt x="1204" y="532"/>
                    <a:pt x="969" y="1"/>
                    <a:pt x="52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12438925" y="2487100"/>
              <a:ext cx="43075" cy="26850"/>
            </a:xfrm>
            <a:custGeom>
              <a:avLst/>
              <a:gdLst/>
              <a:ahLst/>
              <a:cxnLst/>
              <a:rect l="l" t="t" r="r" b="b"/>
              <a:pathLst>
                <a:path w="1723" h="1074" extrusionOk="0">
                  <a:moveTo>
                    <a:pt x="1658" y="1"/>
                  </a:moveTo>
                  <a:cubicBezTo>
                    <a:pt x="1654" y="1"/>
                    <a:pt x="1649" y="1"/>
                    <a:pt x="1645" y="2"/>
                  </a:cubicBezTo>
                  <a:cubicBezTo>
                    <a:pt x="1595" y="10"/>
                    <a:pt x="486" y="232"/>
                    <a:pt x="17" y="997"/>
                  </a:cubicBezTo>
                  <a:cubicBezTo>
                    <a:pt x="1" y="1021"/>
                    <a:pt x="9" y="1046"/>
                    <a:pt x="34" y="1062"/>
                  </a:cubicBezTo>
                  <a:cubicBezTo>
                    <a:pt x="42" y="1071"/>
                    <a:pt x="50" y="1071"/>
                    <a:pt x="59" y="1071"/>
                  </a:cubicBezTo>
                  <a:cubicBezTo>
                    <a:pt x="63" y="1073"/>
                    <a:pt x="67" y="1074"/>
                    <a:pt x="72" y="1074"/>
                  </a:cubicBezTo>
                  <a:cubicBezTo>
                    <a:pt x="86" y="1074"/>
                    <a:pt x="102" y="1064"/>
                    <a:pt x="108" y="1046"/>
                  </a:cubicBezTo>
                  <a:cubicBezTo>
                    <a:pt x="552" y="331"/>
                    <a:pt x="1653" y="101"/>
                    <a:pt x="1661" y="101"/>
                  </a:cubicBezTo>
                  <a:cubicBezTo>
                    <a:pt x="1722" y="93"/>
                    <a:pt x="1712" y="1"/>
                    <a:pt x="16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12467075" y="2475625"/>
              <a:ext cx="30125" cy="25625"/>
            </a:xfrm>
            <a:custGeom>
              <a:avLst/>
              <a:gdLst/>
              <a:ahLst/>
              <a:cxnLst/>
              <a:rect l="l" t="t" r="r" b="b"/>
              <a:pathLst>
                <a:path w="1205" h="1025" extrusionOk="0">
                  <a:moveTo>
                    <a:pt x="530" y="1"/>
                  </a:moveTo>
                  <a:cubicBezTo>
                    <a:pt x="524" y="1"/>
                    <a:pt x="517" y="1"/>
                    <a:pt x="510" y="1"/>
                  </a:cubicBezTo>
                  <a:cubicBezTo>
                    <a:pt x="223" y="9"/>
                    <a:pt x="1" y="248"/>
                    <a:pt x="9" y="527"/>
                  </a:cubicBezTo>
                  <a:cubicBezTo>
                    <a:pt x="20" y="832"/>
                    <a:pt x="269" y="1025"/>
                    <a:pt x="527" y="1025"/>
                  </a:cubicBezTo>
                  <a:cubicBezTo>
                    <a:pt x="658" y="1025"/>
                    <a:pt x="791" y="975"/>
                    <a:pt x="897" y="864"/>
                  </a:cubicBezTo>
                  <a:cubicBezTo>
                    <a:pt x="1204" y="532"/>
                    <a:pt x="970"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2401475" y="2378000"/>
              <a:ext cx="40575" cy="30900"/>
            </a:xfrm>
            <a:custGeom>
              <a:avLst/>
              <a:gdLst/>
              <a:ahLst/>
              <a:cxnLst/>
              <a:rect l="l" t="t" r="r" b="b"/>
              <a:pathLst>
                <a:path w="1623" h="1236" extrusionOk="0">
                  <a:moveTo>
                    <a:pt x="79" y="1"/>
                  </a:moveTo>
                  <a:cubicBezTo>
                    <a:pt x="24" y="1"/>
                    <a:pt x="1" y="87"/>
                    <a:pt x="69" y="109"/>
                  </a:cubicBezTo>
                  <a:cubicBezTo>
                    <a:pt x="77" y="109"/>
                    <a:pt x="1146" y="446"/>
                    <a:pt x="1515" y="1211"/>
                  </a:cubicBezTo>
                  <a:cubicBezTo>
                    <a:pt x="1524" y="1219"/>
                    <a:pt x="1532" y="1227"/>
                    <a:pt x="1548" y="1235"/>
                  </a:cubicBezTo>
                  <a:lnTo>
                    <a:pt x="1581" y="1235"/>
                  </a:lnTo>
                  <a:cubicBezTo>
                    <a:pt x="1606" y="1219"/>
                    <a:pt x="1622" y="1186"/>
                    <a:pt x="1606" y="1161"/>
                  </a:cubicBezTo>
                  <a:cubicBezTo>
                    <a:pt x="1220" y="356"/>
                    <a:pt x="143" y="19"/>
                    <a:pt x="94"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12386750" y="2366400"/>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6"/>
                    <a:pt x="1184" y="590"/>
                  </a:cubicBezTo>
                  <a:cubicBezTo>
                    <a:pt x="1217" y="302"/>
                    <a:pt x="1028" y="48"/>
                    <a:pt x="740"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12398475" y="2426275"/>
              <a:ext cx="39875" cy="30900"/>
            </a:xfrm>
            <a:custGeom>
              <a:avLst/>
              <a:gdLst/>
              <a:ahLst/>
              <a:cxnLst/>
              <a:rect l="l" t="t" r="r" b="b"/>
              <a:pathLst>
                <a:path w="1595" h="1236" extrusionOk="0">
                  <a:moveTo>
                    <a:pt x="53" y="1"/>
                  </a:moveTo>
                  <a:cubicBezTo>
                    <a:pt x="33" y="1"/>
                    <a:pt x="15" y="17"/>
                    <a:pt x="8" y="44"/>
                  </a:cubicBezTo>
                  <a:cubicBezTo>
                    <a:pt x="0" y="69"/>
                    <a:pt x="8" y="93"/>
                    <a:pt x="41" y="101"/>
                  </a:cubicBezTo>
                  <a:cubicBezTo>
                    <a:pt x="49" y="101"/>
                    <a:pt x="1118" y="447"/>
                    <a:pt x="1488" y="1211"/>
                  </a:cubicBezTo>
                  <a:cubicBezTo>
                    <a:pt x="1496" y="1219"/>
                    <a:pt x="1504" y="1227"/>
                    <a:pt x="1520" y="1235"/>
                  </a:cubicBezTo>
                  <a:lnTo>
                    <a:pt x="1553" y="1235"/>
                  </a:lnTo>
                  <a:cubicBezTo>
                    <a:pt x="1578" y="1219"/>
                    <a:pt x="1594" y="1186"/>
                    <a:pt x="1578" y="1162"/>
                  </a:cubicBezTo>
                  <a:cubicBezTo>
                    <a:pt x="1192" y="356"/>
                    <a:pt x="115" y="19"/>
                    <a:pt x="66" y="3"/>
                  </a:cubicBezTo>
                  <a:cubicBezTo>
                    <a:pt x="62" y="1"/>
                    <a:pt x="57" y="1"/>
                    <a:pt x="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12383050" y="2414675"/>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7"/>
                    <a:pt x="1184" y="590"/>
                  </a:cubicBezTo>
                  <a:cubicBezTo>
                    <a:pt x="1217" y="302"/>
                    <a:pt x="1020" y="48"/>
                    <a:pt x="740" y="7"/>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12400525" y="2474150"/>
              <a:ext cx="39875" cy="30850"/>
            </a:xfrm>
            <a:custGeom>
              <a:avLst/>
              <a:gdLst/>
              <a:ahLst/>
              <a:cxnLst/>
              <a:rect l="l" t="t" r="r" b="b"/>
              <a:pathLst>
                <a:path w="1595" h="1234" extrusionOk="0">
                  <a:moveTo>
                    <a:pt x="58" y="0"/>
                  </a:moveTo>
                  <a:cubicBezTo>
                    <a:pt x="33" y="0"/>
                    <a:pt x="15" y="15"/>
                    <a:pt x="8" y="35"/>
                  </a:cubicBezTo>
                  <a:cubicBezTo>
                    <a:pt x="0" y="68"/>
                    <a:pt x="17" y="93"/>
                    <a:pt x="41" y="101"/>
                  </a:cubicBezTo>
                  <a:cubicBezTo>
                    <a:pt x="50" y="101"/>
                    <a:pt x="1118" y="446"/>
                    <a:pt x="1488" y="1211"/>
                  </a:cubicBezTo>
                  <a:cubicBezTo>
                    <a:pt x="1496" y="1219"/>
                    <a:pt x="1512" y="1227"/>
                    <a:pt x="1521" y="1227"/>
                  </a:cubicBezTo>
                  <a:cubicBezTo>
                    <a:pt x="1529" y="1231"/>
                    <a:pt x="1535" y="1233"/>
                    <a:pt x="1540" y="1233"/>
                  </a:cubicBezTo>
                  <a:cubicBezTo>
                    <a:pt x="1545" y="1233"/>
                    <a:pt x="1549" y="1231"/>
                    <a:pt x="1553" y="1227"/>
                  </a:cubicBezTo>
                  <a:cubicBezTo>
                    <a:pt x="1578" y="1219"/>
                    <a:pt x="1595" y="1186"/>
                    <a:pt x="1578" y="1161"/>
                  </a:cubicBezTo>
                  <a:cubicBezTo>
                    <a:pt x="1192" y="356"/>
                    <a:pt x="115" y="19"/>
                    <a:pt x="74" y="3"/>
                  </a:cubicBezTo>
                  <a:cubicBezTo>
                    <a:pt x="68" y="1"/>
                    <a:pt x="6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12385100" y="2462550"/>
              <a:ext cx="30450" cy="25675"/>
            </a:xfrm>
            <a:custGeom>
              <a:avLst/>
              <a:gdLst/>
              <a:ahLst/>
              <a:cxnLst/>
              <a:rect l="l" t="t" r="r" b="b"/>
              <a:pathLst>
                <a:path w="1218" h="1027" extrusionOk="0">
                  <a:moveTo>
                    <a:pt x="663" y="1"/>
                  </a:moveTo>
                  <a:cubicBezTo>
                    <a:pt x="255" y="1"/>
                    <a:pt x="1" y="479"/>
                    <a:pt x="264" y="820"/>
                  </a:cubicBezTo>
                  <a:cubicBezTo>
                    <a:pt x="368" y="962"/>
                    <a:pt x="518" y="1026"/>
                    <a:pt x="667" y="1026"/>
                  </a:cubicBezTo>
                  <a:cubicBezTo>
                    <a:pt x="907" y="1026"/>
                    <a:pt x="1144" y="860"/>
                    <a:pt x="1184" y="582"/>
                  </a:cubicBezTo>
                  <a:cubicBezTo>
                    <a:pt x="1217" y="302"/>
                    <a:pt x="1028" y="39"/>
                    <a:pt x="741"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11397325" y="2308975"/>
              <a:ext cx="46875" cy="238400"/>
            </a:xfrm>
            <a:custGeom>
              <a:avLst/>
              <a:gdLst/>
              <a:ahLst/>
              <a:cxnLst/>
              <a:rect l="l" t="t" r="r" b="b"/>
              <a:pathLst>
                <a:path w="1875" h="9536" extrusionOk="0">
                  <a:moveTo>
                    <a:pt x="1480" y="0"/>
                  </a:moveTo>
                  <a:cubicBezTo>
                    <a:pt x="1455" y="0"/>
                    <a:pt x="1437" y="15"/>
                    <a:pt x="1431" y="35"/>
                  </a:cubicBezTo>
                  <a:cubicBezTo>
                    <a:pt x="1414" y="85"/>
                    <a:pt x="1" y="5065"/>
                    <a:pt x="1767" y="9502"/>
                  </a:cubicBezTo>
                  <a:cubicBezTo>
                    <a:pt x="1776" y="9519"/>
                    <a:pt x="1784" y="9527"/>
                    <a:pt x="1800" y="9535"/>
                  </a:cubicBezTo>
                  <a:lnTo>
                    <a:pt x="1833" y="9535"/>
                  </a:lnTo>
                  <a:cubicBezTo>
                    <a:pt x="1858" y="9527"/>
                    <a:pt x="1874" y="9494"/>
                    <a:pt x="1858" y="9469"/>
                  </a:cubicBezTo>
                  <a:cubicBezTo>
                    <a:pt x="116" y="5065"/>
                    <a:pt x="1513" y="118"/>
                    <a:pt x="1529" y="68"/>
                  </a:cubicBezTo>
                  <a:cubicBezTo>
                    <a:pt x="1537" y="35"/>
                    <a:pt x="1521" y="11"/>
                    <a:pt x="1496" y="2"/>
                  </a:cubicBezTo>
                  <a:cubicBezTo>
                    <a:pt x="1490" y="1"/>
                    <a:pt x="1485" y="0"/>
                    <a:pt x="14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11421150" y="2296075"/>
              <a:ext cx="30125" cy="25775"/>
            </a:xfrm>
            <a:custGeom>
              <a:avLst/>
              <a:gdLst/>
              <a:ahLst/>
              <a:cxnLst/>
              <a:rect l="l" t="t" r="r" b="b"/>
              <a:pathLst>
                <a:path w="1205" h="1031" extrusionOk="0">
                  <a:moveTo>
                    <a:pt x="523" y="0"/>
                  </a:moveTo>
                  <a:cubicBezTo>
                    <a:pt x="516" y="0"/>
                    <a:pt x="509" y="0"/>
                    <a:pt x="502" y="1"/>
                  </a:cubicBezTo>
                  <a:cubicBezTo>
                    <a:pt x="223" y="9"/>
                    <a:pt x="1" y="255"/>
                    <a:pt x="9" y="535"/>
                  </a:cubicBezTo>
                  <a:cubicBezTo>
                    <a:pt x="20" y="838"/>
                    <a:pt x="266" y="1030"/>
                    <a:pt x="522" y="1030"/>
                  </a:cubicBezTo>
                  <a:cubicBezTo>
                    <a:pt x="655" y="1030"/>
                    <a:pt x="790" y="979"/>
                    <a:pt x="897" y="864"/>
                  </a:cubicBezTo>
                  <a:cubicBezTo>
                    <a:pt x="1204" y="532"/>
                    <a:pt x="970" y="0"/>
                    <a:pt x="52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11422200" y="2343125"/>
              <a:ext cx="43100" cy="26950"/>
            </a:xfrm>
            <a:custGeom>
              <a:avLst/>
              <a:gdLst/>
              <a:ahLst/>
              <a:cxnLst/>
              <a:rect l="l" t="t" r="r" b="b"/>
              <a:pathLst>
                <a:path w="1724" h="1078" extrusionOk="0">
                  <a:moveTo>
                    <a:pt x="1643" y="0"/>
                  </a:moveTo>
                  <a:cubicBezTo>
                    <a:pt x="1641" y="0"/>
                    <a:pt x="1638" y="0"/>
                    <a:pt x="1635" y="1"/>
                  </a:cubicBezTo>
                  <a:cubicBezTo>
                    <a:pt x="1594" y="9"/>
                    <a:pt x="485" y="231"/>
                    <a:pt x="16" y="995"/>
                  </a:cubicBezTo>
                  <a:cubicBezTo>
                    <a:pt x="0" y="1020"/>
                    <a:pt x="8" y="1052"/>
                    <a:pt x="33" y="1069"/>
                  </a:cubicBezTo>
                  <a:cubicBezTo>
                    <a:pt x="41" y="1069"/>
                    <a:pt x="41" y="1069"/>
                    <a:pt x="49" y="1077"/>
                  </a:cubicBezTo>
                  <a:cubicBezTo>
                    <a:pt x="74" y="1077"/>
                    <a:pt x="90" y="1069"/>
                    <a:pt x="107" y="1052"/>
                  </a:cubicBezTo>
                  <a:cubicBezTo>
                    <a:pt x="551" y="329"/>
                    <a:pt x="1644" y="107"/>
                    <a:pt x="1660" y="107"/>
                  </a:cubicBezTo>
                  <a:cubicBezTo>
                    <a:pt x="1723" y="92"/>
                    <a:pt x="1703" y="0"/>
                    <a:pt x="1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11450325" y="2331625"/>
              <a:ext cx="30325" cy="25725"/>
            </a:xfrm>
            <a:custGeom>
              <a:avLst/>
              <a:gdLst/>
              <a:ahLst/>
              <a:cxnLst/>
              <a:rect l="l" t="t" r="r" b="b"/>
              <a:pathLst>
                <a:path w="1213" h="1029" extrusionOk="0">
                  <a:moveTo>
                    <a:pt x="530" y="0"/>
                  </a:moveTo>
                  <a:cubicBezTo>
                    <a:pt x="524" y="0"/>
                    <a:pt x="517" y="0"/>
                    <a:pt x="510" y="0"/>
                  </a:cubicBezTo>
                  <a:cubicBezTo>
                    <a:pt x="223" y="9"/>
                    <a:pt x="1" y="247"/>
                    <a:pt x="17" y="535"/>
                  </a:cubicBezTo>
                  <a:cubicBezTo>
                    <a:pt x="28" y="834"/>
                    <a:pt x="276" y="1028"/>
                    <a:pt x="534" y="1028"/>
                  </a:cubicBezTo>
                  <a:cubicBezTo>
                    <a:pt x="665" y="1028"/>
                    <a:pt x="799" y="977"/>
                    <a:pt x="905" y="863"/>
                  </a:cubicBezTo>
                  <a:cubicBezTo>
                    <a:pt x="1212" y="531"/>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11419525" y="2391350"/>
              <a:ext cx="43025" cy="26875"/>
            </a:xfrm>
            <a:custGeom>
              <a:avLst/>
              <a:gdLst/>
              <a:ahLst/>
              <a:cxnLst/>
              <a:rect l="l" t="t" r="r" b="b"/>
              <a:pathLst>
                <a:path w="1721" h="1075" extrusionOk="0">
                  <a:moveTo>
                    <a:pt x="1650" y="1"/>
                  </a:moveTo>
                  <a:cubicBezTo>
                    <a:pt x="1645" y="1"/>
                    <a:pt x="1641" y="2"/>
                    <a:pt x="1636" y="3"/>
                  </a:cubicBezTo>
                  <a:cubicBezTo>
                    <a:pt x="1586" y="11"/>
                    <a:pt x="485" y="233"/>
                    <a:pt x="17" y="997"/>
                  </a:cubicBezTo>
                  <a:cubicBezTo>
                    <a:pt x="0" y="1022"/>
                    <a:pt x="8" y="1046"/>
                    <a:pt x="33" y="1063"/>
                  </a:cubicBezTo>
                  <a:lnTo>
                    <a:pt x="49" y="1071"/>
                  </a:lnTo>
                  <a:cubicBezTo>
                    <a:pt x="54" y="1073"/>
                    <a:pt x="58" y="1074"/>
                    <a:pt x="63" y="1074"/>
                  </a:cubicBezTo>
                  <a:cubicBezTo>
                    <a:pt x="77" y="1074"/>
                    <a:pt x="93" y="1065"/>
                    <a:pt x="99" y="1046"/>
                  </a:cubicBezTo>
                  <a:cubicBezTo>
                    <a:pt x="543" y="331"/>
                    <a:pt x="1644" y="101"/>
                    <a:pt x="1652" y="101"/>
                  </a:cubicBezTo>
                  <a:cubicBezTo>
                    <a:pt x="1720" y="86"/>
                    <a:pt x="1704" y="1"/>
                    <a:pt x="1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11447450" y="2379900"/>
              <a:ext cx="30325" cy="25625"/>
            </a:xfrm>
            <a:custGeom>
              <a:avLst/>
              <a:gdLst/>
              <a:ahLst/>
              <a:cxnLst/>
              <a:rect l="l" t="t" r="r" b="b"/>
              <a:pathLst>
                <a:path w="1213" h="1025" extrusionOk="0">
                  <a:moveTo>
                    <a:pt x="530" y="0"/>
                  </a:moveTo>
                  <a:cubicBezTo>
                    <a:pt x="524" y="0"/>
                    <a:pt x="517" y="0"/>
                    <a:pt x="510" y="1"/>
                  </a:cubicBezTo>
                  <a:cubicBezTo>
                    <a:pt x="223" y="9"/>
                    <a:pt x="1" y="247"/>
                    <a:pt x="17" y="527"/>
                  </a:cubicBezTo>
                  <a:cubicBezTo>
                    <a:pt x="28" y="831"/>
                    <a:pt x="277" y="1024"/>
                    <a:pt x="535" y="1024"/>
                  </a:cubicBezTo>
                  <a:cubicBezTo>
                    <a:pt x="666" y="1024"/>
                    <a:pt x="799" y="974"/>
                    <a:pt x="905" y="863"/>
                  </a:cubicBezTo>
                  <a:cubicBezTo>
                    <a:pt x="1212" y="532"/>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11422600" y="2441925"/>
              <a:ext cx="43100" cy="26950"/>
            </a:xfrm>
            <a:custGeom>
              <a:avLst/>
              <a:gdLst/>
              <a:ahLst/>
              <a:cxnLst/>
              <a:rect l="l" t="t" r="r" b="b"/>
              <a:pathLst>
                <a:path w="1724" h="1078" extrusionOk="0">
                  <a:moveTo>
                    <a:pt x="1643" y="1"/>
                  </a:moveTo>
                  <a:cubicBezTo>
                    <a:pt x="1641" y="1"/>
                    <a:pt x="1638" y="1"/>
                    <a:pt x="1636" y="1"/>
                  </a:cubicBezTo>
                  <a:cubicBezTo>
                    <a:pt x="1586" y="10"/>
                    <a:pt x="485" y="240"/>
                    <a:pt x="17" y="996"/>
                  </a:cubicBezTo>
                  <a:cubicBezTo>
                    <a:pt x="0" y="1020"/>
                    <a:pt x="9" y="1053"/>
                    <a:pt x="33" y="1070"/>
                  </a:cubicBezTo>
                  <a:cubicBezTo>
                    <a:pt x="42" y="1070"/>
                    <a:pt x="42" y="1078"/>
                    <a:pt x="50" y="1078"/>
                  </a:cubicBezTo>
                  <a:cubicBezTo>
                    <a:pt x="74" y="1078"/>
                    <a:pt x="91" y="1070"/>
                    <a:pt x="107" y="1053"/>
                  </a:cubicBezTo>
                  <a:cubicBezTo>
                    <a:pt x="551" y="330"/>
                    <a:pt x="1644" y="108"/>
                    <a:pt x="1652" y="108"/>
                  </a:cubicBezTo>
                  <a:cubicBezTo>
                    <a:pt x="1723" y="92"/>
                    <a:pt x="1703" y="1"/>
                    <a:pt x="16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11450550" y="2430425"/>
              <a:ext cx="30300" cy="25750"/>
            </a:xfrm>
            <a:custGeom>
              <a:avLst/>
              <a:gdLst/>
              <a:ahLst/>
              <a:cxnLst/>
              <a:rect l="l" t="t" r="r" b="b"/>
              <a:pathLst>
                <a:path w="1212" h="1030" extrusionOk="0">
                  <a:moveTo>
                    <a:pt x="530" y="1"/>
                  </a:moveTo>
                  <a:cubicBezTo>
                    <a:pt x="523" y="1"/>
                    <a:pt x="516" y="1"/>
                    <a:pt x="510" y="1"/>
                  </a:cubicBezTo>
                  <a:cubicBezTo>
                    <a:pt x="230" y="9"/>
                    <a:pt x="0" y="248"/>
                    <a:pt x="16" y="535"/>
                  </a:cubicBezTo>
                  <a:cubicBezTo>
                    <a:pt x="27" y="834"/>
                    <a:pt x="276" y="1029"/>
                    <a:pt x="533" y="1029"/>
                  </a:cubicBezTo>
                  <a:cubicBezTo>
                    <a:pt x="664" y="1029"/>
                    <a:pt x="798" y="978"/>
                    <a:pt x="904" y="864"/>
                  </a:cubicBezTo>
                  <a:cubicBezTo>
                    <a:pt x="1212" y="532"/>
                    <a:pt x="977"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11385625" y="2333000"/>
              <a:ext cx="39875" cy="30700"/>
            </a:xfrm>
            <a:custGeom>
              <a:avLst/>
              <a:gdLst/>
              <a:ahLst/>
              <a:cxnLst/>
              <a:rect l="l" t="t" r="r" b="b"/>
              <a:pathLst>
                <a:path w="1595" h="1228" extrusionOk="0">
                  <a:moveTo>
                    <a:pt x="60" y="1"/>
                  </a:moveTo>
                  <a:cubicBezTo>
                    <a:pt x="39" y="1"/>
                    <a:pt x="15" y="16"/>
                    <a:pt x="8" y="36"/>
                  </a:cubicBezTo>
                  <a:cubicBezTo>
                    <a:pt x="0" y="60"/>
                    <a:pt x="17" y="93"/>
                    <a:pt x="41" y="102"/>
                  </a:cubicBezTo>
                  <a:cubicBezTo>
                    <a:pt x="50" y="102"/>
                    <a:pt x="1126" y="438"/>
                    <a:pt x="1488" y="1203"/>
                  </a:cubicBezTo>
                  <a:cubicBezTo>
                    <a:pt x="1496" y="1219"/>
                    <a:pt x="1512" y="1227"/>
                    <a:pt x="1529" y="1227"/>
                  </a:cubicBezTo>
                  <a:lnTo>
                    <a:pt x="1562" y="1227"/>
                  </a:lnTo>
                  <a:cubicBezTo>
                    <a:pt x="1586" y="1211"/>
                    <a:pt x="1594" y="1186"/>
                    <a:pt x="1586" y="1162"/>
                  </a:cubicBezTo>
                  <a:cubicBezTo>
                    <a:pt x="1192" y="356"/>
                    <a:pt x="123" y="11"/>
                    <a:pt x="74" y="3"/>
                  </a:cubicBezTo>
                  <a:cubicBezTo>
                    <a:pt x="70" y="1"/>
                    <a:pt x="65"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11370350" y="2321250"/>
              <a:ext cx="30500" cy="25750"/>
            </a:xfrm>
            <a:custGeom>
              <a:avLst/>
              <a:gdLst/>
              <a:ahLst/>
              <a:cxnLst/>
              <a:rect l="l" t="t" r="r" b="b"/>
              <a:pathLst>
                <a:path w="1220" h="1030" extrusionOk="0">
                  <a:moveTo>
                    <a:pt x="673" y="0"/>
                  </a:moveTo>
                  <a:cubicBezTo>
                    <a:pt x="260" y="0"/>
                    <a:pt x="1" y="476"/>
                    <a:pt x="258" y="826"/>
                  </a:cubicBezTo>
                  <a:cubicBezTo>
                    <a:pt x="365" y="965"/>
                    <a:pt x="517" y="1029"/>
                    <a:pt x="666" y="1029"/>
                  </a:cubicBezTo>
                  <a:cubicBezTo>
                    <a:pt x="904"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11381425" y="2381300"/>
              <a:ext cx="40375" cy="30875"/>
            </a:xfrm>
            <a:custGeom>
              <a:avLst/>
              <a:gdLst/>
              <a:ahLst/>
              <a:cxnLst/>
              <a:rect l="l" t="t" r="r" b="b"/>
              <a:pathLst>
                <a:path w="1615" h="1235" extrusionOk="0">
                  <a:moveTo>
                    <a:pt x="80" y="0"/>
                  </a:moveTo>
                  <a:cubicBezTo>
                    <a:pt x="24" y="0"/>
                    <a:pt x="1" y="86"/>
                    <a:pt x="61" y="109"/>
                  </a:cubicBezTo>
                  <a:cubicBezTo>
                    <a:pt x="70" y="109"/>
                    <a:pt x="1146" y="446"/>
                    <a:pt x="1508" y="1210"/>
                  </a:cubicBezTo>
                  <a:cubicBezTo>
                    <a:pt x="1516" y="1218"/>
                    <a:pt x="1532" y="1227"/>
                    <a:pt x="1549" y="1235"/>
                  </a:cubicBezTo>
                  <a:lnTo>
                    <a:pt x="1582" y="1235"/>
                  </a:lnTo>
                  <a:cubicBezTo>
                    <a:pt x="1606" y="1218"/>
                    <a:pt x="1615" y="1185"/>
                    <a:pt x="1606" y="1161"/>
                  </a:cubicBezTo>
                  <a:cubicBezTo>
                    <a:pt x="1212" y="355"/>
                    <a:pt x="135" y="19"/>
                    <a:pt x="94" y="2"/>
                  </a:cubicBezTo>
                  <a:cubicBezTo>
                    <a:pt x="89" y="1"/>
                    <a:pt x="84" y="0"/>
                    <a:pt x="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11366650" y="2369525"/>
              <a:ext cx="30500" cy="25750"/>
            </a:xfrm>
            <a:custGeom>
              <a:avLst/>
              <a:gdLst/>
              <a:ahLst/>
              <a:cxnLst/>
              <a:rect l="l" t="t" r="r" b="b"/>
              <a:pathLst>
                <a:path w="1220" h="1030" extrusionOk="0">
                  <a:moveTo>
                    <a:pt x="673" y="0"/>
                  </a:moveTo>
                  <a:cubicBezTo>
                    <a:pt x="261" y="0"/>
                    <a:pt x="1" y="476"/>
                    <a:pt x="258" y="826"/>
                  </a:cubicBezTo>
                  <a:cubicBezTo>
                    <a:pt x="365" y="966"/>
                    <a:pt x="517" y="1029"/>
                    <a:pt x="666" y="1029"/>
                  </a:cubicBezTo>
                  <a:cubicBezTo>
                    <a:pt x="905"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11383975" y="2429125"/>
              <a:ext cx="39875" cy="30725"/>
            </a:xfrm>
            <a:custGeom>
              <a:avLst/>
              <a:gdLst/>
              <a:ahLst/>
              <a:cxnLst/>
              <a:rect l="l" t="t" r="r" b="b"/>
              <a:pathLst>
                <a:path w="1595" h="1229" extrusionOk="0">
                  <a:moveTo>
                    <a:pt x="56" y="1"/>
                  </a:moveTo>
                  <a:cubicBezTo>
                    <a:pt x="36" y="1"/>
                    <a:pt x="15" y="12"/>
                    <a:pt x="9" y="37"/>
                  </a:cubicBezTo>
                  <a:cubicBezTo>
                    <a:pt x="0" y="61"/>
                    <a:pt x="17" y="86"/>
                    <a:pt x="42" y="102"/>
                  </a:cubicBezTo>
                  <a:cubicBezTo>
                    <a:pt x="58" y="102"/>
                    <a:pt x="1126" y="439"/>
                    <a:pt x="1488" y="1204"/>
                  </a:cubicBezTo>
                  <a:cubicBezTo>
                    <a:pt x="1496" y="1212"/>
                    <a:pt x="1513" y="1228"/>
                    <a:pt x="1529" y="1228"/>
                  </a:cubicBezTo>
                  <a:lnTo>
                    <a:pt x="1562" y="1228"/>
                  </a:lnTo>
                  <a:cubicBezTo>
                    <a:pt x="1587" y="1212"/>
                    <a:pt x="1595" y="1187"/>
                    <a:pt x="1587" y="1154"/>
                  </a:cubicBezTo>
                  <a:cubicBezTo>
                    <a:pt x="1200" y="349"/>
                    <a:pt x="124" y="12"/>
                    <a:pt x="74" y="4"/>
                  </a:cubicBezTo>
                  <a:cubicBezTo>
                    <a:pt x="69" y="2"/>
                    <a:pt x="62"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11368750" y="2417350"/>
              <a:ext cx="30450" cy="25775"/>
            </a:xfrm>
            <a:custGeom>
              <a:avLst/>
              <a:gdLst/>
              <a:ahLst/>
              <a:cxnLst/>
              <a:rect l="l" t="t" r="r" b="b"/>
              <a:pathLst>
                <a:path w="1218" h="1031" extrusionOk="0">
                  <a:moveTo>
                    <a:pt x="663" y="1"/>
                  </a:moveTo>
                  <a:cubicBezTo>
                    <a:pt x="255" y="1"/>
                    <a:pt x="1" y="480"/>
                    <a:pt x="256" y="828"/>
                  </a:cubicBezTo>
                  <a:cubicBezTo>
                    <a:pt x="364" y="967"/>
                    <a:pt x="515" y="1031"/>
                    <a:pt x="664" y="1031"/>
                  </a:cubicBezTo>
                  <a:cubicBezTo>
                    <a:pt x="903" y="1031"/>
                    <a:pt x="1136" y="868"/>
                    <a:pt x="1177" y="590"/>
                  </a:cubicBezTo>
                  <a:cubicBezTo>
                    <a:pt x="1218" y="311"/>
                    <a:pt x="1020" y="48"/>
                    <a:pt x="741" y="6"/>
                  </a:cubicBezTo>
                  <a:cubicBezTo>
                    <a:pt x="715" y="3"/>
                    <a:pt x="689"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12431125" y="2401875"/>
              <a:ext cx="143325" cy="236900"/>
            </a:xfrm>
            <a:custGeom>
              <a:avLst/>
              <a:gdLst/>
              <a:ahLst/>
              <a:cxnLst/>
              <a:rect l="l" t="t" r="r" b="b"/>
              <a:pathLst>
                <a:path w="5733" h="9476" extrusionOk="0">
                  <a:moveTo>
                    <a:pt x="3159" y="0"/>
                  </a:moveTo>
                  <a:cubicBezTo>
                    <a:pt x="1372" y="0"/>
                    <a:pt x="2501" y="2949"/>
                    <a:pt x="2293" y="3921"/>
                  </a:cubicBezTo>
                  <a:cubicBezTo>
                    <a:pt x="2257" y="4103"/>
                    <a:pt x="2206" y="4176"/>
                    <a:pt x="2143" y="4176"/>
                  </a:cubicBezTo>
                  <a:cubicBezTo>
                    <a:pt x="2052" y="4176"/>
                    <a:pt x="1936" y="4018"/>
                    <a:pt x="1809" y="3822"/>
                  </a:cubicBezTo>
                  <a:cubicBezTo>
                    <a:pt x="1533" y="3400"/>
                    <a:pt x="1261" y="3225"/>
                    <a:pt x="1050" y="3225"/>
                  </a:cubicBezTo>
                  <a:cubicBezTo>
                    <a:pt x="682" y="3225"/>
                    <a:pt x="501" y="3756"/>
                    <a:pt x="814" y="4430"/>
                  </a:cubicBezTo>
                  <a:cubicBezTo>
                    <a:pt x="1244" y="5354"/>
                    <a:pt x="1966" y="6888"/>
                    <a:pt x="1787" y="6888"/>
                  </a:cubicBezTo>
                  <a:cubicBezTo>
                    <a:pt x="1760" y="6888"/>
                    <a:pt x="1714" y="6855"/>
                    <a:pt x="1644" y="6781"/>
                  </a:cubicBezTo>
                  <a:cubicBezTo>
                    <a:pt x="1266" y="6374"/>
                    <a:pt x="748" y="5356"/>
                    <a:pt x="422" y="5356"/>
                  </a:cubicBezTo>
                  <a:cubicBezTo>
                    <a:pt x="280" y="5356"/>
                    <a:pt x="175" y="5548"/>
                    <a:pt x="132" y="6066"/>
                  </a:cubicBezTo>
                  <a:cubicBezTo>
                    <a:pt x="1" y="7685"/>
                    <a:pt x="2326" y="9303"/>
                    <a:pt x="2581" y="9476"/>
                  </a:cubicBezTo>
                  <a:cubicBezTo>
                    <a:pt x="2861" y="9353"/>
                    <a:pt x="5449" y="8210"/>
                    <a:pt x="5630" y="6600"/>
                  </a:cubicBezTo>
                  <a:cubicBezTo>
                    <a:pt x="5689" y="6038"/>
                    <a:pt x="5604" y="5837"/>
                    <a:pt x="5440" y="5837"/>
                  </a:cubicBezTo>
                  <a:cubicBezTo>
                    <a:pt x="5103" y="5837"/>
                    <a:pt x="4434" y="6687"/>
                    <a:pt x="4003" y="7002"/>
                  </a:cubicBezTo>
                  <a:cubicBezTo>
                    <a:pt x="3926" y="7058"/>
                    <a:pt x="3877" y="7084"/>
                    <a:pt x="3849" y="7084"/>
                  </a:cubicBezTo>
                  <a:cubicBezTo>
                    <a:pt x="3646" y="7084"/>
                    <a:pt x="4668" y="5690"/>
                    <a:pt x="5268" y="4858"/>
                  </a:cubicBezTo>
                  <a:cubicBezTo>
                    <a:pt x="5733" y="4214"/>
                    <a:pt x="5614" y="3621"/>
                    <a:pt x="5186" y="3621"/>
                  </a:cubicBezTo>
                  <a:cubicBezTo>
                    <a:pt x="4985" y="3621"/>
                    <a:pt x="4715" y="3751"/>
                    <a:pt x="4405" y="4069"/>
                  </a:cubicBezTo>
                  <a:cubicBezTo>
                    <a:pt x="4338" y="4137"/>
                    <a:pt x="4121" y="4362"/>
                    <a:pt x="3990" y="4362"/>
                  </a:cubicBezTo>
                  <a:cubicBezTo>
                    <a:pt x="3946" y="4362"/>
                    <a:pt x="3912" y="4337"/>
                    <a:pt x="3896" y="4274"/>
                  </a:cubicBezTo>
                  <a:cubicBezTo>
                    <a:pt x="3855" y="4143"/>
                    <a:pt x="3921" y="3954"/>
                    <a:pt x="3953" y="3830"/>
                  </a:cubicBezTo>
                  <a:cubicBezTo>
                    <a:pt x="4011" y="3608"/>
                    <a:pt x="4077" y="3387"/>
                    <a:pt x="4151" y="3165"/>
                  </a:cubicBezTo>
                  <a:cubicBezTo>
                    <a:pt x="4389" y="2433"/>
                    <a:pt x="4907" y="1447"/>
                    <a:pt x="4479" y="683"/>
                  </a:cubicBezTo>
                  <a:cubicBezTo>
                    <a:pt x="4381" y="502"/>
                    <a:pt x="4233" y="346"/>
                    <a:pt x="4052" y="231"/>
                  </a:cubicBezTo>
                  <a:cubicBezTo>
                    <a:pt x="3838" y="108"/>
                    <a:pt x="3592" y="34"/>
                    <a:pt x="3337" y="9"/>
                  </a:cubicBezTo>
                  <a:cubicBezTo>
                    <a:pt x="3275" y="3"/>
                    <a:pt x="3215" y="0"/>
                    <a:pt x="315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11711050" y="2380025"/>
              <a:ext cx="86925" cy="320600"/>
            </a:xfrm>
            <a:custGeom>
              <a:avLst/>
              <a:gdLst/>
              <a:ahLst/>
              <a:cxnLst/>
              <a:rect l="l" t="t" r="r" b="b"/>
              <a:pathLst>
                <a:path w="3477" h="12824" extrusionOk="0">
                  <a:moveTo>
                    <a:pt x="84" y="0"/>
                  </a:moveTo>
                  <a:cubicBezTo>
                    <a:pt x="72" y="0"/>
                    <a:pt x="61" y="4"/>
                    <a:pt x="50" y="12"/>
                  </a:cubicBezTo>
                  <a:cubicBezTo>
                    <a:pt x="17" y="28"/>
                    <a:pt x="0" y="70"/>
                    <a:pt x="17" y="102"/>
                  </a:cubicBezTo>
                  <a:cubicBezTo>
                    <a:pt x="50" y="168"/>
                    <a:pt x="3328" y="6364"/>
                    <a:pt x="2252" y="12741"/>
                  </a:cubicBezTo>
                  <a:cubicBezTo>
                    <a:pt x="2252" y="12774"/>
                    <a:pt x="2277" y="12815"/>
                    <a:pt x="2309" y="12824"/>
                  </a:cubicBezTo>
                  <a:lnTo>
                    <a:pt x="2334" y="12824"/>
                  </a:lnTo>
                  <a:cubicBezTo>
                    <a:pt x="2367" y="12815"/>
                    <a:pt x="2392" y="12791"/>
                    <a:pt x="2392" y="12758"/>
                  </a:cubicBezTo>
                  <a:cubicBezTo>
                    <a:pt x="3476" y="6340"/>
                    <a:pt x="181" y="102"/>
                    <a:pt x="140" y="37"/>
                  </a:cubicBezTo>
                  <a:cubicBezTo>
                    <a:pt x="129" y="15"/>
                    <a:pt x="107"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11716350" y="2379275"/>
              <a:ext cx="43200" cy="36775"/>
            </a:xfrm>
            <a:custGeom>
              <a:avLst/>
              <a:gdLst/>
              <a:ahLst/>
              <a:cxnLst/>
              <a:rect l="l" t="t" r="r" b="b"/>
              <a:pathLst>
                <a:path w="1728" h="1471" extrusionOk="0">
                  <a:moveTo>
                    <a:pt x="974" y="0"/>
                  </a:moveTo>
                  <a:cubicBezTo>
                    <a:pt x="344" y="0"/>
                    <a:pt x="1" y="756"/>
                    <a:pt x="437" y="1234"/>
                  </a:cubicBezTo>
                  <a:cubicBezTo>
                    <a:pt x="586" y="1397"/>
                    <a:pt x="779" y="1470"/>
                    <a:pt x="968" y="1470"/>
                  </a:cubicBezTo>
                  <a:cubicBezTo>
                    <a:pt x="1334" y="1470"/>
                    <a:pt x="1690" y="1198"/>
                    <a:pt x="1711" y="765"/>
                  </a:cubicBezTo>
                  <a:cubicBezTo>
                    <a:pt x="1728" y="363"/>
                    <a:pt x="1415" y="17"/>
                    <a:pt x="1004" y="1"/>
                  </a:cubicBezTo>
                  <a:cubicBezTo>
                    <a:pt x="994" y="1"/>
                    <a:pt x="984" y="0"/>
                    <a:pt x="9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11732100" y="2381525"/>
              <a:ext cx="21900" cy="18525"/>
            </a:xfrm>
            <a:custGeom>
              <a:avLst/>
              <a:gdLst/>
              <a:ahLst/>
              <a:cxnLst/>
              <a:rect l="l" t="t" r="r" b="b"/>
              <a:pathLst>
                <a:path w="876" h="741" extrusionOk="0">
                  <a:moveTo>
                    <a:pt x="486" y="1"/>
                  </a:moveTo>
                  <a:cubicBezTo>
                    <a:pt x="170" y="1"/>
                    <a:pt x="1" y="384"/>
                    <a:pt x="218" y="618"/>
                  </a:cubicBezTo>
                  <a:cubicBezTo>
                    <a:pt x="295" y="703"/>
                    <a:pt x="394" y="741"/>
                    <a:pt x="491" y="741"/>
                  </a:cubicBezTo>
                  <a:cubicBezTo>
                    <a:pt x="677" y="741"/>
                    <a:pt x="857" y="603"/>
                    <a:pt x="868" y="388"/>
                  </a:cubicBezTo>
                  <a:cubicBezTo>
                    <a:pt x="876" y="182"/>
                    <a:pt x="711" y="10"/>
                    <a:pt x="506" y="1"/>
                  </a:cubicBezTo>
                  <a:cubicBezTo>
                    <a:pt x="499" y="1"/>
                    <a:pt x="493" y="1"/>
                    <a:pt x="4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11693375" y="2405700"/>
              <a:ext cx="41050" cy="36875"/>
            </a:xfrm>
            <a:custGeom>
              <a:avLst/>
              <a:gdLst/>
              <a:ahLst/>
              <a:cxnLst/>
              <a:rect l="l" t="t" r="r" b="b"/>
              <a:pathLst>
                <a:path w="1642" h="1475" extrusionOk="0">
                  <a:moveTo>
                    <a:pt x="835" y="0"/>
                  </a:moveTo>
                  <a:cubicBezTo>
                    <a:pt x="614" y="0"/>
                    <a:pt x="391" y="97"/>
                    <a:pt x="239" y="308"/>
                  </a:cubicBezTo>
                  <a:cubicBezTo>
                    <a:pt x="1" y="637"/>
                    <a:pt x="74" y="1097"/>
                    <a:pt x="411" y="1335"/>
                  </a:cubicBezTo>
                  <a:cubicBezTo>
                    <a:pt x="545" y="1431"/>
                    <a:pt x="692" y="1474"/>
                    <a:pt x="835" y="1474"/>
                  </a:cubicBezTo>
                  <a:cubicBezTo>
                    <a:pt x="1255" y="1474"/>
                    <a:pt x="1642" y="1105"/>
                    <a:pt x="1562" y="620"/>
                  </a:cubicBezTo>
                  <a:cubicBezTo>
                    <a:pt x="1502" y="228"/>
                    <a:pt x="1172" y="0"/>
                    <a:pt x="83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11696250" y="2413375"/>
              <a:ext cx="20675" cy="18700"/>
            </a:xfrm>
            <a:custGeom>
              <a:avLst/>
              <a:gdLst/>
              <a:ahLst/>
              <a:cxnLst/>
              <a:rect l="l" t="t" r="r" b="b"/>
              <a:pathLst>
                <a:path w="827" h="748" extrusionOk="0">
                  <a:moveTo>
                    <a:pt x="418" y="0"/>
                  </a:moveTo>
                  <a:cubicBezTo>
                    <a:pt x="307" y="0"/>
                    <a:pt x="194" y="50"/>
                    <a:pt x="116" y="157"/>
                  </a:cubicBezTo>
                  <a:cubicBezTo>
                    <a:pt x="1" y="322"/>
                    <a:pt x="42" y="552"/>
                    <a:pt x="198" y="675"/>
                  </a:cubicBezTo>
                  <a:cubicBezTo>
                    <a:pt x="267" y="725"/>
                    <a:pt x="343" y="748"/>
                    <a:pt x="417" y="748"/>
                  </a:cubicBezTo>
                  <a:cubicBezTo>
                    <a:pt x="631" y="748"/>
                    <a:pt x="826" y="558"/>
                    <a:pt x="789" y="313"/>
                  </a:cubicBezTo>
                  <a:cubicBezTo>
                    <a:pt x="755" y="115"/>
                    <a:pt x="588"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11710025" y="2454725"/>
              <a:ext cx="40825" cy="36750"/>
            </a:xfrm>
            <a:custGeom>
              <a:avLst/>
              <a:gdLst/>
              <a:ahLst/>
              <a:cxnLst/>
              <a:rect l="l" t="t" r="r" b="b"/>
              <a:pathLst>
                <a:path w="1633" h="1470" extrusionOk="0">
                  <a:moveTo>
                    <a:pt x="826" y="1"/>
                  </a:moveTo>
                  <a:cubicBezTo>
                    <a:pt x="607" y="1"/>
                    <a:pt x="387" y="96"/>
                    <a:pt x="238" y="303"/>
                  </a:cubicBezTo>
                  <a:cubicBezTo>
                    <a:pt x="0" y="632"/>
                    <a:pt x="74" y="1092"/>
                    <a:pt x="403" y="1330"/>
                  </a:cubicBezTo>
                  <a:cubicBezTo>
                    <a:pt x="537" y="1426"/>
                    <a:pt x="684" y="1469"/>
                    <a:pt x="827" y="1469"/>
                  </a:cubicBezTo>
                  <a:cubicBezTo>
                    <a:pt x="1246" y="1469"/>
                    <a:pt x="1633" y="1099"/>
                    <a:pt x="1553" y="615"/>
                  </a:cubicBezTo>
                  <a:cubicBezTo>
                    <a:pt x="1494" y="226"/>
                    <a:pt x="1162" y="1"/>
                    <a:pt x="8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11712675" y="2462300"/>
              <a:ext cx="20675" cy="18675"/>
            </a:xfrm>
            <a:custGeom>
              <a:avLst/>
              <a:gdLst/>
              <a:ahLst/>
              <a:cxnLst/>
              <a:rect l="l" t="t" r="r" b="b"/>
              <a:pathLst>
                <a:path w="827" h="747" extrusionOk="0">
                  <a:moveTo>
                    <a:pt x="423" y="1"/>
                  </a:moveTo>
                  <a:cubicBezTo>
                    <a:pt x="310" y="1"/>
                    <a:pt x="195" y="52"/>
                    <a:pt x="116" y="164"/>
                  </a:cubicBezTo>
                  <a:cubicBezTo>
                    <a:pt x="1" y="329"/>
                    <a:pt x="42" y="551"/>
                    <a:pt x="206" y="674"/>
                  </a:cubicBezTo>
                  <a:cubicBezTo>
                    <a:pt x="274" y="724"/>
                    <a:pt x="348" y="747"/>
                    <a:pt x="421" y="747"/>
                  </a:cubicBezTo>
                  <a:cubicBezTo>
                    <a:pt x="631" y="747"/>
                    <a:pt x="827" y="557"/>
                    <a:pt x="790" y="312"/>
                  </a:cubicBezTo>
                  <a:cubicBezTo>
                    <a:pt x="755" y="115"/>
                    <a:pt x="591" y="1"/>
                    <a:pt x="4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11725225" y="2514325"/>
              <a:ext cx="40825" cy="36825"/>
            </a:xfrm>
            <a:custGeom>
              <a:avLst/>
              <a:gdLst/>
              <a:ahLst/>
              <a:cxnLst/>
              <a:rect l="l" t="t" r="r" b="b"/>
              <a:pathLst>
                <a:path w="1633" h="1473" extrusionOk="0">
                  <a:moveTo>
                    <a:pt x="824" y="1"/>
                  </a:moveTo>
                  <a:cubicBezTo>
                    <a:pt x="606" y="1"/>
                    <a:pt x="387" y="96"/>
                    <a:pt x="239" y="302"/>
                  </a:cubicBezTo>
                  <a:cubicBezTo>
                    <a:pt x="0" y="631"/>
                    <a:pt x="74" y="1091"/>
                    <a:pt x="403" y="1329"/>
                  </a:cubicBezTo>
                  <a:cubicBezTo>
                    <a:pt x="537" y="1428"/>
                    <a:pt x="685" y="1472"/>
                    <a:pt x="829" y="1472"/>
                  </a:cubicBezTo>
                  <a:cubicBezTo>
                    <a:pt x="1248" y="1472"/>
                    <a:pt x="1633" y="1100"/>
                    <a:pt x="1553" y="623"/>
                  </a:cubicBezTo>
                  <a:cubicBezTo>
                    <a:pt x="1494" y="228"/>
                    <a:pt x="1161" y="1"/>
                    <a:pt x="82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11727900" y="2522050"/>
              <a:ext cx="20800" cy="18550"/>
            </a:xfrm>
            <a:custGeom>
              <a:avLst/>
              <a:gdLst/>
              <a:ahLst/>
              <a:cxnLst/>
              <a:rect l="l" t="t" r="r" b="b"/>
              <a:pathLst>
                <a:path w="832" h="742" extrusionOk="0">
                  <a:moveTo>
                    <a:pt x="420" y="1"/>
                  </a:moveTo>
                  <a:cubicBezTo>
                    <a:pt x="308" y="1"/>
                    <a:pt x="193" y="50"/>
                    <a:pt x="115" y="157"/>
                  </a:cubicBezTo>
                  <a:cubicBezTo>
                    <a:pt x="0" y="322"/>
                    <a:pt x="41" y="552"/>
                    <a:pt x="206" y="667"/>
                  </a:cubicBezTo>
                  <a:cubicBezTo>
                    <a:pt x="274" y="718"/>
                    <a:pt x="350" y="741"/>
                    <a:pt x="425" y="741"/>
                  </a:cubicBezTo>
                  <a:cubicBezTo>
                    <a:pt x="636" y="741"/>
                    <a:pt x="832" y="557"/>
                    <a:pt x="789" y="314"/>
                  </a:cubicBezTo>
                  <a:cubicBezTo>
                    <a:pt x="759" y="115"/>
                    <a:pt x="592" y="1"/>
                    <a:pt x="4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11734475" y="2567125"/>
              <a:ext cx="40875" cy="36725"/>
            </a:xfrm>
            <a:custGeom>
              <a:avLst/>
              <a:gdLst/>
              <a:ahLst/>
              <a:cxnLst/>
              <a:rect l="l" t="t" r="r" b="b"/>
              <a:pathLst>
                <a:path w="1635" h="1469" extrusionOk="0">
                  <a:moveTo>
                    <a:pt x="829" y="0"/>
                  </a:moveTo>
                  <a:cubicBezTo>
                    <a:pt x="611" y="0"/>
                    <a:pt x="390" y="95"/>
                    <a:pt x="238" y="302"/>
                  </a:cubicBezTo>
                  <a:cubicBezTo>
                    <a:pt x="0" y="631"/>
                    <a:pt x="74" y="1091"/>
                    <a:pt x="403" y="1329"/>
                  </a:cubicBezTo>
                  <a:cubicBezTo>
                    <a:pt x="539" y="1425"/>
                    <a:pt x="687" y="1468"/>
                    <a:pt x="830" y="1468"/>
                  </a:cubicBezTo>
                  <a:cubicBezTo>
                    <a:pt x="1252" y="1468"/>
                    <a:pt x="1635" y="1098"/>
                    <a:pt x="1561" y="614"/>
                  </a:cubicBezTo>
                  <a:cubicBezTo>
                    <a:pt x="1497" y="226"/>
                    <a:pt x="1166" y="0"/>
                    <a:pt x="82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11737125" y="2574650"/>
              <a:ext cx="20825" cy="18700"/>
            </a:xfrm>
            <a:custGeom>
              <a:avLst/>
              <a:gdLst/>
              <a:ahLst/>
              <a:cxnLst/>
              <a:rect l="l" t="t" r="r" b="b"/>
              <a:pathLst>
                <a:path w="833" h="748" extrusionOk="0">
                  <a:moveTo>
                    <a:pt x="423" y="0"/>
                  </a:moveTo>
                  <a:cubicBezTo>
                    <a:pt x="311" y="0"/>
                    <a:pt x="199" y="50"/>
                    <a:pt x="124" y="157"/>
                  </a:cubicBezTo>
                  <a:cubicBezTo>
                    <a:pt x="1" y="322"/>
                    <a:pt x="42" y="552"/>
                    <a:pt x="206" y="675"/>
                  </a:cubicBezTo>
                  <a:cubicBezTo>
                    <a:pt x="276" y="725"/>
                    <a:pt x="352" y="748"/>
                    <a:pt x="425" y="748"/>
                  </a:cubicBezTo>
                  <a:cubicBezTo>
                    <a:pt x="639" y="748"/>
                    <a:pt x="833" y="558"/>
                    <a:pt x="790" y="313"/>
                  </a:cubicBezTo>
                  <a:cubicBezTo>
                    <a:pt x="760" y="115"/>
                    <a:pt x="593"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11736725" y="2615250"/>
              <a:ext cx="40900" cy="36850"/>
            </a:xfrm>
            <a:custGeom>
              <a:avLst/>
              <a:gdLst/>
              <a:ahLst/>
              <a:cxnLst/>
              <a:rect l="l" t="t" r="r" b="b"/>
              <a:pathLst>
                <a:path w="1636" h="1474" extrusionOk="0">
                  <a:moveTo>
                    <a:pt x="832" y="0"/>
                  </a:moveTo>
                  <a:cubicBezTo>
                    <a:pt x="613" y="0"/>
                    <a:pt x="391" y="97"/>
                    <a:pt x="239" y="308"/>
                  </a:cubicBezTo>
                  <a:cubicBezTo>
                    <a:pt x="0" y="637"/>
                    <a:pt x="74" y="1097"/>
                    <a:pt x="403" y="1335"/>
                  </a:cubicBezTo>
                  <a:cubicBezTo>
                    <a:pt x="538" y="1431"/>
                    <a:pt x="685" y="1473"/>
                    <a:pt x="827" y="1473"/>
                  </a:cubicBezTo>
                  <a:cubicBezTo>
                    <a:pt x="1250" y="1473"/>
                    <a:pt x="1636" y="1100"/>
                    <a:pt x="1562" y="620"/>
                  </a:cubicBezTo>
                  <a:cubicBezTo>
                    <a:pt x="1497" y="228"/>
                    <a:pt x="1168" y="0"/>
                    <a:pt x="83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11739400" y="2622875"/>
              <a:ext cx="20825" cy="18650"/>
            </a:xfrm>
            <a:custGeom>
              <a:avLst/>
              <a:gdLst/>
              <a:ahLst/>
              <a:cxnLst/>
              <a:rect l="l" t="t" r="r" b="b"/>
              <a:pathLst>
                <a:path w="833" h="746" extrusionOk="0">
                  <a:moveTo>
                    <a:pt x="422" y="1"/>
                  </a:moveTo>
                  <a:cubicBezTo>
                    <a:pt x="312" y="1"/>
                    <a:pt x="201" y="48"/>
                    <a:pt x="124" y="151"/>
                  </a:cubicBezTo>
                  <a:cubicBezTo>
                    <a:pt x="0" y="324"/>
                    <a:pt x="41" y="554"/>
                    <a:pt x="206" y="677"/>
                  </a:cubicBezTo>
                  <a:cubicBezTo>
                    <a:pt x="274" y="724"/>
                    <a:pt x="348" y="745"/>
                    <a:pt x="419" y="745"/>
                  </a:cubicBezTo>
                  <a:cubicBezTo>
                    <a:pt x="635" y="745"/>
                    <a:pt x="832" y="556"/>
                    <a:pt x="789" y="315"/>
                  </a:cubicBezTo>
                  <a:cubicBezTo>
                    <a:pt x="759" y="115"/>
                    <a:pt x="592"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11735100" y="2424675"/>
              <a:ext cx="43150" cy="36675"/>
            </a:xfrm>
            <a:custGeom>
              <a:avLst/>
              <a:gdLst/>
              <a:ahLst/>
              <a:cxnLst/>
              <a:rect l="l" t="t" r="r" b="b"/>
              <a:pathLst>
                <a:path w="1726" h="1467" extrusionOk="0">
                  <a:moveTo>
                    <a:pt x="970" y="0"/>
                  </a:moveTo>
                  <a:cubicBezTo>
                    <a:pt x="338" y="0"/>
                    <a:pt x="1" y="751"/>
                    <a:pt x="435" y="1226"/>
                  </a:cubicBezTo>
                  <a:cubicBezTo>
                    <a:pt x="585" y="1392"/>
                    <a:pt x="777" y="1466"/>
                    <a:pt x="967" y="1466"/>
                  </a:cubicBezTo>
                  <a:cubicBezTo>
                    <a:pt x="1332" y="1466"/>
                    <a:pt x="1687" y="1192"/>
                    <a:pt x="1709" y="765"/>
                  </a:cubicBezTo>
                  <a:cubicBezTo>
                    <a:pt x="1725" y="354"/>
                    <a:pt x="1413" y="18"/>
                    <a:pt x="1011" y="1"/>
                  </a:cubicBezTo>
                  <a:cubicBezTo>
                    <a:pt x="997" y="0"/>
                    <a:pt x="983" y="0"/>
                    <a:pt x="97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11750600" y="2426725"/>
              <a:ext cx="21900" cy="18675"/>
            </a:xfrm>
            <a:custGeom>
              <a:avLst/>
              <a:gdLst/>
              <a:ahLst/>
              <a:cxnLst/>
              <a:rect l="l" t="t" r="r" b="b"/>
              <a:pathLst>
                <a:path w="876" h="747" extrusionOk="0">
                  <a:moveTo>
                    <a:pt x="494" y="1"/>
                  </a:moveTo>
                  <a:cubicBezTo>
                    <a:pt x="178" y="1"/>
                    <a:pt x="1" y="384"/>
                    <a:pt x="226" y="626"/>
                  </a:cubicBezTo>
                  <a:cubicBezTo>
                    <a:pt x="301" y="709"/>
                    <a:pt x="397" y="747"/>
                    <a:pt x="492" y="747"/>
                  </a:cubicBezTo>
                  <a:cubicBezTo>
                    <a:pt x="677" y="747"/>
                    <a:pt x="856" y="605"/>
                    <a:pt x="867" y="387"/>
                  </a:cubicBezTo>
                  <a:cubicBezTo>
                    <a:pt x="875" y="182"/>
                    <a:pt x="719" y="9"/>
                    <a:pt x="514" y="1"/>
                  </a:cubicBezTo>
                  <a:cubicBezTo>
                    <a:pt x="507" y="1"/>
                    <a:pt x="501"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11754100" y="2472300"/>
              <a:ext cx="38950" cy="36850"/>
            </a:xfrm>
            <a:custGeom>
              <a:avLst/>
              <a:gdLst/>
              <a:ahLst/>
              <a:cxnLst/>
              <a:rect l="l" t="t" r="r" b="b"/>
              <a:pathLst>
                <a:path w="1558" h="1474" extrusionOk="0">
                  <a:moveTo>
                    <a:pt x="748" y="0"/>
                  </a:moveTo>
                  <a:cubicBezTo>
                    <a:pt x="378" y="0"/>
                    <a:pt x="23" y="281"/>
                    <a:pt x="12" y="718"/>
                  </a:cubicBezTo>
                  <a:cubicBezTo>
                    <a:pt x="1" y="1169"/>
                    <a:pt x="365" y="1473"/>
                    <a:pt x="749" y="1473"/>
                  </a:cubicBezTo>
                  <a:cubicBezTo>
                    <a:pt x="925" y="1473"/>
                    <a:pt x="1104" y="1410"/>
                    <a:pt x="1253" y="1268"/>
                  </a:cubicBezTo>
                  <a:cubicBezTo>
                    <a:pt x="1541" y="989"/>
                    <a:pt x="1557" y="529"/>
                    <a:pt x="1278" y="233"/>
                  </a:cubicBezTo>
                  <a:cubicBezTo>
                    <a:pt x="1126" y="72"/>
                    <a:pt x="935" y="0"/>
                    <a:pt x="74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11770675" y="2478925"/>
              <a:ext cx="19700" cy="18625"/>
            </a:xfrm>
            <a:custGeom>
              <a:avLst/>
              <a:gdLst/>
              <a:ahLst/>
              <a:cxnLst/>
              <a:rect l="l" t="t" r="r" b="b"/>
              <a:pathLst>
                <a:path w="788" h="745" extrusionOk="0">
                  <a:moveTo>
                    <a:pt x="381" y="1"/>
                  </a:moveTo>
                  <a:cubicBezTo>
                    <a:pt x="193" y="1"/>
                    <a:pt x="12" y="143"/>
                    <a:pt x="7" y="362"/>
                  </a:cubicBezTo>
                  <a:cubicBezTo>
                    <a:pt x="1" y="589"/>
                    <a:pt x="187" y="745"/>
                    <a:pt x="380" y="745"/>
                  </a:cubicBezTo>
                  <a:cubicBezTo>
                    <a:pt x="468" y="745"/>
                    <a:pt x="557" y="713"/>
                    <a:pt x="631" y="642"/>
                  </a:cubicBezTo>
                  <a:cubicBezTo>
                    <a:pt x="779" y="502"/>
                    <a:pt x="787" y="264"/>
                    <a:pt x="648" y="116"/>
                  </a:cubicBezTo>
                  <a:cubicBezTo>
                    <a:pt x="571" y="36"/>
                    <a:pt x="475" y="1"/>
                    <a:pt x="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11766025" y="2522975"/>
              <a:ext cx="38925" cy="36775"/>
            </a:xfrm>
            <a:custGeom>
              <a:avLst/>
              <a:gdLst/>
              <a:ahLst/>
              <a:cxnLst/>
              <a:rect l="l" t="t" r="r" b="b"/>
              <a:pathLst>
                <a:path w="1557" h="1471" extrusionOk="0">
                  <a:moveTo>
                    <a:pt x="755" y="1"/>
                  </a:moveTo>
                  <a:cubicBezTo>
                    <a:pt x="384" y="1"/>
                    <a:pt x="23" y="280"/>
                    <a:pt x="12" y="712"/>
                  </a:cubicBezTo>
                  <a:cubicBezTo>
                    <a:pt x="1" y="1166"/>
                    <a:pt x="368" y="1470"/>
                    <a:pt x="754" y="1470"/>
                  </a:cubicBezTo>
                  <a:cubicBezTo>
                    <a:pt x="928" y="1470"/>
                    <a:pt x="1105" y="1409"/>
                    <a:pt x="1253" y="1271"/>
                  </a:cubicBezTo>
                  <a:cubicBezTo>
                    <a:pt x="1549" y="992"/>
                    <a:pt x="1557" y="523"/>
                    <a:pt x="1277" y="227"/>
                  </a:cubicBezTo>
                  <a:cubicBezTo>
                    <a:pt x="1129" y="71"/>
                    <a:pt x="941" y="1"/>
                    <a:pt x="7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11782800" y="2529525"/>
              <a:ext cx="19700" cy="18700"/>
            </a:xfrm>
            <a:custGeom>
              <a:avLst/>
              <a:gdLst/>
              <a:ahLst/>
              <a:cxnLst/>
              <a:rect l="l" t="t" r="r" b="b"/>
              <a:pathLst>
                <a:path w="788" h="748" extrusionOk="0">
                  <a:moveTo>
                    <a:pt x="377" y="1"/>
                  </a:moveTo>
                  <a:cubicBezTo>
                    <a:pt x="191" y="1"/>
                    <a:pt x="12" y="145"/>
                    <a:pt x="6" y="368"/>
                  </a:cubicBezTo>
                  <a:cubicBezTo>
                    <a:pt x="1" y="595"/>
                    <a:pt x="187" y="747"/>
                    <a:pt x="381" y="747"/>
                  </a:cubicBezTo>
                  <a:cubicBezTo>
                    <a:pt x="468" y="747"/>
                    <a:pt x="557" y="716"/>
                    <a:pt x="631" y="647"/>
                  </a:cubicBezTo>
                  <a:cubicBezTo>
                    <a:pt x="779" y="499"/>
                    <a:pt x="787" y="269"/>
                    <a:pt x="647" y="121"/>
                  </a:cubicBezTo>
                  <a:cubicBezTo>
                    <a:pt x="570" y="38"/>
                    <a:pt x="473"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11774050" y="2576400"/>
              <a:ext cx="38925" cy="36775"/>
            </a:xfrm>
            <a:custGeom>
              <a:avLst/>
              <a:gdLst/>
              <a:ahLst/>
              <a:cxnLst/>
              <a:rect l="l" t="t" r="r" b="b"/>
              <a:pathLst>
                <a:path w="1557" h="1471" extrusionOk="0">
                  <a:moveTo>
                    <a:pt x="752" y="0"/>
                  </a:moveTo>
                  <a:cubicBezTo>
                    <a:pt x="380" y="0"/>
                    <a:pt x="22" y="282"/>
                    <a:pt x="11" y="720"/>
                  </a:cubicBezTo>
                  <a:cubicBezTo>
                    <a:pt x="0" y="1167"/>
                    <a:pt x="367" y="1470"/>
                    <a:pt x="752" y="1470"/>
                  </a:cubicBezTo>
                  <a:cubicBezTo>
                    <a:pt x="926" y="1470"/>
                    <a:pt x="1104" y="1409"/>
                    <a:pt x="1252" y="1271"/>
                  </a:cubicBezTo>
                  <a:cubicBezTo>
                    <a:pt x="1540" y="991"/>
                    <a:pt x="1556" y="523"/>
                    <a:pt x="1277" y="227"/>
                  </a:cubicBezTo>
                  <a:cubicBezTo>
                    <a:pt x="1126" y="71"/>
                    <a:pt x="937"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11790625" y="2582950"/>
              <a:ext cx="19675" cy="18600"/>
            </a:xfrm>
            <a:custGeom>
              <a:avLst/>
              <a:gdLst/>
              <a:ahLst/>
              <a:cxnLst/>
              <a:rect l="l" t="t" r="r" b="b"/>
              <a:pathLst>
                <a:path w="787" h="744" extrusionOk="0">
                  <a:moveTo>
                    <a:pt x="375" y="0"/>
                  </a:moveTo>
                  <a:cubicBezTo>
                    <a:pt x="189" y="0"/>
                    <a:pt x="11" y="142"/>
                    <a:pt x="6" y="359"/>
                  </a:cubicBezTo>
                  <a:cubicBezTo>
                    <a:pt x="0" y="590"/>
                    <a:pt x="183" y="744"/>
                    <a:pt x="376" y="744"/>
                  </a:cubicBezTo>
                  <a:cubicBezTo>
                    <a:pt x="465" y="744"/>
                    <a:pt x="555" y="711"/>
                    <a:pt x="630" y="639"/>
                  </a:cubicBezTo>
                  <a:cubicBezTo>
                    <a:pt x="778" y="499"/>
                    <a:pt x="786" y="269"/>
                    <a:pt x="647" y="121"/>
                  </a:cubicBezTo>
                  <a:cubicBezTo>
                    <a:pt x="569" y="37"/>
                    <a:pt x="471" y="0"/>
                    <a:pt x="3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11773825" y="2627150"/>
              <a:ext cx="38950" cy="36850"/>
            </a:xfrm>
            <a:custGeom>
              <a:avLst/>
              <a:gdLst/>
              <a:ahLst/>
              <a:cxnLst/>
              <a:rect l="l" t="t" r="r" b="b"/>
              <a:pathLst>
                <a:path w="1558" h="1474" extrusionOk="0">
                  <a:moveTo>
                    <a:pt x="752" y="0"/>
                  </a:moveTo>
                  <a:cubicBezTo>
                    <a:pt x="381" y="0"/>
                    <a:pt x="23" y="281"/>
                    <a:pt x="12" y="720"/>
                  </a:cubicBezTo>
                  <a:cubicBezTo>
                    <a:pt x="1" y="1167"/>
                    <a:pt x="368" y="1474"/>
                    <a:pt x="753" y="1474"/>
                  </a:cubicBezTo>
                  <a:cubicBezTo>
                    <a:pt x="927" y="1474"/>
                    <a:pt x="1105" y="1411"/>
                    <a:pt x="1253" y="1270"/>
                  </a:cubicBezTo>
                  <a:cubicBezTo>
                    <a:pt x="1541" y="991"/>
                    <a:pt x="1557" y="523"/>
                    <a:pt x="1278" y="227"/>
                  </a:cubicBezTo>
                  <a:cubicBezTo>
                    <a:pt x="1127" y="71"/>
                    <a:pt x="938"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11790200" y="2633675"/>
              <a:ext cx="19900" cy="18700"/>
            </a:xfrm>
            <a:custGeom>
              <a:avLst/>
              <a:gdLst/>
              <a:ahLst/>
              <a:cxnLst/>
              <a:rect l="l" t="t" r="r" b="b"/>
              <a:pathLst>
                <a:path w="796" h="748" extrusionOk="0">
                  <a:moveTo>
                    <a:pt x="384" y="1"/>
                  </a:moveTo>
                  <a:cubicBezTo>
                    <a:pt x="197" y="1"/>
                    <a:pt x="17" y="143"/>
                    <a:pt x="6" y="360"/>
                  </a:cubicBezTo>
                  <a:cubicBezTo>
                    <a:pt x="1" y="593"/>
                    <a:pt x="191" y="747"/>
                    <a:pt x="388" y="747"/>
                  </a:cubicBezTo>
                  <a:cubicBezTo>
                    <a:pt x="476" y="747"/>
                    <a:pt x="565" y="716"/>
                    <a:pt x="639" y="648"/>
                  </a:cubicBezTo>
                  <a:cubicBezTo>
                    <a:pt x="787" y="500"/>
                    <a:pt x="795" y="270"/>
                    <a:pt x="656" y="122"/>
                  </a:cubicBezTo>
                  <a:cubicBezTo>
                    <a:pt x="578" y="38"/>
                    <a:pt x="480" y="1"/>
                    <a:pt x="3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12265875" y="2423975"/>
              <a:ext cx="88450" cy="401350"/>
            </a:xfrm>
            <a:custGeom>
              <a:avLst/>
              <a:gdLst/>
              <a:ahLst/>
              <a:cxnLst/>
              <a:rect l="l" t="t" r="r" b="b"/>
              <a:pathLst>
                <a:path w="3538" h="16054" extrusionOk="0">
                  <a:moveTo>
                    <a:pt x="109" y="1"/>
                  </a:moveTo>
                  <a:cubicBezTo>
                    <a:pt x="52" y="1"/>
                    <a:pt x="0" y="61"/>
                    <a:pt x="28" y="128"/>
                  </a:cubicBezTo>
                  <a:cubicBezTo>
                    <a:pt x="61" y="185"/>
                    <a:pt x="3348" y="6143"/>
                    <a:pt x="1466" y="15947"/>
                  </a:cubicBezTo>
                  <a:cubicBezTo>
                    <a:pt x="1458" y="15996"/>
                    <a:pt x="1491" y="16046"/>
                    <a:pt x="1540" y="16054"/>
                  </a:cubicBezTo>
                  <a:lnTo>
                    <a:pt x="1557" y="16054"/>
                  </a:lnTo>
                  <a:cubicBezTo>
                    <a:pt x="1598" y="16054"/>
                    <a:pt x="1639" y="16029"/>
                    <a:pt x="1647" y="15988"/>
                  </a:cubicBezTo>
                  <a:cubicBezTo>
                    <a:pt x="3537" y="6110"/>
                    <a:pt x="217" y="103"/>
                    <a:pt x="184" y="46"/>
                  </a:cubicBezTo>
                  <a:cubicBezTo>
                    <a:pt x="163" y="14"/>
                    <a:pt x="136" y="1"/>
                    <a:pt x="1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12187050" y="2422900"/>
              <a:ext cx="102350" cy="66925"/>
            </a:xfrm>
            <a:custGeom>
              <a:avLst/>
              <a:gdLst/>
              <a:ahLst/>
              <a:cxnLst/>
              <a:rect l="l" t="t" r="r" b="b"/>
              <a:pathLst>
                <a:path w="4094" h="2677" extrusionOk="0">
                  <a:moveTo>
                    <a:pt x="682" y="0"/>
                  </a:moveTo>
                  <a:cubicBezTo>
                    <a:pt x="280" y="0"/>
                    <a:pt x="1" y="56"/>
                    <a:pt x="1" y="56"/>
                  </a:cubicBezTo>
                  <a:cubicBezTo>
                    <a:pt x="1" y="56"/>
                    <a:pt x="363" y="1387"/>
                    <a:pt x="1414" y="2044"/>
                  </a:cubicBezTo>
                  <a:cubicBezTo>
                    <a:pt x="2072" y="2455"/>
                    <a:pt x="2739" y="2677"/>
                    <a:pt x="3213" y="2677"/>
                  </a:cubicBezTo>
                  <a:cubicBezTo>
                    <a:pt x="3497" y="2677"/>
                    <a:pt x="3712" y="2597"/>
                    <a:pt x="3814" y="2431"/>
                  </a:cubicBezTo>
                  <a:cubicBezTo>
                    <a:pt x="4093" y="1987"/>
                    <a:pt x="3461" y="1099"/>
                    <a:pt x="2409" y="442"/>
                  </a:cubicBezTo>
                  <a:cubicBezTo>
                    <a:pt x="1837" y="82"/>
                    <a:pt x="1169" y="0"/>
                    <a:pt x="68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12200425" y="2427225"/>
              <a:ext cx="94925" cy="64675"/>
            </a:xfrm>
            <a:custGeom>
              <a:avLst/>
              <a:gdLst/>
              <a:ahLst/>
              <a:cxnLst/>
              <a:rect l="l" t="t" r="r" b="b"/>
              <a:pathLst>
                <a:path w="3797" h="2587" extrusionOk="0">
                  <a:moveTo>
                    <a:pt x="652" y="0"/>
                  </a:moveTo>
                  <a:cubicBezTo>
                    <a:pt x="617" y="0"/>
                    <a:pt x="577" y="25"/>
                    <a:pt x="592" y="63"/>
                  </a:cubicBezTo>
                  <a:lnTo>
                    <a:pt x="707" y="581"/>
                  </a:lnTo>
                  <a:lnTo>
                    <a:pt x="107" y="211"/>
                  </a:lnTo>
                  <a:cubicBezTo>
                    <a:pt x="99" y="205"/>
                    <a:pt x="91" y="202"/>
                    <a:pt x="83" y="202"/>
                  </a:cubicBezTo>
                  <a:cubicBezTo>
                    <a:pt x="40" y="202"/>
                    <a:pt x="1" y="281"/>
                    <a:pt x="49" y="302"/>
                  </a:cubicBezTo>
                  <a:lnTo>
                    <a:pt x="649" y="672"/>
                  </a:lnTo>
                  <a:lnTo>
                    <a:pt x="132" y="811"/>
                  </a:lnTo>
                  <a:cubicBezTo>
                    <a:pt x="99" y="811"/>
                    <a:pt x="82" y="844"/>
                    <a:pt x="90" y="877"/>
                  </a:cubicBezTo>
                  <a:cubicBezTo>
                    <a:pt x="99" y="893"/>
                    <a:pt x="115" y="910"/>
                    <a:pt x="140" y="918"/>
                  </a:cubicBezTo>
                  <a:lnTo>
                    <a:pt x="156" y="918"/>
                  </a:lnTo>
                  <a:lnTo>
                    <a:pt x="773" y="754"/>
                  </a:lnTo>
                  <a:lnTo>
                    <a:pt x="1249" y="1050"/>
                  </a:lnTo>
                  <a:lnTo>
                    <a:pt x="740" y="1181"/>
                  </a:lnTo>
                  <a:cubicBezTo>
                    <a:pt x="707" y="1189"/>
                    <a:pt x="690" y="1222"/>
                    <a:pt x="699" y="1247"/>
                  </a:cubicBezTo>
                  <a:cubicBezTo>
                    <a:pt x="699" y="1271"/>
                    <a:pt x="715" y="1288"/>
                    <a:pt x="740" y="1288"/>
                  </a:cubicBezTo>
                  <a:lnTo>
                    <a:pt x="764" y="1288"/>
                  </a:lnTo>
                  <a:lnTo>
                    <a:pt x="1381" y="1132"/>
                  </a:lnTo>
                  <a:lnTo>
                    <a:pt x="1857" y="1428"/>
                  </a:lnTo>
                  <a:lnTo>
                    <a:pt x="1052" y="1633"/>
                  </a:lnTo>
                  <a:cubicBezTo>
                    <a:pt x="1019" y="1641"/>
                    <a:pt x="1003" y="1666"/>
                    <a:pt x="1011" y="1699"/>
                  </a:cubicBezTo>
                  <a:cubicBezTo>
                    <a:pt x="1011" y="1715"/>
                    <a:pt x="1036" y="1732"/>
                    <a:pt x="1052" y="1740"/>
                  </a:cubicBezTo>
                  <a:lnTo>
                    <a:pt x="1077" y="1740"/>
                  </a:lnTo>
                  <a:lnTo>
                    <a:pt x="1981" y="1502"/>
                  </a:lnTo>
                  <a:lnTo>
                    <a:pt x="2457" y="1797"/>
                  </a:lnTo>
                  <a:lnTo>
                    <a:pt x="1940" y="1929"/>
                  </a:lnTo>
                  <a:cubicBezTo>
                    <a:pt x="1915" y="1937"/>
                    <a:pt x="1898" y="1970"/>
                    <a:pt x="1907" y="2003"/>
                  </a:cubicBezTo>
                  <a:cubicBezTo>
                    <a:pt x="1907" y="2019"/>
                    <a:pt x="1923" y="2036"/>
                    <a:pt x="1948" y="2036"/>
                  </a:cubicBezTo>
                  <a:cubicBezTo>
                    <a:pt x="1952" y="2040"/>
                    <a:pt x="1956" y="2042"/>
                    <a:pt x="1960" y="2042"/>
                  </a:cubicBezTo>
                  <a:cubicBezTo>
                    <a:pt x="1964" y="2042"/>
                    <a:pt x="1968" y="2040"/>
                    <a:pt x="1972" y="2036"/>
                  </a:cubicBezTo>
                  <a:lnTo>
                    <a:pt x="2589" y="1880"/>
                  </a:lnTo>
                  <a:lnTo>
                    <a:pt x="3706" y="2578"/>
                  </a:lnTo>
                  <a:cubicBezTo>
                    <a:pt x="3715" y="2578"/>
                    <a:pt x="3715" y="2586"/>
                    <a:pt x="3723" y="2586"/>
                  </a:cubicBezTo>
                  <a:cubicBezTo>
                    <a:pt x="3747" y="2586"/>
                    <a:pt x="3772" y="2578"/>
                    <a:pt x="3780" y="2562"/>
                  </a:cubicBezTo>
                  <a:cubicBezTo>
                    <a:pt x="3797" y="2529"/>
                    <a:pt x="3780" y="2496"/>
                    <a:pt x="3747" y="2488"/>
                  </a:cubicBezTo>
                  <a:lnTo>
                    <a:pt x="2630" y="1789"/>
                  </a:lnTo>
                  <a:lnTo>
                    <a:pt x="2498" y="1165"/>
                  </a:lnTo>
                  <a:cubicBezTo>
                    <a:pt x="2488" y="1144"/>
                    <a:pt x="2469" y="1135"/>
                    <a:pt x="2450" y="1135"/>
                  </a:cubicBezTo>
                  <a:cubicBezTo>
                    <a:pt x="2425" y="1135"/>
                    <a:pt x="2400" y="1152"/>
                    <a:pt x="2400" y="1181"/>
                  </a:cubicBezTo>
                  <a:lnTo>
                    <a:pt x="2507" y="1707"/>
                  </a:lnTo>
                  <a:lnTo>
                    <a:pt x="2507" y="1707"/>
                  </a:lnTo>
                  <a:lnTo>
                    <a:pt x="2030" y="1411"/>
                  </a:lnTo>
                  <a:lnTo>
                    <a:pt x="1841" y="499"/>
                  </a:lnTo>
                  <a:cubicBezTo>
                    <a:pt x="1833" y="466"/>
                    <a:pt x="1808" y="450"/>
                    <a:pt x="1775" y="450"/>
                  </a:cubicBezTo>
                  <a:cubicBezTo>
                    <a:pt x="1750" y="458"/>
                    <a:pt x="1734" y="491"/>
                    <a:pt x="1734" y="515"/>
                  </a:cubicBezTo>
                  <a:lnTo>
                    <a:pt x="1907" y="1329"/>
                  </a:lnTo>
                  <a:lnTo>
                    <a:pt x="1430" y="1033"/>
                  </a:lnTo>
                  <a:lnTo>
                    <a:pt x="1299" y="417"/>
                  </a:lnTo>
                  <a:cubicBezTo>
                    <a:pt x="1290" y="384"/>
                    <a:pt x="1266" y="367"/>
                    <a:pt x="1233" y="367"/>
                  </a:cubicBezTo>
                  <a:cubicBezTo>
                    <a:pt x="1208" y="376"/>
                    <a:pt x="1183" y="409"/>
                    <a:pt x="1192" y="433"/>
                  </a:cubicBezTo>
                  <a:lnTo>
                    <a:pt x="1299" y="959"/>
                  </a:lnTo>
                  <a:lnTo>
                    <a:pt x="830" y="663"/>
                  </a:lnTo>
                  <a:lnTo>
                    <a:pt x="699" y="39"/>
                  </a:lnTo>
                  <a:cubicBezTo>
                    <a:pt x="699" y="12"/>
                    <a:pt x="677" y="0"/>
                    <a:pt x="6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12290000" y="2385450"/>
              <a:ext cx="68825" cy="103450"/>
            </a:xfrm>
            <a:custGeom>
              <a:avLst/>
              <a:gdLst/>
              <a:ahLst/>
              <a:cxnLst/>
              <a:rect l="l" t="t" r="r" b="b"/>
              <a:pathLst>
                <a:path w="2753" h="4138" extrusionOk="0">
                  <a:moveTo>
                    <a:pt x="2309" y="0"/>
                  </a:moveTo>
                  <a:lnTo>
                    <a:pt x="2309" y="0"/>
                  </a:lnTo>
                  <a:cubicBezTo>
                    <a:pt x="2309" y="1"/>
                    <a:pt x="1035" y="535"/>
                    <a:pt x="534" y="1669"/>
                  </a:cubicBezTo>
                  <a:cubicBezTo>
                    <a:pt x="25" y="2795"/>
                    <a:pt x="0" y="3887"/>
                    <a:pt x="477" y="4101"/>
                  </a:cubicBezTo>
                  <a:cubicBezTo>
                    <a:pt x="531" y="4126"/>
                    <a:pt x="589" y="4138"/>
                    <a:pt x="651" y="4138"/>
                  </a:cubicBezTo>
                  <a:cubicBezTo>
                    <a:pt x="1125" y="4138"/>
                    <a:pt x="1801" y="3436"/>
                    <a:pt x="2252" y="2433"/>
                  </a:cubicBezTo>
                  <a:cubicBezTo>
                    <a:pt x="2753" y="1307"/>
                    <a:pt x="2309" y="1"/>
                    <a:pt x="2309"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12294725" y="2400275"/>
              <a:ext cx="54250" cy="101150"/>
            </a:xfrm>
            <a:custGeom>
              <a:avLst/>
              <a:gdLst/>
              <a:ahLst/>
              <a:cxnLst/>
              <a:rect l="l" t="t" r="r" b="b"/>
              <a:pathLst>
                <a:path w="2170" h="4046" extrusionOk="0">
                  <a:moveTo>
                    <a:pt x="1827" y="1"/>
                  </a:moveTo>
                  <a:cubicBezTo>
                    <a:pt x="1808" y="1"/>
                    <a:pt x="1789" y="14"/>
                    <a:pt x="1783" y="32"/>
                  </a:cubicBezTo>
                  <a:lnTo>
                    <a:pt x="1496" y="673"/>
                  </a:lnTo>
                  <a:lnTo>
                    <a:pt x="1290" y="180"/>
                  </a:lnTo>
                  <a:cubicBezTo>
                    <a:pt x="1279" y="156"/>
                    <a:pt x="1258" y="147"/>
                    <a:pt x="1239" y="147"/>
                  </a:cubicBezTo>
                  <a:cubicBezTo>
                    <a:pt x="1203" y="147"/>
                    <a:pt x="1168" y="179"/>
                    <a:pt x="1183" y="221"/>
                  </a:cubicBezTo>
                  <a:lnTo>
                    <a:pt x="1430" y="813"/>
                  </a:lnTo>
                  <a:lnTo>
                    <a:pt x="1200" y="1322"/>
                  </a:lnTo>
                  <a:lnTo>
                    <a:pt x="994" y="829"/>
                  </a:lnTo>
                  <a:cubicBezTo>
                    <a:pt x="983" y="811"/>
                    <a:pt x="966" y="798"/>
                    <a:pt x="946" y="798"/>
                  </a:cubicBezTo>
                  <a:cubicBezTo>
                    <a:pt x="938" y="798"/>
                    <a:pt x="930" y="800"/>
                    <a:pt x="920" y="804"/>
                  </a:cubicBezTo>
                  <a:cubicBezTo>
                    <a:pt x="896" y="813"/>
                    <a:pt x="879" y="846"/>
                    <a:pt x="896" y="870"/>
                  </a:cubicBezTo>
                  <a:lnTo>
                    <a:pt x="1134" y="1462"/>
                  </a:lnTo>
                  <a:lnTo>
                    <a:pt x="904" y="1980"/>
                  </a:lnTo>
                  <a:lnTo>
                    <a:pt x="592" y="1207"/>
                  </a:lnTo>
                  <a:cubicBezTo>
                    <a:pt x="580" y="1180"/>
                    <a:pt x="558" y="1168"/>
                    <a:pt x="538" y="1168"/>
                  </a:cubicBezTo>
                  <a:cubicBezTo>
                    <a:pt x="503" y="1168"/>
                    <a:pt x="469" y="1202"/>
                    <a:pt x="485" y="1248"/>
                  </a:cubicBezTo>
                  <a:lnTo>
                    <a:pt x="838" y="2111"/>
                  </a:lnTo>
                  <a:lnTo>
                    <a:pt x="616" y="2629"/>
                  </a:lnTo>
                  <a:lnTo>
                    <a:pt x="411" y="2136"/>
                  </a:lnTo>
                  <a:cubicBezTo>
                    <a:pt x="399" y="2108"/>
                    <a:pt x="378" y="2097"/>
                    <a:pt x="357" y="2097"/>
                  </a:cubicBezTo>
                  <a:cubicBezTo>
                    <a:pt x="322" y="2097"/>
                    <a:pt x="289" y="2130"/>
                    <a:pt x="304" y="2177"/>
                  </a:cubicBezTo>
                  <a:lnTo>
                    <a:pt x="551" y="2760"/>
                  </a:lnTo>
                  <a:lnTo>
                    <a:pt x="8" y="3968"/>
                  </a:lnTo>
                  <a:cubicBezTo>
                    <a:pt x="0" y="3993"/>
                    <a:pt x="8" y="4026"/>
                    <a:pt x="33" y="4042"/>
                  </a:cubicBezTo>
                  <a:cubicBezTo>
                    <a:pt x="40" y="4044"/>
                    <a:pt x="46" y="4046"/>
                    <a:pt x="53" y="4046"/>
                  </a:cubicBezTo>
                  <a:cubicBezTo>
                    <a:pt x="70" y="4046"/>
                    <a:pt x="87" y="4038"/>
                    <a:pt x="99" y="4026"/>
                  </a:cubicBezTo>
                  <a:cubicBezTo>
                    <a:pt x="99" y="4026"/>
                    <a:pt x="107" y="4018"/>
                    <a:pt x="107" y="4009"/>
                  </a:cubicBezTo>
                  <a:lnTo>
                    <a:pt x="649" y="2810"/>
                  </a:lnTo>
                  <a:lnTo>
                    <a:pt x="1249" y="2596"/>
                  </a:lnTo>
                  <a:cubicBezTo>
                    <a:pt x="1257" y="2596"/>
                    <a:pt x="1266" y="2588"/>
                    <a:pt x="1266" y="2588"/>
                  </a:cubicBezTo>
                  <a:cubicBezTo>
                    <a:pt x="1282" y="2571"/>
                    <a:pt x="1290" y="2547"/>
                    <a:pt x="1282" y="2530"/>
                  </a:cubicBezTo>
                  <a:cubicBezTo>
                    <a:pt x="1275" y="2503"/>
                    <a:pt x="1252" y="2487"/>
                    <a:pt x="1225" y="2487"/>
                  </a:cubicBezTo>
                  <a:cubicBezTo>
                    <a:pt x="1219" y="2487"/>
                    <a:pt x="1214" y="2488"/>
                    <a:pt x="1208" y="2489"/>
                  </a:cubicBezTo>
                  <a:lnTo>
                    <a:pt x="707" y="2670"/>
                  </a:lnTo>
                  <a:lnTo>
                    <a:pt x="937" y="2160"/>
                  </a:lnTo>
                  <a:lnTo>
                    <a:pt x="1816" y="1848"/>
                  </a:lnTo>
                  <a:cubicBezTo>
                    <a:pt x="1824" y="1848"/>
                    <a:pt x="1833" y="1840"/>
                    <a:pt x="1841" y="1840"/>
                  </a:cubicBezTo>
                  <a:cubicBezTo>
                    <a:pt x="1857" y="1823"/>
                    <a:pt x="1857" y="1799"/>
                    <a:pt x="1857" y="1782"/>
                  </a:cubicBezTo>
                  <a:cubicBezTo>
                    <a:pt x="1845" y="1758"/>
                    <a:pt x="1824" y="1743"/>
                    <a:pt x="1804" y="1743"/>
                  </a:cubicBezTo>
                  <a:cubicBezTo>
                    <a:pt x="1797" y="1743"/>
                    <a:pt x="1790" y="1745"/>
                    <a:pt x="1783" y="1750"/>
                  </a:cubicBezTo>
                  <a:lnTo>
                    <a:pt x="1003" y="2021"/>
                  </a:lnTo>
                  <a:lnTo>
                    <a:pt x="1003" y="2021"/>
                  </a:lnTo>
                  <a:lnTo>
                    <a:pt x="1225" y="1511"/>
                  </a:lnTo>
                  <a:lnTo>
                    <a:pt x="1833" y="1298"/>
                  </a:lnTo>
                  <a:cubicBezTo>
                    <a:pt x="1833" y="1298"/>
                    <a:pt x="1841" y="1289"/>
                    <a:pt x="1849" y="1289"/>
                  </a:cubicBezTo>
                  <a:cubicBezTo>
                    <a:pt x="1885" y="1254"/>
                    <a:pt x="1859" y="1194"/>
                    <a:pt x="1814" y="1194"/>
                  </a:cubicBezTo>
                  <a:cubicBezTo>
                    <a:pt x="1807" y="1194"/>
                    <a:pt x="1799" y="1196"/>
                    <a:pt x="1792" y="1199"/>
                  </a:cubicBezTo>
                  <a:lnTo>
                    <a:pt x="1290" y="1372"/>
                  </a:lnTo>
                  <a:lnTo>
                    <a:pt x="1520" y="862"/>
                  </a:lnTo>
                  <a:lnTo>
                    <a:pt x="2120" y="648"/>
                  </a:lnTo>
                  <a:cubicBezTo>
                    <a:pt x="2129" y="640"/>
                    <a:pt x="2129" y="640"/>
                    <a:pt x="2137" y="632"/>
                  </a:cubicBezTo>
                  <a:cubicBezTo>
                    <a:pt x="2161" y="624"/>
                    <a:pt x="2170" y="599"/>
                    <a:pt x="2170" y="574"/>
                  </a:cubicBezTo>
                  <a:cubicBezTo>
                    <a:pt x="2156" y="554"/>
                    <a:pt x="2137" y="539"/>
                    <a:pt x="2112" y="539"/>
                  </a:cubicBezTo>
                  <a:cubicBezTo>
                    <a:pt x="2107" y="539"/>
                    <a:pt x="2101" y="540"/>
                    <a:pt x="2096" y="542"/>
                  </a:cubicBezTo>
                  <a:lnTo>
                    <a:pt x="1594" y="722"/>
                  </a:lnTo>
                  <a:lnTo>
                    <a:pt x="1594" y="722"/>
                  </a:lnTo>
                  <a:lnTo>
                    <a:pt x="1882" y="81"/>
                  </a:lnTo>
                  <a:cubicBezTo>
                    <a:pt x="1890" y="48"/>
                    <a:pt x="1882" y="16"/>
                    <a:pt x="1849" y="7"/>
                  </a:cubicBezTo>
                  <a:cubicBezTo>
                    <a:pt x="1842" y="3"/>
                    <a:pt x="1835" y="1"/>
                    <a:pt x="18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12308275" y="2460425"/>
              <a:ext cx="92475" cy="78725"/>
            </a:xfrm>
            <a:custGeom>
              <a:avLst/>
              <a:gdLst/>
              <a:ahLst/>
              <a:cxnLst/>
              <a:rect l="l" t="t" r="r" b="b"/>
              <a:pathLst>
                <a:path w="3699" h="3149" extrusionOk="0">
                  <a:moveTo>
                    <a:pt x="3677" y="1"/>
                  </a:moveTo>
                  <a:cubicBezTo>
                    <a:pt x="3496" y="1"/>
                    <a:pt x="2250" y="29"/>
                    <a:pt x="1397" y="790"/>
                  </a:cubicBezTo>
                  <a:cubicBezTo>
                    <a:pt x="469" y="1612"/>
                    <a:pt x="0" y="2606"/>
                    <a:pt x="346" y="2992"/>
                  </a:cubicBezTo>
                  <a:cubicBezTo>
                    <a:pt x="443" y="3098"/>
                    <a:pt x="590" y="3149"/>
                    <a:pt x="773" y="3149"/>
                  </a:cubicBezTo>
                  <a:cubicBezTo>
                    <a:pt x="1256" y="3149"/>
                    <a:pt x="1981" y="2797"/>
                    <a:pt x="2655" y="2195"/>
                  </a:cubicBezTo>
                  <a:cubicBezTo>
                    <a:pt x="3575" y="1373"/>
                    <a:pt x="3698" y="1"/>
                    <a:pt x="3698" y="1"/>
                  </a:cubicBezTo>
                  <a:cubicBezTo>
                    <a:pt x="3698" y="1"/>
                    <a:pt x="3691" y="1"/>
                    <a:pt x="367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12305350" y="2468400"/>
              <a:ext cx="84925" cy="77025"/>
            </a:xfrm>
            <a:custGeom>
              <a:avLst/>
              <a:gdLst/>
              <a:ahLst/>
              <a:cxnLst/>
              <a:rect l="l" t="t" r="r" b="b"/>
              <a:pathLst>
                <a:path w="3397" h="3081" extrusionOk="0">
                  <a:moveTo>
                    <a:pt x="2694" y="0"/>
                  </a:moveTo>
                  <a:cubicBezTo>
                    <a:pt x="2665" y="0"/>
                    <a:pt x="2636" y="15"/>
                    <a:pt x="2640" y="44"/>
                  </a:cubicBezTo>
                  <a:lnTo>
                    <a:pt x="2616" y="685"/>
                  </a:lnTo>
                  <a:lnTo>
                    <a:pt x="2197" y="1054"/>
                  </a:lnTo>
                  <a:lnTo>
                    <a:pt x="2213" y="520"/>
                  </a:lnTo>
                  <a:cubicBezTo>
                    <a:pt x="2213" y="483"/>
                    <a:pt x="2186" y="465"/>
                    <a:pt x="2160" y="465"/>
                  </a:cubicBezTo>
                  <a:cubicBezTo>
                    <a:pt x="2133" y="465"/>
                    <a:pt x="2106" y="483"/>
                    <a:pt x="2106" y="520"/>
                  </a:cubicBezTo>
                  <a:lnTo>
                    <a:pt x="2090" y="1161"/>
                  </a:lnTo>
                  <a:lnTo>
                    <a:pt x="1671" y="1531"/>
                  </a:lnTo>
                  <a:lnTo>
                    <a:pt x="1695" y="701"/>
                  </a:lnTo>
                  <a:cubicBezTo>
                    <a:pt x="1695" y="668"/>
                    <a:pt x="1671" y="643"/>
                    <a:pt x="1646" y="643"/>
                  </a:cubicBezTo>
                  <a:cubicBezTo>
                    <a:pt x="1613" y="643"/>
                    <a:pt x="1588" y="668"/>
                    <a:pt x="1588" y="693"/>
                  </a:cubicBezTo>
                  <a:lnTo>
                    <a:pt x="1556" y="1630"/>
                  </a:lnTo>
                  <a:lnTo>
                    <a:pt x="1145" y="2008"/>
                  </a:lnTo>
                  <a:lnTo>
                    <a:pt x="1161" y="1473"/>
                  </a:lnTo>
                  <a:cubicBezTo>
                    <a:pt x="1161" y="1441"/>
                    <a:pt x="1136" y="1416"/>
                    <a:pt x="1104" y="1416"/>
                  </a:cubicBezTo>
                  <a:cubicBezTo>
                    <a:pt x="1071" y="1416"/>
                    <a:pt x="1046" y="1432"/>
                    <a:pt x="1046" y="1465"/>
                  </a:cubicBezTo>
                  <a:lnTo>
                    <a:pt x="1030" y="2106"/>
                  </a:lnTo>
                  <a:lnTo>
                    <a:pt x="44" y="2986"/>
                  </a:lnTo>
                  <a:cubicBezTo>
                    <a:pt x="0" y="3014"/>
                    <a:pt x="33" y="3080"/>
                    <a:pt x="80" y="3080"/>
                  </a:cubicBezTo>
                  <a:cubicBezTo>
                    <a:pt x="87" y="3080"/>
                    <a:pt x="94" y="3079"/>
                    <a:pt x="101" y="3076"/>
                  </a:cubicBezTo>
                  <a:cubicBezTo>
                    <a:pt x="109" y="3068"/>
                    <a:pt x="109" y="3068"/>
                    <a:pt x="117" y="3059"/>
                  </a:cubicBezTo>
                  <a:lnTo>
                    <a:pt x="1104" y="2188"/>
                  </a:lnTo>
                  <a:lnTo>
                    <a:pt x="1736" y="2238"/>
                  </a:lnTo>
                  <a:lnTo>
                    <a:pt x="1761" y="2238"/>
                  </a:lnTo>
                  <a:cubicBezTo>
                    <a:pt x="1777" y="2229"/>
                    <a:pt x="1794" y="2213"/>
                    <a:pt x="1794" y="2188"/>
                  </a:cubicBezTo>
                  <a:cubicBezTo>
                    <a:pt x="1794" y="2156"/>
                    <a:pt x="1777" y="2131"/>
                    <a:pt x="1745" y="2131"/>
                  </a:cubicBezTo>
                  <a:lnTo>
                    <a:pt x="1210" y="2090"/>
                  </a:lnTo>
                  <a:lnTo>
                    <a:pt x="1630" y="1712"/>
                  </a:lnTo>
                  <a:lnTo>
                    <a:pt x="2566" y="1794"/>
                  </a:lnTo>
                  <a:cubicBezTo>
                    <a:pt x="2591" y="1794"/>
                    <a:pt x="2624" y="1769"/>
                    <a:pt x="2624" y="1745"/>
                  </a:cubicBezTo>
                  <a:cubicBezTo>
                    <a:pt x="2624" y="1712"/>
                    <a:pt x="2599" y="1687"/>
                    <a:pt x="2575" y="1687"/>
                  </a:cubicBezTo>
                  <a:lnTo>
                    <a:pt x="1745" y="1613"/>
                  </a:lnTo>
                  <a:lnTo>
                    <a:pt x="2164" y="1243"/>
                  </a:lnTo>
                  <a:lnTo>
                    <a:pt x="2796" y="1293"/>
                  </a:lnTo>
                  <a:lnTo>
                    <a:pt x="2821" y="1293"/>
                  </a:lnTo>
                  <a:cubicBezTo>
                    <a:pt x="2870" y="1276"/>
                    <a:pt x="2862" y="1194"/>
                    <a:pt x="2805" y="1194"/>
                  </a:cubicBezTo>
                  <a:lnTo>
                    <a:pt x="2271" y="1145"/>
                  </a:lnTo>
                  <a:lnTo>
                    <a:pt x="2690" y="775"/>
                  </a:lnTo>
                  <a:lnTo>
                    <a:pt x="3322" y="824"/>
                  </a:lnTo>
                  <a:cubicBezTo>
                    <a:pt x="3327" y="825"/>
                    <a:pt x="3331" y="826"/>
                    <a:pt x="3335" y="826"/>
                  </a:cubicBezTo>
                  <a:cubicBezTo>
                    <a:pt x="3361" y="826"/>
                    <a:pt x="3380" y="803"/>
                    <a:pt x="3380" y="775"/>
                  </a:cubicBezTo>
                  <a:cubicBezTo>
                    <a:pt x="3396" y="742"/>
                    <a:pt x="3372" y="701"/>
                    <a:pt x="3331" y="701"/>
                  </a:cubicBezTo>
                  <a:lnTo>
                    <a:pt x="2805" y="660"/>
                  </a:lnTo>
                  <a:lnTo>
                    <a:pt x="3322" y="191"/>
                  </a:lnTo>
                  <a:cubicBezTo>
                    <a:pt x="3373" y="153"/>
                    <a:pt x="3336" y="91"/>
                    <a:pt x="3290" y="91"/>
                  </a:cubicBezTo>
                  <a:cubicBezTo>
                    <a:pt x="3276" y="91"/>
                    <a:pt x="3262" y="96"/>
                    <a:pt x="3248" y="109"/>
                  </a:cubicBezTo>
                  <a:lnTo>
                    <a:pt x="2731" y="578"/>
                  </a:lnTo>
                  <a:lnTo>
                    <a:pt x="2747" y="44"/>
                  </a:lnTo>
                  <a:cubicBezTo>
                    <a:pt x="2751" y="15"/>
                    <a:pt x="2723" y="0"/>
                    <a:pt x="26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12321625" y="2532425"/>
              <a:ext cx="107675" cy="59325"/>
            </a:xfrm>
            <a:custGeom>
              <a:avLst/>
              <a:gdLst/>
              <a:ahLst/>
              <a:cxnLst/>
              <a:rect l="l" t="t" r="r" b="b"/>
              <a:pathLst>
                <a:path w="4307" h="2373" extrusionOk="0">
                  <a:moveTo>
                    <a:pt x="3118" y="1"/>
                  </a:moveTo>
                  <a:cubicBezTo>
                    <a:pt x="2728" y="1"/>
                    <a:pt x="2289" y="61"/>
                    <a:pt x="1874" y="252"/>
                  </a:cubicBezTo>
                  <a:cubicBezTo>
                    <a:pt x="740" y="761"/>
                    <a:pt x="1" y="1559"/>
                    <a:pt x="214" y="2035"/>
                  </a:cubicBezTo>
                  <a:cubicBezTo>
                    <a:pt x="319" y="2261"/>
                    <a:pt x="617" y="2372"/>
                    <a:pt x="1023" y="2372"/>
                  </a:cubicBezTo>
                  <a:cubicBezTo>
                    <a:pt x="1474" y="2372"/>
                    <a:pt x="2058" y="2234"/>
                    <a:pt x="2655" y="1961"/>
                  </a:cubicBezTo>
                  <a:cubicBezTo>
                    <a:pt x="3781" y="1452"/>
                    <a:pt x="4307" y="178"/>
                    <a:pt x="4307" y="178"/>
                  </a:cubicBezTo>
                  <a:cubicBezTo>
                    <a:pt x="4307" y="178"/>
                    <a:pt x="3786" y="1"/>
                    <a:pt x="311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12313825" y="2535775"/>
              <a:ext cx="100700" cy="54275"/>
            </a:xfrm>
            <a:custGeom>
              <a:avLst/>
              <a:gdLst/>
              <a:ahLst/>
              <a:cxnLst/>
              <a:rect l="l" t="t" r="r" b="b"/>
              <a:pathLst>
                <a:path w="4028" h="2171" extrusionOk="0">
                  <a:moveTo>
                    <a:pt x="3438" y="1"/>
                  </a:moveTo>
                  <a:cubicBezTo>
                    <a:pt x="3416" y="1"/>
                    <a:pt x="3393" y="15"/>
                    <a:pt x="3386" y="36"/>
                  </a:cubicBezTo>
                  <a:lnTo>
                    <a:pt x="3181" y="636"/>
                  </a:lnTo>
                  <a:lnTo>
                    <a:pt x="2671" y="874"/>
                  </a:lnTo>
                  <a:lnTo>
                    <a:pt x="2844" y="364"/>
                  </a:lnTo>
                  <a:cubicBezTo>
                    <a:pt x="2859" y="324"/>
                    <a:pt x="2823" y="292"/>
                    <a:pt x="2788" y="292"/>
                  </a:cubicBezTo>
                  <a:cubicBezTo>
                    <a:pt x="2767" y="292"/>
                    <a:pt x="2746" y="304"/>
                    <a:pt x="2737" y="332"/>
                  </a:cubicBezTo>
                  <a:lnTo>
                    <a:pt x="2531" y="931"/>
                  </a:lnTo>
                  <a:lnTo>
                    <a:pt x="2022" y="1162"/>
                  </a:lnTo>
                  <a:lnTo>
                    <a:pt x="2293" y="373"/>
                  </a:lnTo>
                  <a:cubicBezTo>
                    <a:pt x="2301" y="348"/>
                    <a:pt x="2285" y="315"/>
                    <a:pt x="2260" y="307"/>
                  </a:cubicBezTo>
                  <a:cubicBezTo>
                    <a:pt x="2256" y="305"/>
                    <a:pt x="2251" y="305"/>
                    <a:pt x="2247" y="305"/>
                  </a:cubicBezTo>
                  <a:cubicBezTo>
                    <a:pt x="2225" y="305"/>
                    <a:pt x="2201" y="320"/>
                    <a:pt x="2195" y="340"/>
                  </a:cubicBezTo>
                  <a:lnTo>
                    <a:pt x="1882" y="1227"/>
                  </a:lnTo>
                  <a:lnTo>
                    <a:pt x="1373" y="1457"/>
                  </a:lnTo>
                  <a:lnTo>
                    <a:pt x="1545" y="948"/>
                  </a:lnTo>
                  <a:cubicBezTo>
                    <a:pt x="1554" y="923"/>
                    <a:pt x="1537" y="890"/>
                    <a:pt x="1512" y="882"/>
                  </a:cubicBezTo>
                  <a:cubicBezTo>
                    <a:pt x="1507" y="881"/>
                    <a:pt x="1501" y="880"/>
                    <a:pt x="1496" y="880"/>
                  </a:cubicBezTo>
                  <a:cubicBezTo>
                    <a:pt x="1471" y="880"/>
                    <a:pt x="1453" y="895"/>
                    <a:pt x="1447" y="915"/>
                  </a:cubicBezTo>
                  <a:lnTo>
                    <a:pt x="1241" y="1515"/>
                  </a:lnTo>
                  <a:lnTo>
                    <a:pt x="33" y="2066"/>
                  </a:lnTo>
                  <a:cubicBezTo>
                    <a:pt x="9" y="2074"/>
                    <a:pt x="0" y="2107"/>
                    <a:pt x="9" y="2131"/>
                  </a:cubicBezTo>
                  <a:cubicBezTo>
                    <a:pt x="17" y="2156"/>
                    <a:pt x="41" y="2164"/>
                    <a:pt x="58" y="2164"/>
                  </a:cubicBezTo>
                  <a:cubicBezTo>
                    <a:pt x="62" y="2168"/>
                    <a:pt x="66" y="2170"/>
                    <a:pt x="70" y="2170"/>
                  </a:cubicBezTo>
                  <a:cubicBezTo>
                    <a:pt x="74" y="2170"/>
                    <a:pt x="78" y="2168"/>
                    <a:pt x="83" y="2164"/>
                  </a:cubicBezTo>
                  <a:lnTo>
                    <a:pt x="1282" y="1622"/>
                  </a:lnTo>
                  <a:lnTo>
                    <a:pt x="1874" y="1860"/>
                  </a:lnTo>
                  <a:lnTo>
                    <a:pt x="1899" y="1860"/>
                  </a:lnTo>
                  <a:cubicBezTo>
                    <a:pt x="1948" y="1852"/>
                    <a:pt x="1964" y="1786"/>
                    <a:pt x="1915" y="1761"/>
                  </a:cubicBezTo>
                  <a:lnTo>
                    <a:pt x="1422" y="1556"/>
                  </a:lnTo>
                  <a:lnTo>
                    <a:pt x="1932" y="1318"/>
                  </a:lnTo>
                  <a:lnTo>
                    <a:pt x="2803" y="1671"/>
                  </a:lnTo>
                  <a:lnTo>
                    <a:pt x="2819" y="1671"/>
                  </a:lnTo>
                  <a:cubicBezTo>
                    <a:pt x="2844" y="1671"/>
                    <a:pt x="2860" y="1663"/>
                    <a:pt x="2868" y="1638"/>
                  </a:cubicBezTo>
                  <a:cubicBezTo>
                    <a:pt x="2885" y="1614"/>
                    <a:pt x="2868" y="1581"/>
                    <a:pt x="2844" y="1564"/>
                  </a:cubicBezTo>
                  <a:lnTo>
                    <a:pt x="2071" y="1260"/>
                  </a:lnTo>
                  <a:lnTo>
                    <a:pt x="2581" y="1030"/>
                  </a:lnTo>
                  <a:lnTo>
                    <a:pt x="3172" y="1268"/>
                  </a:lnTo>
                  <a:lnTo>
                    <a:pt x="3197" y="1268"/>
                  </a:lnTo>
                  <a:cubicBezTo>
                    <a:pt x="3246" y="1260"/>
                    <a:pt x="3263" y="1186"/>
                    <a:pt x="3214" y="1162"/>
                  </a:cubicBezTo>
                  <a:lnTo>
                    <a:pt x="2720" y="956"/>
                  </a:lnTo>
                  <a:lnTo>
                    <a:pt x="3230" y="726"/>
                  </a:lnTo>
                  <a:lnTo>
                    <a:pt x="3822" y="964"/>
                  </a:lnTo>
                  <a:cubicBezTo>
                    <a:pt x="3826" y="968"/>
                    <a:pt x="3830" y="971"/>
                    <a:pt x="3834" y="971"/>
                  </a:cubicBezTo>
                  <a:cubicBezTo>
                    <a:pt x="3838" y="971"/>
                    <a:pt x="3842" y="968"/>
                    <a:pt x="3846" y="964"/>
                  </a:cubicBezTo>
                  <a:cubicBezTo>
                    <a:pt x="3871" y="964"/>
                    <a:pt x="3887" y="956"/>
                    <a:pt x="3896" y="931"/>
                  </a:cubicBezTo>
                  <a:cubicBezTo>
                    <a:pt x="3904" y="907"/>
                    <a:pt x="3896" y="874"/>
                    <a:pt x="3863" y="866"/>
                  </a:cubicBezTo>
                  <a:lnTo>
                    <a:pt x="3370" y="660"/>
                  </a:lnTo>
                  <a:lnTo>
                    <a:pt x="4011" y="364"/>
                  </a:lnTo>
                  <a:cubicBezTo>
                    <a:pt x="4027" y="356"/>
                    <a:pt x="4027" y="332"/>
                    <a:pt x="4027" y="315"/>
                  </a:cubicBezTo>
                  <a:cubicBezTo>
                    <a:pt x="4015" y="297"/>
                    <a:pt x="3995" y="284"/>
                    <a:pt x="3975" y="284"/>
                  </a:cubicBezTo>
                  <a:cubicBezTo>
                    <a:pt x="3968" y="284"/>
                    <a:pt x="3960" y="286"/>
                    <a:pt x="3953" y="291"/>
                  </a:cubicBezTo>
                  <a:lnTo>
                    <a:pt x="3312" y="578"/>
                  </a:lnTo>
                  <a:lnTo>
                    <a:pt x="3312" y="578"/>
                  </a:lnTo>
                  <a:lnTo>
                    <a:pt x="3493" y="77"/>
                  </a:lnTo>
                  <a:cubicBezTo>
                    <a:pt x="3501" y="44"/>
                    <a:pt x="3485" y="11"/>
                    <a:pt x="3452" y="3"/>
                  </a:cubicBezTo>
                  <a:cubicBezTo>
                    <a:pt x="3447" y="1"/>
                    <a:pt x="3443" y="1"/>
                    <a:pt x="34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12328200" y="2593825"/>
              <a:ext cx="111800" cy="51925"/>
            </a:xfrm>
            <a:custGeom>
              <a:avLst/>
              <a:gdLst/>
              <a:ahLst/>
              <a:cxnLst/>
              <a:rect l="l" t="t" r="r" b="b"/>
              <a:pathLst>
                <a:path w="4472" h="2077" extrusionOk="0">
                  <a:moveTo>
                    <a:pt x="2760" y="1"/>
                  </a:moveTo>
                  <a:cubicBezTo>
                    <a:pt x="2534" y="1"/>
                    <a:pt x="2298" y="26"/>
                    <a:pt x="2063" y="89"/>
                  </a:cubicBezTo>
                  <a:cubicBezTo>
                    <a:pt x="863" y="409"/>
                    <a:pt x="1" y="1075"/>
                    <a:pt x="132" y="1576"/>
                  </a:cubicBezTo>
                  <a:cubicBezTo>
                    <a:pt x="217" y="1900"/>
                    <a:pt x="700" y="2076"/>
                    <a:pt x="1353" y="2076"/>
                  </a:cubicBezTo>
                  <a:cubicBezTo>
                    <a:pt x="1710" y="2076"/>
                    <a:pt x="2118" y="2024"/>
                    <a:pt x="2540" y="1913"/>
                  </a:cubicBezTo>
                  <a:cubicBezTo>
                    <a:pt x="3740" y="1593"/>
                    <a:pt x="4471" y="426"/>
                    <a:pt x="4471" y="426"/>
                  </a:cubicBezTo>
                  <a:cubicBezTo>
                    <a:pt x="4471" y="426"/>
                    <a:pt x="3690" y="1"/>
                    <a:pt x="276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12317525" y="2607675"/>
              <a:ext cx="106850" cy="30300"/>
            </a:xfrm>
            <a:custGeom>
              <a:avLst/>
              <a:gdLst/>
              <a:ahLst/>
              <a:cxnLst/>
              <a:rect l="l" t="t" r="r" b="b"/>
              <a:pathLst>
                <a:path w="4274" h="1212" extrusionOk="0">
                  <a:moveTo>
                    <a:pt x="4216" y="1"/>
                  </a:moveTo>
                  <a:cubicBezTo>
                    <a:pt x="4211" y="1"/>
                    <a:pt x="4205" y="2"/>
                    <a:pt x="4200" y="3"/>
                  </a:cubicBezTo>
                  <a:lnTo>
                    <a:pt x="50" y="1104"/>
                  </a:lnTo>
                  <a:cubicBezTo>
                    <a:pt x="17" y="1113"/>
                    <a:pt x="0" y="1137"/>
                    <a:pt x="8" y="1170"/>
                  </a:cubicBezTo>
                  <a:cubicBezTo>
                    <a:pt x="8" y="1186"/>
                    <a:pt x="33" y="1203"/>
                    <a:pt x="50" y="1211"/>
                  </a:cubicBezTo>
                  <a:lnTo>
                    <a:pt x="74" y="1211"/>
                  </a:lnTo>
                  <a:lnTo>
                    <a:pt x="4232" y="102"/>
                  </a:lnTo>
                  <a:cubicBezTo>
                    <a:pt x="4257" y="93"/>
                    <a:pt x="4274" y="69"/>
                    <a:pt x="4265" y="36"/>
                  </a:cubicBezTo>
                  <a:cubicBezTo>
                    <a:pt x="4259" y="16"/>
                    <a:pt x="4241" y="1"/>
                    <a:pt x="42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12401350" y="2598425"/>
              <a:ext cx="11100" cy="17150"/>
            </a:xfrm>
            <a:custGeom>
              <a:avLst/>
              <a:gdLst/>
              <a:ahLst/>
              <a:cxnLst/>
              <a:rect l="l" t="t" r="r" b="b"/>
              <a:pathLst>
                <a:path w="444" h="686" extrusionOk="0">
                  <a:moveTo>
                    <a:pt x="383" y="0"/>
                  </a:moveTo>
                  <a:cubicBezTo>
                    <a:pt x="363" y="0"/>
                    <a:pt x="341" y="9"/>
                    <a:pt x="329" y="28"/>
                  </a:cubicBezTo>
                  <a:lnTo>
                    <a:pt x="17" y="603"/>
                  </a:lnTo>
                  <a:cubicBezTo>
                    <a:pt x="0" y="636"/>
                    <a:pt x="8" y="669"/>
                    <a:pt x="33" y="677"/>
                  </a:cubicBezTo>
                  <a:cubicBezTo>
                    <a:pt x="41" y="685"/>
                    <a:pt x="49" y="685"/>
                    <a:pt x="58" y="685"/>
                  </a:cubicBezTo>
                  <a:cubicBezTo>
                    <a:pt x="74" y="685"/>
                    <a:pt x="99" y="677"/>
                    <a:pt x="107" y="661"/>
                  </a:cubicBezTo>
                  <a:lnTo>
                    <a:pt x="427" y="77"/>
                  </a:lnTo>
                  <a:cubicBezTo>
                    <a:pt x="444" y="53"/>
                    <a:pt x="427" y="20"/>
                    <a:pt x="403" y="3"/>
                  </a:cubicBezTo>
                  <a:cubicBezTo>
                    <a:pt x="397" y="1"/>
                    <a:pt x="390"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12384075" y="2602850"/>
              <a:ext cx="11125" cy="17250"/>
            </a:xfrm>
            <a:custGeom>
              <a:avLst/>
              <a:gdLst/>
              <a:ahLst/>
              <a:cxnLst/>
              <a:rect l="l" t="t" r="r" b="b"/>
              <a:pathLst>
                <a:path w="445" h="690" extrusionOk="0">
                  <a:moveTo>
                    <a:pt x="390" y="0"/>
                  </a:moveTo>
                  <a:cubicBezTo>
                    <a:pt x="370" y="0"/>
                    <a:pt x="350" y="14"/>
                    <a:pt x="338" y="32"/>
                  </a:cubicBezTo>
                  <a:lnTo>
                    <a:pt x="17" y="607"/>
                  </a:lnTo>
                  <a:cubicBezTo>
                    <a:pt x="1" y="632"/>
                    <a:pt x="17" y="665"/>
                    <a:pt x="42" y="681"/>
                  </a:cubicBezTo>
                  <a:lnTo>
                    <a:pt x="58" y="689"/>
                  </a:lnTo>
                  <a:cubicBezTo>
                    <a:pt x="83" y="689"/>
                    <a:pt x="99" y="681"/>
                    <a:pt x="116" y="665"/>
                  </a:cubicBezTo>
                  <a:lnTo>
                    <a:pt x="428" y="81"/>
                  </a:lnTo>
                  <a:cubicBezTo>
                    <a:pt x="445" y="56"/>
                    <a:pt x="436" y="24"/>
                    <a:pt x="412" y="7"/>
                  </a:cubicBezTo>
                  <a:cubicBezTo>
                    <a:pt x="405" y="3"/>
                    <a:pt x="397" y="0"/>
                    <a:pt x="3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12367025" y="2600950"/>
              <a:ext cx="14625" cy="23875"/>
            </a:xfrm>
            <a:custGeom>
              <a:avLst/>
              <a:gdLst/>
              <a:ahLst/>
              <a:cxnLst/>
              <a:rect l="l" t="t" r="r" b="b"/>
              <a:pathLst>
                <a:path w="585" h="955" extrusionOk="0">
                  <a:moveTo>
                    <a:pt x="523" y="1"/>
                  </a:moveTo>
                  <a:cubicBezTo>
                    <a:pt x="505" y="1"/>
                    <a:pt x="488" y="10"/>
                    <a:pt x="477" y="26"/>
                  </a:cubicBezTo>
                  <a:lnTo>
                    <a:pt x="17" y="872"/>
                  </a:lnTo>
                  <a:cubicBezTo>
                    <a:pt x="1" y="897"/>
                    <a:pt x="9" y="930"/>
                    <a:pt x="42" y="946"/>
                  </a:cubicBezTo>
                  <a:cubicBezTo>
                    <a:pt x="42" y="946"/>
                    <a:pt x="50" y="946"/>
                    <a:pt x="58" y="954"/>
                  </a:cubicBezTo>
                  <a:cubicBezTo>
                    <a:pt x="75" y="954"/>
                    <a:pt x="99" y="946"/>
                    <a:pt x="108" y="921"/>
                  </a:cubicBezTo>
                  <a:lnTo>
                    <a:pt x="568" y="83"/>
                  </a:lnTo>
                  <a:cubicBezTo>
                    <a:pt x="584" y="58"/>
                    <a:pt x="576" y="26"/>
                    <a:pt x="551" y="9"/>
                  </a:cubicBezTo>
                  <a:cubicBezTo>
                    <a:pt x="543" y="3"/>
                    <a:pt x="533" y="1"/>
                    <a:pt x="5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12349975" y="2612025"/>
              <a:ext cx="11225" cy="17300"/>
            </a:xfrm>
            <a:custGeom>
              <a:avLst/>
              <a:gdLst/>
              <a:ahLst/>
              <a:cxnLst/>
              <a:rect l="l" t="t" r="r" b="b"/>
              <a:pathLst>
                <a:path w="449" h="692" extrusionOk="0">
                  <a:moveTo>
                    <a:pt x="373" y="1"/>
                  </a:moveTo>
                  <a:cubicBezTo>
                    <a:pt x="356" y="1"/>
                    <a:pt x="340" y="9"/>
                    <a:pt x="329" y="26"/>
                  </a:cubicBezTo>
                  <a:lnTo>
                    <a:pt x="9" y="610"/>
                  </a:lnTo>
                  <a:cubicBezTo>
                    <a:pt x="1" y="634"/>
                    <a:pt x="9" y="667"/>
                    <a:pt x="34" y="684"/>
                  </a:cubicBezTo>
                  <a:lnTo>
                    <a:pt x="50" y="692"/>
                  </a:lnTo>
                  <a:cubicBezTo>
                    <a:pt x="75" y="692"/>
                    <a:pt x="99" y="684"/>
                    <a:pt x="108" y="659"/>
                  </a:cubicBezTo>
                  <a:lnTo>
                    <a:pt x="420" y="84"/>
                  </a:lnTo>
                  <a:cubicBezTo>
                    <a:pt x="448" y="38"/>
                    <a:pt x="410" y="1"/>
                    <a:pt x="3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12401350" y="2612875"/>
              <a:ext cx="17275" cy="11375"/>
            </a:xfrm>
            <a:custGeom>
              <a:avLst/>
              <a:gdLst/>
              <a:ahLst/>
              <a:cxnLst/>
              <a:rect l="l" t="t" r="r" b="b"/>
              <a:pathLst>
                <a:path w="691" h="455" extrusionOk="0">
                  <a:moveTo>
                    <a:pt x="62" y="0"/>
                  </a:moveTo>
                  <a:cubicBezTo>
                    <a:pt x="45" y="0"/>
                    <a:pt x="27" y="9"/>
                    <a:pt x="17" y="25"/>
                  </a:cubicBezTo>
                  <a:cubicBezTo>
                    <a:pt x="0" y="50"/>
                    <a:pt x="8" y="83"/>
                    <a:pt x="33" y="99"/>
                  </a:cubicBezTo>
                  <a:lnTo>
                    <a:pt x="600" y="444"/>
                  </a:lnTo>
                  <a:cubicBezTo>
                    <a:pt x="600" y="453"/>
                    <a:pt x="608" y="453"/>
                    <a:pt x="616" y="453"/>
                  </a:cubicBezTo>
                  <a:cubicBezTo>
                    <a:pt x="621" y="454"/>
                    <a:pt x="625" y="455"/>
                    <a:pt x="629" y="455"/>
                  </a:cubicBezTo>
                  <a:cubicBezTo>
                    <a:pt x="647" y="455"/>
                    <a:pt x="661" y="441"/>
                    <a:pt x="674" y="428"/>
                  </a:cubicBezTo>
                  <a:cubicBezTo>
                    <a:pt x="690" y="403"/>
                    <a:pt x="682" y="370"/>
                    <a:pt x="658" y="354"/>
                  </a:cubicBezTo>
                  <a:lnTo>
                    <a:pt x="91" y="9"/>
                  </a:lnTo>
                  <a:cubicBezTo>
                    <a:pt x="82" y="3"/>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2384075" y="2617400"/>
              <a:ext cx="17925" cy="11425"/>
            </a:xfrm>
            <a:custGeom>
              <a:avLst/>
              <a:gdLst/>
              <a:ahLst/>
              <a:cxnLst/>
              <a:rect l="l" t="t" r="r" b="b"/>
              <a:pathLst>
                <a:path w="717" h="457" extrusionOk="0">
                  <a:moveTo>
                    <a:pt x="65" y="0"/>
                  </a:moveTo>
                  <a:cubicBezTo>
                    <a:pt x="45" y="0"/>
                    <a:pt x="28" y="9"/>
                    <a:pt x="17" y="25"/>
                  </a:cubicBezTo>
                  <a:cubicBezTo>
                    <a:pt x="1" y="50"/>
                    <a:pt x="9" y="83"/>
                    <a:pt x="42" y="99"/>
                  </a:cubicBezTo>
                  <a:lnTo>
                    <a:pt x="601" y="444"/>
                  </a:lnTo>
                  <a:cubicBezTo>
                    <a:pt x="609" y="452"/>
                    <a:pt x="617" y="452"/>
                    <a:pt x="625" y="452"/>
                  </a:cubicBezTo>
                  <a:cubicBezTo>
                    <a:pt x="633" y="455"/>
                    <a:pt x="639" y="456"/>
                    <a:pt x="646" y="456"/>
                  </a:cubicBezTo>
                  <a:cubicBezTo>
                    <a:pt x="697" y="456"/>
                    <a:pt x="717" y="376"/>
                    <a:pt x="658" y="354"/>
                  </a:cubicBezTo>
                  <a:lnTo>
                    <a:pt x="99" y="9"/>
                  </a:lnTo>
                  <a:cubicBezTo>
                    <a:pt x="88" y="3"/>
                    <a:pt x="76"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2366350" y="2621800"/>
              <a:ext cx="24825" cy="15600"/>
            </a:xfrm>
            <a:custGeom>
              <a:avLst/>
              <a:gdLst/>
              <a:ahLst/>
              <a:cxnLst/>
              <a:rect l="l" t="t" r="r" b="b"/>
              <a:pathLst>
                <a:path w="993" h="624" extrusionOk="0">
                  <a:moveTo>
                    <a:pt x="79" y="1"/>
                  </a:moveTo>
                  <a:cubicBezTo>
                    <a:pt x="33" y="1"/>
                    <a:pt x="0" y="77"/>
                    <a:pt x="61" y="104"/>
                  </a:cubicBezTo>
                  <a:lnTo>
                    <a:pt x="882" y="605"/>
                  </a:lnTo>
                  <a:cubicBezTo>
                    <a:pt x="882" y="613"/>
                    <a:pt x="891" y="613"/>
                    <a:pt x="899" y="621"/>
                  </a:cubicBezTo>
                  <a:cubicBezTo>
                    <a:pt x="904" y="623"/>
                    <a:pt x="909" y="623"/>
                    <a:pt x="913" y="623"/>
                  </a:cubicBezTo>
                  <a:cubicBezTo>
                    <a:pt x="969" y="623"/>
                    <a:pt x="992" y="537"/>
                    <a:pt x="932" y="515"/>
                  </a:cubicBezTo>
                  <a:lnTo>
                    <a:pt x="110" y="13"/>
                  </a:lnTo>
                  <a:cubicBezTo>
                    <a:pt x="99" y="4"/>
                    <a:pt x="89"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2349425" y="2626400"/>
              <a:ext cx="18325" cy="11600"/>
            </a:xfrm>
            <a:custGeom>
              <a:avLst/>
              <a:gdLst/>
              <a:ahLst/>
              <a:cxnLst/>
              <a:rect l="l" t="t" r="r" b="b"/>
              <a:pathLst>
                <a:path w="733" h="464" extrusionOk="0">
                  <a:moveTo>
                    <a:pt x="81" y="0"/>
                  </a:moveTo>
                  <a:cubicBezTo>
                    <a:pt x="32" y="0"/>
                    <a:pt x="1" y="75"/>
                    <a:pt x="56" y="109"/>
                  </a:cubicBezTo>
                  <a:lnTo>
                    <a:pt x="614" y="454"/>
                  </a:lnTo>
                  <a:cubicBezTo>
                    <a:pt x="623" y="454"/>
                    <a:pt x="631" y="462"/>
                    <a:pt x="639" y="462"/>
                  </a:cubicBezTo>
                  <a:cubicBezTo>
                    <a:pt x="644" y="463"/>
                    <a:pt x="649" y="464"/>
                    <a:pt x="653" y="464"/>
                  </a:cubicBezTo>
                  <a:cubicBezTo>
                    <a:pt x="709" y="464"/>
                    <a:pt x="733" y="378"/>
                    <a:pt x="672" y="355"/>
                  </a:cubicBezTo>
                  <a:lnTo>
                    <a:pt x="113" y="10"/>
                  </a:lnTo>
                  <a:cubicBezTo>
                    <a:pt x="102" y="3"/>
                    <a:pt x="91"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2331275" y="2663425"/>
              <a:ext cx="113025" cy="47950"/>
            </a:xfrm>
            <a:custGeom>
              <a:avLst/>
              <a:gdLst/>
              <a:ahLst/>
              <a:cxnLst/>
              <a:rect l="l" t="t" r="r" b="b"/>
              <a:pathLst>
                <a:path w="4521" h="1918" extrusionOk="0">
                  <a:moveTo>
                    <a:pt x="2474" y="1"/>
                  </a:moveTo>
                  <a:cubicBezTo>
                    <a:pt x="2382" y="1"/>
                    <a:pt x="2289" y="6"/>
                    <a:pt x="2195" y="17"/>
                  </a:cubicBezTo>
                  <a:cubicBezTo>
                    <a:pt x="962" y="140"/>
                    <a:pt x="1" y="666"/>
                    <a:pt x="58" y="1183"/>
                  </a:cubicBezTo>
                  <a:cubicBezTo>
                    <a:pt x="100" y="1625"/>
                    <a:pt x="866" y="1917"/>
                    <a:pt x="1854" y="1917"/>
                  </a:cubicBezTo>
                  <a:cubicBezTo>
                    <a:pt x="2025" y="1917"/>
                    <a:pt x="2203" y="1908"/>
                    <a:pt x="2384" y="1890"/>
                  </a:cubicBezTo>
                  <a:cubicBezTo>
                    <a:pt x="3617" y="1759"/>
                    <a:pt x="4521" y="723"/>
                    <a:pt x="4521" y="723"/>
                  </a:cubicBezTo>
                  <a:cubicBezTo>
                    <a:pt x="4521" y="723"/>
                    <a:pt x="3588" y="1"/>
                    <a:pt x="247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2318350" y="2681775"/>
              <a:ext cx="109950" cy="13725"/>
            </a:xfrm>
            <a:custGeom>
              <a:avLst/>
              <a:gdLst/>
              <a:ahLst/>
              <a:cxnLst/>
              <a:rect l="l" t="t" r="r" b="b"/>
              <a:pathLst>
                <a:path w="4398" h="549" extrusionOk="0">
                  <a:moveTo>
                    <a:pt x="4347" y="1"/>
                  </a:moveTo>
                  <a:cubicBezTo>
                    <a:pt x="4342" y="1"/>
                    <a:pt x="4337" y="2"/>
                    <a:pt x="4331" y="6"/>
                  </a:cubicBezTo>
                  <a:lnTo>
                    <a:pt x="58" y="441"/>
                  </a:lnTo>
                  <a:cubicBezTo>
                    <a:pt x="25" y="449"/>
                    <a:pt x="0" y="474"/>
                    <a:pt x="8" y="507"/>
                  </a:cubicBezTo>
                  <a:cubicBezTo>
                    <a:pt x="8" y="523"/>
                    <a:pt x="25" y="540"/>
                    <a:pt x="41" y="548"/>
                  </a:cubicBezTo>
                  <a:lnTo>
                    <a:pt x="66" y="548"/>
                  </a:lnTo>
                  <a:lnTo>
                    <a:pt x="4339" y="104"/>
                  </a:lnTo>
                  <a:cubicBezTo>
                    <a:pt x="4343" y="105"/>
                    <a:pt x="4346" y="106"/>
                    <a:pt x="4349" y="106"/>
                  </a:cubicBezTo>
                  <a:cubicBezTo>
                    <a:pt x="4397" y="106"/>
                    <a:pt x="4388" y="1"/>
                    <a:pt x="43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2404625" y="2670800"/>
              <a:ext cx="13175" cy="15725"/>
            </a:xfrm>
            <a:custGeom>
              <a:avLst/>
              <a:gdLst/>
              <a:ahLst/>
              <a:cxnLst/>
              <a:rect l="l" t="t" r="r" b="b"/>
              <a:pathLst>
                <a:path w="527" h="629" extrusionOk="0">
                  <a:moveTo>
                    <a:pt x="471" y="0"/>
                  </a:moveTo>
                  <a:cubicBezTo>
                    <a:pt x="453" y="0"/>
                    <a:pt x="435" y="7"/>
                    <a:pt x="420" y="17"/>
                  </a:cubicBezTo>
                  <a:lnTo>
                    <a:pt x="17" y="543"/>
                  </a:lnTo>
                  <a:cubicBezTo>
                    <a:pt x="1" y="568"/>
                    <a:pt x="1" y="601"/>
                    <a:pt x="25" y="617"/>
                  </a:cubicBezTo>
                  <a:lnTo>
                    <a:pt x="42" y="626"/>
                  </a:lnTo>
                  <a:cubicBezTo>
                    <a:pt x="48" y="628"/>
                    <a:pt x="55" y="629"/>
                    <a:pt x="61" y="629"/>
                  </a:cubicBezTo>
                  <a:cubicBezTo>
                    <a:pt x="79" y="629"/>
                    <a:pt x="95" y="621"/>
                    <a:pt x="107" y="609"/>
                  </a:cubicBezTo>
                  <a:lnTo>
                    <a:pt x="510" y="83"/>
                  </a:lnTo>
                  <a:cubicBezTo>
                    <a:pt x="527" y="67"/>
                    <a:pt x="518" y="34"/>
                    <a:pt x="502" y="9"/>
                  </a:cubicBezTo>
                  <a:cubicBezTo>
                    <a:pt x="492" y="3"/>
                    <a:pt x="482" y="0"/>
                    <a:pt x="4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2386950" y="2672425"/>
              <a:ext cx="13600" cy="15950"/>
            </a:xfrm>
            <a:custGeom>
              <a:avLst/>
              <a:gdLst/>
              <a:ahLst/>
              <a:cxnLst/>
              <a:rect l="l" t="t" r="r" b="b"/>
              <a:pathLst>
                <a:path w="544" h="638" extrusionOk="0">
                  <a:moveTo>
                    <a:pt x="463" y="1"/>
                  </a:moveTo>
                  <a:cubicBezTo>
                    <a:pt x="447" y="1"/>
                    <a:pt x="431" y="8"/>
                    <a:pt x="420" y="26"/>
                  </a:cubicBezTo>
                  <a:lnTo>
                    <a:pt x="17" y="552"/>
                  </a:lnTo>
                  <a:cubicBezTo>
                    <a:pt x="1" y="577"/>
                    <a:pt x="1" y="610"/>
                    <a:pt x="26" y="626"/>
                  </a:cubicBezTo>
                  <a:cubicBezTo>
                    <a:pt x="34" y="634"/>
                    <a:pt x="34" y="634"/>
                    <a:pt x="42" y="634"/>
                  </a:cubicBezTo>
                  <a:cubicBezTo>
                    <a:pt x="49" y="637"/>
                    <a:pt x="55" y="638"/>
                    <a:pt x="60" y="638"/>
                  </a:cubicBezTo>
                  <a:cubicBezTo>
                    <a:pt x="75" y="638"/>
                    <a:pt x="87" y="630"/>
                    <a:pt x="100" y="618"/>
                  </a:cubicBezTo>
                  <a:lnTo>
                    <a:pt x="502" y="92"/>
                  </a:lnTo>
                  <a:cubicBezTo>
                    <a:pt x="544" y="51"/>
                    <a:pt x="504" y="1"/>
                    <a:pt x="4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2369300" y="2668475"/>
              <a:ext cx="17675" cy="21750"/>
            </a:xfrm>
            <a:custGeom>
              <a:avLst/>
              <a:gdLst/>
              <a:ahLst/>
              <a:cxnLst/>
              <a:rect l="l" t="t" r="r" b="b"/>
              <a:pathLst>
                <a:path w="707" h="870" extrusionOk="0">
                  <a:moveTo>
                    <a:pt x="646" y="0"/>
                  </a:moveTo>
                  <a:cubicBezTo>
                    <a:pt x="631" y="0"/>
                    <a:pt x="617" y="6"/>
                    <a:pt x="608" y="20"/>
                  </a:cubicBezTo>
                  <a:lnTo>
                    <a:pt x="17" y="784"/>
                  </a:lnTo>
                  <a:cubicBezTo>
                    <a:pt x="0" y="809"/>
                    <a:pt x="8" y="842"/>
                    <a:pt x="33" y="858"/>
                  </a:cubicBezTo>
                  <a:cubicBezTo>
                    <a:pt x="33" y="866"/>
                    <a:pt x="41" y="866"/>
                    <a:pt x="49" y="866"/>
                  </a:cubicBezTo>
                  <a:cubicBezTo>
                    <a:pt x="54" y="869"/>
                    <a:pt x="59" y="870"/>
                    <a:pt x="64" y="870"/>
                  </a:cubicBezTo>
                  <a:cubicBezTo>
                    <a:pt x="79" y="870"/>
                    <a:pt x="95" y="862"/>
                    <a:pt x="107" y="850"/>
                  </a:cubicBezTo>
                  <a:lnTo>
                    <a:pt x="690" y="86"/>
                  </a:lnTo>
                  <a:cubicBezTo>
                    <a:pt x="707" y="69"/>
                    <a:pt x="707" y="28"/>
                    <a:pt x="682" y="12"/>
                  </a:cubicBezTo>
                  <a:cubicBezTo>
                    <a:pt x="671" y="4"/>
                    <a:pt x="658" y="0"/>
                    <a:pt x="6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2351625" y="2676125"/>
              <a:ext cx="13650" cy="15950"/>
            </a:xfrm>
            <a:custGeom>
              <a:avLst/>
              <a:gdLst/>
              <a:ahLst/>
              <a:cxnLst/>
              <a:rect l="l" t="t" r="r" b="b"/>
              <a:pathLst>
                <a:path w="546" h="638" extrusionOk="0">
                  <a:moveTo>
                    <a:pt x="470" y="0"/>
                  </a:moveTo>
                  <a:cubicBezTo>
                    <a:pt x="454" y="0"/>
                    <a:pt x="439" y="8"/>
                    <a:pt x="428" y="26"/>
                  </a:cubicBezTo>
                  <a:lnTo>
                    <a:pt x="17" y="552"/>
                  </a:lnTo>
                  <a:cubicBezTo>
                    <a:pt x="0" y="577"/>
                    <a:pt x="9" y="610"/>
                    <a:pt x="33" y="626"/>
                  </a:cubicBezTo>
                  <a:cubicBezTo>
                    <a:pt x="33" y="626"/>
                    <a:pt x="42" y="634"/>
                    <a:pt x="50" y="634"/>
                  </a:cubicBezTo>
                  <a:cubicBezTo>
                    <a:pt x="54" y="637"/>
                    <a:pt x="59" y="638"/>
                    <a:pt x="64" y="638"/>
                  </a:cubicBezTo>
                  <a:cubicBezTo>
                    <a:pt x="79" y="638"/>
                    <a:pt x="95" y="630"/>
                    <a:pt x="107" y="618"/>
                  </a:cubicBezTo>
                  <a:lnTo>
                    <a:pt x="510" y="92"/>
                  </a:lnTo>
                  <a:cubicBezTo>
                    <a:pt x="545" y="51"/>
                    <a:pt x="508" y="0"/>
                    <a:pt x="4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2403975" y="2683700"/>
              <a:ext cx="16300" cy="13650"/>
            </a:xfrm>
            <a:custGeom>
              <a:avLst/>
              <a:gdLst/>
              <a:ahLst/>
              <a:cxnLst/>
              <a:rect l="l" t="t" r="r" b="b"/>
              <a:pathLst>
                <a:path w="652" h="546" extrusionOk="0">
                  <a:moveTo>
                    <a:pt x="84" y="1"/>
                  </a:moveTo>
                  <a:cubicBezTo>
                    <a:pt x="38" y="1"/>
                    <a:pt x="0" y="63"/>
                    <a:pt x="51" y="101"/>
                  </a:cubicBezTo>
                  <a:lnTo>
                    <a:pt x="553" y="529"/>
                  </a:lnTo>
                  <a:cubicBezTo>
                    <a:pt x="561" y="537"/>
                    <a:pt x="569" y="537"/>
                    <a:pt x="577" y="545"/>
                  </a:cubicBezTo>
                  <a:cubicBezTo>
                    <a:pt x="594" y="545"/>
                    <a:pt x="618" y="545"/>
                    <a:pt x="635" y="529"/>
                  </a:cubicBezTo>
                  <a:cubicBezTo>
                    <a:pt x="651" y="504"/>
                    <a:pt x="643" y="471"/>
                    <a:pt x="627" y="446"/>
                  </a:cubicBezTo>
                  <a:lnTo>
                    <a:pt x="125" y="19"/>
                  </a:lnTo>
                  <a:cubicBezTo>
                    <a:pt x="112" y="6"/>
                    <a:pt x="98"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12386950" y="2685725"/>
              <a:ext cx="15950" cy="13525"/>
            </a:xfrm>
            <a:custGeom>
              <a:avLst/>
              <a:gdLst/>
              <a:ahLst/>
              <a:cxnLst/>
              <a:rect l="l" t="t" r="r" b="b"/>
              <a:pathLst>
                <a:path w="638" h="541" extrusionOk="0">
                  <a:moveTo>
                    <a:pt x="63" y="1"/>
                  </a:moveTo>
                  <a:cubicBezTo>
                    <a:pt x="47" y="1"/>
                    <a:pt x="31" y="7"/>
                    <a:pt x="17" y="20"/>
                  </a:cubicBezTo>
                  <a:cubicBezTo>
                    <a:pt x="1" y="37"/>
                    <a:pt x="1" y="78"/>
                    <a:pt x="26" y="94"/>
                  </a:cubicBezTo>
                  <a:lnTo>
                    <a:pt x="527" y="522"/>
                  </a:lnTo>
                  <a:cubicBezTo>
                    <a:pt x="535" y="530"/>
                    <a:pt x="543" y="530"/>
                    <a:pt x="551" y="538"/>
                  </a:cubicBezTo>
                  <a:cubicBezTo>
                    <a:pt x="557" y="540"/>
                    <a:pt x="562" y="540"/>
                    <a:pt x="568" y="540"/>
                  </a:cubicBezTo>
                  <a:cubicBezTo>
                    <a:pt x="615" y="540"/>
                    <a:pt x="638" y="476"/>
                    <a:pt x="601" y="439"/>
                  </a:cubicBezTo>
                  <a:lnTo>
                    <a:pt x="100" y="12"/>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12368800" y="2687400"/>
              <a:ext cx="22175" cy="18425"/>
            </a:xfrm>
            <a:custGeom>
              <a:avLst/>
              <a:gdLst/>
              <a:ahLst/>
              <a:cxnLst/>
              <a:rect l="l" t="t" r="r" b="b"/>
              <a:pathLst>
                <a:path w="887" h="737" extrusionOk="0">
                  <a:moveTo>
                    <a:pt x="79" y="1"/>
                  </a:moveTo>
                  <a:cubicBezTo>
                    <a:pt x="34" y="1"/>
                    <a:pt x="0" y="63"/>
                    <a:pt x="45" y="101"/>
                  </a:cubicBezTo>
                  <a:lnTo>
                    <a:pt x="776" y="726"/>
                  </a:lnTo>
                  <a:cubicBezTo>
                    <a:pt x="784" y="726"/>
                    <a:pt x="784" y="734"/>
                    <a:pt x="793" y="734"/>
                  </a:cubicBezTo>
                  <a:cubicBezTo>
                    <a:pt x="798" y="736"/>
                    <a:pt x="804" y="736"/>
                    <a:pt x="809" y="736"/>
                  </a:cubicBezTo>
                  <a:cubicBezTo>
                    <a:pt x="857" y="736"/>
                    <a:pt x="886" y="673"/>
                    <a:pt x="842" y="644"/>
                  </a:cubicBezTo>
                  <a:lnTo>
                    <a:pt x="119" y="19"/>
                  </a:lnTo>
                  <a:cubicBezTo>
                    <a:pt x="106" y="6"/>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12351625" y="2689325"/>
              <a:ext cx="15625" cy="13425"/>
            </a:xfrm>
            <a:custGeom>
              <a:avLst/>
              <a:gdLst/>
              <a:ahLst/>
              <a:cxnLst/>
              <a:rect l="l" t="t" r="r" b="b"/>
              <a:pathLst>
                <a:path w="625" h="537" extrusionOk="0">
                  <a:moveTo>
                    <a:pt x="63" y="0"/>
                  </a:moveTo>
                  <a:cubicBezTo>
                    <a:pt x="48" y="0"/>
                    <a:pt x="34" y="7"/>
                    <a:pt x="25" y="16"/>
                  </a:cubicBezTo>
                  <a:cubicBezTo>
                    <a:pt x="0" y="41"/>
                    <a:pt x="9" y="74"/>
                    <a:pt x="25" y="98"/>
                  </a:cubicBezTo>
                  <a:lnTo>
                    <a:pt x="535" y="525"/>
                  </a:lnTo>
                  <a:cubicBezTo>
                    <a:pt x="535" y="534"/>
                    <a:pt x="543" y="534"/>
                    <a:pt x="551" y="534"/>
                  </a:cubicBezTo>
                  <a:cubicBezTo>
                    <a:pt x="555" y="536"/>
                    <a:pt x="560" y="537"/>
                    <a:pt x="566" y="537"/>
                  </a:cubicBezTo>
                  <a:cubicBezTo>
                    <a:pt x="580" y="537"/>
                    <a:pt x="597" y="529"/>
                    <a:pt x="609" y="517"/>
                  </a:cubicBezTo>
                  <a:cubicBezTo>
                    <a:pt x="625" y="493"/>
                    <a:pt x="625" y="460"/>
                    <a:pt x="600" y="443"/>
                  </a:cubicBezTo>
                  <a:lnTo>
                    <a:pt x="99" y="16"/>
                  </a:lnTo>
                  <a:cubicBezTo>
                    <a:pt x="88" y="5"/>
                    <a:pt x="7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12326150" y="2728025"/>
              <a:ext cx="113225" cy="48050"/>
            </a:xfrm>
            <a:custGeom>
              <a:avLst/>
              <a:gdLst/>
              <a:ahLst/>
              <a:cxnLst/>
              <a:rect l="l" t="t" r="r" b="b"/>
              <a:pathLst>
                <a:path w="4529" h="1922" extrusionOk="0">
                  <a:moveTo>
                    <a:pt x="2448" y="0"/>
                  </a:moveTo>
                  <a:cubicBezTo>
                    <a:pt x="2364" y="0"/>
                    <a:pt x="2280" y="4"/>
                    <a:pt x="2195" y="13"/>
                  </a:cubicBezTo>
                  <a:cubicBezTo>
                    <a:pt x="962" y="144"/>
                    <a:pt x="0" y="670"/>
                    <a:pt x="58" y="1188"/>
                  </a:cubicBezTo>
                  <a:cubicBezTo>
                    <a:pt x="100" y="1624"/>
                    <a:pt x="869" y="1921"/>
                    <a:pt x="1862" y="1921"/>
                  </a:cubicBezTo>
                  <a:cubicBezTo>
                    <a:pt x="2030" y="1921"/>
                    <a:pt x="2205" y="1913"/>
                    <a:pt x="2384" y="1895"/>
                  </a:cubicBezTo>
                  <a:cubicBezTo>
                    <a:pt x="3624" y="1763"/>
                    <a:pt x="4528" y="720"/>
                    <a:pt x="4528" y="720"/>
                  </a:cubicBezTo>
                  <a:cubicBezTo>
                    <a:pt x="4528" y="720"/>
                    <a:pt x="3574" y="0"/>
                    <a:pt x="244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12313400" y="2746425"/>
              <a:ext cx="109750" cy="13775"/>
            </a:xfrm>
            <a:custGeom>
              <a:avLst/>
              <a:gdLst/>
              <a:ahLst/>
              <a:cxnLst/>
              <a:rect l="l" t="t" r="r" b="b"/>
              <a:pathLst>
                <a:path w="4390" h="551" extrusionOk="0">
                  <a:moveTo>
                    <a:pt x="4323" y="0"/>
                  </a:moveTo>
                  <a:lnTo>
                    <a:pt x="50" y="444"/>
                  </a:lnTo>
                  <a:cubicBezTo>
                    <a:pt x="17" y="452"/>
                    <a:pt x="1" y="477"/>
                    <a:pt x="1" y="501"/>
                  </a:cubicBezTo>
                  <a:cubicBezTo>
                    <a:pt x="1" y="526"/>
                    <a:pt x="17" y="551"/>
                    <a:pt x="42" y="551"/>
                  </a:cubicBezTo>
                  <a:lnTo>
                    <a:pt x="58" y="551"/>
                  </a:lnTo>
                  <a:lnTo>
                    <a:pt x="4332" y="115"/>
                  </a:lnTo>
                  <a:cubicBezTo>
                    <a:pt x="4365" y="107"/>
                    <a:pt x="4389" y="82"/>
                    <a:pt x="4381" y="49"/>
                  </a:cubicBezTo>
                  <a:cubicBezTo>
                    <a:pt x="4381" y="17"/>
                    <a:pt x="4356" y="0"/>
                    <a:pt x="4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12399500" y="2735575"/>
              <a:ext cx="13175" cy="15875"/>
            </a:xfrm>
            <a:custGeom>
              <a:avLst/>
              <a:gdLst/>
              <a:ahLst/>
              <a:cxnLst/>
              <a:rect l="l" t="t" r="r" b="b"/>
              <a:pathLst>
                <a:path w="527" h="635" extrusionOk="0">
                  <a:moveTo>
                    <a:pt x="467" y="0"/>
                  </a:moveTo>
                  <a:cubicBezTo>
                    <a:pt x="451" y="0"/>
                    <a:pt x="434" y="9"/>
                    <a:pt x="419" y="23"/>
                  </a:cubicBezTo>
                  <a:lnTo>
                    <a:pt x="17" y="541"/>
                  </a:lnTo>
                  <a:cubicBezTo>
                    <a:pt x="0" y="566"/>
                    <a:pt x="8" y="598"/>
                    <a:pt x="25" y="623"/>
                  </a:cubicBezTo>
                  <a:cubicBezTo>
                    <a:pt x="33" y="623"/>
                    <a:pt x="41" y="631"/>
                    <a:pt x="49" y="631"/>
                  </a:cubicBezTo>
                  <a:cubicBezTo>
                    <a:pt x="54" y="633"/>
                    <a:pt x="58" y="634"/>
                    <a:pt x="63" y="634"/>
                  </a:cubicBezTo>
                  <a:cubicBezTo>
                    <a:pt x="78" y="634"/>
                    <a:pt x="95" y="625"/>
                    <a:pt x="107" y="607"/>
                  </a:cubicBezTo>
                  <a:lnTo>
                    <a:pt x="510" y="89"/>
                  </a:lnTo>
                  <a:cubicBezTo>
                    <a:pt x="526" y="64"/>
                    <a:pt x="526" y="31"/>
                    <a:pt x="501" y="15"/>
                  </a:cubicBezTo>
                  <a:cubicBezTo>
                    <a:pt x="491" y="5"/>
                    <a:pt x="479" y="0"/>
                    <a:pt x="4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12381825" y="2737425"/>
              <a:ext cx="13175" cy="15875"/>
            </a:xfrm>
            <a:custGeom>
              <a:avLst/>
              <a:gdLst/>
              <a:ahLst/>
              <a:cxnLst/>
              <a:rect l="l" t="t" r="r" b="b"/>
              <a:pathLst>
                <a:path w="527" h="635" extrusionOk="0">
                  <a:moveTo>
                    <a:pt x="468" y="0"/>
                  </a:moveTo>
                  <a:cubicBezTo>
                    <a:pt x="452" y="0"/>
                    <a:pt x="437" y="9"/>
                    <a:pt x="428" y="23"/>
                  </a:cubicBezTo>
                  <a:lnTo>
                    <a:pt x="17" y="541"/>
                  </a:lnTo>
                  <a:cubicBezTo>
                    <a:pt x="0" y="566"/>
                    <a:pt x="9" y="598"/>
                    <a:pt x="33" y="623"/>
                  </a:cubicBezTo>
                  <a:lnTo>
                    <a:pt x="50" y="631"/>
                  </a:lnTo>
                  <a:cubicBezTo>
                    <a:pt x="54" y="633"/>
                    <a:pt x="58" y="634"/>
                    <a:pt x="63" y="634"/>
                  </a:cubicBezTo>
                  <a:cubicBezTo>
                    <a:pt x="78" y="634"/>
                    <a:pt x="95" y="625"/>
                    <a:pt x="107" y="607"/>
                  </a:cubicBezTo>
                  <a:lnTo>
                    <a:pt x="510" y="89"/>
                  </a:lnTo>
                  <a:cubicBezTo>
                    <a:pt x="526" y="64"/>
                    <a:pt x="526" y="31"/>
                    <a:pt x="502" y="15"/>
                  </a:cubicBezTo>
                  <a:cubicBezTo>
                    <a:pt x="491" y="5"/>
                    <a:pt x="480"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12364150" y="2733325"/>
              <a:ext cx="18175" cy="21750"/>
            </a:xfrm>
            <a:custGeom>
              <a:avLst/>
              <a:gdLst/>
              <a:ahLst/>
              <a:cxnLst/>
              <a:rect l="l" t="t" r="r" b="b"/>
              <a:pathLst>
                <a:path w="727" h="870" extrusionOk="0">
                  <a:moveTo>
                    <a:pt x="650" y="1"/>
                  </a:moveTo>
                  <a:cubicBezTo>
                    <a:pt x="635" y="1"/>
                    <a:pt x="620" y="7"/>
                    <a:pt x="609" y="23"/>
                  </a:cubicBezTo>
                  <a:lnTo>
                    <a:pt x="25" y="779"/>
                  </a:lnTo>
                  <a:cubicBezTo>
                    <a:pt x="1" y="804"/>
                    <a:pt x="9" y="836"/>
                    <a:pt x="34" y="853"/>
                  </a:cubicBezTo>
                  <a:cubicBezTo>
                    <a:pt x="34" y="861"/>
                    <a:pt x="42" y="861"/>
                    <a:pt x="50" y="869"/>
                  </a:cubicBezTo>
                  <a:cubicBezTo>
                    <a:pt x="75" y="869"/>
                    <a:pt x="91" y="861"/>
                    <a:pt x="108" y="845"/>
                  </a:cubicBezTo>
                  <a:lnTo>
                    <a:pt x="691" y="89"/>
                  </a:lnTo>
                  <a:cubicBezTo>
                    <a:pt x="727" y="47"/>
                    <a:pt x="689" y="1"/>
                    <a:pt x="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12346475" y="2741075"/>
              <a:ext cx="13175" cy="15850"/>
            </a:xfrm>
            <a:custGeom>
              <a:avLst/>
              <a:gdLst/>
              <a:ahLst/>
              <a:cxnLst/>
              <a:rect l="l" t="t" r="r" b="b"/>
              <a:pathLst>
                <a:path w="527" h="634" extrusionOk="0">
                  <a:moveTo>
                    <a:pt x="474" y="0"/>
                  </a:moveTo>
                  <a:cubicBezTo>
                    <a:pt x="456" y="0"/>
                    <a:pt x="439" y="9"/>
                    <a:pt x="428" y="25"/>
                  </a:cubicBezTo>
                  <a:lnTo>
                    <a:pt x="26" y="543"/>
                  </a:lnTo>
                  <a:cubicBezTo>
                    <a:pt x="1" y="567"/>
                    <a:pt x="9" y="600"/>
                    <a:pt x="34" y="617"/>
                  </a:cubicBezTo>
                  <a:lnTo>
                    <a:pt x="50" y="633"/>
                  </a:lnTo>
                  <a:cubicBezTo>
                    <a:pt x="75" y="633"/>
                    <a:pt x="91" y="625"/>
                    <a:pt x="108" y="609"/>
                  </a:cubicBezTo>
                  <a:lnTo>
                    <a:pt x="510" y="91"/>
                  </a:lnTo>
                  <a:cubicBezTo>
                    <a:pt x="527" y="66"/>
                    <a:pt x="527" y="33"/>
                    <a:pt x="502" y="9"/>
                  </a:cubicBezTo>
                  <a:cubicBezTo>
                    <a:pt x="494" y="3"/>
                    <a:pt x="484" y="0"/>
                    <a:pt x="4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2399100" y="2748600"/>
              <a:ext cx="16525" cy="13500"/>
            </a:xfrm>
            <a:custGeom>
              <a:avLst/>
              <a:gdLst/>
              <a:ahLst/>
              <a:cxnLst/>
              <a:rect l="l" t="t" r="r" b="b"/>
              <a:pathLst>
                <a:path w="661" h="540" extrusionOk="0">
                  <a:moveTo>
                    <a:pt x="82" y="1"/>
                  </a:moveTo>
                  <a:cubicBezTo>
                    <a:pt x="36" y="1"/>
                    <a:pt x="1" y="61"/>
                    <a:pt x="41" y="94"/>
                  </a:cubicBezTo>
                  <a:lnTo>
                    <a:pt x="542" y="529"/>
                  </a:lnTo>
                  <a:cubicBezTo>
                    <a:pt x="550" y="529"/>
                    <a:pt x="559" y="538"/>
                    <a:pt x="567" y="538"/>
                  </a:cubicBezTo>
                  <a:cubicBezTo>
                    <a:pt x="572" y="539"/>
                    <a:pt x="578" y="540"/>
                    <a:pt x="583" y="540"/>
                  </a:cubicBezTo>
                  <a:cubicBezTo>
                    <a:pt x="631" y="540"/>
                    <a:pt x="661" y="477"/>
                    <a:pt x="616" y="447"/>
                  </a:cubicBezTo>
                  <a:lnTo>
                    <a:pt x="115" y="12"/>
                  </a:lnTo>
                  <a:cubicBezTo>
                    <a:pt x="104" y="4"/>
                    <a:pt x="93"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12382025" y="2750450"/>
              <a:ext cx="15650" cy="13525"/>
            </a:xfrm>
            <a:custGeom>
              <a:avLst/>
              <a:gdLst/>
              <a:ahLst/>
              <a:cxnLst/>
              <a:rect l="l" t="t" r="r" b="b"/>
              <a:pathLst>
                <a:path w="626" h="541" extrusionOk="0">
                  <a:moveTo>
                    <a:pt x="60" y="0"/>
                  </a:moveTo>
                  <a:cubicBezTo>
                    <a:pt x="43" y="0"/>
                    <a:pt x="26" y="6"/>
                    <a:pt x="17" y="20"/>
                  </a:cubicBezTo>
                  <a:cubicBezTo>
                    <a:pt x="1" y="45"/>
                    <a:pt x="1" y="77"/>
                    <a:pt x="25" y="94"/>
                  </a:cubicBezTo>
                  <a:lnTo>
                    <a:pt x="527" y="529"/>
                  </a:lnTo>
                  <a:cubicBezTo>
                    <a:pt x="535" y="529"/>
                    <a:pt x="543" y="538"/>
                    <a:pt x="551" y="538"/>
                  </a:cubicBezTo>
                  <a:cubicBezTo>
                    <a:pt x="556" y="540"/>
                    <a:pt x="561" y="541"/>
                    <a:pt x="566" y="541"/>
                  </a:cubicBezTo>
                  <a:cubicBezTo>
                    <a:pt x="580" y="541"/>
                    <a:pt x="595" y="533"/>
                    <a:pt x="601" y="521"/>
                  </a:cubicBezTo>
                  <a:cubicBezTo>
                    <a:pt x="625" y="497"/>
                    <a:pt x="617" y="464"/>
                    <a:pt x="601" y="447"/>
                  </a:cubicBezTo>
                  <a:lnTo>
                    <a:pt x="99" y="12"/>
                  </a:lnTo>
                  <a:cubicBezTo>
                    <a:pt x="88" y="4"/>
                    <a:pt x="74"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12364350" y="2752300"/>
              <a:ext cx="21200" cy="18250"/>
            </a:xfrm>
            <a:custGeom>
              <a:avLst/>
              <a:gdLst/>
              <a:ahLst/>
              <a:cxnLst/>
              <a:rect l="l" t="t" r="r" b="b"/>
              <a:pathLst>
                <a:path w="848" h="730" extrusionOk="0">
                  <a:moveTo>
                    <a:pt x="63" y="0"/>
                  </a:moveTo>
                  <a:cubicBezTo>
                    <a:pt x="47" y="0"/>
                    <a:pt x="31" y="6"/>
                    <a:pt x="17" y="20"/>
                  </a:cubicBezTo>
                  <a:cubicBezTo>
                    <a:pt x="1" y="45"/>
                    <a:pt x="1" y="77"/>
                    <a:pt x="17" y="94"/>
                  </a:cubicBezTo>
                  <a:lnTo>
                    <a:pt x="749" y="718"/>
                  </a:lnTo>
                  <a:cubicBezTo>
                    <a:pt x="757" y="727"/>
                    <a:pt x="765" y="727"/>
                    <a:pt x="773" y="727"/>
                  </a:cubicBezTo>
                  <a:cubicBezTo>
                    <a:pt x="778" y="729"/>
                    <a:pt x="783" y="730"/>
                    <a:pt x="788" y="730"/>
                  </a:cubicBezTo>
                  <a:cubicBezTo>
                    <a:pt x="802" y="730"/>
                    <a:pt x="817" y="722"/>
                    <a:pt x="823" y="710"/>
                  </a:cubicBezTo>
                  <a:cubicBezTo>
                    <a:pt x="847" y="694"/>
                    <a:pt x="847" y="661"/>
                    <a:pt x="823" y="636"/>
                  </a:cubicBezTo>
                  <a:lnTo>
                    <a:pt x="100" y="12"/>
                  </a:lnTo>
                  <a:cubicBezTo>
                    <a:pt x="88" y="4"/>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12346475" y="2754150"/>
              <a:ext cx="16150" cy="13500"/>
            </a:xfrm>
            <a:custGeom>
              <a:avLst/>
              <a:gdLst/>
              <a:ahLst/>
              <a:cxnLst/>
              <a:rect l="l" t="t" r="r" b="b"/>
              <a:pathLst>
                <a:path w="646" h="540" extrusionOk="0">
                  <a:moveTo>
                    <a:pt x="64" y="0"/>
                  </a:moveTo>
                  <a:cubicBezTo>
                    <a:pt x="49" y="0"/>
                    <a:pt x="35" y="6"/>
                    <a:pt x="26" y="20"/>
                  </a:cubicBezTo>
                  <a:cubicBezTo>
                    <a:pt x="1" y="44"/>
                    <a:pt x="9" y="77"/>
                    <a:pt x="34" y="94"/>
                  </a:cubicBezTo>
                  <a:lnTo>
                    <a:pt x="535" y="521"/>
                  </a:lnTo>
                  <a:cubicBezTo>
                    <a:pt x="535" y="529"/>
                    <a:pt x="543" y="529"/>
                    <a:pt x="552" y="538"/>
                  </a:cubicBezTo>
                  <a:cubicBezTo>
                    <a:pt x="557" y="539"/>
                    <a:pt x="563" y="540"/>
                    <a:pt x="568" y="540"/>
                  </a:cubicBezTo>
                  <a:cubicBezTo>
                    <a:pt x="616" y="540"/>
                    <a:pt x="645" y="476"/>
                    <a:pt x="601" y="439"/>
                  </a:cubicBezTo>
                  <a:lnTo>
                    <a:pt x="100" y="12"/>
                  </a:lnTo>
                  <a:cubicBezTo>
                    <a:pt x="89" y="4"/>
                    <a:pt x="76"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2178850" y="2500550"/>
              <a:ext cx="113025" cy="47575"/>
            </a:xfrm>
            <a:custGeom>
              <a:avLst/>
              <a:gdLst/>
              <a:ahLst/>
              <a:cxnLst/>
              <a:rect l="l" t="t" r="r" b="b"/>
              <a:pathLst>
                <a:path w="4521" h="1903" extrusionOk="0">
                  <a:moveTo>
                    <a:pt x="2127" y="0"/>
                  </a:moveTo>
                  <a:cubicBezTo>
                    <a:pt x="972" y="0"/>
                    <a:pt x="0" y="779"/>
                    <a:pt x="0" y="779"/>
                  </a:cubicBezTo>
                  <a:cubicBezTo>
                    <a:pt x="0" y="779"/>
                    <a:pt x="937" y="1798"/>
                    <a:pt x="2170" y="1889"/>
                  </a:cubicBezTo>
                  <a:cubicBezTo>
                    <a:pt x="2303" y="1898"/>
                    <a:pt x="2434" y="1903"/>
                    <a:pt x="2561" y="1903"/>
                  </a:cubicBezTo>
                  <a:cubicBezTo>
                    <a:pt x="3621" y="1903"/>
                    <a:pt x="4450" y="1578"/>
                    <a:pt x="4479" y="1116"/>
                  </a:cubicBezTo>
                  <a:cubicBezTo>
                    <a:pt x="4520" y="598"/>
                    <a:pt x="3542" y="105"/>
                    <a:pt x="2309" y="7"/>
                  </a:cubicBezTo>
                  <a:cubicBezTo>
                    <a:pt x="2248" y="2"/>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12194725" y="2505475"/>
              <a:ext cx="110700" cy="37250"/>
            </a:xfrm>
            <a:custGeom>
              <a:avLst/>
              <a:gdLst/>
              <a:ahLst/>
              <a:cxnLst/>
              <a:rect l="l" t="t" r="r" b="b"/>
              <a:pathLst>
                <a:path w="4428" h="1490" extrusionOk="0">
                  <a:moveTo>
                    <a:pt x="1704" y="0"/>
                  </a:moveTo>
                  <a:cubicBezTo>
                    <a:pt x="1693" y="0"/>
                    <a:pt x="1681" y="5"/>
                    <a:pt x="1674" y="15"/>
                  </a:cubicBezTo>
                  <a:cubicBezTo>
                    <a:pt x="1650" y="32"/>
                    <a:pt x="1642" y="64"/>
                    <a:pt x="1666" y="89"/>
                  </a:cubicBezTo>
                  <a:lnTo>
                    <a:pt x="2192" y="730"/>
                  </a:lnTo>
                  <a:lnTo>
                    <a:pt x="1633" y="689"/>
                  </a:lnTo>
                  <a:lnTo>
                    <a:pt x="1231" y="196"/>
                  </a:lnTo>
                  <a:cubicBezTo>
                    <a:pt x="1215" y="186"/>
                    <a:pt x="1197" y="179"/>
                    <a:pt x="1179" y="179"/>
                  </a:cubicBezTo>
                  <a:cubicBezTo>
                    <a:pt x="1169" y="179"/>
                    <a:pt x="1158" y="181"/>
                    <a:pt x="1148" y="188"/>
                  </a:cubicBezTo>
                  <a:cubicBezTo>
                    <a:pt x="1132" y="212"/>
                    <a:pt x="1124" y="245"/>
                    <a:pt x="1148" y="270"/>
                  </a:cubicBezTo>
                  <a:lnTo>
                    <a:pt x="1485" y="681"/>
                  </a:lnTo>
                  <a:lnTo>
                    <a:pt x="927" y="640"/>
                  </a:lnTo>
                  <a:lnTo>
                    <a:pt x="524" y="147"/>
                  </a:lnTo>
                  <a:cubicBezTo>
                    <a:pt x="510" y="131"/>
                    <a:pt x="495" y="124"/>
                    <a:pt x="479" y="124"/>
                  </a:cubicBezTo>
                  <a:cubicBezTo>
                    <a:pt x="439" y="124"/>
                    <a:pt x="404" y="170"/>
                    <a:pt x="434" y="212"/>
                  </a:cubicBezTo>
                  <a:lnTo>
                    <a:pt x="779" y="623"/>
                  </a:lnTo>
                  <a:lnTo>
                    <a:pt x="779" y="623"/>
                  </a:lnTo>
                  <a:lnTo>
                    <a:pt x="72" y="574"/>
                  </a:lnTo>
                  <a:cubicBezTo>
                    <a:pt x="70" y="574"/>
                    <a:pt x="67" y="573"/>
                    <a:pt x="65" y="573"/>
                  </a:cubicBezTo>
                  <a:cubicBezTo>
                    <a:pt x="6" y="573"/>
                    <a:pt x="1" y="673"/>
                    <a:pt x="72" y="681"/>
                  </a:cubicBezTo>
                  <a:lnTo>
                    <a:pt x="770" y="730"/>
                  </a:lnTo>
                  <a:lnTo>
                    <a:pt x="368" y="1092"/>
                  </a:lnTo>
                  <a:cubicBezTo>
                    <a:pt x="351" y="1108"/>
                    <a:pt x="351" y="1141"/>
                    <a:pt x="368" y="1166"/>
                  </a:cubicBezTo>
                  <a:cubicBezTo>
                    <a:pt x="380" y="1178"/>
                    <a:pt x="396" y="1185"/>
                    <a:pt x="411" y="1185"/>
                  </a:cubicBezTo>
                  <a:cubicBezTo>
                    <a:pt x="416" y="1185"/>
                    <a:pt x="421" y="1184"/>
                    <a:pt x="425" y="1182"/>
                  </a:cubicBezTo>
                  <a:cubicBezTo>
                    <a:pt x="434" y="1182"/>
                    <a:pt x="442" y="1174"/>
                    <a:pt x="450" y="1174"/>
                  </a:cubicBezTo>
                  <a:lnTo>
                    <a:pt x="918" y="746"/>
                  </a:lnTo>
                  <a:lnTo>
                    <a:pt x="1477" y="788"/>
                  </a:lnTo>
                  <a:lnTo>
                    <a:pt x="1083" y="1141"/>
                  </a:lnTo>
                  <a:cubicBezTo>
                    <a:pt x="1058" y="1166"/>
                    <a:pt x="1058" y="1198"/>
                    <a:pt x="1083" y="1223"/>
                  </a:cubicBezTo>
                  <a:cubicBezTo>
                    <a:pt x="1094" y="1229"/>
                    <a:pt x="1110" y="1235"/>
                    <a:pt x="1124" y="1235"/>
                  </a:cubicBezTo>
                  <a:cubicBezTo>
                    <a:pt x="1130" y="1235"/>
                    <a:pt x="1135" y="1234"/>
                    <a:pt x="1140" y="1231"/>
                  </a:cubicBezTo>
                  <a:cubicBezTo>
                    <a:pt x="1148" y="1231"/>
                    <a:pt x="1157" y="1231"/>
                    <a:pt x="1157" y="1223"/>
                  </a:cubicBezTo>
                  <a:lnTo>
                    <a:pt x="1633" y="796"/>
                  </a:lnTo>
                  <a:lnTo>
                    <a:pt x="2192" y="837"/>
                  </a:lnTo>
                  <a:lnTo>
                    <a:pt x="1576" y="1396"/>
                  </a:lnTo>
                  <a:cubicBezTo>
                    <a:pt x="1551" y="1420"/>
                    <a:pt x="1551" y="1453"/>
                    <a:pt x="1576" y="1470"/>
                  </a:cubicBezTo>
                  <a:cubicBezTo>
                    <a:pt x="1588" y="1482"/>
                    <a:pt x="1600" y="1489"/>
                    <a:pt x="1615" y="1489"/>
                  </a:cubicBezTo>
                  <a:cubicBezTo>
                    <a:pt x="1621" y="1489"/>
                    <a:pt x="1627" y="1488"/>
                    <a:pt x="1633" y="1486"/>
                  </a:cubicBezTo>
                  <a:cubicBezTo>
                    <a:pt x="1642" y="1486"/>
                    <a:pt x="1650" y="1478"/>
                    <a:pt x="1650" y="1478"/>
                  </a:cubicBezTo>
                  <a:lnTo>
                    <a:pt x="2348" y="845"/>
                  </a:lnTo>
                  <a:lnTo>
                    <a:pt x="2899" y="886"/>
                  </a:lnTo>
                  <a:lnTo>
                    <a:pt x="2504" y="1248"/>
                  </a:lnTo>
                  <a:cubicBezTo>
                    <a:pt x="2488" y="1272"/>
                    <a:pt x="2488" y="1305"/>
                    <a:pt x="2504" y="1322"/>
                  </a:cubicBezTo>
                  <a:cubicBezTo>
                    <a:pt x="2516" y="1334"/>
                    <a:pt x="2533" y="1341"/>
                    <a:pt x="2547" y="1341"/>
                  </a:cubicBezTo>
                  <a:cubicBezTo>
                    <a:pt x="2553" y="1341"/>
                    <a:pt x="2558" y="1340"/>
                    <a:pt x="2562" y="1338"/>
                  </a:cubicBezTo>
                  <a:cubicBezTo>
                    <a:pt x="2570" y="1338"/>
                    <a:pt x="2578" y="1330"/>
                    <a:pt x="2587" y="1330"/>
                  </a:cubicBezTo>
                  <a:lnTo>
                    <a:pt x="3055" y="903"/>
                  </a:lnTo>
                  <a:lnTo>
                    <a:pt x="4370" y="1001"/>
                  </a:lnTo>
                  <a:lnTo>
                    <a:pt x="4395" y="1001"/>
                  </a:lnTo>
                  <a:cubicBezTo>
                    <a:pt x="4411" y="993"/>
                    <a:pt x="4427" y="977"/>
                    <a:pt x="4427" y="960"/>
                  </a:cubicBezTo>
                  <a:cubicBezTo>
                    <a:pt x="4427" y="924"/>
                    <a:pt x="4402" y="901"/>
                    <a:pt x="4374" y="901"/>
                  </a:cubicBezTo>
                  <a:cubicBezTo>
                    <a:pt x="4370" y="901"/>
                    <a:pt x="4366" y="902"/>
                    <a:pt x="4362" y="903"/>
                  </a:cubicBezTo>
                  <a:lnTo>
                    <a:pt x="3047" y="804"/>
                  </a:lnTo>
                  <a:lnTo>
                    <a:pt x="2644" y="311"/>
                  </a:lnTo>
                  <a:cubicBezTo>
                    <a:pt x="2635" y="297"/>
                    <a:pt x="2617" y="288"/>
                    <a:pt x="2600" y="288"/>
                  </a:cubicBezTo>
                  <a:cubicBezTo>
                    <a:pt x="2588" y="288"/>
                    <a:pt x="2577" y="292"/>
                    <a:pt x="2570" y="303"/>
                  </a:cubicBezTo>
                  <a:cubicBezTo>
                    <a:pt x="2546" y="319"/>
                    <a:pt x="2537" y="352"/>
                    <a:pt x="2562" y="377"/>
                  </a:cubicBezTo>
                  <a:lnTo>
                    <a:pt x="2899" y="788"/>
                  </a:lnTo>
                  <a:lnTo>
                    <a:pt x="2340" y="746"/>
                  </a:lnTo>
                  <a:lnTo>
                    <a:pt x="1748" y="23"/>
                  </a:lnTo>
                  <a:cubicBezTo>
                    <a:pt x="1739" y="9"/>
                    <a:pt x="172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12187275" y="2560375"/>
              <a:ext cx="112600" cy="47225"/>
            </a:xfrm>
            <a:custGeom>
              <a:avLst/>
              <a:gdLst/>
              <a:ahLst/>
              <a:cxnLst/>
              <a:rect l="l" t="t" r="r" b="b"/>
              <a:pathLst>
                <a:path w="4504" h="1889" extrusionOk="0">
                  <a:moveTo>
                    <a:pt x="2423" y="1"/>
                  </a:moveTo>
                  <a:cubicBezTo>
                    <a:pt x="2353" y="1"/>
                    <a:pt x="2282" y="2"/>
                    <a:pt x="2211" y="5"/>
                  </a:cubicBezTo>
                  <a:cubicBezTo>
                    <a:pt x="970" y="46"/>
                    <a:pt x="0" y="1024"/>
                    <a:pt x="0" y="1024"/>
                  </a:cubicBezTo>
                  <a:cubicBezTo>
                    <a:pt x="0" y="1024"/>
                    <a:pt x="990" y="1888"/>
                    <a:pt x="2194" y="1888"/>
                  </a:cubicBezTo>
                  <a:cubicBezTo>
                    <a:pt x="2221" y="1888"/>
                    <a:pt x="2249" y="1888"/>
                    <a:pt x="2276" y="1887"/>
                  </a:cubicBezTo>
                  <a:cubicBezTo>
                    <a:pt x="3517" y="1846"/>
                    <a:pt x="4504" y="1386"/>
                    <a:pt x="4487" y="868"/>
                  </a:cubicBezTo>
                  <a:cubicBezTo>
                    <a:pt x="4472" y="372"/>
                    <a:pt x="3566" y="1"/>
                    <a:pt x="24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12203500" y="2580000"/>
              <a:ext cx="110750" cy="6600"/>
            </a:xfrm>
            <a:custGeom>
              <a:avLst/>
              <a:gdLst/>
              <a:ahLst/>
              <a:cxnLst/>
              <a:rect l="l" t="t" r="r" b="b"/>
              <a:pathLst>
                <a:path w="4430" h="264" extrusionOk="0">
                  <a:moveTo>
                    <a:pt x="4356" y="1"/>
                  </a:moveTo>
                  <a:lnTo>
                    <a:pt x="58" y="157"/>
                  </a:lnTo>
                  <a:cubicBezTo>
                    <a:pt x="25" y="157"/>
                    <a:pt x="0" y="181"/>
                    <a:pt x="0" y="214"/>
                  </a:cubicBezTo>
                  <a:cubicBezTo>
                    <a:pt x="0" y="239"/>
                    <a:pt x="33" y="264"/>
                    <a:pt x="58" y="264"/>
                  </a:cubicBezTo>
                  <a:lnTo>
                    <a:pt x="4356" y="116"/>
                  </a:lnTo>
                  <a:lnTo>
                    <a:pt x="4380" y="116"/>
                  </a:lnTo>
                  <a:lnTo>
                    <a:pt x="4380" y="108"/>
                  </a:lnTo>
                  <a:cubicBezTo>
                    <a:pt x="4430" y="83"/>
                    <a:pt x="4405" y="1"/>
                    <a:pt x="43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2211850" y="2571700"/>
              <a:ext cx="15300" cy="14375"/>
            </a:xfrm>
            <a:custGeom>
              <a:avLst/>
              <a:gdLst/>
              <a:ahLst/>
              <a:cxnLst/>
              <a:rect l="l" t="t" r="r" b="b"/>
              <a:pathLst>
                <a:path w="612" h="575" extrusionOk="0">
                  <a:moveTo>
                    <a:pt x="79" y="1"/>
                  </a:moveTo>
                  <a:cubicBezTo>
                    <a:pt x="37" y="1"/>
                    <a:pt x="1" y="57"/>
                    <a:pt x="44" y="94"/>
                  </a:cubicBezTo>
                  <a:lnTo>
                    <a:pt x="513" y="555"/>
                  </a:lnTo>
                  <a:cubicBezTo>
                    <a:pt x="525" y="567"/>
                    <a:pt x="541" y="574"/>
                    <a:pt x="559" y="574"/>
                  </a:cubicBezTo>
                  <a:cubicBezTo>
                    <a:pt x="565" y="574"/>
                    <a:pt x="572" y="573"/>
                    <a:pt x="579" y="571"/>
                  </a:cubicBezTo>
                  <a:cubicBezTo>
                    <a:pt x="579" y="563"/>
                    <a:pt x="587" y="563"/>
                    <a:pt x="587" y="555"/>
                  </a:cubicBezTo>
                  <a:cubicBezTo>
                    <a:pt x="611" y="538"/>
                    <a:pt x="611" y="497"/>
                    <a:pt x="587" y="481"/>
                  </a:cubicBezTo>
                  <a:lnTo>
                    <a:pt x="118" y="20"/>
                  </a:lnTo>
                  <a:cubicBezTo>
                    <a:pt x="106" y="7"/>
                    <a:pt x="93"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2230000" y="2571125"/>
              <a:ext cx="14825" cy="14275"/>
            </a:xfrm>
            <a:custGeom>
              <a:avLst/>
              <a:gdLst/>
              <a:ahLst/>
              <a:cxnLst/>
              <a:rect l="l" t="t" r="r" b="b"/>
              <a:pathLst>
                <a:path w="593" h="571" extrusionOk="0">
                  <a:moveTo>
                    <a:pt x="62" y="0"/>
                  </a:moveTo>
                  <a:cubicBezTo>
                    <a:pt x="48" y="0"/>
                    <a:pt x="33" y="6"/>
                    <a:pt x="25" y="19"/>
                  </a:cubicBezTo>
                  <a:cubicBezTo>
                    <a:pt x="0" y="35"/>
                    <a:pt x="0" y="68"/>
                    <a:pt x="25" y="93"/>
                  </a:cubicBezTo>
                  <a:lnTo>
                    <a:pt x="494" y="553"/>
                  </a:lnTo>
                  <a:cubicBezTo>
                    <a:pt x="504" y="563"/>
                    <a:pt x="517" y="570"/>
                    <a:pt x="531" y="570"/>
                  </a:cubicBezTo>
                  <a:cubicBezTo>
                    <a:pt x="540" y="570"/>
                    <a:pt x="550" y="567"/>
                    <a:pt x="559" y="561"/>
                  </a:cubicBezTo>
                  <a:cubicBezTo>
                    <a:pt x="559" y="561"/>
                    <a:pt x="567" y="561"/>
                    <a:pt x="576" y="553"/>
                  </a:cubicBezTo>
                  <a:cubicBezTo>
                    <a:pt x="592" y="528"/>
                    <a:pt x="592" y="495"/>
                    <a:pt x="576" y="479"/>
                  </a:cubicBezTo>
                  <a:lnTo>
                    <a:pt x="99" y="19"/>
                  </a:lnTo>
                  <a:cubicBezTo>
                    <a:pt x="91" y="6"/>
                    <a:pt x="7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12242525" y="2565150"/>
              <a:ext cx="20175" cy="19525"/>
            </a:xfrm>
            <a:custGeom>
              <a:avLst/>
              <a:gdLst/>
              <a:ahLst/>
              <a:cxnLst/>
              <a:rect l="l" t="t" r="r" b="b"/>
              <a:pathLst>
                <a:path w="807" h="781" extrusionOk="0">
                  <a:moveTo>
                    <a:pt x="58" y="1"/>
                  </a:moveTo>
                  <a:cubicBezTo>
                    <a:pt x="44" y="1"/>
                    <a:pt x="30" y="7"/>
                    <a:pt x="17" y="19"/>
                  </a:cubicBezTo>
                  <a:cubicBezTo>
                    <a:pt x="1" y="44"/>
                    <a:pt x="1" y="77"/>
                    <a:pt x="17" y="93"/>
                  </a:cubicBezTo>
                  <a:lnTo>
                    <a:pt x="707" y="767"/>
                  </a:lnTo>
                  <a:cubicBezTo>
                    <a:pt x="717" y="777"/>
                    <a:pt x="730" y="781"/>
                    <a:pt x="742" y="781"/>
                  </a:cubicBezTo>
                  <a:cubicBezTo>
                    <a:pt x="750" y="781"/>
                    <a:pt x="758" y="779"/>
                    <a:pt x="765" y="775"/>
                  </a:cubicBezTo>
                  <a:cubicBezTo>
                    <a:pt x="773" y="775"/>
                    <a:pt x="773" y="775"/>
                    <a:pt x="781" y="767"/>
                  </a:cubicBezTo>
                  <a:cubicBezTo>
                    <a:pt x="806" y="751"/>
                    <a:pt x="806" y="710"/>
                    <a:pt x="781" y="693"/>
                  </a:cubicBezTo>
                  <a:lnTo>
                    <a:pt x="99" y="19"/>
                  </a:lnTo>
                  <a:cubicBezTo>
                    <a:pt x="87" y="7"/>
                    <a:pt x="7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12265550" y="2569825"/>
              <a:ext cx="14800" cy="14250"/>
            </a:xfrm>
            <a:custGeom>
              <a:avLst/>
              <a:gdLst/>
              <a:ahLst/>
              <a:cxnLst/>
              <a:rect l="l" t="t" r="r" b="b"/>
              <a:pathLst>
                <a:path w="592" h="570" extrusionOk="0">
                  <a:moveTo>
                    <a:pt x="58" y="1"/>
                  </a:moveTo>
                  <a:cubicBezTo>
                    <a:pt x="43" y="1"/>
                    <a:pt x="29" y="5"/>
                    <a:pt x="17" y="13"/>
                  </a:cubicBezTo>
                  <a:cubicBezTo>
                    <a:pt x="0" y="38"/>
                    <a:pt x="0" y="71"/>
                    <a:pt x="17" y="95"/>
                  </a:cubicBezTo>
                  <a:lnTo>
                    <a:pt x="493" y="556"/>
                  </a:lnTo>
                  <a:cubicBezTo>
                    <a:pt x="503" y="565"/>
                    <a:pt x="515" y="569"/>
                    <a:pt x="527" y="569"/>
                  </a:cubicBezTo>
                  <a:cubicBezTo>
                    <a:pt x="536" y="569"/>
                    <a:pt x="544" y="567"/>
                    <a:pt x="551" y="564"/>
                  </a:cubicBezTo>
                  <a:cubicBezTo>
                    <a:pt x="559" y="564"/>
                    <a:pt x="567" y="556"/>
                    <a:pt x="567" y="556"/>
                  </a:cubicBezTo>
                  <a:cubicBezTo>
                    <a:pt x="592" y="531"/>
                    <a:pt x="592" y="498"/>
                    <a:pt x="567" y="482"/>
                  </a:cubicBezTo>
                  <a:lnTo>
                    <a:pt x="99" y="13"/>
                  </a:lnTo>
                  <a:cubicBezTo>
                    <a:pt x="86"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12212875" y="2583175"/>
              <a:ext cx="14625" cy="15275"/>
            </a:xfrm>
            <a:custGeom>
              <a:avLst/>
              <a:gdLst/>
              <a:ahLst/>
              <a:cxnLst/>
              <a:rect l="l" t="t" r="r" b="b"/>
              <a:pathLst>
                <a:path w="585" h="611" extrusionOk="0">
                  <a:moveTo>
                    <a:pt x="509" y="1"/>
                  </a:moveTo>
                  <a:cubicBezTo>
                    <a:pt x="495" y="1"/>
                    <a:pt x="482" y="7"/>
                    <a:pt x="472" y="22"/>
                  </a:cubicBezTo>
                  <a:lnTo>
                    <a:pt x="28" y="515"/>
                  </a:lnTo>
                  <a:cubicBezTo>
                    <a:pt x="0" y="557"/>
                    <a:pt x="32" y="610"/>
                    <a:pt x="72" y="610"/>
                  </a:cubicBezTo>
                  <a:cubicBezTo>
                    <a:pt x="79" y="610"/>
                    <a:pt x="86" y="609"/>
                    <a:pt x="94" y="605"/>
                  </a:cubicBezTo>
                  <a:cubicBezTo>
                    <a:pt x="102" y="597"/>
                    <a:pt x="110" y="597"/>
                    <a:pt x="110" y="589"/>
                  </a:cubicBezTo>
                  <a:lnTo>
                    <a:pt x="554" y="96"/>
                  </a:lnTo>
                  <a:cubicBezTo>
                    <a:pt x="585" y="53"/>
                    <a:pt x="547" y="1"/>
                    <a:pt x="5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12231025" y="2582650"/>
              <a:ext cx="14200" cy="15125"/>
            </a:xfrm>
            <a:custGeom>
              <a:avLst/>
              <a:gdLst/>
              <a:ahLst/>
              <a:cxnLst/>
              <a:rect l="l" t="t" r="r" b="b"/>
              <a:pathLst>
                <a:path w="568" h="605" extrusionOk="0">
                  <a:moveTo>
                    <a:pt x="495" y="1"/>
                  </a:moveTo>
                  <a:cubicBezTo>
                    <a:pt x="483" y="1"/>
                    <a:pt x="471" y="6"/>
                    <a:pt x="461" y="18"/>
                  </a:cubicBezTo>
                  <a:lnTo>
                    <a:pt x="17" y="511"/>
                  </a:lnTo>
                  <a:cubicBezTo>
                    <a:pt x="1" y="536"/>
                    <a:pt x="1" y="569"/>
                    <a:pt x="17" y="593"/>
                  </a:cubicBezTo>
                  <a:cubicBezTo>
                    <a:pt x="29" y="599"/>
                    <a:pt x="44" y="605"/>
                    <a:pt x="58" y="605"/>
                  </a:cubicBezTo>
                  <a:cubicBezTo>
                    <a:pt x="64" y="605"/>
                    <a:pt x="70" y="604"/>
                    <a:pt x="75" y="601"/>
                  </a:cubicBezTo>
                  <a:cubicBezTo>
                    <a:pt x="83" y="593"/>
                    <a:pt x="91" y="593"/>
                    <a:pt x="99" y="585"/>
                  </a:cubicBezTo>
                  <a:lnTo>
                    <a:pt x="543" y="92"/>
                  </a:lnTo>
                  <a:cubicBezTo>
                    <a:pt x="568" y="49"/>
                    <a:pt x="532"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12243775" y="2582000"/>
              <a:ext cx="18925" cy="20725"/>
            </a:xfrm>
            <a:custGeom>
              <a:avLst/>
              <a:gdLst/>
              <a:ahLst/>
              <a:cxnLst/>
              <a:rect l="l" t="t" r="r" b="b"/>
              <a:pathLst>
                <a:path w="757" h="829" extrusionOk="0">
                  <a:moveTo>
                    <a:pt x="690" y="1"/>
                  </a:moveTo>
                  <a:cubicBezTo>
                    <a:pt x="676" y="1"/>
                    <a:pt x="662" y="7"/>
                    <a:pt x="649" y="19"/>
                  </a:cubicBezTo>
                  <a:lnTo>
                    <a:pt x="16" y="734"/>
                  </a:lnTo>
                  <a:cubicBezTo>
                    <a:pt x="0" y="759"/>
                    <a:pt x="0" y="792"/>
                    <a:pt x="25" y="816"/>
                  </a:cubicBezTo>
                  <a:cubicBezTo>
                    <a:pt x="31" y="822"/>
                    <a:pt x="45" y="828"/>
                    <a:pt x="61" y="828"/>
                  </a:cubicBezTo>
                  <a:cubicBezTo>
                    <a:pt x="68" y="828"/>
                    <a:pt x="75" y="827"/>
                    <a:pt x="82" y="825"/>
                  </a:cubicBezTo>
                  <a:cubicBezTo>
                    <a:pt x="82" y="825"/>
                    <a:pt x="90" y="816"/>
                    <a:pt x="99" y="816"/>
                  </a:cubicBezTo>
                  <a:lnTo>
                    <a:pt x="731" y="93"/>
                  </a:lnTo>
                  <a:cubicBezTo>
                    <a:pt x="756" y="69"/>
                    <a:pt x="748" y="36"/>
                    <a:pt x="731" y="19"/>
                  </a:cubicBezTo>
                  <a:cubicBezTo>
                    <a:pt x="719" y="7"/>
                    <a:pt x="705" y="1"/>
                    <a:pt x="6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12266375" y="2581325"/>
              <a:ext cx="14500" cy="15225"/>
            </a:xfrm>
            <a:custGeom>
              <a:avLst/>
              <a:gdLst/>
              <a:ahLst/>
              <a:cxnLst/>
              <a:rect l="l" t="t" r="r" b="b"/>
              <a:pathLst>
                <a:path w="580" h="609" extrusionOk="0">
                  <a:moveTo>
                    <a:pt x="502" y="1"/>
                  </a:moveTo>
                  <a:cubicBezTo>
                    <a:pt x="488" y="1"/>
                    <a:pt x="473" y="7"/>
                    <a:pt x="460" y="22"/>
                  </a:cubicBezTo>
                  <a:lnTo>
                    <a:pt x="25" y="515"/>
                  </a:lnTo>
                  <a:cubicBezTo>
                    <a:pt x="0" y="539"/>
                    <a:pt x="0" y="572"/>
                    <a:pt x="25" y="589"/>
                  </a:cubicBezTo>
                  <a:cubicBezTo>
                    <a:pt x="37" y="601"/>
                    <a:pt x="53" y="608"/>
                    <a:pt x="68" y="608"/>
                  </a:cubicBezTo>
                  <a:cubicBezTo>
                    <a:pt x="73" y="608"/>
                    <a:pt x="78" y="607"/>
                    <a:pt x="82" y="605"/>
                  </a:cubicBezTo>
                  <a:cubicBezTo>
                    <a:pt x="90" y="597"/>
                    <a:pt x="99" y="597"/>
                    <a:pt x="107" y="589"/>
                  </a:cubicBezTo>
                  <a:lnTo>
                    <a:pt x="542" y="96"/>
                  </a:lnTo>
                  <a:cubicBezTo>
                    <a:pt x="579" y="53"/>
                    <a:pt x="543"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12193025" y="2616875"/>
              <a:ext cx="112600" cy="47225"/>
            </a:xfrm>
            <a:custGeom>
              <a:avLst/>
              <a:gdLst/>
              <a:ahLst/>
              <a:cxnLst/>
              <a:rect l="l" t="t" r="r" b="b"/>
              <a:pathLst>
                <a:path w="4504" h="1889" extrusionOk="0">
                  <a:moveTo>
                    <a:pt x="2422" y="1"/>
                  </a:moveTo>
                  <a:cubicBezTo>
                    <a:pt x="2353" y="1"/>
                    <a:pt x="2282" y="2"/>
                    <a:pt x="2211" y="5"/>
                  </a:cubicBezTo>
                  <a:cubicBezTo>
                    <a:pt x="970" y="46"/>
                    <a:pt x="0" y="1024"/>
                    <a:pt x="0" y="1024"/>
                  </a:cubicBezTo>
                  <a:cubicBezTo>
                    <a:pt x="0" y="1024"/>
                    <a:pt x="990" y="1888"/>
                    <a:pt x="2194" y="1888"/>
                  </a:cubicBezTo>
                  <a:cubicBezTo>
                    <a:pt x="2222" y="1888"/>
                    <a:pt x="2249" y="1888"/>
                    <a:pt x="2277" y="1887"/>
                  </a:cubicBezTo>
                  <a:cubicBezTo>
                    <a:pt x="3517" y="1846"/>
                    <a:pt x="4504" y="1385"/>
                    <a:pt x="4487" y="868"/>
                  </a:cubicBezTo>
                  <a:cubicBezTo>
                    <a:pt x="4472" y="372"/>
                    <a:pt x="3559" y="1"/>
                    <a:pt x="242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12209325" y="2636700"/>
              <a:ext cx="110275" cy="6650"/>
            </a:xfrm>
            <a:custGeom>
              <a:avLst/>
              <a:gdLst/>
              <a:ahLst/>
              <a:cxnLst/>
              <a:rect l="l" t="t" r="r" b="b"/>
              <a:pathLst>
                <a:path w="4411" h="266" extrusionOk="0">
                  <a:moveTo>
                    <a:pt x="4353" y="1"/>
                  </a:moveTo>
                  <a:lnTo>
                    <a:pt x="63" y="157"/>
                  </a:lnTo>
                  <a:cubicBezTo>
                    <a:pt x="58" y="155"/>
                    <a:pt x="53" y="154"/>
                    <a:pt x="49" y="154"/>
                  </a:cubicBezTo>
                  <a:cubicBezTo>
                    <a:pt x="1" y="154"/>
                    <a:pt x="2" y="265"/>
                    <a:pt x="53" y="265"/>
                  </a:cubicBezTo>
                  <a:cubicBezTo>
                    <a:pt x="56" y="265"/>
                    <a:pt x="60" y="265"/>
                    <a:pt x="63" y="264"/>
                  </a:cubicBezTo>
                  <a:lnTo>
                    <a:pt x="4353" y="108"/>
                  </a:lnTo>
                  <a:lnTo>
                    <a:pt x="4378" y="108"/>
                  </a:lnTo>
                  <a:cubicBezTo>
                    <a:pt x="4394" y="99"/>
                    <a:pt x="4410" y="75"/>
                    <a:pt x="4410" y="58"/>
                  </a:cubicBezTo>
                  <a:cubicBezTo>
                    <a:pt x="4410" y="25"/>
                    <a:pt x="4386" y="1"/>
                    <a:pt x="43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12217550" y="2628200"/>
              <a:ext cx="15350" cy="14375"/>
            </a:xfrm>
            <a:custGeom>
              <a:avLst/>
              <a:gdLst/>
              <a:ahLst/>
              <a:cxnLst/>
              <a:rect l="l" t="t" r="r" b="b"/>
              <a:pathLst>
                <a:path w="614" h="575" extrusionOk="0">
                  <a:moveTo>
                    <a:pt x="74" y="1"/>
                  </a:moveTo>
                  <a:cubicBezTo>
                    <a:pt x="34" y="1"/>
                    <a:pt x="1" y="57"/>
                    <a:pt x="38" y="94"/>
                  </a:cubicBezTo>
                  <a:lnTo>
                    <a:pt x="515" y="554"/>
                  </a:lnTo>
                  <a:cubicBezTo>
                    <a:pt x="527" y="567"/>
                    <a:pt x="543" y="574"/>
                    <a:pt x="558" y="574"/>
                  </a:cubicBezTo>
                  <a:cubicBezTo>
                    <a:pt x="563" y="574"/>
                    <a:pt x="568" y="573"/>
                    <a:pt x="572" y="571"/>
                  </a:cubicBezTo>
                  <a:cubicBezTo>
                    <a:pt x="581" y="563"/>
                    <a:pt x="581" y="563"/>
                    <a:pt x="589" y="554"/>
                  </a:cubicBezTo>
                  <a:cubicBezTo>
                    <a:pt x="614" y="538"/>
                    <a:pt x="614" y="497"/>
                    <a:pt x="589" y="481"/>
                  </a:cubicBezTo>
                  <a:lnTo>
                    <a:pt x="112" y="20"/>
                  </a:lnTo>
                  <a:cubicBezTo>
                    <a:pt x="100" y="6"/>
                    <a:pt x="87"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12235275" y="2627575"/>
              <a:ext cx="15300" cy="14300"/>
            </a:xfrm>
            <a:custGeom>
              <a:avLst/>
              <a:gdLst/>
              <a:ahLst/>
              <a:cxnLst/>
              <a:rect l="l" t="t" r="r" b="b"/>
              <a:pathLst>
                <a:path w="612" h="572" extrusionOk="0">
                  <a:moveTo>
                    <a:pt x="79" y="1"/>
                  </a:moveTo>
                  <a:cubicBezTo>
                    <a:pt x="37" y="1"/>
                    <a:pt x="1" y="57"/>
                    <a:pt x="44" y="95"/>
                  </a:cubicBezTo>
                  <a:lnTo>
                    <a:pt x="513" y="555"/>
                  </a:lnTo>
                  <a:cubicBezTo>
                    <a:pt x="523" y="565"/>
                    <a:pt x="536" y="572"/>
                    <a:pt x="549" y="572"/>
                  </a:cubicBezTo>
                  <a:cubicBezTo>
                    <a:pt x="556" y="572"/>
                    <a:pt x="564" y="569"/>
                    <a:pt x="570" y="563"/>
                  </a:cubicBezTo>
                  <a:cubicBezTo>
                    <a:pt x="578" y="563"/>
                    <a:pt x="587" y="563"/>
                    <a:pt x="587" y="555"/>
                  </a:cubicBezTo>
                  <a:cubicBezTo>
                    <a:pt x="611" y="530"/>
                    <a:pt x="611" y="497"/>
                    <a:pt x="587" y="481"/>
                  </a:cubicBezTo>
                  <a:lnTo>
                    <a:pt x="118" y="21"/>
                  </a:lnTo>
                  <a:cubicBezTo>
                    <a:pt x="106" y="7"/>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12247600" y="2621725"/>
              <a:ext cx="20625" cy="19550"/>
            </a:xfrm>
            <a:custGeom>
              <a:avLst/>
              <a:gdLst/>
              <a:ahLst/>
              <a:cxnLst/>
              <a:rect l="l" t="t" r="r" b="b"/>
              <a:pathLst>
                <a:path w="825" h="782" extrusionOk="0">
                  <a:moveTo>
                    <a:pt x="81" y="0"/>
                  </a:moveTo>
                  <a:cubicBezTo>
                    <a:pt x="38" y="0"/>
                    <a:pt x="0" y="52"/>
                    <a:pt x="44" y="90"/>
                  </a:cubicBezTo>
                  <a:lnTo>
                    <a:pt x="726" y="764"/>
                  </a:lnTo>
                  <a:cubicBezTo>
                    <a:pt x="737" y="774"/>
                    <a:pt x="750" y="781"/>
                    <a:pt x="764" y="781"/>
                  </a:cubicBezTo>
                  <a:cubicBezTo>
                    <a:pt x="773" y="781"/>
                    <a:pt x="783" y="779"/>
                    <a:pt x="792" y="772"/>
                  </a:cubicBezTo>
                  <a:cubicBezTo>
                    <a:pt x="792" y="772"/>
                    <a:pt x="800" y="772"/>
                    <a:pt x="800" y="764"/>
                  </a:cubicBezTo>
                  <a:cubicBezTo>
                    <a:pt x="825" y="740"/>
                    <a:pt x="825" y="707"/>
                    <a:pt x="800" y="690"/>
                  </a:cubicBezTo>
                  <a:lnTo>
                    <a:pt x="118" y="16"/>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12270750" y="2626250"/>
              <a:ext cx="15150" cy="14325"/>
            </a:xfrm>
            <a:custGeom>
              <a:avLst/>
              <a:gdLst/>
              <a:ahLst/>
              <a:cxnLst/>
              <a:rect l="l" t="t" r="r" b="b"/>
              <a:pathLst>
                <a:path w="606" h="573" extrusionOk="0">
                  <a:moveTo>
                    <a:pt x="79" y="1"/>
                  </a:moveTo>
                  <a:cubicBezTo>
                    <a:pt x="37" y="1"/>
                    <a:pt x="0" y="60"/>
                    <a:pt x="39" y="98"/>
                  </a:cubicBezTo>
                  <a:lnTo>
                    <a:pt x="515" y="559"/>
                  </a:lnTo>
                  <a:cubicBezTo>
                    <a:pt x="525" y="568"/>
                    <a:pt x="537" y="572"/>
                    <a:pt x="549" y="572"/>
                  </a:cubicBezTo>
                  <a:cubicBezTo>
                    <a:pt x="558" y="572"/>
                    <a:pt x="566" y="570"/>
                    <a:pt x="573" y="567"/>
                  </a:cubicBezTo>
                  <a:cubicBezTo>
                    <a:pt x="581" y="567"/>
                    <a:pt x="581" y="559"/>
                    <a:pt x="589" y="559"/>
                  </a:cubicBezTo>
                  <a:cubicBezTo>
                    <a:pt x="606" y="534"/>
                    <a:pt x="606" y="501"/>
                    <a:pt x="589" y="485"/>
                  </a:cubicBezTo>
                  <a:lnTo>
                    <a:pt x="113" y="16"/>
                  </a:lnTo>
                  <a:cubicBezTo>
                    <a:pt x="102" y="5"/>
                    <a:pt x="90"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12218900" y="2639600"/>
              <a:ext cx="14650" cy="15300"/>
            </a:xfrm>
            <a:custGeom>
              <a:avLst/>
              <a:gdLst/>
              <a:ahLst/>
              <a:cxnLst/>
              <a:rect l="l" t="t" r="r" b="b"/>
              <a:pathLst>
                <a:path w="586" h="612" extrusionOk="0">
                  <a:moveTo>
                    <a:pt x="505" y="0"/>
                  </a:moveTo>
                  <a:cubicBezTo>
                    <a:pt x="490" y="0"/>
                    <a:pt x="474" y="7"/>
                    <a:pt x="461" y="25"/>
                  </a:cubicBezTo>
                  <a:lnTo>
                    <a:pt x="25" y="518"/>
                  </a:lnTo>
                  <a:cubicBezTo>
                    <a:pt x="1" y="542"/>
                    <a:pt x="1" y="575"/>
                    <a:pt x="25" y="600"/>
                  </a:cubicBezTo>
                  <a:cubicBezTo>
                    <a:pt x="37" y="606"/>
                    <a:pt x="49" y="611"/>
                    <a:pt x="63" y="611"/>
                  </a:cubicBezTo>
                  <a:cubicBezTo>
                    <a:pt x="69" y="611"/>
                    <a:pt x="76" y="610"/>
                    <a:pt x="83" y="608"/>
                  </a:cubicBezTo>
                  <a:cubicBezTo>
                    <a:pt x="91" y="600"/>
                    <a:pt x="99" y="600"/>
                    <a:pt x="108" y="592"/>
                  </a:cubicBezTo>
                  <a:lnTo>
                    <a:pt x="543" y="98"/>
                  </a:lnTo>
                  <a:cubicBezTo>
                    <a:pt x="586" y="56"/>
                    <a:pt x="547" y="0"/>
                    <a:pt x="50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12236575" y="2639075"/>
              <a:ext cx="14350" cy="15200"/>
            </a:xfrm>
            <a:custGeom>
              <a:avLst/>
              <a:gdLst/>
              <a:ahLst/>
              <a:cxnLst/>
              <a:rect l="l" t="t" r="r" b="b"/>
              <a:pathLst>
                <a:path w="574" h="608" extrusionOk="0">
                  <a:moveTo>
                    <a:pt x="497" y="0"/>
                  </a:moveTo>
                  <a:cubicBezTo>
                    <a:pt x="484" y="0"/>
                    <a:pt x="471" y="6"/>
                    <a:pt x="461" y="21"/>
                  </a:cubicBezTo>
                  <a:lnTo>
                    <a:pt x="17" y="514"/>
                  </a:lnTo>
                  <a:cubicBezTo>
                    <a:pt x="0" y="539"/>
                    <a:pt x="0" y="571"/>
                    <a:pt x="25" y="596"/>
                  </a:cubicBezTo>
                  <a:cubicBezTo>
                    <a:pt x="37" y="602"/>
                    <a:pt x="52" y="608"/>
                    <a:pt x="66" y="608"/>
                  </a:cubicBezTo>
                  <a:cubicBezTo>
                    <a:pt x="72" y="608"/>
                    <a:pt x="78" y="607"/>
                    <a:pt x="83" y="604"/>
                  </a:cubicBezTo>
                  <a:cubicBezTo>
                    <a:pt x="91" y="596"/>
                    <a:pt x="99" y="596"/>
                    <a:pt x="99" y="588"/>
                  </a:cubicBezTo>
                  <a:lnTo>
                    <a:pt x="543" y="95"/>
                  </a:lnTo>
                  <a:cubicBezTo>
                    <a:pt x="573" y="52"/>
                    <a:pt x="536"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12249300" y="2638350"/>
              <a:ext cx="19575" cy="20850"/>
            </a:xfrm>
            <a:custGeom>
              <a:avLst/>
              <a:gdLst/>
              <a:ahLst/>
              <a:cxnLst/>
              <a:rect l="l" t="t" r="r" b="b"/>
              <a:pathLst>
                <a:path w="783" h="834" extrusionOk="0">
                  <a:moveTo>
                    <a:pt x="702" y="1"/>
                  </a:moveTo>
                  <a:cubicBezTo>
                    <a:pt x="687" y="1"/>
                    <a:pt x="671" y="8"/>
                    <a:pt x="658" y="25"/>
                  </a:cubicBezTo>
                  <a:lnTo>
                    <a:pt x="26" y="740"/>
                  </a:lnTo>
                  <a:cubicBezTo>
                    <a:pt x="1" y="765"/>
                    <a:pt x="9" y="798"/>
                    <a:pt x="26" y="822"/>
                  </a:cubicBezTo>
                  <a:cubicBezTo>
                    <a:pt x="37" y="828"/>
                    <a:pt x="53" y="834"/>
                    <a:pt x="67" y="834"/>
                  </a:cubicBezTo>
                  <a:cubicBezTo>
                    <a:pt x="73" y="834"/>
                    <a:pt x="78" y="833"/>
                    <a:pt x="83" y="831"/>
                  </a:cubicBezTo>
                  <a:cubicBezTo>
                    <a:pt x="91" y="822"/>
                    <a:pt x="100" y="822"/>
                    <a:pt x="100" y="814"/>
                  </a:cubicBezTo>
                  <a:lnTo>
                    <a:pt x="741" y="99"/>
                  </a:lnTo>
                  <a:cubicBezTo>
                    <a:pt x="783" y="57"/>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12272125" y="2637900"/>
              <a:ext cx="13975" cy="15150"/>
            </a:xfrm>
            <a:custGeom>
              <a:avLst/>
              <a:gdLst/>
              <a:ahLst/>
              <a:cxnLst/>
              <a:rect l="l" t="t" r="r" b="b"/>
              <a:pathLst>
                <a:path w="559" h="606" extrusionOk="0">
                  <a:moveTo>
                    <a:pt x="497" y="0"/>
                  </a:moveTo>
                  <a:cubicBezTo>
                    <a:pt x="483" y="0"/>
                    <a:pt x="469" y="6"/>
                    <a:pt x="460" y="19"/>
                  </a:cubicBezTo>
                  <a:lnTo>
                    <a:pt x="25" y="512"/>
                  </a:lnTo>
                  <a:cubicBezTo>
                    <a:pt x="0" y="536"/>
                    <a:pt x="0" y="569"/>
                    <a:pt x="25" y="586"/>
                  </a:cubicBezTo>
                  <a:cubicBezTo>
                    <a:pt x="31" y="598"/>
                    <a:pt x="46" y="605"/>
                    <a:pt x="63" y="605"/>
                  </a:cubicBezTo>
                  <a:cubicBezTo>
                    <a:pt x="69" y="605"/>
                    <a:pt x="76" y="604"/>
                    <a:pt x="82" y="602"/>
                  </a:cubicBezTo>
                  <a:cubicBezTo>
                    <a:pt x="82" y="594"/>
                    <a:pt x="91" y="594"/>
                    <a:pt x="99" y="586"/>
                  </a:cubicBezTo>
                  <a:lnTo>
                    <a:pt x="534" y="93"/>
                  </a:lnTo>
                  <a:cubicBezTo>
                    <a:pt x="559" y="76"/>
                    <a:pt x="559" y="35"/>
                    <a:pt x="534" y="19"/>
                  </a:cubicBezTo>
                  <a:cubicBezTo>
                    <a:pt x="526" y="6"/>
                    <a:pt x="512"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12193025" y="2675050"/>
              <a:ext cx="112600" cy="47400"/>
            </a:xfrm>
            <a:custGeom>
              <a:avLst/>
              <a:gdLst/>
              <a:ahLst/>
              <a:cxnLst/>
              <a:rect l="l" t="t" r="r" b="b"/>
              <a:pathLst>
                <a:path w="4504" h="1896" extrusionOk="0">
                  <a:moveTo>
                    <a:pt x="2390" y="1"/>
                  </a:moveTo>
                  <a:cubicBezTo>
                    <a:pt x="2331" y="1"/>
                    <a:pt x="2271" y="2"/>
                    <a:pt x="2211" y="4"/>
                  </a:cubicBezTo>
                  <a:cubicBezTo>
                    <a:pt x="970" y="45"/>
                    <a:pt x="0" y="1031"/>
                    <a:pt x="0" y="1031"/>
                  </a:cubicBezTo>
                  <a:cubicBezTo>
                    <a:pt x="0" y="1031"/>
                    <a:pt x="982" y="1896"/>
                    <a:pt x="2179" y="1896"/>
                  </a:cubicBezTo>
                  <a:cubicBezTo>
                    <a:pt x="2211" y="1896"/>
                    <a:pt x="2244" y="1895"/>
                    <a:pt x="2277" y="1894"/>
                  </a:cubicBezTo>
                  <a:cubicBezTo>
                    <a:pt x="3517" y="1844"/>
                    <a:pt x="4504" y="1384"/>
                    <a:pt x="4487" y="866"/>
                  </a:cubicBezTo>
                  <a:cubicBezTo>
                    <a:pt x="4472" y="374"/>
                    <a:pt x="3542" y="1"/>
                    <a:pt x="239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12209250" y="2694650"/>
              <a:ext cx="110750" cy="6600"/>
            </a:xfrm>
            <a:custGeom>
              <a:avLst/>
              <a:gdLst/>
              <a:ahLst/>
              <a:cxnLst/>
              <a:rect l="l" t="t" r="r" b="b"/>
              <a:pathLst>
                <a:path w="4430" h="264" extrusionOk="0">
                  <a:moveTo>
                    <a:pt x="4356" y="0"/>
                  </a:moveTo>
                  <a:lnTo>
                    <a:pt x="58" y="156"/>
                  </a:lnTo>
                  <a:cubicBezTo>
                    <a:pt x="25" y="156"/>
                    <a:pt x="0" y="181"/>
                    <a:pt x="0" y="214"/>
                  </a:cubicBezTo>
                  <a:cubicBezTo>
                    <a:pt x="9" y="247"/>
                    <a:pt x="33" y="263"/>
                    <a:pt x="58" y="263"/>
                  </a:cubicBezTo>
                  <a:lnTo>
                    <a:pt x="4356" y="115"/>
                  </a:lnTo>
                  <a:lnTo>
                    <a:pt x="4381" y="115"/>
                  </a:lnTo>
                  <a:lnTo>
                    <a:pt x="4381" y="107"/>
                  </a:lnTo>
                  <a:cubicBezTo>
                    <a:pt x="4430" y="82"/>
                    <a:pt x="4405" y="0"/>
                    <a:pt x="435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12217550" y="2686350"/>
              <a:ext cx="15350" cy="14350"/>
            </a:xfrm>
            <a:custGeom>
              <a:avLst/>
              <a:gdLst/>
              <a:ahLst/>
              <a:cxnLst/>
              <a:rect l="l" t="t" r="r" b="b"/>
              <a:pathLst>
                <a:path w="614" h="574" extrusionOk="0">
                  <a:moveTo>
                    <a:pt x="74" y="0"/>
                  </a:moveTo>
                  <a:cubicBezTo>
                    <a:pt x="34" y="0"/>
                    <a:pt x="1" y="57"/>
                    <a:pt x="38" y="94"/>
                  </a:cubicBezTo>
                  <a:lnTo>
                    <a:pt x="515" y="554"/>
                  </a:lnTo>
                  <a:cubicBezTo>
                    <a:pt x="527" y="566"/>
                    <a:pt x="543" y="574"/>
                    <a:pt x="558" y="574"/>
                  </a:cubicBezTo>
                  <a:cubicBezTo>
                    <a:pt x="563" y="574"/>
                    <a:pt x="568" y="573"/>
                    <a:pt x="572" y="571"/>
                  </a:cubicBezTo>
                  <a:cubicBezTo>
                    <a:pt x="581" y="562"/>
                    <a:pt x="581" y="562"/>
                    <a:pt x="589" y="554"/>
                  </a:cubicBezTo>
                  <a:cubicBezTo>
                    <a:pt x="614" y="538"/>
                    <a:pt x="614" y="497"/>
                    <a:pt x="589" y="480"/>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12235275" y="2685825"/>
              <a:ext cx="15300" cy="14275"/>
            </a:xfrm>
            <a:custGeom>
              <a:avLst/>
              <a:gdLst/>
              <a:ahLst/>
              <a:cxnLst/>
              <a:rect l="l" t="t" r="r" b="b"/>
              <a:pathLst>
                <a:path w="612" h="571" extrusionOk="0">
                  <a:moveTo>
                    <a:pt x="81" y="0"/>
                  </a:moveTo>
                  <a:cubicBezTo>
                    <a:pt x="38" y="0"/>
                    <a:pt x="0" y="52"/>
                    <a:pt x="44" y="90"/>
                  </a:cubicBezTo>
                  <a:lnTo>
                    <a:pt x="513" y="550"/>
                  </a:lnTo>
                  <a:cubicBezTo>
                    <a:pt x="525" y="562"/>
                    <a:pt x="541" y="570"/>
                    <a:pt x="556" y="570"/>
                  </a:cubicBezTo>
                  <a:cubicBezTo>
                    <a:pt x="561" y="570"/>
                    <a:pt x="566" y="569"/>
                    <a:pt x="570" y="567"/>
                  </a:cubicBezTo>
                  <a:cubicBezTo>
                    <a:pt x="578" y="559"/>
                    <a:pt x="587" y="559"/>
                    <a:pt x="587" y="550"/>
                  </a:cubicBezTo>
                  <a:cubicBezTo>
                    <a:pt x="611" y="534"/>
                    <a:pt x="611" y="493"/>
                    <a:pt x="587" y="476"/>
                  </a:cubicBezTo>
                  <a:lnTo>
                    <a:pt x="118" y="16"/>
                  </a:lnTo>
                  <a:cubicBezTo>
                    <a:pt x="107" y="5"/>
                    <a:pt x="93"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12247575" y="2679850"/>
              <a:ext cx="20650" cy="19550"/>
            </a:xfrm>
            <a:custGeom>
              <a:avLst/>
              <a:gdLst/>
              <a:ahLst/>
              <a:cxnLst/>
              <a:rect l="l" t="t" r="r" b="b"/>
              <a:pathLst>
                <a:path w="826" h="782" extrusionOk="0">
                  <a:moveTo>
                    <a:pt x="82" y="1"/>
                  </a:moveTo>
                  <a:cubicBezTo>
                    <a:pt x="40" y="1"/>
                    <a:pt x="1" y="55"/>
                    <a:pt x="45" y="99"/>
                  </a:cubicBezTo>
                  <a:lnTo>
                    <a:pt x="727" y="765"/>
                  </a:lnTo>
                  <a:cubicBezTo>
                    <a:pt x="738" y="775"/>
                    <a:pt x="751" y="782"/>
                    <a:pt x="765" y="782"/>
                  </a:cubicBezTo>
                  <a:cubicBezTo>
                    <a:pt x="774" y="782"/>
                    <a:pt x="784" y="779"/>
                    <a:pt x="793" y="773"/>
                  </a:cubicBezTo>
                  <a:cubicBezTo>
                    <a:pt x="793" y="773"/>
                    <a:pt x="801" y="773"/>
                    <a:pt x="801" y="765"/>
                  </a:cubicBezTo>
                  <a:cubicBezTo>
                    <a:pt x="826" y="748"/>
                    <a:pt x="826" y="707"/>
                    <a:pt x="801" y="691"/>
                  </a:cubicBezTo>
                  <a:lnTo>
                    <a:pt x="119" y="17"/>
                  </a:lnTo>
                  <a:cubicBezTo>
                    <a:pt x="108" y="6"/>
                    <a:pt x="95"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12271300" y="2684525"/>
              <a:ext cx="14800" cy="14275"/>
            </a:xfrm>
            <a:custGeom>
              <a:avLst/>
              <a:gdLst/>
              <a:ahLst/>
              <a:cxnLst/>
              <a:rect l="l" t="t" r="r" b="b"/>
              <a:pathLst>
                <a:path w="592" h="571" extrusionOk="0">
                  <a:moveTo>
                    <a:pt x="58" y="0"/>
                  </a:moveTo>
                  <a:cubicBezTo>
                    <a:pt x="43" y="0"/>
                    <a:pt x="29" y="7"/>
                    <a:pt x="17" y="19"/>
                  </a:cubicBezTo>
                  <a:cubicBezTo>
                    <a:pt x="0" y="35"/>
                    <a:pt x="0" y="68"/>
                    <a:pt x="17" y="93"/>
                  </a:cubicBezTo>
                  <a:lnTo>
                    <a:pt x="493" y="553"/>
                  </a:lnTo>
                  <a:cubicBezTo>
                    <a:pt x="503" y="563"/>
                    <a:pt x="517" y="570"/>
                    <a:pt x="529" y="570"/>
                  </a:cubicBezTo>
                  <a:cubicBezTo>
                    <a:pt x="537" y="570"/>
                    <a:pt x="545" y="568"/>
                    <a:pt x="551" y="561"/>
                  </a:cubicBezTo>
                  <a:cubicBezTo>
                    <a:pt x="559" y="561"/>
                    <a:pt x="559" y="561"/>
                    <a:pt x="567" y="553"/>
                  </a:cubicBezTo>
                  <a:cubicBezTo>
                    <a:pt x="592" y="528"/>
                    <a:pt x="592" y="496"/>
                    <a:pt x="567" y="479"/>
                  </a:cubicBezTo>
                  <a:lnTo>
                    <a:pt x="99" y="19"/>
                  </a:lnTo>
                  <a:cubicBezTo>
                    <a:pt x="87"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12218900" y="2697725"/>
              <a:ext cx="14650" cy="15300"/>
            </a:xfrm>
            <a:custGeom>
              <a:avLst/>
              <a:gdLst/>
              <a:ahLst/>
              <a:cxnLst/>
              <a:rect l="l" t="t" r="r" b="b"/>
              <a:pathLst>
                <a:path w="586" h="612" extrusionOk="0">
                  <a:moveTo>
                    <a:pt x="505" y="1"/>
                  </a:moveTo>
                  <a:cubicBezTo>
                    <a:pt x="490" y="1"/>
                    <a:pt x="474" y="8"/>
                    <a:pt x="461" y="25"/>
                  </a:cubicBezTo>
                  <a:lnTo>
                    <a:pt x="25" y="518"/>
                  </a:lnTo>
                  <a:cubicBezTo>
                    <a:pt x="1" y="543"/>
                    <a:pt x="1" y="576"/>
                    <a:pt x="25" y="600"/>
                  </a:cubicBezTo>
                  <a:cubicBezTo>
                    <a:pt x="37" y="606"/>
                    <a:pt x="49" y="612"/>
                    <a:pt x="63" y="612"/>
                  </a:cubicBezTo>
                  <a:cubicBezTo>
                    <a:pt x="69" y="612"/>
                    <a:pt x="76" y="611"/>
                    <a:pt x="83" y="609"/>
                  </a:cubicBezTo>
                  <a:cubicBezTo>
                    <a:pt x="91" y="609"/>
                    <a:pt x="99" y="600"/>
                    <a:pt x="108" y="592"/>
                  </a:cubicBezTo>
                  <a:lnTo>
                    <a:pt x="543" y="99"/>
                  </a:lnTo>
                  <a:cubicBezTo>
                    <a:pt x="586" y="57"/>
                    <a:pt x="547" y="1"/>
                    <a:pt x="5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12236250" y="2697200"/>
              <a:ext cx="14675" cy="15200"/>
            </a:xfrm>
            <a:custGeom>
              <a:avLst/>
              <a:gdLst/>
              <a:ahLst/>
              <a:cxnLst/>
              <a:rect l="l" t="t" r="r" b="b"/>
              <a:pathLst>
                <a:path w="587" h="608" extrusionOk="0">
                  <a:moveTo>
                    <a:pt x="510" y="1"/>
                  </a:moveTo>
                  <a:cubicBezTo>
                    <a:pt x="497" y="1"/>
                    <a:pt x="484" y="7"/>
                    <a:pt x="474" y="21"/>
                  </a:cubicBezTo>
                  <a:lnTo>
                    <a:pt x="30" y="515"/>
                  </a:lnTo>
                  <a:cubicBezTo>
                    <a:pt x="1" y="558"/>
                    <a:pt x="36" y="608"/>
                    <a:pt x="78" y="608"/>
                  </a:cubicBezTo>
                  <a:cubicBezTo>
                    <a:pt x="84" y="608"/>
                    <a:pt x="90" y="607"/>
                    <a:pt x="96" y="605"/>
                  </a:cubicBezTo>
                  <a:cubicBezTo>
                    <a:pt x="104" y="597"/>
                    <a:pt x="112" y="597"/>
                    <a:pt x="112" y="589"/>
                  </a:cubicBezTo>
                  <a:lnTo>
                    <a:pt x="556" y="95"/>
                  </a:lnTo>
                  <a:cubicBezTo>
                    <a:pt x="586" y="53"/>
                    <a:pt x="549" y="1"/>
                    <a:pt x="5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12249300" y="2696500"/>
              <a:ext cx="19575" cy="20900"/>
            </a:xfrm>
            <a:custGeom>
              <a:avLst/>
              <a:gdLst/>
              <a:ahLst/>
              <a:cxnLst/>
              <a:rect l="l" t="t" r="r" b="b"/>
              <a:pathLst>
                <a:path w="783" h="836" extrusionOk="0">
                  <a:moveTo>
                    <a:pt x="702" y="1"/>
                  </a:moveTo>
                  <a:cubicBezTo>
                    <a:pt x="687" y="1"/>
                    <a:pt x="671" y="8"/>
                    <a:pt x="658" y="25"/>
                  </a:cubicBezTo>
                  <a:lnTo>
                    <a:pt x="26" y="748"/>
                  </a:lnTo>
                  <a:cubicBezTo>
                    <a:pt x="1" y="764"/>
                    <a:pt x="9" y="797"/>
                    <a:pt x="26" y="822"/>
                  </a:cubicBezTo>
                  <a:cubicBezTo>
                    <a:pt x="35" y="832"/>
                    <a:pt x="48" y="836"/>
                    <a:pt x="60" y="836"/>
                  </a:cubicBezTo>
                  <a:cubicBezTo>
                    <a:pt x="68" y="836"/>
                    <a:pt x="76" y="834"/>
                    <a:pt x="83" y="830"/>
                  </a:cubicBezTo>
                  <a:cubicBezTo>
                    <a:pt x="91" y="822"/>
                    <a:pt x="100" y="822"/>
                    <a:pt x="100" y="814"/>
                  </a:cubicBezTo>
                  <a:lnTo>
                    <a:pt x="741" y="99"/>
                  </a:lnTo>
                  <a:cubicBezTo>
                    <a:pt x="783" y="56"/>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12272125" y="2696025"/>
              <a:ext cx="13975" cy="15175"/>
            </a:xfrm>
            <a:custGeom>
              <a:avLst/>
              <a:gdLst/>
              <a:ahLst/>
              <a:cxnLst/>
              <a:rect l="l" t="t" r="r" b="b"/>
              <a:pathLst>
                <a:path w="559" h="607" extrusionOk="0">
                  <a:moveTo>
                    <a:pt x="497" y="1"/>
                  </a:moveTo>
                  <a:cubicBezTo>
                    <a:pt x="483" y="1"/>
                    <a:pt x="469" y="7"/>
                    <a:pt x="460" y="19"/>
                  </a:cubicBezTo>
                  <a:lnTo>
                    <a:pt x="25" y="512"/>
                  </a:lnTo>
                  <a:cubicBezTo>
                    <a:pt x="0" y="537"/>
                    <a:pt x="0" y="570"/>
                    <a:pt x="25" y="594"/>
                  </a:cubicBezTo>
                  <a:cubicBezTo>
                    <a:pt x="31" y="600"/>
                    <a:pt x="45" y="606"/>
                    <a:pt x="61" y="606"/>
                  </a:cubicBezTo>
                  <a:cubicBezTo>
                    <a:pt x="68" y="606"/>
                    <a:pt x="75" y="605"/>
                    <a:pt x="82" y="603"/>
                  </a:cubicBezTo>
                  <a:cubicBezTo>
                    <a:pt x="82" y="594"/>
                    <a:pt x="91" y="594"/>
                    <a:pt x="99" y="594"/>
                  </a:cubicBezTo>
                  <a:lnTo>
                    <a:pt x="534" y="93"/>
                  </a:lnTo>
                  <a:cubicBezTo>
                    <a:pt x="559" y="77"/>
                    <a:pt x="559" y="44"/>
                    <a:pt x="534" y="19"/>
                  </a:cubicBezTo>
                  <a:cubicBezTo>
                    <a:pt x="526" y="7"/>
                    <a:pt x="512"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12188500" y="2738300"/>
              <a:ext cx="112825" cy="47425"/>
            </a:xfrm>
            <a:custGeom>
              <a:avLst/>
              <a:gdLst/>
              <a:ahLst/>
              <a:cxnLst/>
              <a:rect l="l" t="t" r="r" b="b"/>
              <a:pathLst>
                <a:path w="4513" h="1897" extrusionOk="0">
                  <a:moveTo>
                    <a:pt x="2424" y="0"/>
                  </a:moveTo>
                  <a:cubicBezTo>
                    <a:pt x="2354" y="0"/>
                    <a:pt x="2283" y="2"/>
                    <a:pt x="2211" y="5"/>
                  </a:cubicBezTo>
                  <a:cubicBezTo>
                    <a:pt x="978" y="46"/>
                    <a:pt x="0" y="1032"/>
                    <a:pt x="0" y="1032"/>
                  </a:cubicBezTo>
                  <a:cubicBezTo>
                    <a:pt x="0" y="1032"/>
                    <a:pt x="990" y="1897"/>
                    <a:pt x="2187" y="1897"/>
                  </a:cubicBezTo>
                  <a:cubicBezTo>
                    <a:pt x="2220" y="1897"/>
                    <a:pt x="2252" y="1896"/>
                    <a:pt x="2285" y="1895"/>
                  </a:cubicBezTo>
                  <a:cubicBezTo>
                    <a:pt x="3526" y="1845"/>
                    <a:pt x="4512" y="1385"/>
                    <a:pt x="4496" y="867"/>
                  </a:cubicBezTo>
                  <a:cubicBezTo>
                    <a:pt x="4472" y="372"/>
                    <a:pt x="3566" y="0"/>
                    <a:pt x="24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12204825" y="2758125"/>
              <a:ext cx="110250" cy="6475"/>
            </a:xfrm>
            <a:custGeom>
              <a:avLst/>
              <a:gdLst/>
              <a:ahLst/>
              <a:cxnLst/>
              <a:rect l="l" t="t" r="r" b="b"/>
              <a:pathLst>
                <a:path w="4410" h="259" extrusionOk="0">
                  <a:moveTo>
                    <a:pt x="4360" y="1"/>
                  </a:moveTo>
                  <a:lnTo>
                    <a:pt x="62" y="148"/>
                  </a:lnTo>
                  <a:cubicBezTo>
                    <a:pt x="59" y="148"/>
                    <a:pt x="56" y="147"/>
                    <a:pt x="53" y="147"/>
                  </a:cubicBezTo>
                  <a:cubicBezTo>
                    <a:pt x="1" y="147"/>
                    <a:pt x="0" y="258"/>
                    <a:pt x="48" y="258"/>
                  </a:cubicBezTo>
                  <a:cubicBezTo>
                    <a:pt x="53" y="258"/>
                    <a:pt x="57" y="257"/>
                    <a:pt x="62" y="255"/>
                  </a:cubicBezTo>
                  <a:lnTo>
                    <a:pt x="4360" y="99"/>
                  </a:lnTo>
                  <a:lnTo>
                    <a:pt x="4377" y="99"/>
                  </a:lnTo>
                  <a:cubicBezTo>
                    <a:pt x="4401" y="91"/>
                    <a:pt x="4410" y="74"/>
                    <a:pt x="4410" y="50"/>
                  </a:cubicBezTo>
                  <a:cubicBezTo>
                    <a:pt x="4410" y="17"/>
                    <a:pt x="4385" y="1"/>
                    <a:pt x="43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213775" y="2749800"/>
              <a:ext cx="14800" cy="14225"/>
            </a:xfrm>
            <a:custGeom>
              <a:avLst/>
              <a:gdLst/>
              <a:ahLst/>
              <a:cxnLst/>
              <a:rect l="l" t="t" r="r" b="b"/>
              <a:pathLst>
                <a:path w="592" h="569" extrusionOk="0">
                  <a:moveTo>
                    <a:pt x="58" y="1"/>
                  </a:moveTo>
                  <a:cubicBezTo>
                    <a:pt x="43" y="1"/>
                    <a:pt x="29" y="5"/>
                    <a:pt x="17" y="13"/>
                  </a:cubicBezTo>
                  <a:cubicBezTo>
                    <a:pt x="0" y="38"/>
                    <a:pt x="0" y="71"/>
                    <a:pt x="17" y="95"/>
                  </a:cubicBezTo>
                  <a:lnTo>
                    <a:pt x="493" y="555"/>
                  </a:lnTo>
                  <a:cubicBezTo>
                    <a:pt x="503" y="565"/>
                    <a:pt x="515" y="569"/>
                    <a:pt x="527" y="569"/>
                  </a:cubicBezTo>
                  <a:cubicBezTo>
                    <a:pt x="536" y="569"/>
                    <a:pt x="544" y="567"/>
                    <a:pt x="551" y="564"/>
                  </a:cubicBezTo>
                  <a:cubicBezTo>
                    <a:pt x="559" y="564"/>
                    <a:pt x="559" y="555"/>
                    <a:pt x="567" y="555"/>
                  </a:cubicBezTo>
                  <a:cubicBezTo>
                    <a:pt x="592" y="531"/>
                    <a:pt x="592" y="498"/>
                    <a:pt x="567" y="473"/>
                  </a:cubicBezTo>
                  <a:lnTo>
                    <a:pt x="99" y="13"/>
                  </a:lnTo>
                  <a:cubicBezTo>
                    <a:pt x="87"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2230875" y="2748900"/>
              <a:ext cx="15375" cy="14325"/>
            </a:xfrm>
            <a:custGeom>
              <a:avLst/>
              <a:gdLst/>
              <a:ahLst/>
              <a:cxnLst/>
              <a:rect l="l" t="t" r="r" b="b"/>
              <a:pathLst>
                <a:path w="615" h="573" extrusionOk="0">
                  <a:moveTo>
                    <a:pt x="87" y="1"/>
                  </a:moveTo>
                  <a:cubicBezTo>
                    <a:pt x="43" y="1"/>
                    <a:pt x="1" y="60"/>
                    <a:pt x="39" y="98"/>
                  </a:cubicBezTo>
                  <a:lnTo>
                    <a:pt x="516" y="559"/>
                  </a:lnTo>
                  <a:cubicBezTo>
                    <a:pt x="526" y="568"/>
                    <a:pt x="538" y="572"/>
                    <a:pt x="550" y="572"/>
                  </a:cubicBezTo>
                  <a:cubicBezTo>
                    <a:pt x="559" y="572"/>
                    <a:pt x="567" y="570"/>
                    <a:pt x="574" y="567"/>
                  </a:cubicBezTo>
                  <a:cubicBezTo>
                    <a:pt x="582" y="567"/>
                    <a:pt x="590" y="559"/>
                    <a:pt x="590" y="559"/>
                  </a:cubicBezTo>
                  <a:cubicBezTo>
                    <a:pt x="615" y="534"/>
                    <a:pt x="615" y="501"/>
                    <a:pt x="590" y="485"/>
                  </a:cubicBezTo>
                  <a:lnTo>
                    <a:pt x="122" y="16"/>
                  </a:lnTo>
                  <a:cubicBezTo>
                    <a:pt x="111" y="5"/>
                    <a:pt x="99" y="1"/>
                    <a:pt x="8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12243275" y="2743125"/>
              <a:ext cx="20650" cy="19475"/>
            </a:xfrm>
            <a:custGeom>
              <a:avLst/>
              <a:gdLst/>
              <a:ahLst/>
              <a:cxnLst/>
              <a:rect l="l" t="t" r="r" b="b"/>
              <a:pathLst>
                <a:path w="826" h="779" extrusionOk="0">
                  <a:moveTo>
                    <a:pt x="81" y="1"/>
                  </a:moveTo>
                  <a:cubicBezTo>
                    <a:pt x="39" y="1"/>
                    <a:pt x="1" y="53"/>
                    <a:pt x="45" y="91"/>
                  </a:cubicBezTo>
                  <a:lnTo>
                    <a:pt x="727" y="765"/>
                  </a:lnTo>
                  <a:cubicBezTo>
                    <a:pt x="736" y="774"/>
                    <a:pt x="749" y="778"/>
                    <a:pt x="762" y="778"/>
                  </a:cubicBezTo>
                  <a:cubicBezTo>
                    <a:pt x="772" y="778"/>
                    <a:pt x="782" y="776"/>
                    <a:pt x="793" y="773"/>
                  </a:cubicBezTo>
                  <a:cubicBezTo>
                    <a:pt x="793" y="773"/>
                    <a:pt x="801" y="765"/>
                    <a:pt x="809" y="765"/>
                  </a:cubicBezTo>
                  <a:cubicBezTo>
                    <a:pt x="825" y="740"/>
                    <a:pt x="825" y="707"/>
                    <a:pt x="809" y="691"/>
                  </a:cubicBezTo>
                  <a:lnTo>
                    <a:pt x="119" y="17"/>
                  </a:lnTo>
                  <a:cubicBezTo>
                    <a:pt x="107" y="6"/>
                    <a:pt x="94"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12266450" y="2747650"/>
              <a:ext cx="15150" cy="14325"/>
            </a:xfrm>
            <a:custGeom>
              <a:avLst/>
              <a:gdLst/>
              <a:ahLst/>
              <a:cxnLst/>
              <a:rect l="l" t="t" r="r" b="b"/>
              <a:pathLst>
                <a:path w="606" h="573" extrusionOk="0">
                  <a:moveTo>
                    <a:pt x="76" y="1"/>
                  </a:moveTo>
                  <a:cubicBezTo>
                    <a:pt x="35" y="1"/>
                    <a:pt x="0" y="55"/>
                    <a:pt x="38" y="99"/>
                  </a:cubicBezTo>
                  <a:lnTo>
                    <a:pt x="515" y="559"/>
                  </a:lnTo>
                  <a:cubicBezTo>
                    <a:pt x="520" y="569"/>
                    <a:pt x="530" y="573"/>
                    <a:pt x="543" y="573"/>
                  </a:cubicBezTo>
                  <a:cubicBezTo>
                    <a:pt x="552" y="573"/>
                    <a:pt x="562" y="571"/>
                    <a:pt x="572" y="567"/>
                  </a:cubicBezTo>
                  <a:cubicBezTo>
                    <a:pt x="580" y="567"/>
                    <a:pt x="580" y="559"/>
                    <a:pt x="589" y="559"/>
                  </a:cubicBezTo>
                  <a:cubicBezTo>
                    <a:pt x="605" y="535"/>
                    <a:pt x="605" y="502"/>
                    <a:pt x="589" y="477"/>
                  </a:cubicBezTo>
                  <a:lnTo>
                    <a:pt x="112" y="17"/>
                  </a:lnTo>
                  <a:cubicBezTo>
                    <a:pt x="101" y="6"/>
                    <a:pt x="88" y="1"/>
                    <a:pt x="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12214125" y="2761150"/>
              <a:ext cx="14250" cy="15200"/>
            </a:xfrm>
            <a:custGeom>
              <a:avLst/>
              <a:gdLst/>
              <a:ahLst/>
              <a:cxnLst/>
              <a:rect l="l" t="t" r="r" b="b"/>
              <a:pathLst>
                <a:path w="570" h="608" extrusionOk="0">
                  <a:moveTo>
                    <a:pt x="512" y="1"/>
                  </a:moveTo>
                  <a:cubicBezTo>
                    <a:pt x="498" y="1"/>
                    <a:pt x="483" y="7"/>
                    <a:pt x="471" y="19"/>
                  </a:cubicBezTo>
                  <a:lnTo>
                    <a:pt x="36" y="512"/>
                  </a:lnTo>
                  <a:cubicBezTo>
                    <a:pt x="0" y="548"/>
                    <a:pt x="32" y="608"/>
                    <a:pt x="78" y="608"/>
                  </a:cubicBezTo>
                  <a:cubicBezTo>
                    <a:pt x="86" y="608"/>
                    <a:pt x="93" y="606"/>
                    <a:pt x="101" y="603"/>
                  </a:cubicBezTo>
                  <a:cubicBezTo>
                    <a:pt x="101" y="594"/>
                    <a:pt x="110" y="594"/>
                    <a:pt x="110" y="594"/>
                  </a:cubicBezTo>
                  <a:lnTo>
                    <a:pt x="553" y="93"/>
                  </a:lnTo>
                  <a:cubicBezTo>
                    <a:pt x="570" y="77"/>
                    <a:pt x="570" y="44"/>
                    <a:pt x="553" y="19"/>
                  </a:cubicBezTo>
                  <a:cubicBezTo>
                    <a:pt x="541" y="7"/>
                    <a:pt x="527" y="1"/>
                    <a:pt x="5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12232250" y="2760475"/>
              <a:ext cx="14350" cy="15225"/>
            </a:xfrm>
            <a:custGeom>
              <a:avLst/>
              <a:gdLst/>
              <a:ahLst/>
              <a:cxnLst/>
              <a:rect l="l" t="t" r="r" b="b"/>
              <a:pathLst>
                <a:path w="574" h="609" extrusionOk="0">
                  <a:moveTo>
                    <a:pt x="494" y="1"/>
                  </a:moveTo>
                  <a:cubicBezTo>
                    <a:pt x="480" y="1"/>
                    <a:pt x="465" y="7"/>
                    <a:pt x="453" y="22"/>
                  </a:cubicBezTo>
                  <a:lnTo>
                    <a:pt x="17" y="515"/>
                  </a:lnTo>
                  <a:cubicBezTo>
                    <a:pt x="1" y="539"/>
                    <a:pt x="1" y="572"/>
                    <a:pt x="26" y="589"/>
                  </a:cubicBezTo>
                  <a:cubicBezTo>
                    <a:pt x="38" y="601"/>
                    <a:pt x="54" y="608"/>
                    <a:pt x="68" y="608"/>
                  </a:cubicBezTo>
                  <a:cubicBezTo>
                    <a:pt x="74" y="608"/>
                    <a:pt x="79" y="607"/>
                    <a:pt x="83" y="605"/>
                  </a:cubicBezTo>
                  <a:cubicBezTo>
                    <a:pt x="91" y="597"/>
                    <a:pt x="99" y="597"/>
                    <a:pt x="99" y="589"/>
                  </a:cubicBezTo>
                  <a:lnTo>
                    <a:pt x="543" y="96"/>
                  </a:lnTo>
                  <a:cubicBezTo>
                    <a:pt x="574" y="53"/>
                    <a:pt x="536"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12245000" y="2759900"/>
              <a:ext cx="18925" cy="20725"/>
            </a:xfrm>
            <a:custGeom>
              <a:avLst/>
              <a:gdLst/>
              <a:ahLst/>
              <a:cxnLst/>
              <a:rect l="l" t="t" r="r" b="b"/>
              <a:pathLst>
                <a:path w="757" h="829" extrusionOk="0">
                  <a:moveTo>
                    <a:pt x="696" y="0"/>
                  </a:moveTo>
                  <a:cubicBezTo>
                    <a:pt x="681" y="0"/>
                    <a:pt x="667" y="6"/>
                    <a:pt x="658" y="20"/>
                  </a:cubicBezTo>
                  <a:lnTo>
                    <a:pt x="17" y="735"/>
                  </a:lnTo>
                  <a:cubicBezTo>
                    <a:pt x="0" y="760"/>
                    <a:pt x="0" y="792"/>
                    <a:pt x="25" y="817"/>
                  </a:cubicBezTo>
                  <a:cubicBezTo>
                    <a:pt x="37" y="823"/>
                    <a:pt x="52" y="829"/>
                    <a:pt x="66" y="829"/>
                  </a:cubicBezTo>
                  <a:cubicBezTo>
                    <a:pt x="72" y="829"/>
                    <a:pt x="78" y="828"/>
                    <a:pt x="83" y="825"/>
                  </a:cubicBezTo>
                  <a:cubicBezTo>
                    <a:pt x="91" y="817"/>
                    <a:pt x="91" y="817"/>
                    <a:pt x="99" y="809"/>
                  </a:cubicBezTo>
                  <a:lnTo>
                    <a:pt x="732" y="86"/>
                  </a:lnTo>
                  <a:cubicBezTo>
                    <a:pt x="756" y="69"/>
                    <a:pt x="756" y="36"/>
                    <a:pt x="732" y="12"/>
                  </a:cubicBezTo>
                  <a:cubicBezTo>
                    <a:pt x="721" y="4"/>
                    <a:pt x="708" y="0"/>
                    <a:pt x="6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12267800" y="2759125"/>
              <a:ext cx="14525" cy="15175"/>
            </a:xfrm>
            <a:custGeom>
              <a:avLst/>
              <a:gdLst/>
              <a:ahLst/>
              <a:cxnLst/>
              <a:rect l="l" t="t" r="r" b="b"/>
              <a:pathLst>
                <a:path w="581" h="607" extrusionOk="0">
                  <a:moveTo>
                    <a:pt x="501" y="1"/>
                  </a:moveTo>
                  <a:cubicBezTo>
                    <a:pt x="487" y="1"/>
                    <a:pt x="473" y="6"/>
                    <a:pt x="461" y="18"/>
                  </a:cubicBezTo>
                  <a:lnTo>
                    <a:pt x="25" y="519"/>
                  </a:lnTo>
                  <a:cubicBezTo>
                    <a:pt x="1" y="536"/>
                    <a:pt x="1" y="569"/>
                    <a:pt x="25" y="593"/>
                  </a:cubicBezTo>
                  <a:cubicBezTo>
                    <a:pt x="35" y="603"/>
                    <a:pt x="47" y="607"/>
                    <a:pt x="59" y="607"/>
                  </a:cubicBezTo>
                  <a:cubicBezTo>
                    <a:pt x="68" y="607"/>
                    <a:pt x="76" y="605"/>
                    <a:pt x="83" y="601"/>
                  </a:cubicBezTo>
                  <a:cubicBezTo>
                    <a:pt x="91" y="601"/>
                    <a:pt x="99" y="593"/>
                    <a:pt x="107" y="585"/>
                  </a:cubicBezTo>
                  <a:lnTo>
                    <a:pt x="543" y="92"/>
                  </a:lnTo>
                  <a:cubicBezTo>
                    <a:pt x="580" y="49"/>
                    <a:pt x="543" y="1"/>
                    <a:pt x="5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12212325" y="2332025"/>
              <a:ext cx="71125" cy="101975"/>
            </a:xfrm>
            <a:custGeom>
              <a:avLst/>
              <a:gdLst/>
              <a:ahLst/>
              <a:cxnLst/>
              <a:rect l="l" t="t" r="r" b="b"/>
              <a:pathLst>
                <a:path w="2845" h="4079" extrusionOk="0">
                  <a:moveTo>
                    <a:pt x="403" y="1"/>
                  </a:moveTo>
                  <a:cubicBezTo>
                    <a:pt x="403" y="1"/>
                    <a:pt x="1" y="1316"/>
                    <a:pt x="543" y="2433"/>
                  </a:cubicBezTo>
                  <a:cubicBezTo>
                    <a:pt x="1017" y="3404"/>
                    <a:pt x="1706" y="4078"/>
                    <a:pt x="2184" y="4078"/>
                  </a:cubicBezTo>
                  <a:cubicBezTo>
                    <a:pt x="2253" y="4078"/>
                    <a:pt x="2317" y="4065"/>
                    <a:pt x="2376" y="4036"/>
                  </a:cubicBezTo>
                  <a:cubicBezTo>
                    <a:pt x="2844" y="3806"/>
                    <a:pt x="2778" y="2721"/>
                    <a:pt x="2236" y="1603"/>
                  </a:cubicBezTo>
                  <a:cubicBezTo>
                    <a:pt x="1694" y="494"/>
                    <a:pt x="404" y="1"/>
                    <a:pt x="40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12221775" y="2346450"/>
              <a:ext cx="57150" cy="99425"/>
            </a:xfrm>
            <a:custGeom>
              <a:avLst/>
              <a:gdLst/>
              <a:ahLst/>
              <a:cxnLst/>
              <a:rect l="l" t="t" r="r" b="b"/>
              <a:pathLst>
                <a:path w="2286" h="3977" extrusionOk="0">
                  <a:moveTo>
                    <a:pt x="337" y="1"/>
                  </a:moveTo>
                  <a:cubicBezTo>
                    <a:pt x="298" y="1"/>
                    <a:pt x="258" y="37"/>
                    <a:pt x="280" y="81"/>
                  </a:cubicBezTo>
                  <a:lnTo>
                    <a:pt x="592" y="714"/>
                  </a:lnTo>
                  <a:lnTo>
                    <a:pt x="75" y="550"/>
                  </a:lnTo>
                  <a:cubicBezTo>
                    <a:pt x="69" y="548"/>
                    <a:pt x="64" y="548"/>
                    <a:pt x="59" y="548"/>
                  </a:cubicBezTo>
                  <a:cubicBezTo>
                    <a:pt x="34" y="548"/>
                    <a:pt x="16" y="564"/>
                    <a:pt x="9" y="591"/>
                  </a:cubicBezTo>
                  <a:cubicBezTo>
                    <a:pt x="1" y="607"/>
                    <a:pt x="9" y="632"/>
                    <a:pt x="25" y="648"/>
                  </a:cubicBezTo>
                  <a:cubicBezTo>
                    <a:pt x="25" y="648"/>
                    <a:pt x="34" y="657"/>
                    <a:pt x="42" y="657"/>
                  </a:cubicBezTo>
                  <a:lnTo>
                    <a:pt x="650" y="846"/>
                  </a:lnTo>
                  <a:lnTo>
                    <a:pt x="896" y="1355"/>
                  </a:lnTo>
                  <a:lnTo>
                    <a:pt x="379" y="1191"/>
                  </a:lnTo>
                  <a:cubicBezTo>
                    <a:pt x="374" y="1189"/>
                    <a:pt x="370" y="1189"/>
                    <a:pt x="365" y="1189"/>
                  </a:cubicBezTo>
                  <a:cubicBezTo>
                    <a:pt x="343" y="1189"/>
                    <a:pt x="320" y="1203"/>
                    <a:pt x="313" y="1224"/>
                  </a:cubicBezTo>
                  <a:cubicBezTo>
                    <a:pt x="305" y="1248"/>
                    <a:pt x="313" y="1265"/>
                    <a:pt x="329" y="1281"/>
                  </a:cubicBezTo>
                  <a:cubicBezTo>
                    <a:pt x="338" y="1289"/>
                    <a:pt x="338" y="1289"/>
                    <a:pt x="346" y="1289"/>
                  </a:cubicBezTo>
                  <a:lnTo>
                    <a:pt x="954" y="1487"/>
                  </a:lnTo>
                  <a:lnTo>
                    <a:pt x="1201" y="1988"/>
                  </a:lnTo>
                  <a:lnTo>
                    <a:pt x="412" y="1733"/>
                  </a:lnTo>
                  <a:cubicBezTo>
                    <a:pt x="406" y="1731"/>
                    <a:pt x="401" y="1731"/>
                    <a:pt x="395" y="1731"/>
                  </a:cubicBezTo>
                  <a:cubicBezTo>
                    <a:pt x="347" y="1731"/>
                    <a:pt x="317" y="1795"/>
                    <a:pt x="354" y="1832"/>
                  </a:cubicBezTo>
                  <a:cubicBezTo>
                    <a:pt x="362" y="1832"/>
                    <a:pt x="362" y="1840"/>
                    <a:pt x="371" y="1840"/>
                  </a:cubicBezTo>
                  <a:lnTo>
                    <a:pt x="1266" y="2119"/>
                  </a:lnTo>
                  <a:lnTo>
                    <a:pt x="1513" y="2629"/>
                  </a:lnTo>
                  <a:lnTo>
                    <a:pt x="995" y="2464"/>
                  </a:lnTo>
                  <a:cubicBezTo>
                    <a:pt x="990" y="2463"/>
                    <a:pt x="986" y="2462"/>
                    <a:pt x="981" y="2462"/>
                  </a:cubicBezTo>
                  <a:cubicBezTo>
                    <a:pt x="939" y="2462"/>
                    <a:pt x="909" y="2525"/>
                    <a:pt x="946" y="2555"/>
                  </a:cubicBezTo>
                  <a:cubicBezTo>
                    <a:pt x="954" y="2563"/>
                    <a:pt x="962" y="2563"/>
                    <a:pt x="962" y="2571"/>
                  </a:cubicBezTo>
                  <a:lnTo>
                    <a:pt x="1570" y="2760"/>
                  </a:lnTo>
                  <a:lnTo>
                    <a:pt x="2154" y="3944"/>
                  </a:lnTo>
                  <a:cubicBezTo>
                    <a:pt x="2159" y="3966"/>
                    <a:pt x="2176" y="3976"/>
                    <a:pt x="2196" y="3976"/>
                  </a:cubicBezTo>
                  <a:cubicBezTo>
                    <a:pt x="2206" y="3976"/>
                    <a:pt x="2217" y="3974"/>
                    <a:pt x="2228" y="3968"/>
                  </a:cubicBezTo>
                  <a:cubicBezTo>
                    <a:pt x="2261" y="3968"/>
                    <a:pt x="2285" y="3935"/>
                    <a:pt x="2269" y="3903"/>
                  </a:cubicBezTo>
                  <a:lnTo>
                    <a:pt x="1694" y="2711"/>
                  </a:lnTo>
                  <a:lnTo>
                    <a:pt x="1916" y="2119"/>
                  </a:lnTo>
                  <a:cubicBezTo>
                    <a:pt x="1924" y="2086"/>
                    <a:pt x="1907" y="2054"/>
                    <a:pt x="1883" y="2045"/>
                  </a:cubicBezTo>
                  <a:cubicBezTo>
                    <a:pt x="1878" y="2044"/>
                    <a:pt x="1874" y="2043"/>
                    <a:pt x="1869" y="2043"/>
                  </a:cubicBezTo>
                  <a:cubicBezTo>
                    <a:pt x="1847" y="2043"/>
                    <a:pt x="1822" y="2058"/>
                    <a:pt x="1809" y="2078"/>
                  </a:cubicBezTo>
                  <a:lnTo>
                    <a:pt x="1628" y="2579"/>
                  </a:lnTo>
                  <a:lnTo>
                    <a:pt x="1381" y="2078"/>
                  </a:lnTo>
                  <a:lnTo>
                    <a:pt x="1710" y="1199"/>
                  </a:lnTo>
                  <a:cubicBezTo>
                    <a:pt x="1718" y="1174"/>
                    <a:pt x="1702" y="1141"/>
                    <a:pt x="1677" y="1133"/>
                  </a:cubicBezTo>
                  <a:cubicBezTo>
                    <a:pt x="1668" y="1129"/>
                    <a:pt x="1659" y="1127"/>
                    <a:pt x="1652" y="1127"/>
                  </a:cubicBezTo>
                  <a:cubicBezTo>
                    <a:pt x="1631" y="1127"/>
                    <a:pt x="1615" y="1140"/>
                    <a:pt x="1603" y="1158"/>
                  </a:cubicBezTo>
                  <a:lnTo>
                    <a:pt x="1316" y="1938"/>
                  </a:lnTo>
                  <a:lnTo>
                    <a:pt x="1069" y="1437"/>
                  </a:lnTo>
                  <a:lnTo>
                    <a:pt x="1291" y="837"/>
                  </a:lnTo>
                  <a:cubicBezTo>
                    <a:pt x="1306" y="796"/>
                    <a:pt x="1274" y="765"/>
                    <a:pt x="1241" y="765"/>
                  </a:cubicBezTo>
                  <a:cubicBezTo>
                    <a:pt x="1221" y="765"/>
                    <a:pt x="1202" y="777"/>
                    <a:pt x="1192" y="804"/>
                  </a:cubicBezTo>
                  <a:lnTo>
                    <a:pt x="1003" y="1306"/>
                  </a:lnTo>
                  <a:lnTo>
                    <a:pt x="757" y="804"/>
                  </a:lnTo>
                  <a:lnTo>
                    <a:pt x="979" y="205"/>
                  </a:lnTo>
                  <a:cubicBezTo>
                    <a:pt x="994" y="158"/>
                    <a:pt x="961" y="128"/>
                    <a:pt x="928" y="128"/>
                  </a:cubicBezTo>
                  <a:cubicBezTo>
                    <a:pt x="909" y="128"/>
                    <a:pt x="889" y="139"/>
                    <a:pt x="880" y="163"/>
                  </a:cubicBezTo>
                  <a:lnTo>
                    <a:pt x="691" y="665"/>
                  </a:lnTo>
                  <a:lnTo>
                    <a:pt x="387" y="32"/>
                  </a:lnTo>
                  <a:cubicBezTo>
                    <a:pt x="376" y="10"/>
                    <a:pt x="357"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11246700" y="2365475"/>
              <a:ext cx="88825" cy="401500"/>
            </a:xfrm>
            <a:custGeom>
              <a:avLst/>
              <a:gdLst/>
              <a:ahLst/>
              <a:cxnLst/>
              <a:rect l="l" t="t" r="r" b="b"/>
              <a:pathLst>
                <a:path w="3553" h="16060" extrusionOk="0">
                  <a:moveTo>
                    <a:pt x="123" y="0"/>
                  </a:moveTo>
                  <a:cubicBezTo>
                    <a:pt x="61" y="0"/>
                    <a:pt x="1" y="69"/>
                    <a:pt x="51" y="142"/>
                  </a:cubicBezTo>
                  <a:cubicBezTo>
                    <a:pt x="84" y="200"/>
                    <a:pt x="3371" y="6157"/>
                    <a:pt x="1489" y="15961"/>
                  </a:cubicBezTo>
                  <a:cubicBezTo>
                    <a:pt x="1481" y="16011"/>
                    <a:pt x="1514" y="16052"/>
                    <a:pt x="1563" y="16060"/>
                  </a:cubicBezTo>
                  <a:lnTo>
                    <a:pt x="1580" y="16060"/>
                  </a:lnTo>
                  <a:cubicBezTo>
                    <a:pt x="1621" y="16060"/>
                    <a:pt x="1654" y="16035"/>
                    <a:pt x="1662" y="15994"/>
                  </a:cubicBezTo>
                  <a:cubicBezTo>
                    <a:pt x="3552" y="6125"/>
                    <a:pt x="232" y="117"/>
                    <a:pt x="199" y="52"/>
                  </a:cubicBezTo>
                  <a:cubicBezTo>
                    <a:pt x="181" y="15"/>
                    <a:pt x="152" y="0"/>
                    <a:pt x="1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11168675" y="2364750"/>
              <a:ext cx="102125" cy="66950"/>
            </a:xfrm>
            <a:custGeom>
              <a:avLst/>
              <a:gdLst/>
              <a:ahLst/>
              <a:cxnLst/>
              <a:rect l="l" t="t" r="r" b="b"/>
              <a:pathLst>
                <a:path w="4085" h="2678" extrusionOk="0">
                  <a:moveTo>
                    <a:pt x="675" y="1"/>
                  </a:moveTo>
                  <a:cubicBezTo>
                    <a:pt x="276" y="1"/>
                    <a:pt x="0" y="56"/>
                    <a:pt x="0" y="56"/>
                  </a:cubicBezTo>
                  <a:cubicBezTo>
                    <a:pt x="0" y="56"/>
                    <a:pt x="354" y="1387"/>
                    <a:pt x="1405" y="2045"/>
                  </a:cubicBezTo>
                  <a:cubicBezTo>
                    <a:pt x="2063" y="2456"/>
                    <a:pt x="2730" y="2677"/>
                    <a:pt x="3204" y="2677"/>
                  </a:cubicBezTo>
                  <a:cubicBezTo>
                    <a:pt x="3488" y="2677"/>
                    <a:pt x="3703" y="2597"/>
                    <a:pt x="3805" y="2431"/>
                  </a:cubicBezTo>
                  <a:cubicBezTo>
                    <a:pt x="4084" y="1987"/>
                    <a:pt x="3452" y="1100"/>
                    <a:pt x="2400" y="442"/>
                  </a:cubicBezTo>
                  <a:cubicBezTo>
                    <a:pt x="1823" y="82"/>
                    <a:pt x="1158" y="1"/>
                    <a:pt x="67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11182025" y="2374150"/>
              <a:ext cx="94325" cy="59600"/>
            </a:xfrm>
            <a:custGeom>
              <a:avLst/>
              <a:gdLst/>
              <a:ahLst/>
              <a:cxnLst/>
              <a:rect l="l" t="t" r="r" b="b"/>
              <a:pathLst>
                <a:path w="3773" h="2384" extrusionOk="0">
                  <a:moveTo>
                    <a:pt x="63" y="0"/>
                  </a:moveTo>
                  <a:cubicBezTo>
                    <a:pt x="45" y="0"/>
                    <a:pt x="27" y="9"/>
                    <a:pt x="17" y="25"/>
                  </a:cubicBezTo>
                  <a:cubicBezTo>
                    <a:pt x="0" y="50"/>
                    <a:pt x="9" y="83"/>
                    <a:pt x="33" y="99"/>
                  </a:cubicBezTo>
                  <a:lnTo>
                    <a:pt x="3682" y="2375"/>
                  </a:lnTo>
                  <a:cubicBezTo>
                    <a:pt x="3690" y="2375"/>
                    <a:pt x="3698" y="2375"/>
                    <a:pt x="3707" y="2384"/>
                  </a:cubicBezTo>
                  <a:cubicBezTo>
                    <a:pt x="3723" y="2384"/>
                    <a:pt x="3748" y="2375"/>
                    <a:pt x="3756" y="2359"/>
                  </a:cubicBezTo>
                  <a:cubicBezTo>
                    <a:pt x="3772" y="2326"/>
                    <a:pt x="3764" y="2293"/>
                    <a:pt x="3739" y="2277"/>
                  </a:cubicBezTo>
                  <a:lnTo>
                    <a:pt x="91" y="9"/>
                  </a:lnTo>
                  <a:cubicBezTo>
                    <a:pt x="82" y="3"/>
                    <a:pt x="72"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11196400" y="2368800"/>
              <a:ext cx="6200" cy="18925"/>
            </a:xfrm>
            <a:custGeom>
              <a:avLst/>
              <a:gdLst/>
              <a:ahLst/>
              <a:cxnLst/>
              <a:rect l="l" t="t" r="r" b="b"/>
              <a:pathLst>
                <a:path w="248" h="757" extrusionOk="0">
                  <a:moveTo>
                    <a:pt x="50" y="1"/>
                  </a:moveTo>
                  <a:cubicBezTo>
                    <a:pt x="17" y="9"/>
                    <a:pt x="1" y="42"/>
                    <a:pt x="1" y="67"/>
                  </a:cubicBezTo>
                  <a:lnTo>
                    <a:pt x="140" y="716"/>
                  </a:lnTo>
                  <a:cubicBezTo>
                    <a:pt x="140" y="740"/>
                    <a:pt x="157" y="757"/>
                    <a:pt x="181" y="757"/>
                  </a:cubicBezTo>
                  <a:lnTo>
                    <a:pt x="206" y="757"/>
                  </a:lnTo>
                  <a:cubicBezTo>
                    <a:pt x="231" y="749"/>
                    <a:pt x="247" y="724"/>
                    <a:pt x="247" y="691"/>
                  </a:cubicBezTo>
                  <a:lnTo>
                    <a:pt x="107" y="50"/>
                  </a:lnTo>
                  <a:cubicBezTo>
                    <a:pt x="107" y="17"/>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11211400" y="2378225"/>
              <a:ext cx="6400" cy="18950"/>
            </a:xfrm>
            <a:custGeom>
              <a:avLst/>
              <a:gdLst/>
              <a:ahLst/>
              <a:cxnLst/>
              <a:rect l="l" t="t" r="r" b="b"/>
              <a:pathLst>
                <a:path w="256" h="758" extrusionOk="0">
                  <a:moveTo>
                    <a:pt x="60" y="0"/>
                  </a:moveTo>
                  <a:cubicBezTo>
                    <a:pt x="57" y="0"/>
                    <a:pt x="53" y="1"/>
                    <a:pt x="50" y="2"/>
                  </a:cubicBezTo>
                  <a:cubicBezTo>
                    <a:pt x="17" y="10"/>
                    <a:pt x="1" y="35"/>
                    <a:pt x="9" y="68"/>
                  </a:cubicBezTo>
                  <a:lnTo>
                    <a:pt x="140" y="717"/>
                  </a:lnTo>
                  <a:cubicBezTo>
                    <a:pt x="148" y="733"/>
                    <a:pt x="165" y="750"/>
                    <a:pt x="181" y="758"/>
                  </a:cubicBezTo>
                  <a:lnTo>
                    <a:pt x="206" y="758"/>
                  </a:lnTo>
                  <a:cubicBezTo>
                    <a:pt x="231" y="750"/>
                    <a:pt x="255" y="725"/>
                    <a:pt x="247" y="692"/>
                  </a:cubicBezTo>
                  <a:lnTo>
                    <a:pt x="116" y="43"/>
                  </a:lnTo>
                  <a:cubicBezTo>
                    <a:pt x="108" y="22"/>
                    <a:pt x="83"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11224675" y="2380425"/>
              <a:ext cx="8125" cy="26200"/>
            </a:xfrm>
            <a:custGeom>
              <a:avLst/>
              <a:gdLst/>
              <a:ahLst/>
              <a:cxnLst/>
              <a:rect l="l" t="t" r="r" b="b"/>
              <a:pathLst>
                <a:path w="325" h="1048" extrusionOk="0">
                  <a:moveTo>
                    <a:pt x="80" y="1"/>
                  </a:moveTo>
                  <a:cubicBezTo>
                    <a:pt x="44" y="1"/>
                    <a:pt x="0" y="27"/>
                    <a:pt x="20" y="62"/>
                  </a:cubicBezTo>
                  <a:lnTo>
                    <a:pt x="209" y="999"/>
                  </a:lnTo>
                  <a:cubicBezTo>
                    <a:pt x="217" y="1023"/>
                    <a:pt x="234" y="1040"/>
                    <a:pt x="258" y="1048"/>
                  </a:cubicBezTo>
                  <a:cubicBezTo>
                    <a:pt x="258" y="1048"/>
                    <a:pt x="267" y="1048"/>
                    <a:pt x="275" y="1040"/>
                  </a:cubicBezTo>
                  <a:cubicBezTo>
                    <a:pt x="300" y="1040"/>
                    <a:pt x="324" y="1007"/>
                    <a:pt x="316" y="982"/>
                  </a:cubicBezTo>
                  <a:lnTo>
                    <a:pt x="119" y="37"/>
                  </a:lnTo>
                  <a:cubicBezTo>
                    <a:pt x="122" y="11"/>
                    <a:pt x="10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11241600" y="2396950"/>
              <a:ext cx="6200" cy="18925"/>
            </a:xfrm>
            <a:custGeom>
              <a:avLst/>
              <a:gdLst/>
              <a:ahLst/>
              <a:cxnLst/>
              <a:rect l="l" t="t" r="r" b="b"/>
              <a:pathLst>
                <a:path w="248" h="757" extrusionOk="0">
                  <a:moveTo>
                    <a:pt x="42" y="1"/>
                  </a:moveTo>
                  <a:cubicBezTo>
                    <a:pt x="17" y="9"/>
                    <a:pt x="1" y="42"/>
                    <a:pt x="1" y="66"/>
                  </a:cubicBezTo>
                  <a:lnTo>
                    <a:pt x="140" y="716"/>
                  </a:lnTo>
                  <a:cubicBezTo>
                    <a:pt x="140" y="740"/>
                    <a:pt x="157" y="757"/>
                    <a:pt x="181" y="757"/>
                  </a:cubicBezTo>
                  <a:lnTo>
                    <a:pt x="198" y="757"/>
                  </a:lnTo>
                  <a:cubicBezTo>
                    <a:pt x="231" y="748"/>
                    <a:pt x="247" y="724"/>
                    <a:pt x="239" y="691"/>
                  </a:cubicBezTo>
                  <a:lnTo>
                    <a:pt x="107" y="50"/>
                  </a:lnTo>
                  <a:cubicBezTo>
                    <a:pt x="99" y="17"/>
                    <a:pt x="74" y="1"/>
                    <a:pt x="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11183675" y="2385050"/>
              <a:ext cx="19125" cy="6800"/>
            </a:xfrm>
            <a:custGeom>
              <a:avLst/>
              <a:gdLst/>
              <a:ahLst/>
              <a:cxnLst/>
              <a:rect l="l" t="t" r="r" b="b"/>
              <a:pathLst>
                <a:path w="765" h="272" extrusionOk="0">
                  <a:moveTo>
                    <a:pt x="682" y="0"/>
                  </a:moveTo>
                  <a:lnTo>
                    <a:pt x="49" y="164"/>
                  </a:lnTo>
                  <a:cubicBezTo>
                    <a:pt x="17" y="173"/>
                    <a:pt x="0" y="205"/>
                    <a:pt x="8" y="230"/>
                  </a:cubicBezTo>
                  <a:cubicBezTo>
                    <a:pt x="8" y="255"/>
                    <a:pt x="33" y="271"/>
                    <a:pt x="49" y="271"/>
                  </a:cubicBezTo>
                  <a:lnTo>
                    <a:pt x="74" y="271"/>
                  </a:lnTo>
                  <a:lnTo>
                    <a:pt x="715" y="107"/>
                  </a:lnTo>
                  <a:cubicBezTo>
                    <a:pt x="764" y="82"/>
                    <a:pt x="748"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11198675" y="2394500"/>
              <a:ext cx="19125" cy="6800"/>
            </a:xfrm>
            <a:custGeom>
              <a:avLst/>
              <a:gdLst/>
              <a:ahLst/>
              <a:cxnLst/>
              <a:rect l="l" t="t" r="r" b="b"/>
              <a:pathLst>
                <a:path w="765" h="272" extrusionOk="0">
                  <a:moveTo>
                    <a:pt x="690" y="0"/>
                  </a:moveTo>
                  <a:lnTo>
                    <a:pt x="49" y="164"/>
                  </a:lnTo>
                  <a:cubicBezTo>
                    <a:pt x="16" y="173"/>
                    <a:pt x="0" y="205"/>
                    <a:pt x="8" y="230"/>
                  </a:cubicBezTo>
                  <a:cubicBezTo>
                    <a:pt x="16" y="255"/>
                    <a:pt x="33" y="263"/>
                    <a:pt x="58" y="271"/>
                  </a:cubicBezTo>
                  <a:lnTo>
                    <a:pt x="74" y="271"/>
                  </a:lnTo>
                  <a:lnTo>
                    <a:pt x="715" y="99"/>
                  </a:lnTo>
                  <a:cubicBezTo>
                    <a:pt x="764" y="74"/>
                    <a:pt x="748" y="0"/>
                    <a:pt x="6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11206675" y="2403875"/>
              <a:ext cx="26125" cy="8725"/>
            </a:xfrm>
            <a:custGeom>
              <a:avLst/>
              <a:gdLst/>
              <a:ahLst/>
              <a:cxnLst/>
              <a:rect l="l" t="t" r="r" b="b"/>
              <a:pathLst>
                <a:path w="1045" h="349" extrusionOk="0">
                  <a:moveTo>
                    <a:pt x="986" y="1"/>
                  </a:moveTo>
                  <a:cubicBezTo>
                    <a:pt x="981" y="1"/>
                    <a:pt x="976" y="2"/>
                    <a:pt x="970" y="3"/>
                  </a:cubicBezTo>
                  <a:lnTo>
                    <a:pt x="50" y="241"/>
                  </a:lnTo>
                  <a:cubicBezTo>
                    <a:pt x="1" y="258"/>
                    <a:pt x="1" y="332"/>
                    <a:pt x="50" y="348"/>
                  </a:cubicBezTo>
                  <a:lnTo>
                    <a:pt x="74" y="348"/>
                  </a:lnTo>
                  <a:lnTo>
                    <a:pt x="995" y="110"/>
                  </a:lnTo>
                  <a:cubicBezTo>
                    <a:pt x="1028" y="102"/>
                    <a:pt x="1044" y="69"/>
                    <a:pt x="1036" y="44"/>
                  </a:cubicBezTo>
                  <a:cubicBezTo>
                    <a:pt x="1029" y="17"/>
                    <a:pt x="1011" y="1"/>
                    <a:pt x="9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11228875" y="2413175"/>
              <a:ext cx="19125" cy="6825"/>
            </a:xfrm>
            <a:custGeom>
              <a:avLst/>
              <a:gdLst/>
              <a:ahLst/>
              <a:cxnLst/>
              <a:rect l="l" t="t" r="r" b="b"/>
              <a:pathLst>
                <a:path w="765" h="273" extrusionOk="0">
                  <a:moveTo>
                    <a:pt x="682" y="1"/>
                  </a:moveTo>
                  <a:lnTo>
                    <a:pt x="49" y="165"/>
                  </a:lnTo>
                  <a:cubicBezTo>
                    <a:pt x="16" y="173"/>
                    <a:pt x="0" y="206"/>
                    <a:pt x="8" y="231"/>
                  </a:cubicBezTo>
                  <a:cubicBezTo>
                    <a:pt x="8" y="256"/>
                    <a:pt x="25" y="272"/>
                    <a:pt x="49" y="272"/>
                  </a:cubicBezTo>
                  <a:lnTo>
                    <a:pt x="74" y="272"/>
                  </a:lnTo>
                  <a:lnTo>
                    <a:pt x="715" y="108"/>
                  </a:lnTo>
                  <a:cubicBezTo>
                    <a:pt x="764" y="83"/>
                    <a:pt x="740" y="1"/>
                    <a:pt x="6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11271400" y="2327300"/>
              <a:ext cx="69050" cy="103400"/>
            </a:xfrm>
            <a:custGeom>
              <a:avLst/>
              <a:gdLst/>
              <a:ahLst/>
              <a:cxnLst/>
              <a:rect l="l" t="t" r="r" b="b"/>
              <a:pathLst>
                <a:path w="2762" h="4136" extrusionOk="0">
                  <a:moveTo>
                    <a:pt x="2309" y="1"/>
                  </a:moveTo>
                  <a:cubicBezTo>
                    <a:pt x="2309" y="1"/>
                    <a:pt x="1036" y="535"/>
                    <a:pt x="534" y="1661"/>
                  </a:cubicBezTo>
                  <a:cubicBezTo>
                    <a:pt x="25" y="2795"/>
                    <a:pt x="0" y="3888"/>
                    <a:pt x="469" y="4102"/>
                  </a:cubicBezTo>
                  <a:cubicBezTo>
                    <a:pt x="522" y="4125"/>
                    <a:pt x="580" y="4136"/>
                    <a:pt x="641" y="4136"/>
                  </a:cubicBezTo>
                  <a:cubicBezTo>
                    <a:pt x="1121" y="4136"/>
                    <a:pt x="1800" y="3440"/>
                    <a:pt x="2252" y="2433"/>
                  </a:cubicBezTo>
                  <a:cubicBezTo>
                    <a:pt x="2761" y="1299"/>
                    <a:pt x="2309" y="1"/>
                    <a:pt x="2309"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11276325" y="2342025"/>
              <a:ext cx="47075" cy="100850"/>
            </a:xfrm>
            <a:custGeom>
              <a:avLst/>
              <a:gdLst/>
              <a:ahLst/>
              <a:cxnLst/>
              <a:rect l="l" t="t" r="r" b="b"/>
              <a:pathLst>
                <a:path w="1883" h="4034" extrusionOk="0">
                  <a:moveTo>
                    <a:pt x="1823" y="1"/>
                  </a:moveTo>
                  <a:cubicBezTo>
                    <a:pt x="1802" y="1"/>
                    <a:pt x="1782" y="11"/>
                    <a:pt x="1775" y="36"/>
                  </a:cubicBezTo>
                  <a:lnTo>
                    <a:pt x="17" y="3956"/>
                  </a:lnTo>
                  <a:cubicBezTo>
                    <a:pt x="0" y="3981"/>
                    <a:pt x="17" y="4014"/>
                    <a:pt x="41" y="4030"/>
                  </a:cubicBezTo>
                  <a:cubicBezTo>
                    <a:pt x="46" y="4033"/>
                    <a:pt x="52" y="4034"/>
                    <a:pt x="58" y="4034"/>
                  </a:cubicBezTo>
                  <a:cubicBezTo>
                    <a:pt x="72" y="4034"/>
                    <a:pt x="87" y="4028"/>
                    <a:pt x="99" y="4022"/>
                  </a:cubicBezTo>
                  <a:cubicBezTo>
                    <a:pt x="107" y="4014"/>
                    <a:pt x="107" y="4006"/>
                    <a:pt x="115" y="4006"/>
                  </a:cubicBezTo>
                  <a:lnTo>
                    <a:pt x="1874" y="77"/>
                  </a:lnTo>
                  <a:cubicBezTo>
                    <a:pt x="1882" y="53"/>
                    <a:pt x="1874" y="20"/>
                    <a:pt x="1841" y="4"/>
                  </a:cubicBezTo>
                  <a:cubicBezTo>
                    <a:pt x="1835" y="2"/>
                    <a:pt x="1829" y="1"/>
                    <a:pt x="18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11305400" y="2345450"/>
              <a:ext cx="9375" cy="18200"/>
            </a:xfrm>
            <a:custGeom>
              <a:avLst/>
              <a:gdLst/>
              <a:ahLst/>
              <a:cxnLst/>
              <a:rect l="l" t="t" r="r" b="b"/>
              <a:pathLst>
                <a:path w="375" h="728" extrusionOk="0">
                  <a:moveTo>
                    <a:pt x="69" y="0"/>
                  </a:moveTo>
                  <a:cubicBezTo>
                    <a:pt x="35" y="0"/>
                    <a:pt x="0" y="34"/>
                    <a:pt x="21" y="80"/>
                  </a:cubicBezTo>
                  <a:lnTo>
                    <a:pt x="267" y="697"/>
                  </a:lnTo>
                  <a:cubicBezTo>
                    <a:pt x="273" y="714"/>
                    <a:pt x="292" y="728"/>
                    <a:pt x="314" y="728"/>
                  </a:cubicBezTo>
                  <a:cubicBezTo>
                    <a:pt x="323" y="728"/>
                    <a:pt x="332" y="726"/>
                    <a:pt x="341" y="721"/>
                  </a:cubicBezTo>
                  <a:cubicBezTo>
                    <a:pt x="341" y="721"/>
                    <a:pt x="349" y="721"/>
                    <a:pt x="358" y="713"/>
                  </a:cubicBezTo>
                  <a:cubicBezTo>
                    <a:pt x="374" y="697"/>
                    <a:pt x="374" y="672"/>
                    <a:pt x="374" y="655"/>
                  </a:cubicBezTo>
                  <a:lnTo>
                    <a:pt x="119" y="39"/>
                  </a:lnTo>
                  <a:cubicBezTo>
                    <a:pt x="110" y="12"/>
                    <a:pt x="90"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11298125" y="2361675"/>
              <a:ext cx="9450" cy="18200"/>
            </a:xfrm>
            <a:custGeom>
              <a:avLst/>
              <a:gdLst/>
              <a:ahLst/>
              <a:cxnLst/>
              <a:rect l="l" t="t" r="r" b="b"/>
              <a:pathLst>
                <a:path w="378" h="728" extrusionOk="0">
                  <a:moveTo>
                    <a:pt x="69" y="0"/>
                  </a:moveTo>
                  <a:cubicBezTo>
                    <a:pt x="34" y="0"/>
                    <a:pt x="0" y="34"/>
                    <a:pt x="16" y="80"/>
                  </a:cubicBezTo>
                  <a:lnTo>
                    <a:pt x="271" y="697"/>
                  </a:lnTo>
                  <a:cubicBezTo>
                    <a:pt x="277" y="714"/>
                    <a:pt x="295" y="728"/>
                    <a:pt x="315" y="728"/>
                  </a:cubicBezTo>
                  <a:cubicBezTo>
                    <a:pt x="322" y="728"/>
                    <a:pt x="329" y="726"/>
                    <a:pt x="336" y="721"/>
                  </a:cubicBezTo>
                  <a:cubicBezTo>
                    <a:pt x="345" y="721"/>
                    <a:pt x="353" y="713"/>
                    <a:pt x="361" y="713"/>
                  </a:cubicBezTo>
                  <a:cubicBezTo>
                    <a:pt x="377" y="697"/>
                    <a:pt x="377" y="672"/>
                    <a:pt x="369" y="656"/>
                  </a:cubicBezTo>
                  <a:lnTo>
                    <a:pt x="123" y="39"/>
                  </a:lnTo>
                  <a:cubicBezTo>
                    <a:pt x="111" y="12"/>
                    <a:pt x="89"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11288225" y="2371100"/>
              <a:ext cx="12150" cy="24925"/>
            </a:xfrm>
            <a:custGeom>
              <a:avLst/>
              <a:gdLst/>
              <a:ahLst/>
              <a:cxnLst/>
              <a:rect l="l" t="t" r="r" b="b"/>
              <a:pathLst>
                <a:path w="486" h="997" extrusionOk="0">
                  <a:moveTo>
                    <a:pt x="64" y="1"/>
                  </a:moveTo>
                  <a:cubicBezTo>
                    <a:pt x="56" y="1"/>
                    <a:pt x="49" y="3"/>
                    <a:pt x="42" y="7"/>
                  </a:cubicBezTo>
                  <a:cubicBezTo>
                    <a:pt x="9" y="16"/>
                    <a:pt x="1" y="49"/>
                    <a:pt x="9" y="81"/>
                  </a:cubicBezTo>
                  <a:lnTo>
                    <a:pt x="379" y="961"/>
                  </a:lnTo>
                  <a:cubicBezTo>
                    <a:pt x="385" y="986"/>
                    <a:pt x="406" y="997"/>
                    <a:pt x="426" y="997"/>
                  </a:cubicBezTo>
                  <a:cubicBezTo>
                    <a:pt x="433" y="997"/>
                    <a:pt x="439" y="996"/>
                    <a:pt x="445" y="994"/>
                  </a:cubicBezTo>
                  <a:cubicBezTo>
                    <a:pt x="453" y="994"/>
                    <a:pt x="461" y="985"/>
                    <a:pt x="461" y="985"/>
                  </a:cubicBezTo>
                  <a:cubicBezTo>
                    <a:pt x="478" y="969"/>
                    <a:pt x="486" y="944"/>
                    <a:pt x="478" y="920"/>
                  </a:cubicBezTo>
                  <a:lnTo>
                    <a:pt x="116" y="32"/>
                  </a:lnTo>
                  <a:cubicBezTo>
                    <a:pt x="104" y="14"/>
                    <a:pt x="84"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11283600" y="2394075"/>
              <a:ext cx="9600" cy="18175"/>
            </a:xfrm>
            <a:custGeom>
              <a:avLst/>
              <a:gdLst/>
              <a:ahLst/>
              <a:cxnLst/>
              <a:rect l="l" t="t" r="r" b="b"/>
              <a:pathLst>
                <a:path w="384" h="727" extrusionOk="0">
                  <a:moveTo>
                    <a:pt x="73" y="0"/>
                  </a:moveTo>
                  <a:cubicBezTo>
                    <a:pt x="37" y="0"/>
                    <a:pt x="0" y="32"/>
                    <a:pt x="22" y="75"/>
                  </a:cubicBezTo>
                  <a:lnTo>
                    <a:pt x="268" y="691"/>
                  </a:lnTo>
                  <a:cubicBezTo>
                    <a:pt x="281" y="716"/>
                    <a:pt x="298" y="727"/>
                    <a:pt x="320" y="727"/>
                  </a:cubicBezTo>
                  <a:cubicBezTo>
                    <a:pt x="327" y="727"/>
                    <a:pt x="334" y="726"/>
                    <a:pt x="342" y="724"/>
                  </a:cubicBezTo>
                  <a:cubicBezTo>
                    <a:pt x="350" y="724"/>
                    <a:pt x="350" y="716"/>
                    <a:pt x="359" y="716"/>
                  </a:cubicBezTo>
                  <a:cubicBezTo>
                    <a:pt x="375" y="699"/>
                    <a:pt x="383" y="674"/>
                    <a:pt x="375" y="650"/>
                  </a:cubicBezTo>
                  <a:lnTo>
                    <a:pt x="120" y="33"/>
                  </a:lnTo>
                  <a:cubicBezTo>
                    <a:pt x="111" y="10"/>
                    <a:pt x="92"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11311875" y="2355400"/>
              <a:ext cx="19000" cy="8350"/>
            </a:xfrm>
            <a:custGeom>
              <a:avLst/>
              <a:gdLst/>
              <a:ahLst/>
              <a:cxnLst/>
              <a:rect l="l" t="t" r="r" b="b"/>
              <a:pathLst>
                <a:path w="760" h="334" extrusionOk="0">
                  <a:moveTo>
                    <a:pt x="684" y="0"/>
                  </a:moveTo>
                  <a:cubicBezTo>
                    <a:pt x="678" y="0"/>
                    <a:pt x="672" y="1"/>
                    <a:pt x="666" y="3"/>
                  </a:cubicBezTo>
                  <a:lnTo>
                    <a:pt x="41" y="225"/>
                  </a:lnTo>
                  <a:cubicBezTo>
                    <a:pt x="16" y="233"/>
                    <a:pt x="0" y="266"/>
                    <a:pt x="8" y="299"/>
                  </a:cubicBezTo>
                  <a:cubicBezTo>
                    <a:pt x="22" y="319"/>
                    <a:pt x="41" y="334"/>
                    <a:pt x="66" y="334"/>
                  </a:cubicBezTo>
                  <a:cubicBezTo>
                    <a:pt x="71" y="334"/>
                    <a:pt x="76" y="333"/>
                    <a:pt x="82" y="331"/>
                  </a:cubicBezTo>
                  <a:lnTo>
                    <a:pt x="707" y="110"/>
                  </a:lnTo>
                  <a:cubicBezTo>
                    <a:pt x="715" y="101"/>
                    <a:pt x="715" y="101"/>
                    <a:pt x="723" y="93"/>
                  </a:cubicBezTo>
                  <a:cubicBezTo>
                    <a:pt x="760" y="56"/>
                    <a:pt x="731" y="0"/>
                    <a:pt x="6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11304675" y="2371625"/>
              <a:ext cx="18825" cy="8250"/>
            </a:xfrm>
            <a:custGeom>
              <a:avLst/>
              <a:gdLst/>
              <a:ahLst/>
              <a:cxnLst/>
              <a:rect l="l" t="t" r="r" b="b"/>
              <a:pathLst>
                <a:path w="753" h="330" extrusionOk="0">
                  <a:moveTo>
                    <a:pt x="682" y="0"/>
                  </a:moveTo>
                  <a:cubicBezTo>
                    <a:pt x="677" y="0"/>
                    <a:pt x="671" y="1"/>
                    <a:pt x="666" y="3"/>
                  </a:cubicBezTo>
                  <a:lnTo>
                    <a:pt x="41" y="225"/>
                  </a:lnTo>
                  <a:cubicBezTo>
                    <a:pt x="9" y="233"/>
                    <a:pt x="0" y="266"/>
                    <a:pt x="9" y="291"/>
                  </a:cubicBezTo>
                  <a:cubicBezTo>
                    <a:pt x="15" y="315"/>
                    <a:pt x="34" y="330"/>
                    <a:pt x="53" y="330"/>
                  </a:cubicBezTo>
                  <a:cubicBezTo>
                    <a:pt x="61" y="330"/>
                    <a:pt x="68" y="328"/>
                    <a:pt x="74" y="323"/>
                  </a:cubicBezTo>
                  <a:lnTo>
                    <a:pt x="699" y="110"/>
                  </a:lnTo>
                  <a:cubicBezTo>
                    <a:pt x="707" y="101"/>
                    <a:pt x="715" y="101"/>
                    <a:pt x="715" y="93"/>
                  </a:cubicBezTo>
                  <a:cubicBezTo>
                    <a:pt x="752" y="57"/>
                    <a:pt x="723"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11296850" y="2385375"/>
              <a:ext cx="26125" cy="10675"/>
            </a:xfrm>
            <a:custGeom>
              <a:avLst/>
              <a:gdLst/>
              <a:ahLst/>
              <a:cxnLst/>
              <a:rect l="l" t="t" r="r" b="b"/>
              <a:pathLst>
                <a:path w="1045" h="427" extrusionOk="0">
                  <a:moveTo>
                    <a:pt x="989" y="1"/>
                  </a:moveTo>
                  <a:cubicBezTo>
                    <a:pt x="983" y="1"/>
                    <a:pt x="977" y="2"/>
                    <a:pt x="971" y="3"/>
                  </a:cubicBezTo>
                  <a:lnTo>
                    <a:pt x="67" y="324"/>
                  </a:lnTo>
                  <a:cubicBezTo>
                    <a:pt x="1" y="339"/>
                    <a:pt x="20" y="426"/>
                    <a:pt x="78" y="426"/>
                  </a:cubicBezTo>
                  <a:cubicBezTo>
                    <a:pt x="85" y="426"/>
                    <a:pt x="92" y="425"/>
                    <a:pt x="100" y="423"/>
                  </a:cubicBezTo>
                  <a:lnTo>
                    <a:pt x="1004" y="102"/>
                  </a:lnTo>
                  <a:cubicBezTo>
                    <a:pt x="1012" y="102"/>
                    <a:pt x="1020" y="102"/>
                    <a:pt x="1020" y="94"/>
                  </a:cubicBezTo>
                  <a:cubicBezTo>
                    <a:pt x="1037" y="77"/>
                    <a:pt x="1045" y="53"/>
                    <a:pt x="1037" y="36"/>
                  </a:cubicBezTo>
                  <a:cubicBezTo>
                    <a:pt x="1030" y="11"/>
                    <a:pt x="1010" y="1"/>
                    <a:pt x="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11289600" y="2404075"/>
              <a:ext cx="19000" cy="8150"/>
            </a:xfrm>
            <a:custGeom>
              <a:avLst/>
              <a:gdLst/>
              <a:ahLst/>
              <a:cxnLst/>
              <a:rect l="l" t="t" r="r" b="b"/>
              <a:pathLst>
                <a:path w="760" h="326" extrusionOk="0">
                  <a:moveTo>
                    <a:pt x="707" y="0"/>
                  </a:moveTo>
                  <a:cubicBezTo>
                    <a:pt x="701" y="0"/>
                    <a:pt x="693" y="1"/>
                    <a:pt x="686" y="3"/>
                  </a:cubicBezTo>
                  <a:lnTo>
                    <a:pt x="61" y="217"/>
                  </a:lnTo>
                  <a:cubicBezTo>
                    <a:pt x="0" y="240"/>
                    <a:pt x="24" y="326"/>
                    <a:pt x="86" y="326"/>
                  </a:cubicBezTo>
                  <a:cubicBezTo>
                    <a:pt x="91" y="326"/>
                    <a:pt x="96" y="325"/>
                    <a:pt x="102" y="324"/>
                  </a:cubicBezTo>
                  <a:lnTo>
                    <a:pt x="727" y="102"/>
                  </a:lnTo>
                  <a:cubicBezTo>
                    <a:pt x="727" y="102"/>
                    <a:pt x="735" y="94"/>
                    <a:pt x="743" y="94"/>
                  </a:cubicBezTo>
                  <a:cubicBezTo>
                    <a:pt x="760" y="77"/>
                    <a:pt x="760" y="53"/>
                    <a:pt x="760" y="36"/>
                  </a:cubicBezTo>
                  <a:cubicBezTo>
                    <a:pt x="747" y="11"/>
                    <a:pt x="730" y="0"/>
                    <a:pt x="70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11289675" y="2402300"/>
              <a:ext cx="92475" cy="78700"/>
            </a:xfrm>
            <a:custGeom>
              <a:avLst/>
              <a:gdLst/>
              <a:ahLst/>
              <a:cxnLst/>
              <a:rect l="l" t="t" r="r" b="b"/>
              <a:pathLst>
                <a:path w="3699" h="3148" extrusionOk="0">
                  <a:moveTo>
                    <a:pt x="3677" y="0"/>
                  </a:moveTo>
                  <a:cubicBezTo>
                    <a:pt x="3497" y="0"/>
                    <a:pt x="2250" y="28"/>
                    <a:pt x="1398" y="789"/>
                  </a:cubicBezTo>
                  <a:cubicBezTo>
                    <a:pt x="469" y="1611"/>
                    <a:pt x="1" y="2597"/>
                    <a:pt x="346" y="2992"/>
                  </a:cubicBezTo>
                  <a:cubicBezTo>
                    <a:pt x="440" y="3098"/>
                    <a:pt x="587" y="3148"/>
                    <a:pt x="769" y="3148"/>
                  </a:cubicBezTo>
                  <a:cubicBezTo>
                    <a:pt x="1251" y="3148"/>
                    <a:pt x="1981" y="2797"/>
                    <a:pt x="2655" y="2194"/>
                  </a:cubicBezTo>
                  <a:cubicBezTo>
                    <a:pt x="3575" y="1373"/>
                    <a:pt x="3699" y="0"/>
                    <a:pt x="3699" y="0"/>
                  </a:cubicBezTo>
                  <a:cubicBezTo>
                    <a:pt x="3699" y="0"/>
                    <a:pt x="3691" y="0"/>
                    <a:pt x="367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11287425" y="2412600"/>
              <a:ext cx="83525" cy="74375"/>
            </a:xfrm>
            <a:custGeom>
              <a:avLst/>
              <a:gdLst/>
              <a:ahLst/>
              <a:cxnLst/>
              <a:rect l="l" t="t" r="r" b="b"/>
              <a:pathLst>
                <a:path w="3341" h="2975" extrusionOk="0">
                  <a:moveTo>
                    <a:pt x="3260" y="0"/>
                  </a:moveTo>
                  <a:cubicBezTo>
                    <a:pt x="3247" y="0"/>
                    <a:pt x="3234" y="5"/>
                    <a:pt x="3221" y="16"/>
                  </a:cubicBezTo>
                  <a:lnTo>
                    <a:pt x="17" y="2875"/>
                  </a:lnTo>
                  <a:cubicBezTo>
                    <a:pt x="0" y="2900"/>
                    <a:pt x="0" y="2933"/>
                    <a:pt x="17" y="2958"/>
                  </a:cubicBezTo>
                  <a:cubicBezTo>
                    <a:pt x="33" y="2966"/>
                    <a:pt x="49" y="2974"/>
                    <a:pt x="74" y="2974"/>
                  </a:cubicBezTo>
                  <a:cubicBezTo>
                    <a:pt x="74" y="2966"/>
                    <a:pt x="82" y="2966"/>
                    <a:pt x="91" y="2958"/>
                  </a:cubicBezTo>
                  <a:lnTo>
                    <a:pt x="3295" y="98"/>
                  </a:lnTo>
                  <a:cubicBezTo>
                    <a:pt x="3341" y="59"/>
                    <a:pt x="3305" y="0"/>
                    <a:pt x="3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11352125" y="2409950"/>
              <a:ext cx="3325" cy="19275"/>
            </a:xfrm>
            <a:custGeom>
              <a:avLst/>
              <a:gdLst/>
              <a:ahLst/>
              <a:cxnLst/>
              <a:rect l="l" t="t" r="r" b="b"/>
              <a:pathLst>
                <a:path w="133" h="771" extrusionOk="0">
                  <a:moveTo>
                    <a:pt x="79" y="0"/>
                  </a:moveTo>
                  <a:cubicBezTo>
                    <a:pt x="52" y="0"/>
                    <a:pt x="25" y="19"/>
                    <a:pt x="25" y="56"/>
                  </a:cubicBezTo>
                  <a:lnTo>
                    <a:pt x="1" y="713"/>
                  </a:lnTo>
                  <a:cubicBezTo>
                    <a:pt x="1" y="746"/>
                    <a:pt x="25" y="771"/>
                    <a:pt x="50" y="771"/>
                  </a:cubicBezTo>
                  <a:cubicBezTo>
                    <a:pt x="58" y="771"/>
                    <a:pt x="66" y="771"/>
                    <a:pt x="75" y="763"/>
                  </a:cubicBezTo>
                  <a:cubicBezTo>
                    <a:pt x="91" y="754"/>
                    <a:pt x="108" y="738"/>
                    <a:pt x="108" y="713"/>
                  </a:cubicBezTo>
                  <a:lnTo>
                    <a:pt x="132" y="56"/>
                  </a:lnTo>
                  <a:cubicBezTo>
                    <a:pt x="132" y="19"/>
                    <a:pt x="10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11338975" y="2422125"/>
              <a:ext cx="3125" cy="19025"/>
            </a:xfrm>
            <a:custGeom>
              <a:avLst/>
              <a:gdLst/>
              <a:ahLst/>
              <a:cxnLst/>
              <a:rect l="l" t="t" r="r" b="b"/>
              <a:pathLst>
                <a:path w="125" h="761" extrusionOk="0">
                  <a:moveTo>
                    <a:pt x="75" y="0"/>
                  </a:moveTo>
                  <a:cubicBezTo>
                    <a:pt x="54" y="0"/>
                    <a:pt x="34" y="13"/>
                    <a:pt x="25" y="37"/>
                  </a:cubicBezTo>
                  <a:lnTo>
                    <a:pt x="1" y="703"/>
                  </a:lnTo>
                  <a:cubicBezTo>
                    <a:pt x="1" y="728"/>
                    <a:pt x="25" y="752"/>
                    <a:pt x="58" y="760"/>
                  </a:cubicBezTo>
                  <a:cubicBezTo>
                    <a:pt x="58" y="752"/>
                    <a:pt x="67" y="752"/>
                    <a:pt x="67" y="752"/>
                  </a:cubicBezTo>
                  <a:cubicBezTo>
                    <a:pt x="91" y="744"/>
                    <a:pt x="108" y="719"/>
                    <a:pt x="108" y="703"/>
                  </a:cubicBezTo>
                  <a:lnTo>
                    <a:pt x="124" y="37"/>
                  </a:lnTo>
                  <a:cubicBezTo>
                    <a:pt x="116" y="13"/>
                    <a:pt x="95"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11325625" y="2426125"/>
              <a:ext cx="3525" cy="26725"/>
            </a:xfrm>
            <a:custGeom>
              <a:avLst/>
              <a:gdLst/>
              <a:ahLst/>
              <a:cxnLst/>
              <a:rect l="l" t="t" r="r" b="b"/>
              <a:pathLst>
                <a:path w="141" h="1069" extrusionOk="0">
                  <a:moveTo>
                    <a:pt x="83" y="1"/>
                  </a:moveTo>
                  <a:cubicBezTo>
                    <a:pt x="58" y="1"/>
                    <a:pt x="33" y="25"/>
                    <a:pt x="25" y="50"/>
                  </a:cubicBezTo>
                  <a:lnTo>
                    <a:pt x="1" y="1011"/>
                  </a:lnTo>
                  <a:cubicBezTo>
                    <a:pt x="1" y="1036"/>
                    <a:pt x="25" y="1061"/>
                    <a:pt x="50" y="1069"/>
                  </a:cubicBezTo>
                  <a:cubicBezTo>
                    <a:pt x="58" y="1069"/>
                    <a:pt x="66" y="1069"/>
                    <a:pt x="75" y="1061"/>
                  </a:cubicBezTo>
                  <a:cubicBezTo>
                    <a:pt x="91" y="1052"/>
                    <a:pt x="107" y="1036"/>
                    <a:pt x="107" y="1011"/>
                  </a:cubicBezTo>
                  <a:lnTo>
                    <a:pt x="140" y="58"/>
                  </a:lnTo>
                  <a:cubicBezTo>
                    <a:pt x="140" y="25"/>
                    <a:pt x="11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11312475" y="2445400"/>
              <a:ext cx="3325" cy="19175"/>
            </a:xfrm>
            <a:custGeom>
              <a:avLst/>
              <a:gdLst/>
              <a:ahLst/>
              <a:cxnLst/>
              <a:rect l="l" t="t" r="r" b="b"/>
              <a:pathLst>
                <a:path w="133" h="767" extrusionOk="0">
                  <a:moveTo>
                    <a:pt x="62" y="0"/>
                  </a:moveTo>
                  <a:cubicBezTo>
                    <a:pt x="36" y="0"/>
                    <a:pt x="17" y="23"/>
                    <a:pt x="17" y="51"/>
                  </a:cubicBezTo>
                  <a:lnTo>
                    <a:pt x="1" y="709"/>
                  </a:lnTo>
                  <a:cubicBezTo>
                    <a:pt x="1" y="742"/>
                    <a:pt x="25" y="766"/>
                    <a:pt x="50" y="766"/>
                  </a:cubicBezTo>
                  <a:lnTo>
                    <a:pt x="75" y="766"/>
                  </a:lnTo>
                  <a:cubicBezTo>
                    <a:pt x="91" y="758"/>
                    <a:pt x="108" y="742"/>
                    <a:pt x="108" y="717"/>
                  </a:cubicBezTo>
                  <a:lnTo>
                    <a:pt x="132" y="51"/>
                  </a:lnTo>
                  <a:cubicBezTo>
                    <a:pt x="132" y="27"/>
                    <a:pt x="108" y="2"/>
                    <a:pt x="75" y="2"/>
                  </a:cubicBezTo>
                  <a:cubicBezTo>
                    <a:pt x="70"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11352125" y="2426500"/>
              <a:ext cx="19550" cy="3975"/>
            </a:xfrm>
            <a:custGeom>
              <a:avLst/>
              <a:gdLst/>
              <a:ahLst/>
              <a:cxnLst/>
              <a:rect l="l" t="t" r="r" b="b"/>
              <a:pathLst>
                <a:path w="782" h="159" extrusionOk="0">
                  <a:moveTo>
                    <a:pt x="46" y="0"/>
                  </a:moveTo>
                  <a:cubicBezTo>
                    <a:pt x="19" y="0"/>
                    <a:pt x="1" y="23"/>
                    <a:pt x="1" y="51"/>
                  </a:cubicBezTo>
                  <a:cubicBezTo>
                    <a:pt x="1" y="76"/>
                    <a:pt x="17" y="109"/>
                    <a:pt x="50" y="109"/>
                  </a:cubicBezTo>
                  <a:lnTo>
                    <a:pt x="707" y="158"/>
                  </a:lnTo>
                  <a:lnTo>
                    <a:pt x="732" y="158"/>
                  </a:lnTo>
                  <a:cubicBezTo>
                    <a:pt x="781" y="134"/>
                    <a:pt x="773" y="60"/>
                    <a:pt x="716" y="51"/>
                  </a:cubicBezTo>
                  <a:lnTo>
                    <a:pt x="58" y="2"/>
                  </a:lnTo>
                  <a:cubicBezTo>
                    <a:pt x="54" y="1"/>
                    <a:pt x="50" y="0"/>
                    <a:pt x="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11338775" y="2438250"/>
              <a:ext cx="19350" cy="4125"/>
            </a:xfrm>
            <a:custGeom>
              <a:avLst/>
              <a:gdLst/>
              <a:ahLst/>
              <a:cxnLst/>
              <a:rect l="l" t="t" r="r" b="b"/>
              <a:pathLst>
                <a:path w="774" h="165" extrusionOk="0">
                  <a:moveTo>
                    <a:pt x="66" y="0"/>
                  </a:moveTo>
                  <a:cubicBezTo>
                    <a:pt x="33" y="0"/>
                    <a:pt x="9" y="17"/>
                    <a:pt x="9" y="50"/>
                  </a:cubicBezTo>
                  <a:cubicBezTo>
                    <a:pt x="1" y="83"/>
                    <a:pt x="25" y="107"/>
                    <a:pt x="58" y="107"/>
                  </a:cubicBezTo>
                  <a:lnTo>
                    <a:pt x="716" y="165"/>
                  </a:lnTo>
                  <a:cubicBezTo>
                    <a:pt x="724" y="165"/>
                    <a:pt x="732" y="165"/>
                    <a:pt x="732" y="157"/>
                  </a:cubicBezTo>
                  <a:cubicBezTo>
                    <a:pt x="757" y="148"/>
                    <a:pt x="773" y="132"/>
                    <a:pt x="773" y="115"/>
                  </a:cubicBezTo>
                  <a:cubicBezTo>
                    <a:pt x="773" y="83"/>
                    <a:pt x="748" y="58"/>
                    <a:pt x="724" y="50"/>
                  </a:cubicBezTo>
                  <a:lnTo>
                    <a:pt x="66"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11325625" y="2450125"/>
              <a:ext cx="26725" cy="4575"/>
            </a:xfrm>
            <a:custGeom>
              <a:avLst/>
              <a:gdLst/>
              <a:ahLst/>
              <a:cxnLst/>
              <a:rect l="l" t="t" r="r" b="b"/>
              <a:pathLst>
                <a:path w="1069" h="183" extrusionOk="0">
                  <a:moveTo>
                    <a:pt x="48" y="0"/>
                  </a:moveTo>
                  <a:cubicBezTo>
                    <a:pt x="25" y="0"/>
                    <a:pt x="1" y="23"/>
                    <a:pt x="1" y="51"/>
                  </a:cubicBezTo>
                  <a:cubicBezTo>
                    <a:pt x="1" y="76"/>
                    <a:pt x="25" y="101"/>
                    <a:pt x="50" y="109"/>
                  </a:cubicBezTo>
                  <a:lnTo>
                    <a:pt x="1011" y="183"/>
                  </a:lnTo>
                  <a:lnTo>
                    <a:pt x="1028" y="183"/>
                  </a:lnTo>
                  <a:cubicBezTo>
                    <a:pt x="1053" y="175"/>
                    <a:pt x="1061" y="158"/>
                    <a:pt x="1069" y="134"/>
                  </a:cubicBezTo>
                  <a:cubicBezTo>
                    <a:pt x="1069" y="109"/>
                    <a:pt x="1044" y="76"/>
                    <a:pt x="1020" y="76"/>
                  </a:cubicBezTo>
                  <a:lnTo>
                    <a:pt x="58" y="2"/>
                  </a:lnTo>
                  <a:cubicBezTo>
                    <a:pt x="55" y="1"/>
                    <a:pt x="52" y="0"/>
                    <a:pt x="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11312275" y="2462075"/>
              <a:ext cx="19550" cy="4150"/>
            </a:xfrm>
            <a:custGeom>
              <a:avLst/>
              <a:gdLst/>
              <a:ahLst/>
              <a:cxnLst/>
              <a:rect l="l" t="t" r="r" b="b"/>
              <a:pathLst>
                <a:path w="782" h="166" extrusionOk="0">
                  <a:moveTo>
                    <a:pt x="66" y="1"/>
                  </a:moveTo>
                  <a:cubicBezTo>
                    <a:pt x="33" y="1"/>
                    <a:pt x="9" y="17"/>
                    <a:pt x="9" y="50"/>
                  </a:cubicBezTo>
                  <a:cubicBezTo>
                    <a:pt x="0" y="83"/>
                    <a:pt x="25" y="108"/>
                    <a:pt x="58" y="108"/>
                  </a:cubicBezTo>
                  <a:lnTo>
                    <a:pt x="715" y="165"/>
                  </a:lnTo>
                  <a:cubicBezTo>
                    <a:pt x="724" y="165"/>
                    <a:pt x="732" y="157"/>
                    <a:pt x="740" y="157"/>
                  </a:cubicBezTo>
                  <a:cubicBezTo>
                    <a:pt x="781" y="132"/>
                    <a:pt x="773" y="66"/>
                    <a:pt x="724" y="58"/>
                  </a:cubicBezTo>
                  <a:lnTo>
                    <a:pt x="66"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11303025" y="2474250"/>
              <a:ext cx="107675" cy="59275"/>
            </a:xfrm>
            <a:custGeom>
              <a:avLst/>
              <a:gdLst/>
              <a:ahLst/>
              <a:cxnLst/>
              <a:rect l="l" t="t" r="r" b="b"/>
              <a:pathLst>
                <a:path w="4307" h="2371" extrusionOk="0">
                  <a:moveTo>
                    <a:pt x="3106" y="0"/>
                  </a:moveTo>
                  <a:cubicBezTo>
                    <a:pt x="2720" y="0"/>
                    <a:pt x="2285" y="59"/>
                    <a:pt x="1874" y="245"/>
                  </a:cubicBezTo>
                  <a:cubicBezTo>
                    <a:pt x="740" y="763"/>
                    <a:pt x="1" y="1560"/>
                    <a:pt x="214" y="2037"/>
                  </a:cubicBezTo>
                  <a:cubicBezTo>
                    <a:pt x="316" y="2259"/>
                    <a:pt x="616" y="2370"/>
                    <a:pt x="1023" y="2370"/>
                  </a:cubicBezTo>
                  <a:cubicBezTo>
                    <a:pt x="1474" y="2370"/>
                    <a:pt x="2056" y="2234"/>
                    <a:pt x="2647" y="1963"/>
                  </a:cubicBezTo>
                  <a:cubicBezTo>
                    <a:pt x="3781" y="1453"/>
                    <a:pt x="4307" y="179"/>
                    <a:pt x="4307" y="179"/>
                  </a:cubicBezTo>
                  <a:cubicBezTo>
                    <a:pt x="4307" y="179"/>
                    <a:pt x="3779" y="0"/>
                    <a:pt x="310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11294800" y="2484600"/>
              <a:ext cx="101325" cy="47150"/>
            </a:xfrm>
            <a:custGeom>
              <a:avLst/>
              <a:gdLst/>
              <a:ahLst/>
              <a:cxnLst/>
              <a:rect l="l" t="t" r="r" b="b"/>
              <a:pathLst>
                <a:path w="4053" h="1886" extrusionOk="0">
                  <a:moveTo>
                    <a:pt x="3989" y="1"/>
                  </a:moveTo>
                  <a:cubicBezTo>
                    <a:pt x="3982" y="1"/>
                    <a:pt x="3976" y="2"/>
                    <a:pt x="3970" y="4"/>
                  </a:cubicBezTo>
                  <a:lnTo>
                    <a:pt x="58" y="1787"/>
                  </a:lnTo>
                  <a:cubicBezTo>
                    <a:pt x="1" y="1812"/>
                    <a:pt x="26" y="1886"/>
                    <a:pt x="75" y="1886"/>
                  </a:cubicBezTo>
                  <a:lnTo>
                    <a:pt x="100" y="1886"/>
                  </a:lnTo>
                  <a:lnTo>
                    <a:pt x="4011" y="102"/>
                  </a:lnTo>
                  <a:cubicBezTo>
                    <a:pt x="4044" y="94"/>
                    <a:pt x="4052" y="61"/>
                    <a:pt x="4044" y="37"/>
                  </a:cubicBezTo>
                  <a:cubicBezTo>
                    <a:pt x="4032" y="11"/>
                    <a:pt x="4009" y="1"/>
                    <a:pt x="3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11374125" y="2477525"/>
              <a:ext cx="8750" cy="18475"/>
            </a:xfrm>
            <a:custGeom>
              <a:avLst/>
              <a:gdLst/>
              <a:ahLst/>
              <a:cxnLst/>
              <a:rect l="l" t="t" r="r" b="b"/>
              <a:pathLst>
                <a:path w="350" h="739" extrusionOk="0">
                  <a:moveTo>
                    <a:pt x="281" y="1"/>
                  </a:moveTo>
                  <a:cubicBezTo>
                    <a:pt x="260" y="1"/>
                    <a:pt x="239" y="12"/>
                    <a:pt x="230" y="40"/>
                  </a:cubicBezTo>
                  <a:lnTo>
                    <a:pt x="16" y="665"/>
                  </a:lnTo>
                  <a:cubicBezTo>
                    <a:pt x="0" y="689"/>
                    <a:pt x="16" y="722"/>
                    <a:pt x="49" y="730"/>
                  </a:cubicBezTo>
                  <a:cubicBezTo>
                    <a:pt x="49" y="739"/>
                    <a:pt x="58" y="739"/>
                    <a:pt x="66" y="739"/>
                  </a:cubicBezTo>
                  <a:cubicBezTo>
                    <a:pt x="90" y="739"/>
                    <a:pt x="107" y="722"/>
                    <a:pt x="115" y="698"/>
                  </a:cubicBezTo>
                  <a:lnTo>
                    <a:pt x="329" y="73"/>
                  </a:lnTo>
                  <a:cubicBezTo>
                    <a:pt x="349" y="32"/>
                    <a:pt x="316" y="1"/>
                    <a:pt x="2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11358100" y="2484925"/>
              <a:ext cx="8425" cy="18275"/>
            </a:xfrm>
            <a:custGeom>
              <a:avLst/>
              <a:gdLst/>
              <a:ahLst/>
              <a:cxnLst/>
              <a:rect l="l" t="t" r="r" b="b"/>
              <a:pathLst>
                <a:path w="337" h="731" extrusionOk="0">
                  <a:moveTo>
                    <a:pt x="270" y="1"/>
                  </a:moveTo>
                  <a:cubicBezTo>
                    <a:pt x="247" y="1"/>
                    <a:pt x="228" y="16"/>
                    <a:pt x="222" y="40"/>
                  </a:cubicBezTo>
                  <a:lnTo>
                    <a:pt x="8" y="665"/>
                  </a:lnTo>
                  <a:cubicBezTo>
                    <a:pt x="0" y="689"/>
                    <a:pt x="16" y="722"/>
                    <a:pt x="41" y="730"/>
                  </a:cubicBezTo>
                  <a:lnTo>
                    <a:pt x="58" y="730"/>
                  </a:lnTo>
                  <a:cubicBezTo>
                    <a:pt x="82" y="730"/>
                    <a:pt x="107" y="714"/>
                    <a:pt x="107" y="697"/>
                  </a:cubicBezTo>
                  <a:lnTo>
                    <a:pt x="329" y="73"/>
                  </a:lnTo>
                  <a:cubicBezTo>
                    <a:pt x="337" y="40"/>
                    <a:pt x="321" y="15"/>
                    <a:pt x="296" y="7"/>
                  </a:cubicBezTo>
                  <a:cubicBezTo>
                    <a:pt x="287" y="3"/>
                    <a:pt x="278" y="1"/>
                    <a:pt x="2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11341850" y="2485125"/>
              <a:ext cx="11100" cy="25475"/>
            </a:xfrm>
            <a:custGeom>
              <a:avLst/>
              <a:gdLst/>
              <a:ahLst/>
              <a:cxnLst/>
              <a:rect l="l" t="t" r="r" b="b"/>
              <a:pathLst>
                <a:path w="444" h="1019" extrusionOk="0">
                  <a:moveTo>
                    <a:pt x="375" y="1"/>
                  </a:moveTo>
                  <a:cubicBezTo>
                    <a:pt x="355" y="1"/>
                    <a:pt x="336" y="12"/>
                    <a:pt x="330" y="40"/>
                  </a:cubicBezTo>
                  <a:lnTo>
                    <a:pt x="9" y="944"/>
                  </a:lnTo>
                  <a:cubicBezTo>
                    <a:pt x="1" y="977"/>
                    <a:pt x="17" y="1002"/>
                    <a:pt x="42" y="1018"/>
                  </a:cubicBezTo>
                  <a:lnTo>
                    <a:pt x="67" y="1018"/>
                  </a:lnTo>
                  <a:cubicBezTo>
                    <a:pt x="83" y="1018"/>
                    <a:pt x="108" y="1002"/>
                    <a:pt x="116" y="985"/>
                  </a:cubicBezTo>
                  <a:lnTo>
                    <a:pt x="428" y="73"/>
                  </a:lnTo>
                  <a:cubicBezTo>
                    <a:pt x="444" y="32"/>
                    <a:pt x="408" y="1"/>
                    <a:pt x="3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11325825" y="2499600"/>
              <a:ext cx="8450" cy="18375"/>
            </a:xfrm>
            <a:custGeom>
              <a:avLst/>
              <a:gdLst/>
              <a:ahLst/>
              <a:cxnLst/>
              <a:rect l="l" t="t" r="r" b="b"/>
              <a:pathLst>
                <a:path w="338" h="735" extrusionOk="0">
                  <a:moveTo>
                    <a:pt x="275" y="1"/>
                  </a:moveTo>
                  <a:cubicBezTo>
                    <a:pt x="253" y="1"/>
                    <a:pt x="235" y="11"/>
                    <a:pt x="223" y="36"/>
                  </a:cubicBezTo>
                  <a:lnTo>
                    <a:pt x="9" y="661"/>
                  </a:lnTo>
                  <a:cubicBezTo>
                    <a:pt x="1" y="686"/>
                    <a:pt x="17" y="718"/>
                    <a:pt x="42" y="727"/>
                  </a:cubicBezTo>
                  <a:cubicBezTo>
                    <a:pt x="50" y="735"/>
                    <a:pt x="58" y="735"/>
                    <a:pt x="67" y="735"/>
                  </a:cubicBezTo>
                  <a:cubicBezTo>
                    <a:pt x="83" y="735"/>
                    <a:pt x="108" y="718"/>
                    <a:pt x="116" y="694"/>
                  </a:cubicBezTo>
                  <a:lnTo>
                    <a:pt x="330" y="69"/>
                  </a:lnTo>
                  <a:cubicBezTo>
                    <a:pt x="338" y="45"/>
                    <a:pt x="321" y="12"/>
                    <a:pt x="297" y="4"/>
                  </a:cubicBezTo>
                  <a:cubicBezTo>
                    <a:pt x="289" y="2"/>
                    <a:pt x="282" y="1"/>
                    <a:pt x="2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11373500" y="2493200"/>
              <a:ext cx="19125" cy="8975"/>
            </a:xfrm>
            <a:custGeom>
              <a:avLst/>
              <a:gdLst/>
              <a:ahLst/>
              <a:cxnLst/>
              <a:rect l="l" t="t" r="r" b="b"/>
              <a:pathLst>
                <a:path w="765" h="359" extrusionOk="0">
                  <a:moveTo>
                    <a:pt x="84" y="1"/>
                  </a:moveTo>
                  <a:cubicBezTo>
                    <a:pt x="26" y="1"/>
                    <a:pt x="0" y="81"/>
                    <a:pt x="66" y="103"/>
                  </a:cubicBezTo>
                  <a:lnTo>
                    <a:pt x="682" y="350"/>
                  </a:lnTo>
                  <a:cubicBezTo>
                    <a:pt x="691" y="358"/>
                    <a:pt x="699" y="358"/>
                    <a:pt x="707" y="358"/>
                  </a:cubicBezTo>
                  <a:cubicBezTo>
                    <a:pt x="724" y="358"/>
                    <a:pt x="740" y="342"/>
                    <a:pt x="756" y="325"/>
                  </a:cubicBezTo>
                  <a:cubicBezTo>
                    <a:pt x="765" y="292"/>
                    <a:pt x="748" y="260"/>
                    <a:pt x="724" y="251"/>
                  </a:cubicBezTo>
                  <a:lnTo>
                    <a:pt x="107" y="5"/>
                  </a:lnTo>
                  <a:cubicBezTo>
                    <a:pt x="99" y="2"/>
                    <a:pt x="91"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11357875" y="2500450"/>
              <a:ext cx="18525" cy="8900"/>
            </a:xfrm>
            <a:custGeom>
              <a:avLst/>
              <a:gdLst/>
              <a:ahLst/>
              <a:cxnLst/>
              <a:rect l="l" t="t" r="r" b="b"/>
              <a:pathLst>
                <a:path w="741" h="356" extrusionOk="0">
                  <a:moveTo>
                    <a:pt x="69" y="0"/>
                  </a:moveTo>
                  <a:cubicBezTo>
                    <a:pt x="47" y="0"/>
                    <a:pt x="24" y="15"/>
                    <a:pt x="17" y="35"/>
                  </a:cubicBezTo>
                  <a:cubicBezTo>
                    <a:pt x="1" y="68"/>
                    <a:pt x="17" y="93"/>
                    <a:pt x="42" y="109"/>
                  </a:cubicBezTo>
                  <a:lnTo>
                    <a:pt x="658" y="356"/>
                  </a:lnTo>
                  <a:lnTo>
                    <a:pt x="683" y="356"/>
                  </a:lnTo>
                  <a:cubicBezTo>
                    <a:pt x="699" y="356"/>
                    <a:pt x="724" y="348"/>
                    <a:pt x="732" y="323"/>
                  </a:cubicBezTo>
                  <a:cubicBezTo>
                    <a:pt x="740" y="298"/>
                    <a:pt x="732" y="265"/>
                    <a:pt x="699" y="257"/>
                  </a:cubicBezTo>
                  <a:lnTo>
                    <a:pt x="83" y="2"/>
                  </a:lnTo>
                  <a:cubicBezTo>
                    <a:pt x="79" y="1"/>
                    <a:pt x="7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11341425" y="2507800"/>
              <a:ext cx="25725" cy="11825"/>
            </a:xfrm>
            <a:custGeom>
              <a:avLst/>
              <a:gdLst/>
              <a:ahLst/>
              <a:cxnLst/>
              <a:rect l="l" t="t" r="r" b="b"/>
              <a:pathLst>
                <a:path w="1029" h="473" extrusionOk="0">
                  <a:moveTo>
                    <a:pt x="79" y="0"/>
                  </a:moveTo>
                  <a:cubicBezTo>
                    <a:pt x="27" y="0"/>
                    <a:pt x="0" y="82"/>
                    <a:pt x="59" y="111"/>
                  </a:cubicBezTo>
                  <a:lnTo>
                    <a:pt x="946" y="464"/>
                  </a:lnTo>
                  <a:cubicBezTo>
                    <a:pt x="955" y="473"/>
                    <a:pt x="963" y="473"/>
                    <a:pt x="971" y="473"/>
                  </a:cubicBezTo>
                  <a:cubicBezTo>
                    <a:pt x="996" y="473"/>
                    <a:pt x="1012" y="456"/>
                    <a:pt x="1020" y="440"/>
                  </a:cubicBezTo>
                  <a:cubicBezTo>
                    <a:pt x="1029" y="407"/>
                    <a:pt x="1020" y="374"/>
                    <a:pt x="988" y="366"/>
                  </a:cubicBezTo>
                  <a:lnTo>
                    <a:pt x="100" y="4"/>
                  </a:lnTo>
                  <a:cubicBezTo>
                    <a:pt x="93" y="2"/>
                    <a:pt x="8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11325625" y="2515225"/>
              <a:ext cx="18725" cy="8925"/>
            </a:xfrm>
            <a:custGeom>
              <a:avLst/>
              <a:gdLst/>
              <a:ahLst/>
              <a:cxnLst/>
              <a:rect l="l" t="t" r="r" b="b"/>
              <a:pathLst>
                <a:path w="749" h="357" extrusionOk="0">
                  <a:moveTo>
                    <a:pt x="61" y="0"/>
                  </a:moveTo>
                  <a:cubicBezTo>
                    <a:pt x="39" y="0"/>
                    <a:pt x="21" y="11"/>
                    <a:pt x="9" y="36"/>
                  </a:cubicBezTo>
                  <a:cubicBezTo>
                    <a:pt x="1" y="61"/>
                    <a:pt x="9" y="93"/>
                    <a:pt x="42" y="102"/>
                  </a:cubicBezTo>
                  <a:lnTo>
                    <a:pt x="658" y="356"/>
                  </a:lnTo>
                  <a:lnTo>
                    <a:pt x="683" y="356"/>
                  </a:lnTo>
                  <a:cubicBezTo>
                    <a:pt x="732" y="348"/>
                    <a:pt x="748" y="274"/>
                    <a:pt x="699" y="250"/>
                  </a:cubicBezTo>
                  <a:lnTo>
                    <a:pt x="83" y="3"/>
                  </a:lnTo>
                  <a:cubicBezTo>
                    <a:pt x="75" y="1"/>
                    <a:pt x="68"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11309600" y="2535675"/>
              <a:ext cx="111800" cy="51925"/>
            </a:xfrm>
            <a:custGeom>
              <a:avLst/>
              <a:gdLst/>
              <a:ahLst/>
              <a:cxnLst/>
              <a:rect l="l" t="t" r="r" b="b"/>
              <a:pathLst>
                <a:path w="4472" h="2077" extrusionOk="0">
                  <a:moveTo>
                    <a:pt x="2757" y="1"/>
                  </a:moveTo>
                  <a:cubicBezTo>
                    <a:pt x="2531" y="1"/>
                    <a:pt x="2297" y="26"/>
                    <a:pt x="2063" y="89"/>
                  </a:cubicBezTo>
                  <a:cubicBezTo>
                    <a:pt x="864" y="410"/>
                    <a:pt x="1" y="1075"/>
                    <a:pt x="132" y="1576"/>
                  </a:cubicBezTo>
                  <a:cubicBezTo>
                    <a:pt x="217" y="1900"/>
                    <a:pt x="700" y="2077"/>
                    <a:pt x="1353" y="2077"/>
                  </a:cubicBezTo>
                  <a:cubicBezTo>
                    <a:pt x="1710" y="2077"/>
                    <a:pt x="2118" y="2024"/>
                    <a:pt x="2540" y="1913"/>
                  </a:cubicBezTo>
                  <a:cubicBezTo>
                    <a:pt x="3740" y="1593"/>
                    <a:pt x="4471" y="426"/>
                    <a:pt x="4471" y="426"/>
                  </a:cubicBezTo>
                  <a:cubicBezTo>
                    <a:pt x="4471" y="426"/>
                    <a:pt x="3685" y="1"/>
                    <a:pt x="275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11298925" y="2549350"/>
              <a:ext cx="106850" cy="30475"/>
            </a:xfrm>
            <a:custGeom>
              <a:avLst/>
              <a:gdLst/>
              <a:ahLst/>
              <a:cxnLst/>
              <a:rect l="l" t="t" r="r" b="b"/>
              <a:pathLst>
                <a:path w="4274" h="1219" extrusionOk="0">
                  <a:moveTo>
                    <a:pt x="4212" y="1"/>
                  </a:moveTo>
                  <a:cubicBezTo>
                    <a:pt x="4208" y="1"/>
                    <a:pt x="4204" y="1"/>
                    <a:pt x="4200" y="2"/>
                  </a:cubicBezTo>
                  <a:lnTo>
                    <a:pt x="41" y="1112"/>
                  </a:lnTo>
                  <a:cubicBezTo>
                    <a:pt x="0" y="1128"/>
                    <a:pt x="0" y="1202"/>
                    <a:pt x="50" y="1210"/>
                  </a:cubicBezTo>
                  <a:lnTo>
                    <a:pt x="50" y="1218"/>
                  </a:lnTo>
                  <a:lnTo>
                    <a:pt x="74" y="1218"/>
                  </a:lnTo>
                  <a:lnTo>
                    <a:pt x="4224" y="109"/>
                  </a:lnTo>
                  <a:cubicBezTo>
                    <a:pt x="4257" y="101"/>
                    <a:pt x="4274" y="76"/>
                    <a:pt x="4265" y="43"/>
                  </a:cubicBezTo>
                  <a:cubicBezTo>
                    <a:pt x="4258" y="22"/>
                    <a:pt x="4239" y="1"/>
                    <a:pt x="42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11382750" y="2540375"/>
              <a:ext cx="11275" cy="17050"/>
            </a:xfrm>
            <a:custGeom>
              <a:avLst/>
              <a:gdLst/>
              <a:ahLst/>
              <a:cxnLst/>
              <a:rect l="l" t="t" r="r" b="b"/>
              <a:pathLst>
                <a:path w="451" h="682" extrusionOk="0">
                  <a:moveTo>
                    <a:pt x="367" y="0"/>
                  </a:moveTo>
                  <a:cubicBezTo>
                    <a:pt x="351" y="0"/>
                    <a:pt x="336" y="7"/>
                    <a:pt x="329" y="24"/>
                  </a:cubicBezTo>
                  <a:lnTo>
                    <a:pt x="17" y="600"/>
                  </a:lnTo>
                  <a:cubicBezTo>
                    <a:pt x="0" y="624"/>
                    <a:pt x="8" y="657"/>
                    <a:pt x="33" y="674"/>
                  </a:cubicBezTo>
                  <a:lnTo>
                    <a:pt x="58" y="682"/>
                  </a:lnTo>
                  <a:cubicBezTo>
                    <a:pt x="74" y="682"/>
                    <a:pt x="99" y="674"/>
                    <a:pt x="107" y="657"/>
                  </a:cubicBezTo>
                  <a:lnTo>
                    <a:pt x="428" y="74"/>
                  </a:lnTo>
                  <a:cubicBezTo>
                    <a:pt x="451" y="39"/>
                    <a:pt x="405" y="0"/>
                    <a:pt x="3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11365475" y="2544700"/>
              <a:ext cx="11125" cy="17300"/>
            </a:xfrm>
            <a:custGeom>
              <a:avLst/>
              <a:gdLst/>
              <a:ahLst/>
              <a:cxnLst/>
              <a:rect l="l" t="t" r="r" b="b"/>
              <a:pathLst>
                <a:path w="445" h="692" extrusionOk="0">
                  <a:moveTo>
                    <a:pt x="390" y="1"/>
                  </a:moveTo>
                  <a:cubicBezTo>
                    <a:pt x="370" y="1"/>
                    <a:pt x="350" y="14"/>
                    <a:pt x="338" y="32"/>
                  </a:cubicBezTo>
                  <a:lnTo>
                    <a:pt x="17" y="607"/>
                  </a:lnTo>
                  <a:cubicBezTo>
                    <a:pt x="1" y="640"/>
                    <a:pt x="17" y="673"/>
                    <a:pt x="42" y="681"/>
                  </a:cubicBezTo>
                  <a:lnTo>
                    <a:pt x="58" y="690"/>
                  </a:lnTo>
                  <a:cubicBezTo>
                    <a:pt x="63" y="691"/>
                    <a:pt x="67" y="692"/>
                    <a:pt x="71" y="692"/>
                  </a:cubicBezTo>
                  <a:cubicBezTo>
                    <a:pt x="89" y="692"/>
                    <a:pt x="103" y="678"/>
                    <a:pt x="116" y="665"/>
                  </a:cubicBezTo>
                  <a:lnTo>
                    <a:pt x="428" y="81"/>
                  </a:lnTo>
                  <a:cubicBezTo>
                    <a:pt x="445" y="57"/>
                    <a:pt x="436" y="24"/>
                    <a:pt x="412" y="7"/>
                  </a:cubicBezTo>
                  <a:cubicBezTo>
                    <a:pt x="405" y="3"/>
                    <a:pt x="397" y="1"/>
                    <a:pt x="3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11348425" y="2542700"/>
              <a:ext cx="14775" cy="23825"/>
            </a:xfrm>
            <a:custGeom>
              <a:avLst/>
              <a:gdLst/>
              <a:ahLst/>
              <a:cxnLst/>
              <a:rect l="l" t="t" r="r" b="b"/>
              <a:pathLst>
                <a:path w="591" h="953" extrusionOk="0">
                  <a:moveTo>
                    <a:pt x="520" y="1"/>
                  </a:moveTo>
                  <a:cubicBezTo>
                    <a:pt x="504" y="1"/>
                    <a:pt x="488" y="9"/>
                    <a:pt x="477" y="30"/>
                  </a:cubicBezTo>
                  <a:lnTo>
                    <a:pt x="17" y="876"/>
                  </a:lnTo>
                  <a:cubicBezTo>
                    <a:pt x="1" y="901"/>
                    <a:pt x="9" y="934"/>
                    <a:pt x="34" y="950"/>
                  </a:cubicBezTo>
                  <a:lnTo>
                    <a:pt x="58" y="950"/>
                  </a:lnTo>
                  <a:cubicBezTo>
                    <a:pt x="61" y="952"/>
                    <a:pt x="65" y="953"/>
                    <a:pt x="68" y="953"/>
                  </a:cubicBezTo>
                  <a:cubicBezTo>
                    <a:pt x="83" y="953"/>
                    <a:pt x="101" y="939"/>
                    <a:pt x="108" y="926"/>
                  </a:cubicBezTo>
                  <a:lnTo>
                    <a:pt x="568" y="87"/>
                  </a:lnTo>
                  <a:cubicBezTo>
                    <a:pt x="590" y="42"/>
                    <a:pt x="555" y="1"/>
                    <a:pt x="5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11331175" y="2553900"/>
              <a:ext cx="11125" cy="17300"/>
            </a:xfrm>
            <a:custGeom>
              <a:avLst/>
              <a:gdLst/>
              <a:ahLst/>
              <a:cxnLst/>
              <a:rect l="l" t="t" r="r" b="b"/>
              <a:pathLst>
                <a:path w="445" h="692" extrusionOk="0">
                  <a:moveTo>
                    <a:pt x="383" y="1"/>
                  </a:moveTo>
                  <a:cubicBezTo>
                    <a:pt x="366" y="1"/>
                    <a:pt x="348" y="10"/>
                    <a:pt x="337" y="26"/>
                  </a:cubicBezTo>
                  <a:lnTo>
                    <a:pt x="17" y="609"/>
                  </a:lnTo>
                  <a:cubicBezTo>
                    <a:pt x="1" y="634"/>
                    <a:pt x="17" y="667"/>
                    <a:pt x="42" y="683"/>
                  </a:cubicBezTo>
                  <a:cubicBezTo>
                    <a:pt x="50" y="683"/>
                    <a:pt x="50" y="683"/>
                    <a:pt x="58" y="691"/>
                  </a:cubicBezTo>
                  <a:cubicBezTo>
                    <a:pt x="83" y="691"/>
                    <a:pt x="107" y="683"/>
                    <a:pt x="116" y="658"/>
                  </a:cubicBezTo>
                  <a:lnTo>
                    <a:pt x="436" y="83"/>
                  </a:lnTo>
                  <a:cubicBezTo>
                    <a:pt x="444" y="50"/>
                    <a:pt x="436" y="17"/>
                    <a:pt x="411" y="9"/>
                  </a:cubicBezTo>
                  <a:cubicBezTo>
                    <a:pt x="403" y="3"/>
                    <a:pt x="393" y="1"/>
                    <a:pt x="3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11382175" y="2554775"/>
              <a:ext cx="17850" cy="11500"/>
            </a:xfrm>
            <a:custGeom>
              <a:avLst/>
              <a:gdLst/>
              <a:ahLst/>
              <a:cxnLst/>
              <a:rect l="l" t="t" r="r" b="b"/>
              <a:pathLst>
                <a:path w="714" h="460" extrusionOk="0">
                  <a:moveTo>
                    <a:pt x="85" y="0"/>
                  </a:moveTo>
                  <a:cubicBezTo>
                    <a:pt x="33" y="0"/>
                    <a:pt x="0" y="71"/>
                    <a:pt x="56" y="106"/>
                  </a:cubicBezTo>
                  <a:lnTo>
                    <a:pt x="623" y="451"/>
                  </a:lnTo>
                  <a:cubicBezTo>
                    <a:pt x="623" y="451"/>
                    <a:pt x="631" y="451"/>
                    <a:pt x="640" y="459"/>
                  </a:cubicBezTo>
                  <a:cubicBezTo>
                    <a:pt x="664" y="459"/>
                    <a:pt x="681" y="451"/>
                    <a:pt x="697" y="426"/>
                  </a:cubicBezTo>
                  <a:cubicBezTo>
                    <a:pt x="713" y="402"/>
                    <a:pt x="705" y="369"/>
                    <a:pt x="672" y="352"/>
                  </a:cubicBezTo>
                  <a:lnTo>
                    <a:pt x="114" y="7"/>
                  </a:lnTo>
                  <a:cubicBezTo>
                    <a:pt x="104" y="2"/>
                    <a:pt x="94" y="0"/>
                    <a:pt x="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11365100" y="2559225"/>
              <a:ext cx="17675" cy="11400"/>
            </a:xfrm>
            <a:custGeom>
              <a:avLst/>
              <a:gdLst/>
              <a:ahLst/>
              <a:cxnLst/>
              <a:rect l="l" t="t" r="r" b="b"/>
              <a:pathLst>
                <a:path w="707" h="456" extrusionOk="0">
                  <a:moveTo>
                    <a:pt x="78" y="0"/>
                  </a:moveTo>
                  <a:cubicBezTo>
                    <a:pt x="33" y="0"/>
                    <a:pt x="1" y="73"/>
                    <a:pt x="49" y="100"/>
                  </a:cubicBezTo>
                  <a:lnTo>
                    <a:pt x="616" y="445"/>
                  </a:lnTo>
                  <a:cubicBezTo>
                    <a:pt x="624" y="454"/>
                    <a:pt x="632" y="454"/>
                    <a:pt x="640" y="454"/>
                  </a:cubicBezTo>
                  <a:cubicBezTo>
                    <a:pt x="643" y="455"/>
                    <a:pt x="647" y="456"/>
                    <a:pt x="650" y="456"/>
                  </a:cubicBezTo>
                  <a:cubicBezTo>
                    <a:pt x="665" y="456"/>
                    <a:pt x="683" y="442"/>
                    <a:pt x="690" y="429"/>
                  </a:cubicBezTo>
                  <a:cubicBezTo>
                    <a:pt x="706" y="404"/>
                    <a:pt x="698" y="372"/>
                    <a:pt x="673" y="355"/>
                  </a:cubicBezTo>
                  <a:lnTo>
                    <a:pt x="106" y="10"/>
                  </a:lnTo>
                  <a:cubicBezTo>
                    <a:pt x="97" y="3"/>
                    <a:pt x="87" y="0"/>
                    <a:pt x="7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11347875" y="2563725"/>
              <a:ext cx="24200" cy="15275"/>
            </a:xfrm>
            <a:custGeom>
              <a:avLst/>
              <a:gdLst/>
              <a:ahLst/>
              <a:cxnLst/>
              <a:rect l="l" t="t" r="r" b="b"/>
              <a:pathLst>
                <a:path w="968" h="611" extrusionOk="0">
                  <a:moveTo>
                    <a:pt x="75" y="0"/>
                  </a:moveTo>
                  <a:cubicBezTo>
                    <a:pt x="31" y="0"/>
                    <a:pt x="0" y="67"/>
                    <a:pt x="47" y="101"/>
                  </a:cubicBezTo>
                  <a:lnTo>
                    <a:pt x="869" y="602"/>
                  </a:lnTo>
                  <a:cubicBezTo>
                    <a:pt x="877" y="602"/>
                    <a:pt x="886" y="611"/>
                    <a:pt x="894" y="611"/>
                  </a:cubicBezTo>
                  <a:cubicBezTo>
                    <a:pt x="919" y="611"/>
                    <a:pt x="935" y="602"/>
                    <a:pt x="951" y="586"/>
                  </a:cubicBezTo>
                  <a:cubicBezTo>
                    <a:pt x="968" y="561"/>
                    <a:pt x="960" y="528"/>
                    <a:pt x="927" y="512"/>
                  </a:cubicBezTo>
                  <a:lnTo>
                    <a:pt x="105" y="11"/>
                  </a:lnTo>
                  <a:cubicBezTo>
                    <a:pt x="95" y="3"/>
                    <a:pt x="84"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11330825" y="2568250"/>
              <a:ext cx="18325" cy="11625"/>
            </a:xfrm>
            <a:custGeom>
              <a:avLst/>
              <a:gdLst/>
              <a:ahLst/>
              <a:cxnLst/>
              <a:rect l="l" t="t" r="r" b="b"/>
              <a:pathLst>
                <a:path w="733" h="465" extrusionOk="0">
                  <a:moveTo>
                    <a:pt x="81" y="1"/>
                  </a:moveTo>
                  <a:cubicBezTo>
                    <a:pt x="32" y="1"/>
                    <a:pt x="1" y="74"/>
                    <a:pt x="56" y="101"/>
                  </a:cubicBezTo>
                  <a:lnTo>
                    <a:pt x="614" y="446"/>
                  </a:lnTo>
                  <a:cubicBezTo>
                    <a:pt x="623" y="454"/>
                    <a:pt x="631" y="454"/>
                    <a:pt x="639" y="462"/>
                  </a:cubicBezTo>
                  <a:cubicBezTo>
                    <a:pt x="644" y="464"/>
                    <a:pt x="649" y="464"/>
                    <a:pt x="653" y="464"/>
                  </a:cubicBezTo>
                  <a:cubicBezTo>
                    <a:pt x="709" y="464"/>
                    <a:pt x="733" y="378"/>
                    <a:pt x="672" y="356"/>
                  </a:cubicBezTo>
                  <a:lnTo>
                    <a:pt x="113" y="11"/>
                  </a:lnTo>
                  <a:cubicBezTo>
                    <a:pt x="102" y="4"/>
                    <a:pt x="91"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11312675" y="2605125"/>
              <a:ext cx="113025" cy="47900"/>
            </a:xfrm>
            <a:custGeom>
              <a:avLst/>
              <a:gdLst/>
              <a:ahLst/>
              <a:cxnLst/>
              <a:rect l="l" t="t" r="r" b="b"/>
              <a:pathLst>
                <a:path w="4521" h="1916" extrusionOk="0">
                  <a:moveTo>
                    <a:pt x="2461" y="1"/>
                  </a:moveTo>
                  <a:cubicBezTo>
                    <a:pt x="2374" y="1"/>
                    <a:pt x="2285" y="5"/>
                    <a:pt x="2195" y="15"/>
                  </a:cubicBezTo>
                  <a:cubicBezTo>
                    <a:pt x="962" y="138"/>
                    <a:pt x="1" y="664"/>
                    <a:pt x="58" y="1182"/>
                  </a:cubicBezTo>
                  <a:cubicBezTo>
                    <a:pt x="100" y="1623"/>
                    <a:pt x="866" y="1915"/>
                    <a:pt x="1854" y="1915"/>
                  </a:cubicBezTo>
                  <a:cubicBezTo>
                    <a:pt x="2025" y="1915"/>
                    <a:pt x="2203" y="1907"/>
                    <a:pt x="2384" y="1888"/>
                  </a:cubicBezTo>
                  <a:cubicBezTo>
                    <a:pt x="3617" y="1757"/>
                    <a:pt x="4521" y="721"/>
                    <a:pt x="4521" y="721"/>
                  </a:cubicBezTo>
                  <a:cubicBezTo>
                    <a:pt x="4521" y="721"/>
                    <a:pt x="3581" y="1"/>
                    <a:pt x="246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11299525" y="2623525"/>
              <a:ext cx="109950" cy="13825"/>
            </a:xfrm>
            <a:custGeom>
              <a:avLst/>
              <a:gdLst/>
              <a:ahLst/>
              <a:cxnLst/>
              <a:rect l="l" t="t" r="r" b="b"/>
              <a:pathLst>
                <a:path w="4398" h="553" extrusionOk="0">
                  <a:moveTo>
                    <a:pt x="4350" y="0"/>
                  </a:moveTo>
                  <a:cubicBezTo>
                    <a:pt x="4347" y="0"/>
                    <a:pt x="4343" y="1"/>
                    <a:pt x="4340" y="2"/>
                  </a:cubicBezTo>
                  <a:lnTo>
                    <a:pt x="58" y="446"/>
                  </a:lnTo>
                  <a:cubicBezTo>
                    <a:pt x="9" y="454"/>
                    <a:pt x="1" y="520"/>
                    <a:pt x="50" y="544"/>
                  </a:cubicBezTo>
                  <a:lnTo>
                    <a:pt x="50" y="552"/>
                  </a:lnTo>
                  <a:lnTo>
                    <a:pt x="75" y="552"/>
                  </a:lnTo>
                  <a:lnTo>
                    <a:pt x="4348" y="109"/>
                  </a:lnTo>
                  <a:cubicBezTo>
                    <a:pt x="4381" y="100"/>
                    <a:pt x="4397" y="76"/>
                    <a:pt x="4397" y="51"/>
                  </a:cubicBezTo>
                  <a:cubicBezTo>
                    <a:pt x="4397" y="23"/>
                    <a:pt x="4373" y="0"/>
                    <a:pt x="43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11386025" y="2612600"/>
              <a:ext cx="13175" cy="15800"/>
            </a:xfrm>
            <a:custGeom>
              <a:avLst/>
              <a:gdLst/>
              <a:ahLst/>
              <a:cxnLst/>
              <a:rect l="l" t="t" r="r" b="b"/>
              <a:pathLst>
                <a:path w="527" h="632" extrusionOk="0">
                  <a:moveTo>
                    <a:pt x="458" y="0"/>
                  </a:moveTo>
                  <a:cubicBezTo>
                    <a:pt x="443" y="0"/>
                    <a:pt x="429" y="6"/>
                    <a:pt x="420" y="20"/>
                  </a:cubicBezTo>
                  <a:lnTo>
                    <a:pt x="17" y="546"/>
                  </a:lnTo>
                  <a:cubicBezTo>
                    <a:pt x="1" y="570"/>
                    <a:pt x="1" y="603"/>
                    <a:pt x="25" y="620"/>
                  </a:cubicBezTo>
                  <a:cubicBezTo>
                    <a:pt x="34" y="628"/>
                    <a:pt x="42" y="628"/>
                    <a:pt x="42" y="628"/>
                  </a:cubicBezTo>
                  <a:cubicBezTo>
                    <a:pt x="48" y="630"/>
                    <a:pt x="55" y="631"/>
                    <a:pt x="61" y="631"/>
                  </a:cubicBezTo>
                  <a:cubicBezTo>
                    <a:pt x="78" y="631"/>
                    <a:pt x="93" y="623"/>
                    <a:pt x="99" y="611"/>
                  </a:cubicBezTo>
                  <a:lnTo>
                    <a:pt x="510" y="86"/>
                  </a:lnTo>
                  <a:cubicBezTo>
                    <a:pt x="527" y="61"/>
                    <a:pt x="518" y="28"/>
                    <a:pt x="494" y="12"/>
                  </a:cubicBezTo>
                  <a:cubicBezTo>
                    <a:pt x="483" y="4"/>
                    <a:pt x="470"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11368350" y="2614450"/>
              <a:ext cx="13175" cy="15800"/>
            </a:xfrm>
            <a:custGeom>
              <a:avLst/>
              <a:gdLst/>
              <a:ahLst/>
              <a:cxnLst/>
              <a:rect l="l" t="t" r="r" b="b"/>
              <a:pathLst>
                <a:path w="527" h="632" extrusionOk="0">
                  <a:moveTo>
                    <a:pt x="463" y="0"/>
                  </a:moveTo>
                  <a:cubicBezTo>
                    <a:pt x="446" y="0"/>
                    <a:pt x="429" y="6"/>
                    <a:pt x="420" y="20"/>
                  </a:cubicBezTo>
                  <a:lnTo>
                    <a:pt x="17" y="546"/>
                  </a:lnTo>
                  <a:cubicBezTo>
                    <a:pt x="1" y="570"/>
                    <a:pt x="1" y="603"/>
                    <a:pt x="26" y="620"/>
                  </a:cubicBezTo>
                  <a:lnTo>
                    <a:pt x="50" y="628"/>
                  </a:lnTo>
                  <a:cubicBezTo>
                    <a:pt x="55" y="630"/>
                    <a:pt x="60" y="631"/>
                    <a:pt x="65" y="631"/>
                  </a:cubicBezTo>
                  <a:cubicBezTo>
                    <a:pt x="79" y="631"/>
                    <a:pt x="96" y="623"/>
                    <a:pt x="108" y="611"/>
                  </a:cubicBezTo>
                  <a:lnTo>
                    <a:pt x="510" y="85"/>
                  </a:lnTo>
                  <a:cubicBezTo>
                    <a:pt x="527" y="61"/>
                    <a:pt x="519" y="28"/>
                    <a:pt x="502" y="12"/>
                  </a:cubicBezTo>
                  <a:cubicBezTo>
                    <a:pt x="491" y="4"/>
                    <a:pt x="477" y="0"/>
                    <a:pt x="4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11350700" y="2610275"/>
              <a:ext cx="18025" cy="21825"/>
            </a:xfrm>
            <a:custGeom>
              <a:avLst/>
              <a:gdLst/>
              <a:ahLst/>
              <a:cxnLst/>
              <a:rect l="l" t="t" r="r" b="b"/>
              <a:pathLst>
                <a:path w="721" h="873" extrusionOk="0">
                  <a:moveTo>
                    <a:pt x="648" y="0"/>
                  </a:moveTo>
                  <a:cubicBezTo>
                    <a:pt x="634" y="0"/>
                    <a:pt x="620" y="7"/>
                    <a:pt x="608" y="22"/>
                  </a:cubicBezTo>
                  <a:lnTo>
                    <a:pt x="17" y="787"/>
                  </a:lnTo>
                  <a:cubicBezTo>
                    <a:pt x="0" y="803"/>
                    <a:pt x="8" y="844"/>
                    <a:pt x="25" y="861"/>
                  </a:cubicBezTo>
                  <a:cubicBezTo>
                    <a:pt x="33" y="861"/>
                    <a:pt x="41" y="869"/>
                    <a:pt x="50" y="869"/>
                  </a:cubicBezTo>
                  <a:cubicBezTo>
                    <a:pt x="54" y="871"/>
                    <a:pt x="59" y="872"/>
                    <a:pt x="64" y="872"/>
                  </a:cubicBezTo>
                  <a:cubicBezTo>
                    <a:pt x="79" y="872"/>
                    <a:pt x="95" y="864"/>
                    <a:pt x="107" y="852"/>
                  </a:cubicBezTo>
                  <a:lnTo>
                    <a:pt x="690" y="88"/>
                  </a:lnTo>
                  <a:cubicBezTo>
                    <a:pt x="720" y="46"/>
                    <a:pt x="685" y="0"/>
                    <a:pt x="6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11333025" y="2617975"/>
              <a:ext cx="13650" cy="15950"/>
            </a:xfrm>
            <a:custGeom>
              <a:avLst/>
              <a:gdLst/>
              <a:ahLst/>
              <a:cxnLst/>
              <a:rect l="l" t="t" r="r" b="b"/>
              <a:pathLst>
                <a:path w="546" h="638" extrusionOk="0">
                  <a:moveTo>
                    <a:pt x="470" y="1"/>
                  </a:moveTo>
                  <a:cubicBezTo>
                    <a:pt x="455" y="1"/>
                    <a:pt x="439" y="8"/>
                    <a:pt x="428" y="27"/>
                  </a:cubicBezTo>
                  <a:lnTo>
                    <a:pt x="17" y="544"/>
                  </a:lnTo>
                  <a:cubicBezTo>
                    <a:pt x="0" y="569"/>
                    <a:pt x="9" y="602"/>
                    <a:pt x="33" y="627"/>
                  </a:cubicBezTo>
                  <a:cubicBezTo>
                    <a:pt x="33" y="627"/>
                    <a:pt x="42" y="635"/>
                    <a:pt x="50" y="635"/>
                  </a:cubicBezTo>
                  <a:cubicBezTo>
                    <a:pt x="54" y="637"/>
                    <a:pt x="59" y="638"/>
                    <a:pt x="64" y="638"/>
                  </a:cubicBezTo>
                  <a:cubicBezTo>
                    <a:pt x="79" y="638"/>
                    <a:pt x="95" y="630"/>
                    <a:pt x="107" y="618"/>
                  </a:cubicBezTo>
                  <a:lnTo>
                    <a:pt x="510" y="92"/>
                  </a:lnTo>
                  <a:cubicBezTo>
                    <a:pt x="546" y="51"/>
                    <a:pt x="508" y="1"/>
                    <a:pt x="4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11385525" y="2625650"/>
              <a:ext cx="16150" cy="13425"/>
            </a:xfrm>
            <a:custGeom>
              <a:avLst/>
              <a:gdLst/>
              <a:ahLst/>
              <a:cxnLst/>
              <a:rect l="l" t="t" r="r" b="b"/>
              <a:pathLst>
                <a:path w="646" h="537" extrusionOk="0">
                  <a:moveTo>
                    <a:pt x="81" y="0"/>
                  </a:moveTo>
                  <a:cubicBezTo>
                    <a:pt x="36" y="0"/>
                    <a:pt x="0" y="59"/>
                    <a:pt x="45" y="98"/>
                  </a:cubicBezTo>
                  <a:lnTo>
                    <a:pt x="547" y="525"/>
                  </a:lnTo>
                  <a:cubicBezTo>
                    <a:pt x="555" y="533"/>
                    <a:pt x="563" y="533"/>
                    <a:pt x="571" y="533"/>
                  </a:cubicBezTo>
                  <a:cubicBezTo>
                    <a:pt x="576" y="535"/>
                    <a:pt x="581" y="536"/>
                    <a:pt x="586" y="536"/>
                  </a:cubicBezTo>
                  <a:cubicBezTo>
                    <a:pt x="600" y="536"/>
                    <a:pt x="615" y="529"/>
                    <a:pt x="621" y="517"/>
                  </a:cubicBezTo>
                  <a:cubicBezTo>
                    <a:pt x="645" y="500"/>
                    <a:pt x="637" y="459"/>
                    <a:pt x="621" y="443"/>
                  </a:cubicBezTo>
                  <a:lnTo>
                    <a:pt x="119" y="15"/>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11368350" y="2627475"/>
              <a:ext cx="15650" cy="13450"/>
            </a:xfrm>
            <a:custGeom>
              <a:avLst/>
              <a:gdLst/>
              <a:ahLst/>
              <a:cxnLst/>
              <a:rect l="l" t="t" r="r" b="b"/>
              <a:pathLst>
                <a:path w="626" h="538" extrusionOk="0">
                  <a:moveTo>
                    <a:pt x="63" y="1"/>
                  </a:moveTo>
                  <a:cubicBezTo>
                    <a:pt x="47" y="1"/>
                    <a:pt x="31" y="7"/>
                    <a:pt x="17" y="16"/>
                  </a:cubicBezTo>
                  <a:cubicBezTo>
                    <a:pt x="1" y="41"/>
                    <a:pt x="1" y="74"/>
                    <a:pt x="26" y="99"/>
                  </a:cubicBezTo>
                  <a:lnTo>
                    <a:pt x="527" y="526"/>
                  </a:lnTo>
                  <a:cubicBezTo>
                    <a:pt x="535" y="534"/>
                    <a:pt x="543" y="534"/>
                    <a:pt x="552" y="534"/>
                  </a:cubicBezTo>
                  <a:cubicBezTo>
                    <a:pt x="556" y="536"/>
                    <a:pt x="561" y="537"/>
                    <a:pt x="566" y="537"/>
                  </a:cubicBezTo>
                  <a:cubicBezTo>
                    <a:pt x="581" y="537"/>
                    <a:pt x="597" y="530"/>
                    <a:pt x="609" y="518"/>
                  </a:cubicBezTo>
                  <a:cubicBezTo>
                    <a:pt x="625" y="501"/>
                    <a:pt x="625" y="460"/>
                    <a:pt x="601" y="444"/>
                  </a:cubicBezTo>
                  <a:lnTo>
                    <a:pt x="100" y="16"/>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11350050" y="2629250"/>
              <a:ext cx="21825" cy="18450"/>
            </a:xfrm>
            <a:custGeom>
              <a:avLst/>
              <a:gdLst/>
              <a:ahLst/>
              <a:cxnLst/>
              <a:rect l="l" t="t" r="r" b="b"/>
              <a:pathLst>
                <a:path w="873" h="738" extrusionOk="0">
                  <a:moveTo>
                    <a:pt x="84" y="1"/>
                  </a:moveTo>
                  <a:cubicBezTo>
                    <a:pt x="38" y="1"/>
                    <a:pt x="0" y="63"/>
                    <a:pt x="51" y="102"/>
                  </a:cubicBezTo>
                  <a:lnTo>
                    <a:pt x="782" y="718"/>
                  </a:lnTo>
                  <a:cubicBezTo>
                    <a:pt x="790" y="726"/>
                    <a:pt x="790" y="734"/>
                    <a:pt x="799" y="734"/>
                  </a:cubicBezTo>
                  <a:cubicBezTo>
                    <a:pt x="805" y="737"/>
                    <a:pt x="811" y="738"/>
                    <a:pt x="817" y="738"/>
                  </a:cubicBezTo>
                  <a:cubicBezTo>
                    <a:pt x="832" y="738"/>
                    <a:pt x="844" y="730"/>
                    <a:pt x="856" y="718"/>
                  </a:cubicBezTo>
                  <a:cubicBezTo>
                    <a:pt x="873" y="693"/>
                    <a:pt x="873" y="660"/>
                    <a:pt x="856" y="644"/>
                  </a:cubicBezTo>
                  <a:lnTo>
                    <a:pt x="125" y="19"/>
                  </a:lnTo>
                  <a:cubicBezTo>
                    <a:pt x="112" y="6"/>
                    <a:pt x="97"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1332650" y="2631100"/>
              <a:ext cx="16325" cy="13500"/>
            </a:xfrm>
            <a:custGeom>
              <a:avLst/>
              <a:gdLst/>
              <a:ahLst/>
              <a:cxnLst/>
              <a:rect l="l" t="t" r="r" b="b"/>
              <a:pathLst>
                <a:path w="653" h="540" extrusionOk="0">
                  <a:moveTo>
                    <a:pt x="81" y="0"/>
                  </a:moveTo>
                  <a:cubicBezTo>
                    <a:pt x="36" y="0"/>
                    <a:pt x="0" y="62"/>
                    <a:pt x="40" y="102"/>
                  </a:cubicBezTo>
                  <a:lnTo>
                    <a:pt x="541" y="529"/>
                  </a:lnTo>
                  <a:cubicBezTo>
                    <a:pt x="550" y="529"/>
                    <a:pt x="558" y="537"/>
                    <a:pt x="566" y="537"/>
                  </a:cubicBezTo>
                  <a:cubicBezTo>
                    <a:pt x="572" y="539"/>
                    <a:pt x="577" y="539"/>
                    <a:pt x="582" y="539"/>
                  </a:cubicBezTo>
                  <a:cubicBezTo>
                    <a:pt x="629" y="539"/>
                    <a:pt x="652" y="476"/>
                    <a:pt x="615" y="447"/>
                  </a:cubicBezTo>
                  <a:lnTo>
                    <a:pt x="114" y="11"/>
                  </a:lnTo>
                  <a:cubicBezTo>
                    <a:pt x="103" y="3"/>
                    <a:pt x="92"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11307550" y="2669875"/>
              <a:ext cx="113025" cy="47925"/>
            </a:xfrm>
            <a:custGeom>
              <a:avLst/>
              <a:gdLst/>
              <a:ahLst/>
              <a:cxnLst/>
              <a:rect l="l" t="t" r="r" b="b"/>
              <a:pathLst>
                <a:path w="4521" h="1917" extrusionOk="0">
                  <a:moveTo>
                    <a:pt x="2448" y="1"/>
                  </a:moveTo>
                  <a:cubicBezTo>
                    <a:pt x="2364" y="1"/>
                    <a:pt x="2280" y="5"/>
                    <a:pt x="2195" y="13"/>
                  </a:cubicBezTo>
                  <a:cubicBezTo>
                    <a:pt x="962" y="145"/>
                    <a:pt x="0" y="663"/>
                    <a:pt x="58" y="1180"/>
                  </a:cubicBezTo>
                  <a:cubicBezTo>
                    <a:pt x="100" y="1619"/>
                    <a:pt x="857" y="1916"/>
                    <a:pt x="1838" y="1916"/>
                  </a:cubicBezTo>
                  <a:cubicBezTo>
                    <a:pt x="2013" y="1916"/>
                    <a:pt x="2196" y="1907"/>
                    <a:pt x="2384" y="1887"/>
                  </a:cubicBezTo>
                  <a:cubicBezTo>
                    <a:pt x="3625" y="1764"/>
                    <a:pt x="4520" y="720"/>
                    <a:pt x="4520" y="720"/>
                  </a:cubicBezTo>
                  <a:cubicBezTo>
                    <a:pt x="4520" y="720"/>
                    <a:pt x="3573" y="1"/>
                    <a:pt x="244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1294600" y="2688275"/>
              <a:ext cx="109950" cy="13800"/>
            </a:xfrm>
            <a:custGeom>
              <a:avLst/>
              <a:gdLst/>
              <a:ahLst/>
              <a:cxnLst/>
              <a:rect l="l" t="t" r="r" b="b"/>
              <a:pathLst>
                <a:path w="4398" h="552" extrusionOk="0">
                  <a:moveTo>
                    <a:pt x="4332" y="0"/>
                  </a:moveTo>
                  <a:lnTo>
                    <a:pt x="58" y="444"/>
                  </a:lnTo>
                  <a:cubicBezTo>
                    <a:pt x="1" y="452"/>
                    <a:pt x="1" y="526"/>
                    <a:pt x="42" y="543"/>
                  </a:cubicBezTo>
                  <a:lnTo>
                    <a:pt x="42" y="551"/>
                  </a:lnTo>
                  <a:lnTo>
                    <a:pt x="66" y="551"/>
                  </a:lnTo>
                  <a:lnTo>
                    <a:pt x="4340" y="107"/>
                  </a:lnTo>
                  <a:cubicBezTo>
                    <a:pt x="4373" y="107"/>
                    <a:pt x="4397" y="83"/>
                    <a:pt x="4389" y="50"/>
                  </a:cubicBezTo>
                  <a:cubicBezTo>
                    <a:pt x="4389" y="17"/>
                    <a:pt x="4364" y="0"/>
                    <a:pt x="43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11380900" y="2677450"/>
              <a:ext cx="13500" cy="15775"/>
            </a:xfrm>
            <a:custGeom>
              <a:avLst/>
              <a:gdLst/>
              <a:ahLst/>
              <a:cxnLst/>
              <a:rect l="l" t="t" r="r" b="b"/>
              <a:pathLst>
                <a:path w="540" h="631" extrusionOk="0">
                  <a:moveTo>
                    <a:pt x="464" y="0"/>
                  </a:moveTo>
                  <a:cubicBezTo>
                    <a:pt x="449" y="0"/>
                    <a:pt x="433" y="7"/>
                    <a:pt x="419" y="23"/>
                  </a:cubicBezTo>
                  <a:lnTo>
                    <a:pt x="17" y="540"/>
                  </a:lnTo>
                  <a:cubicBezTo>
                    <a:pt x="0" y="565"/>
                    <a:pt x="8" y="598"/>
                    <a:pt x="25" y="614"/>
                  </a:cubicBezTo>
                  <a:cubicBezTo>
                    <a:pt x="33" y="622"/>
                    <a:pt x="41" y="622"/>
                    <a:pt x="50" y="631"/>
                  </a:cubicBezTo>
                  <a:cubicBezTo>
                    <a:pt x="66" y="631"/>
                    <a:pt x="91" y="622"/>
                    <a:pt x="107" y="606"/>
                  </a:cubicBezTo>
                  <a:lnTo>
                    <a:pt x="510" y="88"/>
                  </a:lnTo>
                  <a:cubicBezTo>
                    <a:pt x="540" y="47"/>
                    <a:pt x="504" y="0"/>
                    <a:pt x="4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1363225" y="2679225"/>
              <a:ext cx="13175" cy="15850"/>
            </a:xfrm>
            <a:custGeom>
              <a:avLst/>
              <a:gdLst/>
              <a:ahLst/>
              <a:cxnLst/>
              <a:rect l="l" t="t" r="r" b="b"/>
              <a:pathLst>
                <a:path w="527" h="634" extrusionOk="0">
                  <a:moveTo>
                    <a:pt x="473" y="1"/>
                  </a:moveTo>
                  <a:cubicBezTo>
                    <a:pt x="455" y="1"/>
                    <a:pt x="436" y="10"/>
                    <a:pt x="420" y="26"/>
                  </a:cubicBezTo>
                  <a:lnTo>
                    <a:pt x="17" y="543"/>
                  </a:lnTo>
                  <a:cubicBezTo>
                    <a:pt x="0" y="568"/>
                    <a:pt x="9" y="601"/>
                    <a:pt x="25" y="617"/>
                  </a:cubicBezTo>
                  <a:cubicBezTo>
                    <a:pt x="33" y="625"/>
                    <a:pt x="42" y="625"/>
                    <a:pt x="50" y="634"/>
                  </a:cubicBezTo>
                  <a:cubicBezTo>
                    <a:pt x="66" y="634"/>
                    <a:pt x="91" y="625"/>
                    <a:pt x="107" y="609"/>
                  </a:cubicBezTo>
                  <a:lnTo>
                    <a:pt x="510" y="91"/>
                  </a:lnTo>
                  <a:cubicBezTo>
                    <a:pt x="526" y="67"/>
                    <a:pt x="526" y="34"/>
                    <a:pt x="502" y="9"/>
                  </a:cubicBezTo>
                  <a:cubicBezTo>
                    <a:pt x="493" y="3"/>
                    <a:pt x="483" y="1"/>
                    <a:pt x="4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1345550" y="2675100"/>
              <a:ext cx="18225" cy="21700"/>
            </a:xfrm>
            <a:custGeom>
              <a:avLst/>
              <a:gdLst/>
              <a:ahLst/>
              <a:cxnLst/>
              <a:rect l="l" t="t" r="r" b="b"/>
              <a:pathLst>
                <a:path w="729" h="868" extrusionOk="0">
                  <a:moveTo>
                    <a:pt x="645" y="1"/>
                  </a:moveTo>
                  <a:cubicBezTo>
                    <a:pt x="632" y="1"/>
                    <a:pt x="619" y="6"/>
                    <a:pt x="609" y="18"/>
                  </a:cubicBezTo>
                  <a:lnTo>
                    <a:pt x="17" y="782"/>
                  </a:lnTo>
                  <a:cubicBezTo>
                    <a:pt x="1" y="807"/>
                    <a:pt x="9" y="840"/>
                    <a:pt x="34" y="856"/>
                  </a:cubicBezTo>
                  <a:cubicBezTo>
                    <a:pt x="34" y="864"/>
                    <a:pt x="42" y="864"/>
                    <a:pt x="50" y="864"/>
                  </a:cubicBezTo>
                  <a:cubicBezTo>
                    <a:pt x="54" y="867"/>
                    <a:pt x="59" y="868"/>
                    <a:pt x="65" y="868"/>
                  </a:cubicBezTo>
                  <a:cubicBezTo>
                    <a:pt x="79" y="868"/>
                    <a:pt x="96" y="860"/>
                    <a:pt x="108" y="848"/>
                  </a:cubicBezTo>
                  <a:lnTo>
                    <a:pt x="691" y="92"/>
                  </a:lnTo>
                  <a:cubicBezTo>
                    <a:pt x="728" y="49"/>
                    <a:pt x="686" y="1"/>
                    <a:pt x="6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11327900" y="2682800"/>
              <a:ext cx="13650" cy="15850"/>
            </a:xfrm>
            <a:custGeom>
              <a:avLst/>
              <a:gdLst/>
              <a:ahLst/>
              <a:cxnLst/>
              <a:rect l="l" t="t" r="r" b="b"/>
              <a:pathLst>
                <a:path w="546" h="634" extrusionOk="0">
                  <a:moveTo>
                    <a:pt x="468" y="0"/>
                  </a:moveTo>
                  <a:cubicBezTo>
                    <a:pt x="453" y="0"/>
                    <a:pt x="439" y="7"/>
                    <a:pt x="427" y="22"/>
                  </a:cubicBezTo>
                  <a:lnTo>
                    <a:pt x="25" y="548"/>
                  </a:lnTo>
                  <a:cubicBezTo>
                    <a:pt x="0" y="573"/>
                    <a:pt x="8" y="606"/>
                    <a:pt x="33" y="622"/>
                  </a:cubicBezTo>
                  <a:lnTo>
                    <a:pt x="49" y="630"/>
                  </a:lnTo>
                  <a:cubicBezTo>
                    <a:pt x="54" y="633"/>
                    <a:pt x="59" y="634"/>
                    <a:pt x="64" y="634"/>
                  </a:cubicBezTo>
                  <a:cubicBezTo>
                    <a:pt x="78" y="634"/>
                    <a:pt x="95" y="626"/>
                    <a:pt x="107" y="614"/>
                  </a:cubicBezTo>
                  <a:lnTo>
                    <a:pt x="510" y="88"/>
                  </a:lnTo>
                  <a:cubicBezTo>
                    <a:pt x="545" y="46"/>
                    <a:pt x="507"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1381100" y="2690450"/>
              <a:ext cx="15425" cy="13550"/>
            </a:xfrm>
            <a:custGeom>
              <a:avLst/>
              <a:gdLst/>
              <a:ahLst/>
              <a:cxnLst/>
              <a:rect l="l" t="t" r="r" b="b"/>
              <a:pathLst>
                <a:path w="617" h="542" extrusionOk="0">
                  <a:moveTo>
                    <a:pt x="58" y="1"/>
                  </a:moveTo>
                  <a:cubicBezTo>
                    <a:pt x="42" y="1"/>
                    <a:pt x="26" y="7"/>
                    <a:pt x="17" y="20"/>
                  </a:cubicBezTo>
                  <a:cubicBezTo>
                    <a:pt x="0" y="45"/>
                    <a:pt x="0" y="78"/>
                    <a:pt x="25" y="94"/>
                  </a:cubicBezTo>
                  <a:lnTo>
                    <a:pt x="526" y="530"/>
                  </a:lnTo>
                  <a:cubicBezTo>
                    <a:pt x="526" y="530"/>
                    <a:pt x="535" y="530"/>
                    <a:pt x="543" y="538"/>
                  </a:cubicBezTo>
                  <a:cubicBezTo>
                    <a:pt x="547" y="540"/>
                    <a:pt x="552" y="541"/>
                    <a:pt x="557" y="541"/>
                  </a:cubicBezTo>
                  <a:cubicBezTo>
                    <a:pt x="572" y="541"/>
                    <a:pt x="588" y="534"/>
                    <a:pt x="600" y="522"/>
                  </a:cubicBezTo>
                  <a:cubicBezTo>
                    <a:pt x="617" y="497"/>
                    <a:pt x="617" y="464"/>
                    <a:pt x="600" y="448"/>
                  </a:cubicBezTo>
                  <a:lnTo>
                    <a:pt x="91" y="12"/>
                  </a:lnTo>
                  <a:cubicBezTo>
                    <a:pt x="83" y="5"/>
                    <a:pt x="71"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1363225" y="2692300"/>
              <a:ext cx="15650" cy="13450"/>
            </a:xfrm>
            <a:custGeom>
              <a:avLst/>
              <a:gdLst/>
              <a:ahLst/>
              <a:cxnLst/>
              <a:rect l="l" t="t" r="r" b="b"/>
              <a:pathLst>
                <a:path w="626" h="538" extrusionOk="0">
                  <a:moveTo>
                    <a:pt x="63" y="1"/>
                  </a:moveTo>
                  <a:cubicBezTo>
                    <a:pt x="48" y="1"/>
                    <a:pt x="34" y="7"/>
                    <a:pt x="25" y="20"/>
                  </a:cubicBezTo>
                  <a:cubicBezTo>
                    <a:pt x="0" y="45"/>
                    <a:pt x="0" y="78"/>
                    <a:pt x="25" y="94"/>
                  </a:cubicBezTo>
                  <a:lnTo>
                    <a:pt x="526" y="522"/>
                  </a:lnTo>
                  <a:cubicBezTo>
                    <a:pt x="535" y="530"/>
                    <a:pt x="543" y="530"/>
                    <a:pt x="551" y="538"/>
                  </a:cubicBezTo>
                  <a:cubicBezTo>
                    <a:pt x="568" y="538"/>
                    <a:pt x="592" y="538"/>
                    <a:pt x="609" y="522"/>
                  </a:cubicBezTo>
                  <a:cubicBezTo>
                    <a:pt x="625" y="497"/>
                    <a:pt x="625" y="464"/>
                    <a:pt x="600" y="439"/>
                  </a:cubicBezTo>
                  <a:lnTo>
                    <a:pt x="99" y="12"/>
                  </a:lnTo>
                  <a:cubicBezTo>
                    <a:pt x="88" y="5"/>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11345350" y="2694350"/>
              <a:ext cx="21600" cy="18075"/>
            </a:xfrm>
            <a:custGeom>
              <a:avLst/>
              <a:gdLst/>
              <a:ahLst/>
              <a:cxnLst/>
              <a:rect l="l" t="t" r="r" b="b"/>
              <a:pathLst>
                <a:path w="864" h="723" extrusionOk="0">
                  <a:moveTo>
                    <a:pt x="73" y="0"/>
                  </a:moveTo>
                  <a:cubicBezTo>
                    <a:pt x="30" y="0"/>
                    <a:pt x="1" y="55"/>
                    <a:pt x="33" y="94"/>
                  </a:cubicBezTo>
                  <a:lnTo>
                    <a:pt x="765" y="711"/>
                  </a:lnTo>
                  <a:cubicBezTo>
                    <a:pt x="765" y="719"/>
                    <a:pt x="773" y="719"/>
                    <a:pt x="789" y="719"/>
                  </a:cubicBezTo>
                  <a:cubicBezTo>
                    <a:pt x="794" y="721"/>
                    <a:pt x="799" y="722"/>
                    <a:pt x="804" y="722"/>
                  </a:cubicBezTo>
                  <a:cubicBezTo>
                    <a:pt x="818" y="722"/>
                    <a:pt x="833" y="715"/>
                    <a:pt x="839" y="703"/>
                  </a:cubicBezTo>
                  <a:cubicBezTo>
                    <a:pt x="863" y="678"/>
                    <a:pt x="855" y="645"/>
                    <a:pt x="839" y="629"/>
                  </a:cubicBezTo>
                  <a:lnTo>
                    <a:pt x="107" y="12"/>
                  </a:lnTo>
                  <a:cubicBezTo>
                    <a:pt x="96" y="4"/>
                    <a:pt x="84"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11327550" y="2695900"/>
              <a:ext cx="16325" cy="13575"/>
            </a:xfrm>
            <a:custGeom>
              <a:avLst/>
              <a:gdLst/>
              <a:ahLst/>
              <a:cxnLst/>
              <a:rect l="l" t="t" r="r" b="b"/>
              <a:pathLst>
                <a:path w="653" h="543" extrusionOk="0">
                  <a:moveTo>
                    <a:pt x="75" y="1"/>
                  </a:moveTo>
                  <a:cubicBezTo>
                    <a:pt x="32" y="1"/>
                    <a:pt x="0" y="60"/>
                    <a:pt x="39" y="98"/>
                  </a:cubicBezTo>
                  <a:lnTo>
                    <a:pt x="540" y="525"/>
                  </a:lnTo>
                  <a:cubicBezTo>
                    <a:pt x="548" y="534"/>
                    <a:pt x="556" y="534"/>
                    <a:pt x="565" y="542"/>
                  </a:cubicBezTo>
                  <a:cubicBezTo>
                    <a:pt x="568" y="542"/>
                    <a:pt x="571" y="543"/>
                    <a:pt x="574" y="543"/>
                  </a:cubicBezTo>
                  <a:cubicBezTo>
                    <a:pt x="626" y="543"/>
                    <a:pt x="653" y="482"/>
                    <a:pt x="614" y="443"/>
                  </a:cubicBezTo>
                  <a:lnTo>
                    <a:pt x="113" y="16"/>
                  </a:lnTo>
                  <a:cubicBezTo>
                    <a:pt x="100" y="5"/>
                    <a:pt x="87"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1160250" y="2442400"/>
              <a:ext cx="113025" cy="47600"/>
            </a:xfrm>
            <a:custGeom>
              <a:avLst/>
              <a:gdLst/>
              <a:ahLst/>
              <a:cxnLst/>
              <a:rect l="l" t="t" r="r" b="b"/>
              <a:pathLst>
                <a:path w="4521" h="1904" extrusionOk="0">
                  <a:moveTo>
                    <a:pt x="2127" y="0"/>
                  </a:moveTo>
                  <a:cubicBezTo>
                    <a:pt x="972" y="0"/>
                    <a:pt x="0" y="779"/>
                    <a:pt x="0" y="779"/>
                  </a:cubicBezTo>
                  <a:cubicBezTo>
                    <a:pt x="0" y="779"/>
                    <a:pt x="929" y="1798"/>
                    <a:pt x="2170" y="1889"/>
                  </a:cubicBezTo>
                  <a:cubicBezTo>
                    <a:pt x="2302" y="1899"/>
                    <a:pt x="2432" y="1903"/>
                    <a:pt x="2559" y="1903"/>
                  </a:cubicBezTo>
                  <a:cubicBezTo>
                    <a:pt x="3613" y="1903"/>
                    <a:pt x="4442" y="1579"/>
                    <a:pt x="4479" y="1116"/>
                  </a:cubicBezTo>
                  <a:cubicBezTo>
                    <a:pt x="4520" y="599"/>
                    <a:pt x="3542" y="97"/>
                    <a:pt x="2309" y="7"/>
                  </a:cubicBezTo>
                  <a:cubicBezTo>
                    <a:pt x="2248" y="3"/>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1176475" y="2461675"/>
              <a:ext cx="110150" cy="10900"/>
            </a:xfrm>
            <a:custGeom>
              <a:avLst/>
              <a:gdLst/>
              <a:ahLst/>
              <a:cxnLst/>
              <a:rect l="l" t="t" r="r" b="b"/>
              <a:pathLst>
                <a:path w="4406" h="436" extrusionOk="0">
                  <a:moveTo>
                    <a:pt x="58" y="0"/>
                  </a:moveTo>
                  <a:cubicBezTo>
                    <a:pt x="33" y="0"/>
                    <a:pt x="9" y="25"/>
                    <a:pt x="0" y="50"/>
                  </a:cubicBezTo>
                  <a:cubicBezTo>
                    <a:pt x="0" y="82"/>
                    <a:pt x="25" y="107"/>
                    <a:pt x="50" y="115"/>
                  </a:cubicBezTo>
                  <a:lnTo>
                    <a:pt x="4339" y="436"/>
                  </a:lnTo>
                  <a:lnTo>
                    <a:pt x="4364" y="436"/>
                  </a:lnTo>
                  <a:lnTo>
                    <a:pt x="4364" y="428"/>
                  </a:lnTo>
                  <a:cubicBezTo>
                    <a:pt x="4405" y="403"/>
                    <a:pt x="4397" y="337"/>
                    <a:pt x="4348" y="321"/>
                  </a:cubicBezTo>
                  <a:lnTo>
                    <a:pt x="58"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1186550" y="2450500"/>
              <a:ext cx="13575" cy="15600"/>
            </a:xfrm>
            <a:custGeom>
              <a:avLst/>
              <a:gdLst/>
              <a:ahLst/>
              <a:cxnLst/>
              <a:rect l="l" t="t" r="r" b="b"/>
              <a:pathLst>
                <a:path w="543" h="624" extrusionOk="0">
                  <a:moveTo>
                    <a:pt x="62" y="0"/>
                  </a:moveTo>
                  <a:cubicBezTo>
                    <a:pt x="49" y="0"/>
                    <a:pt x="36" y="4"/>
                    <a:pt x="25" y="12"/>
                  </a:cubicBezTo>
                  <a:cubicBezTo>
                    <a:pt x="8" y="36"/>
                    <a:pt x="0" y="69"/>
                    <a:pt x="17" y="94"/>
                  </a:cubicBezTo>
                  <a:lnTo>
                    <a:pt x="436" y="603"/>
                  </a:lnTo>
                  <a:cubicBezTo>
                    <a:pt x="448" y="615"/>
                    <a:pt x="464" y="623"/>
                    <a:pt x="482" y="623"/>
                  </a:cubicBezTo>
                  <a:cubicBezTo>
                    <a:pt x="488" y="623"/>
                    <a:pt x="495" y="622"/>
                    <a:pt x="501" y="620"/>
                  </a:cubicBezTo>
                  <a:cubicBezTo>
                    <a:pt x="501" y="620"/>
                    <a:pt x="510" y="612"/>
                    <a:pt x="518" y="612"/>
                  </a:cubicBezTo>
                  <a:cubicBezTo>
                    <a:pt x="534" y="595"/>
                    <a:pt x="543" y="554"/>
                    <a:pt x="526" y="538"/>
                  </a:cubicBezTo>
                  <a:lnTo>
                    <a:pt x="107" y="20"/>
                  </a:lnTo>
                  <a:cubicBezTo>
                    <a:pt x="93"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1204200" y="2451850"/>
              <a:ext cx="13600" cy="15675"/>
            </a:xfrm>
            <a:custGeom>
              <a:avLst/>
              <a:gdLst/>
              <a:ahLst/>
              <a:cxnLst/>
              <a:rect l="l" t="t" r="r" b="b"/>
              <a:pathLst>
                <a:path w="544" h="627" extrusionOk="0">
                  <a:moveTo>
                    <a:pt x="60" y="0"/>
                  </a:moveTo>
                  <a:cubicBezTo>
                    <a:pt x="48" y="0"/>
                    <a:pt x="36" y="5"/>
                    <a:pt x="26" y="15"/>
                  </a:cubicBezTo>
                  <a:cubicBezTo>
                    <a:pt x="9" y="32"/>
                    <a:pt x="1" y="65"/>
                    <a:pt x="17" y="89"/>
                  </a:cubicBezTo>
                  <a:lnTo>
                    <a:pt x="436" y="607"/>
                  </a:lnTo>
                  <a:cubicBezTo>
                    <a:pt x="448" y="619"/>
                    <a:pt x="465" y="627"/>
                    <a:pt x="483" y="627"/>
                  </a:cubicBezTo>
                  <a:cubicBezTo>
                    <a:pt x="489" y="627"/>
                    <a:pt x="496" y="626"/>
                    <a:pt x="502" y="623"/>
                  </a:cubicBezTo>
                  <a:cubicBezTo>
                    <a:pt x="502" y="615"/>
                    <a:pt x="510" y="615"/>
                    <a:pt x="519" y="615"/>
                  </a:cubicBezTo>
                  <a:cubicBezTo>
                    <a:pt x="535" y="590"/>
                    <a:pt x="543" y="558"/>
                    <a:pt x="527" y="533"/>
                  </a:cubicBezTo>
                  <a:lnTo>
                    <a:pt x="108" y="23"/>
                  </a:lnTo>
                  <a:cubicBezTo>
                    <a:pt x="93" y="9"/>
                    <a:pt x="76"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11217150" y="2447425"/>
              <a:ext cx="18300" cy="21325"/>
            </a:xfrm>
            <a:custGeom>
              <a:avLst/>
              <a:gdLst/>
              <a:ahLst/>
              <a:cxnLst/>
              <a:rect l="l" t="t" r="r" b="b"/>
              <a:pathLst>
                <a:path w="732" h="853" extrusionOk="0">
                  <a:moveTo>
                    <a:pt x="63" y="0"/>
                  </a:moveTo>
                  <a:cubicBezTo>
                    <a:pt x="52" y="0"/>
                    <a:pt x="41" y="4"/>
                    <a:pt x="33" y="11"/>
                  </a:cubicBezTo>
                  <a:cubicBezTo>
                    <a:pt x="9" y="36"/>
                    <a:pt x="1" y="69"/>
                    <a:pt x="25" y="94"/>
                  </a:cubicBezTo>
                  <a:lnTo>
                    <a:pt x="625" y="833"/>
                  </a:lnTo>
                  <a:cubicBezTo>
                    <a:pt x="637" y="845"/>
                    <a:pt x="654" y="853"/>
                    <a:pt x="671" y="853"/>
                  </a:cubicBezTo>
                  <a:cubicBezTo>
                    <a:pt x="678" y="853"/>
                    <a:pt x="684" y="852"/>
                    <a:pt x="691" y="850"/>
                  </a:cubicBezTo>
                  <a:cubicBezTo>
                    <a:pt x="691" y="850"/>
                    <a:pt x="699" y="841"/>
                    <a:pt x="707" y="841"/>
                  </a:cubicBezTo>
                  <a:cubicBezTo>
                    <a:pt x="732" y="825"/>
                    <a:pt x="732" y="784"/>
                    <a:pt x="716" y="767"/>
                  </a:cubicBezTo>
                  <a:lnTo>
                    <a:pt x="107" y="20"/>
                  </a:lnTo>
                  <a:cubicBezTo>
                    <a:pt x="94" y="6"/>
                    <a:pt x="78"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1239550" y="2454500"/>
              <a:ext cx="13575" cy="15625"/>
            </a:xfrm>
            <a:custGeom>
              <a:avLst/>
              <a:gdLst/>
              <a:ahLst/>
              <a:cxnLst/>
              <a:rect l="l" t="t" r="r" b="b"/>
              <a:pathLst>
                <a:path w="543" h="625" extrusionOk="0">
                  <a:moveTo>
                    <a:pt x="63" y="1"/>
                  </a:moveTo>
                  <a:cubicBezTo>
                    <a:pt x="51" y="1"/>
                    <a:pt x="41" y="5"/>
                    <a:pt x="33" y="16"/>
                  </a:cubicBezTo>
                  <a:cubicBezTo>
                    <a:pt x="9" y="33"/>
                    <a:pt x="0" y="65"/>
                    <a:pt x="25" y="90"/>
                  </a:cubicBezTo>
                  <a:lnTo>
                    <a:pt x="444" y="600"/>
                  </a:lnTo>
                  <a:cubicBezTo>
                    <a:pt x="452" y="624"/>
                    <a:pt x="477" y="624"/>
                    <a:pt x="502" y="624"/>
                  </a:cubicBezTo>
                  <a:cubicBezTo>
                    <a:pt x="510" y="616"/>
                    <a:pt x="510" y="616"/>
                    <a:pt x="518" y="608"/>
                  </a:cubicBezTo>
                  <a:cubicBezTo>
                    <a:pt x="543" y="591"/>
                    <a:pt x="543" y="558"/>
                    <a:pt x="526" y="534"/>
                  </a:cubicBezTo>
                  <a:lnTo>
                    <a:pt x="107" y="16"/>
                  </a:lnTo>
                  <a:cubicBezTo>
                    <a:pt x="94" y="7"/>
                    <a:pt x="78"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11184400" y="2463250"/>
              <a:ext cx="15725" cy="13925"/>
            </a:xfrm>
            <a:custGeom>
              <a:avLst/>
              <a:gdLst/>
              <a:ahLst/>
              <a:cxnLst/>
              <a:rect l="l" t="t" r="r" b="b"/>
              <a:pathLst>
                <a:path w="629" h="557" extrusionOk="0">
                  <a:moveTo>
                    <a:pt x="567" y="1"/>
                  </a:moveTo>
                  <a:cubicBezTo>
                    <a:pt x="553" y="1"/>
                    <a:pt x="538" y="7"/>
                    <a:pt x="530" y="19"/>
                  </a:cubicBezTo>
                  <a:lnTo>
                    <a:pt x="37" y="463"/>
                  </a:lnTo>
                  <a:cubicBezTo>
                    <a:pt x="0" y="500"/>
                    <a:pt x="29" y="556"/>
                    <a:pt x="76" y="556"/>
                  </a:cubicBezTo>
                  <a:cubicBezTo>
                    <a:pt x="82" y="556"/>
                    <a:pt x="88" y="555"/>
                    <a:pt x="94" y="554"/>
                  </a:cubicBezTo>
                  <a:cubicBezTo>
                    <a:pt x="103" y="554"/>
                    <a:pt x="111" y="545"/>
                    <a:pt x="119" y="537"/>
                  </a:cubicBezTo>
                  <a:lnTo>
                    <a:pt x="604" y="93"/>
                  </a:lnTo>
                  <a:cubicBezTo>
                    <a:pt x="629" y="77"/>
                    <a:pt x="629" y="44"/>
                    <a:pt x="604" y="19"/>
                  </a:cubicBezTo>
                  <a:cubicBezTo>
                    <a:pt x="596" y="7"/>
                    <a:pt x="581" y="1"/>
                    <a:pt x="5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11202350" y="2464700"/>
              <a:ext cx="15250" cy="13850"/>
            </a:xfrm>
            <a:custGeom>
              <a:avLst/>
              <a:gdLst/>
              <a:ahLst/>
              <a:cxnLst/>
              <a:rect l="l" t="t" r="r" b="b"/>
              <a:pathLst>
                <a:path w="610" h="554" extrusionOk="0">
                  <a:moveTo>
                    <a:pt x="552" y="0"/>
                  </a:moveTo>
                  <a:cubicBezTo>
                    <a:pt x="537" y="0"/>
                    <a:pt x="523" y="7"/>
                    <a:pt x="510" y="19"/>
                  </a:cubicBezTo>
                  <a:lnTo>
                    <a:pt x="26" y="455"/>
                  </a:lnTo>
                  <a:cubicBezTo>
                    <a:pt x="1" y="479"/>
                    <a:pt x="1" y="512"/>
                    <a:pt x="26" y="537"/>
                  </a:cubicBezTo>
                  <a:cubicBezTo>
                    <a:pt x="42" y="553"/>
                    <a:pt x="58" y="553"/>
                    <a:pt x="83" y="553"/>
                  </a:cubicBezTo>
                  <a:cubicBezTo>
                    <a:pt x="91" y="545"/>
                    <a:pt x="100" y="545"/>
                    <a:pt x="100" y="537"/>
                  </a:cubicBezTo>
                  <a:lnTo>
                    <a:pt x="593" y="93"/>
                  </a:lnTo>
                  <a:cubicBezTo>
                    <a:pt x="609" y="68"/>
                    <a:pt x="609" y="35"/>
                    <a:pt x="593" y="19"/>
                  </a:cubicBezTo>
                  <a:cubicBezTo>
                    <a:pt x="580" y="7"/>
                    <a:pt x="566" y="0"/>
                    <a:pt x="5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11214700" y="2465925"/>
              <a:ext cx="21250" cy="18975"/>
            </a:xfrm>
            <a:custGeom>
              <a:avLst/>
              <a:gdLst/>
              <a:ahLst/>
              <a:cxnLst/>
              <a:rect l="l" t="t" r="r" b="b"/>
              <a:pathLst>
                <a:path w="850" h="759" extrusionOk="0">
                  <a:moveTo>
                    <a:pt x="768" y="1"/>
                  </a:moveTo>
                  <a:cubicBezTo>
                    <a:pt x="756" y="1"/>
                    <a:pt x="743" y="6"/>
                    <a:pt x="731" y="19"/>
                  </a:cubicBezTo>
                  <a:lnTo>
                    <a:pt x="16" y="660"/>
                  </a:lnTo>
                  <a:cubicBezTo>
                    <a:pt x="0" y="685"/>
                    <a:pt x="0" y="718"/>
                    <a:pt x="16" y="742"/>
                  </a:cubicBezTo>
                  <a:cubicBezTo>
                    <a:pt x="33" y="759"/>
                    <a:pt x="58" y="759"/>
                    <a:pt x="74" y="759"/>
                  </a:cubicBezTo>
                  <a:cubicBezTo>
                    <a:pt x="82" y="751"/>
                    <a:pt x="82" y="751"/>
                    <a:pt x="90" y="742"/>
                  </a:cubicBezTo>
                  <a:lnTo>
                    <a:pt x="805" y="101"/>
                  </a:lnTo>
                  <a:cubicBezTo>
                    <a:pt x="850" y="63"/>
                    <a:pt x="811" y="1"/>
                    <a:pt x="7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1237900" y="2467175"/>
              <a:ext cx="15725" cy="14025"/>
            </a:xfrm>
            <a:custGeom>
              <a:avLst/>
              <a:gdLst/>
              <a:ahLst/>
              <a:cxnLst/>
              <a:rect l="l" t="t" r="r" b="b"/>
              <a:pathLst>
                <a:path w="629" h="561" extrusionOk="0">
                  <a:moveTo>
                    <a:pt x="547" y="0"/>
                  </a:moveTo>
                  <a:cubicBezTo>
                    <a:pt x="534" y="0"/>
                    <a:pt x="521" y="5"/>
                    <a:pt x="510" y="19"/>
                  </a:cubicBezTo>
                  <a:lnTo>
                    <a:pt x="17" y="462"/>
                  </a:lnTo>
                  <a:cubicBezTo>
                    <a:pt x="1" y="487"/>
                    <a:pt x="1" y="520"/>
                    <a:pt x="17" y="545"/>
                  </a:cubicBezTo>
                  <a:cubicBezTo>
                    <a:pt x="33" y="561"/>
                    <a:pt x="58" y="561"/>
                    <a:pt x="75" y="561"/>
                  </a:cubicBezTo>
                  <a:cubicBezTo>
                    <a:pt x="83" y="553"/>
                    <a:pt x="83" y="553"/>
                    <a:pt x="91" y="545"/>
                  </a:cubicBezTo>
                  <a:lnTo>
                    <a:pt x="584" y="101"/>
                  </a:lnTo>
                  <a:cubicBezTo>
                    <a:pt x="629" y="63"/>
                    <a:pt x="590" y="0"/>
                    <a:pt x="5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11168675" y="2502250"/>
              <a:ext cx="112600" cy="47200"/>
            </a:xfrm>
            <a:custGeom>
              <a:avLst/>
              <a:gdLst/>
              <a:ahLst/>
              <a:cxnLst/>
              <a:rect l="l" t="t" r="r" b="b"/>
              <a:pathLst>
                <a:path w="4504" h="1888" extrusionOk="0">
                  <a:moveTo>
                    <a:pt x="2423" y="0"/>
                  </a:moveTo>
                  <a:cubicBezTo>
                    <a:pt x="2353" y="0"/>
                    <a:pt x="2282" y="2"/>
                    <a:pt x="2211" y="4"/>
                  </a:cubicBezTo>
                  <a:cubicBezTo>
                    <a:pt x="970" y="45"/>
                    <a:pt x="0" y="1023"/>
                    <a:pt x="0" y="1023"/>
                  </a:cubicBezTo>
                  <a:cubicBezTo>
                    <a:pt x="0" y="1023"/>
                    <a:pt x="990" y="1888"/>
                    <a:pt x="2194" y="1888"/>
                  </a:cubicBezTo>
                  <a:cubicBezTo>
                    <a:pt x="2221" y="1888"/>
                    <a:pt x="2249" y="1887"/>
                    <a:pt x="2277" y="1886"/>
                  </a:cubicBezTo>
                  <a:cubicBezTo>
                    <a:pt x="3517" y="1837"/>
                    <a:pt x="4504" y="1385"/>
                    <a:pt x="4487" y="867"/>
                  </a:cubicBezTo>
                  <a:cubicBezTo>
                    <a:pt x="4472" y="372"/>
                    <a:pt x="3566" y="0"/>
                    <a:pt x="242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11184475" y="2521875"/>
              <a:ext cx="110775" cy="6600"/>
            </a:xfrm>
            <a:custGeom>
              <a:avLst/>
              <a:gdLst/>
              <a:ahLst/>
              <a:cxnLst/>
              <a:rect l="l" t="t" r="r" b="b"/>
              <a:pathLst>
                <a:path w="4431" h="264" extrusionOk="0">
                  <a:moveTo>
                    <a:pt x="4373" y="0"/>
                  </a:moveTo>
                  <a:lnTo>
                    <a:pt x="75" y="156"/>
                  </a:lnTo>
                  <a:cubicBezTo>
                    <a:pt x="1" y="156"/>
                    <a:pt x="1" y="263"/>
                    <a:pt x="75" y="263"/>
                  </a:cubicBezTo>
                  <a:lnTo>
                    <a:pt x="4373" y="107"/>
                  </a:lnTo>
                  <a:lnTo>
                    <a:pt x="4389" y="107"/>
                  </a:lnTo>
                  <a:cubicBezTo>
                    <a:pt x="4414" y="99"/>
                    <a:pt x="4430" y="74"/>
                    <a:pt x="4430" y="49"/>
                  </a:cubicBezTo>
                  <a:cubicBezTo>
                    <a:pt x="4430" y="25"/>
                    <a:pt x="4406" y="0"/>
                    <a:pt x="43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11193100" y="2513275"/>
              <a:ext cx="15450" cy="14500"/>
            </a:xfrm>
            <a:custGeom>
              <a:avLst/>
              <a:gdLst/>
              <a:ahLst/>
              <a:cxnLst/>
              <a:rect l="l" t="t" r="r" b="b"/>
              <a:pathLst>
                <a:path w="618" h="580" extrusionOk="0">
                  <a:moveTo>
                    <a:pt x="83" y="1"/>
                  </a:moveTo>
                  <a:cubicBezTo>
                    <a:pt x="40" y="1"/>
                    <a:pt x="1" y="62"/>
                    <a:pt x="50" y="106"/>
                  </a:cubicBezTo>
                  <a:lnTo>
                    <a:pt x="519" y="566"/>
                  </a:lnTo>
                  <a:cubicBezTo>
                    <a:pt x="528" y="576"/>
                    <a:pt x="541" y="580"/>
                    <a:pt x="553" y="580"/>
                  </a:cubicBezTo>
                  <a:cubicBezTo>
                    <a:pt x="561" y="580"/>
                    <a:pt x="570" y="578"/>
                    <a:pt x="576" y="574"/>
                  </a:cubicBezTo>
                  <a:cubicBezTo>
                    <a:pt x="585" y="574"/>
                    <a:pt x="593" y="566"/>
                    <a:pt x="593" y="566"/>
                  </a:cubicBezTo>
                  <a:cubicBezTo>
                    <a:pt x="617" y="541"/>
                    <a:pt x="617" y="508"/>
                    <a:pt x="593" y="484"/>
                  </a:cubicBezTo>
                  <a:lnTo>
                    <a:pt x="124" y="24"/>
                  </a:lnTo>
                  <a:cubicBezTo>
                    <a:pt x="112"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11211400" y="2512925"/>
              <a:ext cx="14825" cy="14225"/>
            </a:xfrm>
            <a:custGeom>
              <a:avLst/>
              <a:gdLst/>
              <a:ahLst/>
              <a:cxnLst/>
              <a:rect l="l" t="t" r="r" b="b"/>
              <a:pathLst>
                <a:path w="593" h="569" extrusionOk="0">
                  <a:moveTo>
                    <a:pt x="62" y="1"/>
                  </a:moveTo>
                  <a:cubicBezTo>
                    <a:pt x="48" y="1"/>
                    <a:pt x="33" y="5"/>
                    <a:pt x="25" y="13"/>
                  </a:cubicBezTo>
                  <a:cubicBezTo>
                    <a:pt x="1" y="38"/>
                    <a:pt x="1" y="70"/>
                    <a:pt x="25" y="95"/>
                  </a:cubicBezTo>
                  <a:lnTo>
                    <a:pt x="494" y="555"/>
                  </a:lnTo>
                  <a:cubicBezTo>
                    <a:pt x="503" y="565"/>
                    <a:pt x="516" y="569"/>
                    <a:pt x="529" y="569"/>
                  </a:cubicBezTo>
                  <a:cubicBezTo>
                    <a:pt x="539" y="569"/>
                    <a:pt x="549" y="567"/>
                    <a:pt x="559" y="564"/>
                  </a:cubicBezTo>
                  <a:cubicBezTo>
                    <a:pt x="559" y="564"/>
                    <a:pt x="568" y="564"/>
                    <a:pt x="576" y="555"/>
                  </a:cubicBezTo>
                  <a:cubicBezTo>
                    <a:pt x="592" y="531"/>
                    <a:pt x="592" y="498"/>
                    <a:pt x="576" y="481"/>
                  </a:cubicBezTo>
                  <a:lnTo>
                    <a:pt x="99" y="13"/>
                  </a:lnTo>
                  <a:cubicBezTo>
                    <a:pt x="91" y="5"/>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11223400" y="2507000"/>
              <a:ext cx="20475" cy="19550"/>
            </a:xfrm>
            <a:custGeom>
              <a:avLst/>
              <a:gdLst/>
              <a:ahLst/>
              <a:cxnLst/>
              <a:rect l="l" t="t" r="r" b="b"/>
              <a:pathLst>
                <a:path w="819" h="782" extrusionOk="0">
                  <a:moveTo>
                    <a:pt x="74" y="0"/>
                  </a:moveTo>
                  <a:cubicBezTo>
                    <a:pt x="34" y="0"/>
                    <a:pt x="1" y="56"/>
                    <a:pt x="38" y="94"/>
                  </a:cubicBezTo>
                  <a:lnTo>
                    <a:pt x="729" y="768"/>
                  </a:lnTo>
                  <a:cubicBezTo>
                    <a:pt x="733" y="777"/>
                    <a:pt x="744" y="781"/>
                    <a:pt x="757" y="781"/>
                  </a:cubicBezTo>
                  <a:cubicBezTo>
                    <a:pt x="766" y="781"/>
                    <a:pt x="776" y="779"/>
                    <a:pt x="786" y="776"/>
                  </a:cubicBezTo>
                  <a:cubicBezTo>
                    <a:pt x="794" y="776"/>
                    <a:pt x="794" y="768"/>
                    <a:pt x="802" y="768"/>
                  </a:cubicBezTo>
                  <a:cubicBezTo>
                    <a:pt x="819" y="743"/>
                    <a:pt x="819" y="710"/>
                    <a:pt x="802" y="685"/>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11246950" y="2511700"/>
              <a:ext cx="14800" cy="14225"/>
            </a:xfrm>
            <a:custGeom>
              <a:avLst/>
              <a:gdLst/>
              <a:ahLst/>
              <a:cxnLst/>
              <a:rect l="l" t="t" r="r" b="b"/>
              <a:pathLst>
                <a:path w="592" h="569" extrusionOk="0">
                  <a:moveTo>
                    <a:pt x="58" y="0"/>
                  </a:moveTo>
                  <a:cubicBezTo>
                    <a:pt x="43" y="0"/>
                    <a:pt x="29" y="4"/>
                    <a:pt x="17" y="13"/>
                  </a:cubicBezTo>
                  <a:cubicBezTo>
                    <a:pt x="0" y="37"/>
                    <a:pt x="0" y="70"/>
                    <a:pt x="17"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1194550" y="2525100"/>
              <a:ext cx="14000" cy="15150"/>
            </a:xfrm>
            <a:custGeom>
              <a:avLst/>
              <a:gdLst/>
              <a:ahLst/>
              <a:cxnLst/>
              <a:rect l="l" t="t" r="r" b="b"/>
              <a:pathLst>
                <a:path w="560" h="606" extrusionOk="0">
                  <a:moveTo>
                    <a:pt x="495" y="1"/>
                  </a:moveTo>
                  <a:cubicBezTo>
                    <a:pt x="481" y="1"/>
                    <a:pt x="469" y="7"/>
                    <a:pt x="461" y="19"/>
                  </a:cubicBezTo>
                  <a:lnTo>
                    <a:pt x="17" y="512"/>
                  </a:lnTo>
                  <a:cubicBezTo>
                    <a:pt x="1" y="537"/>
                    <a:pt x="1" y="570"/>
                    <a:pt x="25" y="586"/>
                  </a:cubicBezTo>
                  <a:cubicBezTo>
                    <a:pt x="37" y="598"/>
                    <a:pt x="54" y="606"/>
                    <a:pt x="68" y="606"/>
                  </a:cubicBezTo>
                  <a:cubicBezTo>
                    <a:pt x="73" y="606"/>
                    <a:pt x="78" y="605"/>
                    <a:pt x="83" y="602"/>
                  </a:cubicBezTo>
                  <a:cubicBezTo>
                    <a:pt x="91" y="594"/>
                    <a:pt x="91" y="594"/>
                    <a:pt x="99" y="586"/>
                  </a:cubicBezTo>
                  <a:lnTo>
                    <a:pt x="535" y="93"/>
                  </a:lnTo>
                  <a:cubicBezTo>
                    <a:pt x="559" y="77"/>
                    <a:pt x="559" y="35"/>
                    <a:pt x="535" y="19"/>
                  </a:cubicBezTo>
                  <a:cubicBezTo>
                    <a:pt x="522" y="7"/>
                    <a:pt x="508"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1212425" y="2524475"/>
              <a:ext cx="14000" cy="15100"/>
            </a:xfrm>
            <a:custGeom>
              <a:avLst/>
              <a:gdLst/>
              <a:ahLst/>
              <a:cxnLst/>
              <a:rect l="l" t="t" r="r" b="b"/>
              <a:pathLst>
                <a:path w="560" h="604" extrusionOk="0">
                  <a:moveTo>
                    <a:pt x="498" y="1"/>
                  </a:moveTo>
                  <a:cubicBezTo>
                    <a:pt x="483" y="1"/>
                    <a:pt x="469" y="7"/>
                    <a:pt x="461" y="19"/>
                  </a:cubicBezTo>
                  <a:lnTo>
                    <a:pt x="17" y="512"/>
                  </a:lnTo>
                  <a:cubicBezTo>
                    <a:pt x="1" y="537"/>
                    <a:pt x="1" y="570"/>
                    <a:pt x="17" y="586"/>
                  </a:cubicBezTo>
                  <a:cubicBezTo>
                    <a:pt x="27" y="597"/>
                    <a:pt x="40" y="604"/>
                    <a:pt x="55" y="604"/>
                  </a:cubicBezTo>
                  <a:cubicBezTo>
                    <a:pt x="64" y="604"/>
                    <a:pt x="73" y="601"/>
                    <a:pt x="83" y="595"/>
                  </a:cubicBezTo>
                  <a:cubicBezTo>
                    <a:pt x="83" y="595"/>
                    <a:pt x="91" y="595"/>
                    <a:pt x="99" y="586"/>
                  </a:cubicBezTo>
                  <a:lnTo>
                    <a:pt x="535" y="93"/>
                  </a:lnTo>
                  <a:cubicBezTo>
                    <a:pt x="559" y="77"/>
                    <a:pt x="559" y="36"/>
                    <a:pt x="535" y="19"/>
                  </a:cubicBezTo>
                  <a:cubicBezTo>
                    <a:pt x="527" y="7"/>
                    <a:pt x="512" y="1"/>
                    <a:pt x="4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11225175" y="2523800"/>
              <a:ext cx="19425" cy="20775"/>
            </a:xfrm>
            <a:custGeom>
              <a:avLst/>
              <a:gdLst/>
              <a:ahLst/>
              <a:cxnLst/>
              <a:rect l="l" t="t" r="r" b="b"/>
              <a:pathLst>
                <a:path w="777" h="831" extrusionOk="0">
                  <a:moveTo>
                    <a:pt x="700" y="1"/>
                  </a:moveTo>
                  <a:cubicBezTo>
                    <a:pt x="685" y="1"/>
                    <a:pt x="670" y="7"/>
                    <a:pt x="658" y="22"/>
                  </a:cubicBezTo>
                  <a:lnTo>
                    <a:pt x="25" y="737"/>
                  </a:lnTo>
                  <a:cubicBezTo>
                    <a:pt x="0" y="761"/>
                    <a:pt x="0" y="794"/>
                    <a:pt x="25" y="819"/>
                  </a:cubicBezTo>
                  <a:cubicBezTo>
                    <a:pt x="36" y="825"/>
                    <a:pt x="52" y="830"/>
                    <a:pt x="66" y="830"/>
                  </a:cubicBezTo>
                  <a:cubicBezTo>
                    <a:pt x="72" y="830"/>
                    <a:pt x="77" y="829"/>
                    <a:pt x="82" y="827"/>
                  </a:cubicBezTo>
                  <a:cubicBezTo>
                    <a:pt x="91" y="819"/>
                    <a:pt x="99" y="819"/>
                    <a:pt x="107" y="811"/>
                  </a:cubicBezTo>
                  <a:lnTo>
                    <a:pt x="740" y="87"/>
                  </a:lnTo>
                  <a:cubicBezTo>
                    <a:pt x="776" y="51"/>
                    <a:pt x="741" y="1"/>
                    <a:pt x="7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11247300" y="2523275"/>
              <a:ext cx="14625" cy="14975"/>
            </a:xfrm>
            <a:custGeom>
              <a:avLst/>
              <a:gdLst/>
              <a:ahLst/>
              <a:cxnLst/>
              <a:rect l="l" t="t" r="r" b="b"/>
              <a:pathLst>
                <a:path w="585" h="599" extrusionOk="0">
                  <a:moveTo>
                    <a:pt x="514" y="1"/>
                  </a:moveTo>
                  <a:cubicBezTo>
                    <a:pt x="502" y="1"/>
                    <a:pt x="490" y="6"/>
                    <a:pt x="479" y="18"/>
                  </a:cubicBezTo>
                  <a:lnTo>
                    <a:pt x="36" y="511"/>
                  </a:lnTo>
                  <a:cubicBezTo>
                    <a:pt x="1" y="546"/>
                    <a:pt x="31" y="599"/>
                    <a:pt x="76" y="599"/>
                  </a:cubicBezTo>
                  <a:cubicBezTo>
                    <a:pt x="84" y="599"/>
                    <a:pt x="93" y="597"/>
                    <a:pt x="101" y="593"/>
                  </a:cubicBezTo>
                  <a:cubicBezTo>
                    <a:pt x="109" y="593"/>
                    <a:pt x="118" y="593"/>
                    <a:pt x="126" y="585"/>
                  </a:cubicBezTo>
                  <a:lnTo>
                    <a:pt x="553" y="84"/>
                  </a:lnTo>
                  <a:cubicBezTo>
                    <a:pt x="584" y="47"/>
                    <a:pt x="550" y="1"/>
                    <a:pt x="5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11174225" y="2558750"/>
              <a:ext cx="112800" cy="47200"/>
            </a:xfrm>
            <a:custGeom>
              <a:avLst/>
              <a:gdLst/>
              <a:ahLst/>
              <a:cxnLst/>
              <a:rect l="l" t="t" r="r" b="b"/>
              <a:pathLst>
                <a:path w="4512" h="1888" extrusionOk="0">
                  <a:moveTo>
                    <a:pt x="2430" y="0"/>
                  </a:moveTo>
                  <a:cubicBezTo>
                    <a:pt x="2361" y="0"/>
                    <a:pt x="2290" y="1"/>
                    <a:pt x="2219" y="4"/>
                  </a:cubicBezTo>
                  <a:cubicBezTo>
                    <a:pt x="978" y="45"/>
                    <a:pt x="0" y="1023"/>
                    <a:pt x="0" y="1023"/>
                  </a:cubicBezTo>
                  <a:cubicBezTo>
                    <a:pt x="0" y="1023"/>
                    <a:pt x="998" y="1888"/>
                    <a:pt x="2202" y="1888"/>
                  </a:cubicBezTo>
                  <a:cubicBezTo>
                    <a:pt x="2230" y="1888"/>
                    <a:pt x="2257" y="1887"/>
                    <a:pt x="2285" y="1886"/>
                  </a:cubicBezTo>
                  <a:cubicBezTo>
                    <a:pt x="3526" y="1837"/>
                    <a:pt x="4512" y="1385"/>
                    <a:pt x="4495" y="867"/>
                  </a:cubicBezTo>
                  <a:cubicBezTo>
                    <a:pt x="4480" y="372"/>
                    <a:pt x="3567" y="0"/>
                    <a:pt x="2430"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1190650" y="2578350"/>
              <a:ext cx="110150" cy="6600"/>
            </a:xfrm>
            <a:custGeom>
              <a:avLst/>
              <a:gdLst/>
              <a:ahLst/>
              <a:cxnLst/>
              <a:rect l="l" t="t" r="r" b="b"/>
              <a:pathLst>
                <a:path w="4406" h="264" extrusionOk="0">
                  <a:moveTo>
                    <a:pt x="4348" y="1"/>
                  </a:moveTo>
                  <a:lnTo>
                    <a:pt x="50" y="157"/>
                  </a:lnTo>
                  <a:cubicBezTo>
                    <a:pt x="25" y="157"/>
                    <a:pt x="1" y="182"/>
                    <a:pt x="1" y="215"/>
                  </a:cubicBezTo>
                  <a:cubicBezTo>
                    <a:pt x="1" y="239"/>
                    <a:pt x="25" y="264"/>
                    <a:pt x="58" y="264"/>
                  </a:cubicBezTo>
                  <a:lnTo>
                    <a:pt x="4356" y="108"/>
                  </a:lnTo>
                  <a:lnTo>
                    <a:pt x="4372" y="108"/>
                  </a:lnTo>
                  <a:cubicBezTo>
                    <a:pt x="4397" y="100"/>
                    <a:pt x="4405" y="75"/>
                    <a:pt x="4405" y="50"/>
                  </a:cubicBezTo>
                  <a:cubicBezTo>
                    <a:pt x="4405" y="26"/>
                    <a:pt x="4381" y="1"/>
                    <a:pt x="43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1198950" y="2569950"/>
              <a:ext cx="15150" cy="14325"/>
            </a:xfrm>
            <a:custGeom>
              <a:avLst/>
              <a:gdLst/>
              <a:ahLst/>
              <a:cxnLst/>
              <a:rect l="l" t="t" r="r" b="b"/>
              <a:pathLst>
                <a:path w="606" h="573" extrusionOk="0">
                  <a:moveTo>
                    <a:pt x="76" y="0"/>
                  </a:moveTo>
                  <a:cubicBezTo>
                    <a:pt x="35" y="0"/>
                    <a:pt x="0" y="54"/>
                    <a:pt x="38" y="99"/>
                  </a:cubicBezTo>
                  <a:lnTo>
                    <a:pt x="515" y="559"/>
                  </a:lnTo>
                  <a:cubicBezTo>
                    <a:pt x="525" y="568"/>
                    <a:pt x="537" y="572"/>
                    <a:pt x="549" y="572"/>
                  </a:cubicBezTo>
                  <a:cubicBezTo>
                    <a:pt x="557" y="572"/>
                    <a:pt x="566" y="570"/>
                    <a:pt x="572" y="567"/>
                  </a:cubicBezTo>
                  <a:cubicBezTo>
                    <a:pt x="581" y="567"/>
                    <a:pt x="581" y="559"/>
                    <a:pt x="589" y="559"/>
                  </a:cubicBezTo>
                  <a:cubicBezTo>
                    <a:pt x="605" y="534"/>
                    <a:pt x="605" y="501"/>
                    <a:pt x="589" y="477"/>
                  </a:cubicBezTo>
                  <a:lnTo>
                    <a:pt x="112" y="16"/>
                  </a:lnTo>
                  <a:cubicBezTo>
                    <a:pt x="101" y="5"/>
                    <a:pt x="88" y="0"/>
                    <a:pt x="7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1216600" y="2569350"/>
              <a:ext cx="15375" cy="14300"/>
            </a:xfrm>
            <a:custGeom>
              <a:avLst/>
              <a:gdLst/>
              <a:ahLst/>
              <a:cxnLst/>
              <a:rect l="l" t="t" r="r" b="b"/>
              <a:pathLst>
                <a:path w="615" h="572" extrusionOk="0">
                  <a:moveTo>
                    <a:pt x="83" y="1"/>
                  </a:moveTo>
                  <a:cubicBezTo>
                    <a:pt x="37" y="1"/>
                    <a:pt x="0" y="59"/>
                    <a:pt x="39" y="98"/>
                  </a:cubicBezTo>
                  <a:lnTo>
                    <a:pt x="516" y="558"/>
                  </a:lnTo>
                  <a:cubicBezTo>
                    <a:pt x="525" y="568"/>
                    <a:pt x="538" y="572"/>
                    <a:pt x="550" y="572"/>
                  </a:cubicBezTo>
                  <a:cubicBezTo>
                    <a:pt x="558" y="572"/>
                    <a:pt x="566" y="570"/>
                    <a:pt x="573" y="566"/>
                  </a:cubicBezTo>
                  <a:cubicBezTo>
                    <a:pt x="581" y="566"/>
                    <a:pt x="590" y="558"/>
                    <a:pt x="590" y="558"/>
                  </a:cubicBezTo>
                  <a:cubicBezTo>
                    <a:pt x="614" y="534"/>
                    <a:pt x="614" y="501"/>
                    <a:pt x="590" y="484"/>
                  </a:cubicBezTo>
                  <a:lnTo>
                    <a:pt x="121" y="16"/>
                  </a:lnTo>
                  <a:cubicBezTo>
                    <a:pt x="109" y="5"/>
                    <a:pt x="9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1229475" y="2563525"/>
              <a:ext cx="20175" cy="19525"/>
            </a:xfrm>
            <a:custGeom>
              <a:avLst/>
              <a:gdLst/>
              <a:ahLst/>
              <a:cxnLst/>
              <a:rect l="l" t="t" r="r" b="b"/>
              <a:pathLst>
                <a:path w="807" h="781" extrusionOk="0">
                  <a:moveTo>
                    <a:pt x="62" y="0"/>
                  </a:moveTo>
                  <a:cubicBezTo>
                    <a:pt x="48" y="0"/>
                    <a:pt x="34" y="6"/>
                    <a:pt x="25" y="19"/>
                  </a:cubicBezTo>
                  <a:cubicBezTo>
                    <a:pt x="1" y="35"/>
                    <a:pt x="1" y="76"/>
                    <a:pt x="25" y="93"/>
                  </a:cubicBezTo>
                  <a:lnTo>
                    <a:pt x="707" y="767"/>
                  </a:lnTo>
                  <a:cubicBezTo>
                    <a:pt x="717" y="776"/>
                    <a:pt x="729" y="780"/>
                    <a:pt x="743" y="780"/>
                  </a:cubicBezTo>
                  <a:cubicBezTo>
                    <a:pt x="753" y="780"/>
                    <a:pt x="763" y="778"/>
                    <a:pt x="773" y="775"/>
                  </a:cubicBezTo>
                  <a:cubicBezTo>
                    <a:pt x="773" y="775"/>
                    <a:pt x="781" y="767"/>
                    <a:pt x="790" y="767"/>
                  </a:cubicBezTo>
                  <a:cubicBezTo>
                    <a:pt x="806" y="742"/>
                    <a:pt x="806" y="709"/>
                    <a:pt x="790" y="693"/>
                  </a:cubicBezTo>
                  <a:lnTo>
                    <a:pt x="99" y="19"/>
                  </a:lnTo>
                  <a:cubicBezTo>
                    <a:pt x="91"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1251875" y="2567925"/>
              <a:ext cx="15425" cy="14500"/>
            </a:xfrm>
            <a:custGeom>
              <a:avLst/>
              <a:gdLst/>
              <a:ahLst/>
              <a:cxnLst/>
              <a:rect l="l" t="t" r="r" b="b"/>
              <a:pathLst>
                <a:path w="617" h="580" extrusionOk="0">
                  <a:moveTo>
                    <a:pt x="83" y="1"/>
                  </a:moveTo>
                  <a:cubicBezTo>
                    <a:pt x="39" y="1"/>
                    <a:pt x="0" y="62"/>
                    <a:pt x="50" y="106"/>
                  </a:cubicBezTo>
                  <a:lnTo>
                    <a:pt x="518" y="566"/>
                  </a:lnTo>
                  <a:cubicBezTo>
                    <a:pt x="528" y="576"/>
                    <a:pt x="540" y="579"/>
                    <a:pt x="554" y="579"/>
                  </a:cubicBezTo>
                  <a:cubicBezTo>
                    <a:pt x="563" y="579"/>
                    <a:pt x="574" y="578"/>
                    <a:pt x="584" y="574"/>
                  </a:cubicBezTo>
                  <a:cubicBezTo>
                    <a:pt x="592" y="574"/>
                    <a:pt x="592" y="566"/>
                    <a:pt x="600" y="566"/>
                  </a:cubicBezTo>
                  <a:cubicBezTo>
                    <a:pt x="617" y="541"/>
                    <a:pt x="617" y="508"/>
                    <a:pt x="600" y="484"/>
                  </a:cubicBezTo>
                  <a:lnTo>
                    <a:pt x="124" y="24"/>
                  </a:lnTo>
                  <a:cubicBezTo>
                    <a:pt x="111"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11200300" y="2581550"/>
              <a:ext cx="14500" cy="15150"/>
            </a:xfrm>
            <a:custGeom>
              <a:avLst/>
              <a:gdLst/>
              <a:ahLst/>
              <a:cxnLst/>
              <a:rect l="l" t="t" r="r" b="b"/>
              <a:pathLst>
                <a:path w="580" h="606" extrusionOk="0">
                  <a:moveTo>
                    <a:pt x="502" y="0"/>
                  </a:moveTo>
                  <a:cubicBezTo>
                    <a:pt x="488" y="0"/>
                    <a:pt x="474" y="6"/>
                    <a:pt x="461" y="21"/>
                  </a:cubicBezTo>
                  <a:lnTo>
                    <a:pt x="25" y="514"/>
                  </a:lnTo>
                  <a:cubicBezTo>
                    <a:pt x="1" y="539"/>
                    <a:pt x="1" y="571"/>
                    <a:pt x="25" y="588"/>
                  </a:cubicBezTo>
                  <a:cubicBezTo>
                    <a:pt x="30" y="598"/>
                    <a:pt x="42" y="605"/>
                    <a:pt x="56" y="605"/>
                  </a:cubicBezTo>
                  <a:cubicBezTo>
                    <a:pt x="64" y="605"/>
                    <a:pt x="74" y="602"/>
                    <a:pt x="83" y="596"/>
                  </a:cubicBezTo>
                  <a:cubicBezTo>
                    <a:pt x="91" y="596"/>
                    <a:pt x="99" y="596"/>
                    <a:pt x="99" y="588"/>
                  </a:cubicBezTo>
                  <a:lnTo>
                    <a:pt x="543" y="95"/>
                  </a:lnTo>
                  <a:cubicBezTo>
                    <a:pt x="580" y="52"/>
                    <a:pt x="544" y="0"/>
                    <a:pt x="50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1217700" y="2580925"/>
              <a:ext cx="14625" cy="15050"/>
            </a:xfrm>
            <a:custGeom>
              <a:avLst/>
              <a:gdLst/>
              <a:ahLst/>
              <a:cxnLst/>
              <a:rect l="l" t="t" r="r" b="b"/>
              <a:pathLst>
                <a:path w="585" h="602" extrusionOk="0">
                  <a:moveTo>
                    <a:pt x="512" y="0"/>
                  </a:moveTo>
                  <a:cubicBezTo>
                    <a:pt x="498" y="0"/>
                    <a:pt x="484" y="7"/>
                    <a:pt x="472" y="21"/>
                  </a:cubicBezTo>
                  <a:lnTo>
                    <a:pt x="28" y="514"/>
                  </a:lnTo>
                  <a:cubicBezTo>
                    <a:pt x="0" y="549"/>
                    <a:pt x="31" y="602"/>
                    <a:pt x="72" y="602"/>
                  </a:cubicBezTo>
                  <a:cubicBezTo>
                    <a:pt x="79" y="602"/>
                    <a:pt x="86" y="600"/>
                    <a:pt x="94" y="596"/>
                  </a:cubicBezTo>
                  <a:cubicBezTo>
                    <a:pt x="102" y="596"/>
                    <a:pt x="110" y="588"/>
                    <a:pt x="110" y="588"/>
                  </a:cubicBezTo>
                  <a:lnTo>
                    <a:pt x="554" y="95"/>
                  </a:lnTo>
                  <a:cubicBezTo>
                    <a:pt x="584" y="52"/>
                    <a:pt x="551" y="0"/>
                    <a:pt x="5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11230700" y="2580375"/>
              <a:ext cx="18950" cy="20700"/>
            </a:xfrm>
            <a:custGeom>
              <a:avLst/>
              <a:gdLst/>
              <a:ahLst/>
              <a:cxnLst/>
              <a:rect l="l" t="t" r="r" b="b"/>
              <a:pathLst>
                <a:path w="758" h="828" extrusionOk="0">
                  <a:moveTo>
                    <a:pt x="695" y="0"/>
                  </a:moveTo>
                  <a:cubicBezTo>
                    <a:pt x="681" y="0"/>
                    <a:pt x="667" y="6"/>
                    <a:pt x="658" y="19"/>
                  </a:cubicBezTo>
                  <a:lnTo>
                    <a:pt x="17" y="734"/>
                  </a:lnTo>
                  <a:cubicBezTo>
                    <a:pt x="1" y="758"/>
                    <a:pt x="1" y="791"/>
                    <a:pt x="26" y="816"/>
                  </a:cubicBezTo>
                  <a:cubicBezTo>
                    <a:pt x="37" y="822"/>
                    <a:pt x="53" y="827"/>
                    <a:pt x="67" y="827"/>
                  </a:cubicBezTo>
                  <a:cubicBezTo>
                    <a:pt x="73" y="827"/>
                    <a:pt x="78" y="826"/>
                    <a:pt x="83" y="824"/>
                  </a:cubicBezTo>
                  <a:cubicBezTo>
                    <a:pt x="91" y="816"/>
                    <a:pt x="91" y="816"/>
                    <a:pt x="100" y="816"/>
                  </a:cubicBezTo>
                  <a:lnTo>
                    <a:pt x="732" y="93"/>
                  </a:lnTo>
                  <a:cubicBezTo>
                    <a:pt x="757" y="68"/>
                    <a:pt x="757" y="35"/>
                    <a:pt x="732" y="19"/>
                  </a:cubicBezTo>
                  <a:cubicBezTo>
                    <a:pt x="724" y="6"/>
                    <a:pt x="710" y="0"/>
                    <a:pt x="6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11253525" y="2579750"/>
              <a:ext cx="13775" cy="15000"/>
            </a:xfrm>
            <a:custGeom>
              <a:avLst/>
              <a:gdLst/>
              <a:ahLst/>
              <a:cxnLst/>
              <a:rect l="l" t="t" r="r" b="b"/>
              <a:pathLst>
                <a:path w="551" h="600" extrusionOk="0">
                  <a:moveTo>
                    <a:pt x="494" y="0"/>
                  </a:moveTo>
                  <a:cubicBezTo>
                    <a:pt x="481" y="0"/>
                    <a:pt x="469" y="7"/>
                    <a:pt x="460" y="19"/>
                  </a:cubicBezTo>
                  <a:lnTo>
                    <a:pt x="17" y="512"/>
                  </a:lnTo>
                  <a:cubicBezTo>
                    <a:pt x="0" y="528"/>
                    <a:pt x="0" y="570"/>
                    <a:pt x="17" y="586"/>
                  </a:cubicBezTo>
                  <a:cubicBezTo>
                    <a:pt x="26" y="596"/>
                    <a:pt x="39" y="600"/>
                    <a:pt x="52" y="600"/>
                  </a:cubicBezTo>
                  <a:cubicBezTo>
                    <a:pt x="62" y="600"/>
                    <a:pt x="72" y="598"/>
                    <a:pt x="82" y="594"/>
                  </a:cubicBezTo>
                  <a:cubicBezTo>
                    <a:pt x="82" y="594"/>
                    <a:pt x="91" y="594"/>
                    <a:pt x="99" y="586"/>
                  </a:cubicBezTo>
                  <a:lnTo>
                    <a:pt x="534" y="93"/>
                  </a:lnTo>
                  <a:cubicBezTo>
                    <a:pt x="551" y="68"/>
                    <a:pt x="551" y="35"/>
                    <a:pt x="534" y="19"/>
                  </a:cubicBezTo>
                  <a:cubicBezTo>
                    <a:pt x="522" y="7"/>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11174225" y="2616875"/>
              <a:ext cx="112800" cy="47225"/>
            </a:xfrm>
            <a:custGeom>
              <a:avLst/>
              <a:gdLst/>
              <a:ahLst/>
              <a:cxnLst/>
              <a:rect l="l" t="t" r="r" b="b"/>
              <a:pathLst>
                <a:path w="4512" h="1889" extrusionOk="0">
                  <a:moveTo>
                    <a:pt x="2430" y="1"/>
                  </a:moveTo>
                  <a:cubicBezTo>
                    <a:pt x="2361" y="1"/>
                    <a:pt x="2290" y="2"/>
                    <a:pt x="2219" y="5"/>
                  </a:cubicBezTo>
                  <a:cubicBezTo>
                    <a:pt x="978" y="46"/>
                    <a:pt x="0" y="1024"/>
                    <a:pt x="0" y="1024"/>
                  </a:cubicBezTo>
                  <a:cubicBezTo>
                    <a:pt x="0" y="1024"/>
                    <a:pt x="998" y="1888"/>
                    <a:pt x="2202" y="1888"/>
                  </a:cubicBezTo>
                  <a:cubicBezTo>
                    <a:pt x="2230" y="1888"/>
                    <a:pt x="2257" y="1888"/>
                    <a:pt x="2285" y="1887"/>
                  </a:cubicBezTo>
                  <a:cubicBezTo>
                    <a:pt x="3526" y="1846"/>
                    <a:pt x="4512" y="1385"/>
                    <a:pt x="4495" y="868"/>
                  </a:cubicBezTo>
                  <a:cubicBezTo>
                    <a:pt x="4480" y="372"/>
                    <a:pt x="3567" y="1"/>
                    <a:pt x="243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11190250" y="2636700"/>
              <a:ext cx="110550" cy="6600"/>
            </a:xfrm>
            <a:custGeom>
              <a:avLst/>
              <a:gdLst/>
              <a:ahLst/>
              <a:cxnLst/>
              <a:rect l="l" t="t" r="r" b="b"/>
              <a:pathLst>
                <a:path w="4422" h="264" extrusionOk="0">
                  <a:moveTo>
                    <a:pt x="4372" y="1"/>
                  </a:moveTo>
                  <a:lnTo>
                    <a:pt x="74" y="149"/>
                  </a:lnTo>
                  <a:cubicBezTo>
                    <a:pt x="0" y="149"/>
                    <a:pt x="0" y="264"/>
                    <a:pt x="74" y="264"/>
                  </a:cubicBezTo>
                  <a:lnTo>
                    <a:pt x="4372" y="99"/>
                  </a:lnTo>
                  <a:lnTo>
                    <a:pt x="4388" y="99"/>
                  </a:lnTo>
                  <a:cubicBezTo>
                    <a:pt x="4413" y="91"/>
                    <a:pt x="4421" y="75"/>
                    <a:pt x="4421" y="50"/>
                  </a:cubicBezTo>
                  <a:cubicBezTo>
                    <a:pt x="4421" y="17"/>
                    <a:pt x="4397" y="1"/>
                    <a:pt x="4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11198925" y="2628100"/>
              <a:ext cx="15175" cy="14400"/>
            </a:xfrm>
            <a:custGeom>
              <a:avLst/>
              <a:gdLst/>
              <a:ahLst/>
              <a:cxnLst/>
              <a:rect l="l" t="t" r="r" b="b"/>
              <a:pathLst>
                <a:path w="607" h="576" extrusionOk="0">
                  <a:moveTo>
                    <a:pt x="79" y="1"/>
                  </a:moveTo>
                  <a:cubicBezTo>
                    <a:pt x="38" y="1"/>
                    <a:pt x="1" y="60"/>
                    <a:pt x="39" y="98"/>
                  </a:cubicBezTo>
                  <a:lnTo>
                    <a:pt x="516" y="558"/>
                  </a:lnTo>
                  <a:cubicBezTo>
                    <a:pt x="526" y="569"/>
                    <a:pt x="539" y="576"/>
                    <a:pt x="552" y="576"/>
                  </a:cubicBezTo>
                  <a:cubicBezTo>
                    <a:pt x="560" y="576"/>
                    <a:pt x="567" y="573"/>
                    <a:pt x="573" y="567"/>
                  </a:cubicBezTo>
                  <a:cubicBezTo>
                    <a:pt x="582" y="567"/>
                    <a:pt x="582" y="567"/>
                    <a:pt x="590" y="558"/>
                  </a:cubicBezTo>
                  <a:cubicBezTo>
                    <a:pt x="606" y="534"/>
                    <a:pt x="606" y="501"/>
                    <a:pt x="590" y="485"/>
                  </a:cubicBezTo>
                  <a:lnTo>
                    <a:pt x="113" y="16"/>
                  </a:lnTo>
                  <a:cubicBezTo>
                    <a:pt x="103" y="5"/>
                    <a:pt x="91"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11217150" y="2627625"/>
              <a:ext cx="14825" cy="14250"/>
            </a:xfrm>
            <a:custGeom>
              <a:avLst/>
              <a:gdLst/>
              <a:ahLst/>
              <a:cxnLst/>
              <a:rect l="l" t="t" r="r" b="b"/>
              <a:pathLst>
                <a:path w="593" h="570" extrusionOk="0">
                  <a:moveTo>
                    <a:pt x="58" y="0"/>
                  </a:moveTo>
                  <a:cubicBezTo>
                    <a:pt x="44" y="0"/>
                    <a:pt x="29" y="6"/>
                    <a:pt x="17" y="19"/>
                  </a:cubicBezTo>
                  <a:cubicBezTo>
                    <a:pt x="1" y="35"/>
                    <a:pt x="1" y="68"/>
                    <a:pt x="17" y="93"/>
                  </a:cubicBezTo>
                  <a:lnTo>
                    <a:pt x="494" y="553"/>
                  </a:lnTo>
                  <a:cubicBezTo>
                    <a:pt x="504" y="563"/>
                    <a:pt x="517" y="570"/>
                    <a:pt x="530" y="570"/>
                  </a:cubicBezTo>
                  <a:cubicBezTo>
                    <a:pt x="537" y="570"/>
                    <a:pt x="545" y="567"/>
                    <a:pt x="551" y="561"/>
                  </a:cubicBezTo>
                  <a:cubicBezTo>
                    <a:pt x="559" y="561"/>
                    <a:pt x="568" y="561"/>
                    <a:pt x="568" y="553"/>
                  </a:cubicBezTo>
                  <a:cubicBezTo>
                    <a:pt x="592" y="536"/>
                    <a:pt x="592" y="495"/>
                    <a:pt x="568" y="479"/>
                  </a:cubicBezTo>
                  <a:lnTo>
                    <a:pt x="99" y="19"/>
                  </a:lnTo>
                  <a:cubicBezTo>
                    <a:pt x="87" y="6"/>
                    <a:pt x="7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11229475" y="2621650"/>
              <a:ext cx="20175" cy="19525"/>
            </a:xfrm>
            <a:custGeom>
              <a:avLst/>
              <a:gdLst/>
              <a:ahLst/>
              <a:cxnLst/>
              <a:rect l="l" t="t" r="r" b="b"/>
              <a:pathLst>
                <a:path w="807" h="781" extrusionOk="0">
                  <a:moveTo>
                    <a:pt x="62" y="1"/>
                  </a:moveTo>
                  <a:cubicBezTo>
                    <a:pt x="48" y="1"/>
                    <a:pt x="34" y="7"/>
                    <a:pt x="25" y="19"/>
                  </a:cubicBezTo>
                  <a:cubicBezTo>
                    <a:pt x="1" y="36"/>
                    <a:pt x="1" y="77"/>
                    <a:pt x="25" y="93"/>
                  </a:cubicBezTo>
                  <a:lnTo>
                    <a:pt x="707" y="767"/>
                  </a:lnTo>
                  <a:cubicBezTo>
                    <a:pt x="717" y="777"/>
                    <a:pt x="729" y="781"/>
                    <a:pt x="743" y="781"/>
                  </a:cubicBezTo>
                  <a:cubicBezTo>
                    <a:pt x="753" y="781"/>
                    <a:pt x="763" y="779"/>
                    <a:pt x="773" y="775"/>
                  </a:cubicBezTo>
                  <a:cubicBezTo>
                    <a:pt x="773" y="775"/>
                    <a:pt x="781" y="775"/>
                    <a:pt x="790" y="767"/>
                  </a:cubicBezTo>
                  <a:cubicBezTo>
                    <a:pt x="806" y="743"/>
                    <a:pt x="806" y="710"/>
                    <a:pt x="790" y="693"/>
                  </a:cubicBezTo>
                  <a:lnTo>
                    <a:pt x="99" y="19"/>
                  </a:lnTo>
                  <a:cubicBezTo>
                    <a:pt x="91" y="7"/>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1251825" y="2626175"/>
              <a:ext cx="15475" cy="14400"/>
            </a:xfrm>
            <a:custGeom>
              <a:avLst/>
              <a:gdLst/>
              <a:ahLst/>
              <a:cxnLst/>
              <a:rect l="l" t="t" r="r" b="b"/>
              <a:pathLst>
                <a:path w="619" h="576" extrusionOk="0">
                  <a:moveTo>
                    <a:pt x="88" y="1"/>
                  </a:moveTo>
                  <a:cubicBezTo>
                    <a:pt x="43" y="1"/>
                    <a:pt x="1" y="63"/>
                    <a:pt x="52" y="101"/>
                  </a:cubicBezTo>
                  <a:lnTo>
                    <a:pt x="520" y="562"/>
                  </a:lnTo>
                  <a:cubicBezTo>
                    <a:pt x="530" y="571"/>
                    <a:pt x="542" y="575"/>
                    <a:pt x="556" y="575"/>
                  </a:cubicBezTo>
                  <a:cubicBezTo>
                    <a:pt x="565" y="575"/>
                    <a:pt x="576" y="573"/>
                    <a:pt x="586" y="570"/>
                  </a:cubicBezTo>
                  <a:cubicBezTo>
                    <a:pt x="594" y="570"/>
                    <a:pt x="594" y="562"/>
                    <a:pt x="602" y="562"/>
                  </a:cubicBezTo>
                  <a:cubicBezTo>
                    <a:pt x="619" y="537"/>
                    <a:pt x="619" y="504"/>
                    <a:pt x="602" y="488"/>
                  </a:cubicBezTo>
                  <a:lnTo>
                    <a:pt x="126" y="19"/>
                  </a:lnTo>
                  <a:cubicBezTo>
                    <a:pt x="114" y="6"/>
                    <a:pt x="101" y="1"/>
                    <a:pt x="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11200300" y="2639675"/>
              <a:ext cx="14500" cy="15225"/>
            </a:xfrm>
            <a:custGeom>
              <a:avLst/>
              <a:gdLst/>
              <a:ahLst/>
              <a:cxnLst/>
              <a:rect l="l" t="t" r="r" b="b"/>
              <a:pathLst>
                <a:path w="580" h="609" extrusionOk="0">
                  <a:moveTo>
                    <a:pt x="502" y="1"/>
                  </a:moveTo>
                  <a:cubicBezTo>
                    <a:pt x="488" y="1"/>
                    <a:pt x="474" y="7"/>
                    <a:pt x="461" y="22"/>
                  </a:cubicBezTo>
                  <a:lnTo>
                    <a:pt x="25" y="515"/>
                  </a:lnTo>
                  <a:cubicBezTo>
                    <a:pt x="1" y="539"/>
                    <a:pt x="1" y="572"/>
                    <a:pt x="25" y="597"/>
                  </a:cubicBezTo>
                  <a:cubicBezTo>
                    <a:pt x="31" y="603"/>
                    <a:pt x="45" y="608"/>
                    <a:pt x="62" y="608"/>
                  </a:cubicBezTo>
                  <a:cubicBezTo>
                    <a:pt x="68" y="608"/>
                    <a:pt x="76" y="607"/>
                    <a:pt x="83" y="605"/>
                  </a:cubicBezTo>
                  <a:cubicBezTo>
                    <a:pt x="91" y="597"/>
                    <a:pt x="99" y="597"/>
                    <a:pt x="99" y="589"/>
                  </a:cubicBezTo>
                  <a:lnTo>
                    <a:pt x="543" y="95"/>
                  </a:lnTo>
                  <a:cubicBezTo>
                    <a:pt x="580" y="53"/>
                    <a:pt x="544"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11217650" y="2639075"/>
              <a:ext cx="14675" cy="15200"/>
            </a:xfrm>
            <a:custGeom>
              <a:avLst/>
              <a:gdLst/>
              <a:ahLst/>
              <a:cxnLst/>
              <a:rect l="l" t="t" r="r" b="b"/>
              <a:pathLst>
                <a:path w="587" h="608" extrusionOk="0">
                  <a:moveTo>
                    <a:pt x="514" y="0"/>
                  </a:moveTo>
                  <a:cubicBezTo>
                    <a:pt x="500" y="0"/>
                    <a:pt x="486" y="6"/>
                    <a:pt x="474" y="21"/>
                  </a:cubicBezTo>
                  <a:lnTo>
                    <a:pt x="30" y="514"/>
                  </a:lnTo>
                  <a:cubicBezTo>
                    <a:pt x="1" y="557"/>
                    <a:pt x="36" y="607"/>
                    <a:pt x="78" y="607"/>
                  </a:cubicBezTo>
                  <a:cubicBezTo>
                    <a:pt x="84" y="607"/>
                    <a:pt x="90" y="606"/>
                    <a:pt x="96" y="604"/>
                  </a:cubicBezTo>
                  <a:cubicBezTo>
                    <a:pt x="104" y="596"/>
                    <a:pt x="112" y="596"/>
                    <a:pt x="112" y="588"/>
                  </a:cubicBezTo>
                  <a:lnTo>
                    <a:pt x="556" y="95"/>
                  </a:lnTo>
                  <a:cubicBezTo>
                    <a:pt x="586" y="52"/>
                    <a:pt x="553" y="0"/>
                    <a:pt x="5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11230700" y="2638500"/>
              <a:ext cx="18950" cy="20700"/>
            </a:xfrm>
            <a:custGeom>
              <a:avLst/>
              <a:gdLst/>
              <a:ahLst/>
              <a:cxnLst/>
              <a:rect l="l" t="t" r="r" b="b"/>
              <a:pathLst>
                <a:path w="758" h="828" extrusionOk="0">
                  <a:moveTo>
                    <a:pt x="695" y="1"/>
                  </a:moveTo>
                  <a:cubicBezTo>
                    <a:pt x="681" y="1"/>
                    <a:pt x="667" y="7"/>
                    <a:pt x="658" y="19"/>
                  </a:cubicBezTo>
                  <a:lnTo>
                    <a:pt x="17" y="734"/>
                  </a:lnTo>
                  <a:cubicBezTo>
                    <a:pt x="1" y="759"/>
                    <a:pt x="1" y="792"/>
                    <a:pt x="26" y="816"/>
                  </a:cubicBezTo>
                  <a:cubicBezTo>
                    <a:pt x="37" y="822"/>
                    <a:pt x="53" y="828"/>
                    <a:pt x="67" y="828"/>
                  </a:cubicBezTo>
                  <a:cubicBezTo>
                    <a:pt x="73" y="828"/>
                    <a:pt x="78" y="827"/>
                    <a:pt x="83" y="825"/>
                  </a:cubicBezTo>
                  <a:cubicBezTo>
                    <a:pt x="91" y="816"/>
                    <a:pt x="91" y="816"/>
                    <a:pt x="100" y="816"/>
                  </a:cubicBezTo>
                  <a:lnTo>
                    <a:pt x="732" y="93"/>
                  </a:lnTo>
                  <a:cubicBezTo>
                    <a:pt x="757" y="77"/>
                    <a:pt x="757" y="36"/>
                    <a:pt x="732" y="19"/>
                  </a:cubicBezTo>
                  <a:cubicBezTo>
                    <a:pt x="724" y="7"/>
                    <a:pt x="710" y="1"/>
                    <a:pt x="6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11253525" y="2637900"/>
              <a:ext cx="13775" cy="15000"/>
            </a:xfrm>
            <a:custGeom>
              <a:avLst/>
              <a:gdLst/>
              <a:ahLst/>
              <a:cxnLst/>
              <a:rect l="l" t="t" r="r" b="b"/>
              <a:pathLst>
                <a:path w="551" h="600" extrusionOk="0">
                  <a:moveTo>
                    <a:pt x="494" y="0"/>
                  </a:moveTo>
                  <a:cubicBezTo>
                    <a:pt x="481" y="0"/>
                    <a:pt x="469" y="6"/>
                    <a:pt x="460" y="19"/>
                  </a:cubicBezTo>
                  <a:lnTo>
                    <a:pt x="17" y="512"/>
                  </a:lnTo>
                  <a:cubicBezTo>
                    <a:pt x="0" y="536"/>
                    <a:pt x="0" y="569"/>
                    <a:pt x="17" y="586"/>
                  </a:cubicBezTo>
                  <a:cubicBezTo>
                    <a:pt x="26" y="595"/>
                    <a:pt x="39" y="599"/>
                    <a:pt x="52" y="599"/>
                  </a:cubicBezTo>
                  <a:cubicBezTo>
                    <a:pt x="62" y="599"/>
                    <a:pt x="72" y="597"/>
                    <a:pt x="82" y="594"/>
                  </a:cubicBezTo>
                  <a:cubicBezTo>
                    <a:pt x="82" y="594"/>
                    <a:pt x="91" y="594"/>
                    <a:pt x="99" y="586"/>
                  </a:cubicBezTo>
                  <a:lnTo>
                    <a:pt x="534" y="93"/>
                  </a:lnTo>
                  <a:cubicBezTo>
                    <a:pt x="551" y="68"/>
                    <a:pt x="551" y="35"/>
                    <a:pt x="534" y="19"/>
                  </a:cubicBezTo>
                  <a:cubicBezTo>
                    <a:pt x="522" y="6"/>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11169900" y="2680150"/>
              <a:ext cx="112825" cy="47225"/>
            </a:xfrm>
            <a:custGeom>
              <a:avLst/>
              <a:gdLst/>
              <a:ahLst/>
              <a:cxnLst/>
              <a:rect l="l" t="t" r="r" b="b"/>
              <a:pathLst>
                <a:path w="4513" h="1889" extrusionOk="0">
                  <a:moveTo>
                    <a:pt x="2424" y="1"/>
                  </a:moveTo>
                  <a:cubicBezTo>
                    <a:pt x="2354" y="1"/>
                    <a:pt x="2283" y="2"/>
                    <a:pt x="2211" y="5"/>
                  </a:cubicBezTo>
                  <a:cubicBezTo>
                    <a:pt x="978" y="46"/>
                    <a:pt x="1" y="1024"/>
                    <a:pt x="1" y="1024"/>
                  </a:cubicBezTo>
                  <a:cubicBezTo>
                    <a:pt x="1" y="1024"/>
                    <a:pt x="998" y="1888"/>
                    <a:pt x="2203" y="1888"/>
                  </a:cubicBezTo>
                  <a:cubicBezTo>
                    <a:pt x="2230" y="1888"/>
                    <a:pt x="2257" y="1888"/>
                    <a:pt x="2285" y="1887"/>
                  </a:cubicBezTo>
                  <a:cubicBezTo>
                    <a:pt x="3518" y="1838"/>
                    <a:pt x="4512" y="1386"/>
                    <a:pt x="4496" y="860"/>
                  </a:cubicBezTo>
                  <a:cubicBezTo>
                    <a:pt x="4472" y="372"/>
                    <a:pt x="3566" y="1"/>
                    <a:pt x="242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11185925" y="2699950"/>
              <a:ext cx="110550" cy="6425"/>
            </a:xfrm>
            <a:custGeom>
              <a:avLst/>
              <a:gdLst/>
              <a:ahLst/>
              <a:cxnLst/>
              <a:rect l="l" t="t" r="r" b="b"/>
              <a:pathLst>
                <a:path w="4422" h="257" extrusionOk="0">
                  <a:moveTo>
                    <a:pt x="4377" y="0"/>
                  </a:moveTo>
                  <a:cubicBezTo>
                    <a:pt x="4373" y="0"/>
                    <a:pt x="4368" y="1"/>
                    <a:pt x="4364" y="2"/>
                  </a:cubicBezTo>
                  <a:lnTo>
                    <a:pt x="74" y="150"/>
                  </a:lnTo>
                  <a:cubicBezTo>
                    <a:pt x="1" y="150"/>
                    <a:pt x="1" y="257"/>
                    <a:pt x="74" y="257"/>
                  </a:cubicBezTo>
                  <a:lnTo>
                    <a:pt x="4364" y="109"/>
                  </a:lnTo>
                  <a:lnTo>
                    <a:pt x="4389" y="100"/>
                  </a:lnTo>
                  <a:cubicBezTo>
                    <a:pt x="4413" y="92"/>
                    <a:pt x="4422" y="76"/>
                    <a:pt x="4422" y="51"/>
                  </a:cubicBezTo>
                  <a:cubicBezTo>
                    <a:pt x="4422" y="23"/>
                    <a:pt x="4403" y="0"/>
                    <a:pt x="43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11194975" y="2691450"/>
              <a:ext cx="14800" cy="14250"/>
            </a:xfrm>
            <a:custGeom>
              <a:avLst/>
              <a:gdLst/>
              <a:ahLst/>
              <a:cxnLst/>
              <a:rect l="l" t="t" r="r" b="b"/>
              <a:pathLst>
                <a:path w="592" h="570" extrusionOk="0">
                  <a:moveTo>
                    <a:pt x="65" y="1"/>
                  </a:moveTo>
                  <a:cubicBezTo>
                    <a:pt x="51" y="1"/>
                    <a:pt x="37" y="5"/>
                    <a:pt x="25" y="13"/>
                  </a:cubicBezTo>
                  <a:cubicBezTo>
                    <a:pt x="0" y="38"/>
                    <a:pt x="0" y="71"/>
                    <a:pt x="25" y="95"/>
                  </a:cubicBezTo>
                  <a:lnTo>
                    <a:pt x="493" y="556"/>
                  </a:lnTo>
                  <a:cubicBezTo>
                    <a:pt x="503" y="565"/>
                    <a:pt x="515" y="569"/>
                    <a:pt x="529" y="569"/>
                  </a:cubicBezTo>
                  <a:cubicBezTo>
                    <a:pt x="538" y="569"/>
                    <a:pt x="549" y="567"/>
                    <a:pt x="559" y="564"/>
                  </a:cubicBezTo>
                  <a:cubicBezTo>
                    <a:pt x="567" y="564"/>
                    <a:pt x="567" y="556"/>
                    <a:pt x="575" y="556"/>
                  </a:cubicBezTo>
                  <a:cubicBezTo>
                    <a:pt x="592" y="531"/>
                    <a:pt x="592" y="498"/>
                    <a:pt x="575" y="482"/>
                  </a:cubicBezTo>
                  <a:lnTo>
                    <a:pt x="99" y="13"/>
                  </a:lnTo>
                  <a:cubicBezTo>
                    <a:pt x="90" y="5"/>
                    <a:pt x="78"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1212850" y="2690850"/>
              <a:ext cx="14800" cy="14225"/>
            </a:xfrm>
            <a:custGeom>
              <a:avLst/>
              <a:gdLst/>
              <a:ahLst/>
              <a:cxnLst/>
              <a:rect l="l" t="t" r="r" b="b"/>
              <a:pathLst>
                <a:path w="592" h="569" extrusionOk="0">
                  <a:moveTo>
                    <a:pt x="58" y="0"/>
                  </a:moveTo>
                  <a:cubicBezTo>
                    <a:pt x="43" y="0"/>
                    <a:pt x="29" y="4"/>
                    <a:pt x="16" y="13"/>
                  </a:cubicBezTo>
                  <a:cubicBezTo>
                    <a:pt x="0" y="37"/>
                    <a:pt x="0" y="70"/>
                    <a:pt x="16"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1225175" y="2684925"/>
              <a:ext cx="20150" cy="19525"/>
            </a:xfrm>
            <a:custGeom>
              <a:avLst/>
              <a:gdLst/>
              <a:ahLst/>
              <a:cxnLst/>
              <a:rect l="l" t="t" r="r" b="b"/>
              <a:pathLst>
                <a:path w="806" h="781" extrusionOk="0">
                  <a:moveTo>
                    <a:pt x="62" y="1"/>
                  </a:moveTo>
                  <a:cubicBezTo>
                    <a:pt x="47" y="1"/>
                    <a:pt x="33" y="7"/>
                    <a:pt x="25" y="19"/>
                  </a:cubicBezTo>
                  <a:cubicBezTo>
                    <a:pt x="0" y="36"/>
                    <a:pt x="0" y="69"/>
                    <a:pt x="25" y="93"/>
                  </a:cubicBezTo>
                  <a:lnTo>
                    <a:pt x="707" y="767"/>
                  </a:lnTo>
                  <a:cubicBezTo>
                    <a:pt x="716" y="777"/>
                    <a:pt x="729" y="781"/>
                    <a:pt x="741" y="781"/>
                  </a:cubicBezTo>
                  <a:cubicBezTo>
                    <a:pt x="749" y="781"/>
                    <a:pt x="758" y="779"/>
                    <a:pt x="764" y="775"/>
                  </a:cubicBezTo>
                  <a:cubicBezTo>
                    <a:pt x="773" y="775"/>
                    <a:pt x="781" y="767"/>
                    <a:pt x="781" y="767"/>
                  </a:cubicBezTo>
                  <a:cubicBezTo>
                    <a:pt x="805" y="743"/>
                    <a:pt x="805" y="710"/>
                    <a:pt x="781" y="685"/>
                  </a:cubicBezTo>
                  <a:lnTo>
                    <a:pt x="99" y="19"/>
                  </a:lnTo>
                  <a:cubicBezTo>
                    <a:pt x="91" y="7"/>
                    <a:pt x="7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1248000" y="2689600"/>
              <a:ext cx="15000" cy="14250"/>
            </a:xfrm>
            <a:custGeom>
              <a:avLst/>
              <a:gdLst/>
              <a:ahLst/>
              <a:cxnLst/>
              <a:rect l="l" t="t" r="r" b="b"/>
              <a:pathLst>
                <a:path w="600" h="570" extrusionOk="0">
                  <a:moveTo>
                    <a:pt x="72" y="0"/>
                  </a:moveTo>
                  <a:cubicBezTo>
                    <a:pt x="33" y="0"/>
                    <a:pt x="0" y="49"/>
                    <a:pt x="32" y="87"/>
                  </a:cubicBezTo>
                  <a:lnTo>
                    <a:pt x="501" y="556"/>
                  </a:lnTo>
                  <a:cubicBezTo>
                    <a:pt x="510" y="565"/>
                    <a:pt x="523" y="569"/>
                    <a:pt x="536" y="569"/>
                  </a:cubicBezTo>
                  <a:cubicBezTo>
                    <a:pt x="546" y="569"/>
                    <a:pt x="556" y="567"/>
                    <a:pt x="566" y="564"/>
                  </a:cubicBezTo>
                  <a:cubicBezTo>
                    <a:pt x="566" y="564"/>
                    <a:pt x="575" y="556"/>
                    <a:pt x="583" y="556"/>
                  </a:cubicBezTo>
                  <a:cubicBezTo>
                    <a:pt x="599" y="531"/>
                    <a:pt x="599" y="498"/>
                    <a:pt x="583" y="473"/>
                  </a:cubicBezTo>
                  <a:lnTo>
                    <a:pt x="106" y="13"/>
                  </a:lnTo>
                  <a:cubicBezTo>
                    <a:pt x="95" y="4"/>
                    <a:pt x="84"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1196000" y="2702950"/>
              <a:ext cx="14350" cy="15075"/>
            </a:xfrm>
            <a:custGeom>
              <a:avLst/>
              <a:gdLst/>
              <a:ahLst/>
              <a:cxnLst/>
              <a:rect l="l" t="t" r="r" b="b"/>
              <a:pathLst>
                <a:path w="574" h="603" extrusionOk="0">
                  <a:moveTo>
                    <a:pt x="497" y="1"/>
                  </a:moveTo>
                  <a:cubicBezTo>
                    <a:pt x="484" y="1"/>
                    <a:pt x="471" y="7"/>
                    <a:pt x="460" y="22"/>
                  </a:cubicBezTo>
                  <a:lnTo>
                    <a:pt x="17" y="515"/>
                  </a:lnTo>
                  <a:cubicBezTo>
                    <a:pt x="0" y="531"/>
                    <a:pt x="0" y="572"/>
                    <a:pt x="17" y="589"/>
                  </a:cubicBezTo>
                  <a:cubicBezTo>
                    <a:pt x="26" y="598"/>
                    <a:pt x="39" y="602"/>
                    <a:pt x="52" y="602"/>
                  </a:cubicBezTo>
                  <a:cubicBezTo>
                    <a:pt x="62" y="602"/>
                    <a:pt x="72" y="600"/>
                    <a:pt x="82" y="597"/>
                  </a:cubicBezTo>
                  <a:cubicBezTo>
                    <a:pt x="91" y="597"/>
                    <a:pt x="91" y="589"/>
                    <a:pt x="99" y="589"/>
                  </a:cubicBezTo>
                  <a:lnTo>
                    <a:pt x="543" y="96"/>
                  </a:lnTo>
                  <a:cubicBezTo>
                    <a:pt x="573" y="53"/>
                    <a:pt x="535"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11213200" y="2702350"/>
              <a:ext cx="14750" cy="15050"/>
            </a:xfrm>
            <a:custGeom>
              <a:avLst/>
              <a:gdLst/>
              <a:ahLst/>
              <a:cxnLst/>
              <a:rect l="l" t="t" r="r" b="b"/>
              <a:pathLst>
                <a:path w="590" h="602" extrusionOk="0">
                  <a:moveTo>
                    <a:pt x="516" y="0"/>
                  </a:moveTo>
                  <a:cubicBezTo>
                    <a:pt x="503" y="0"/>
                    <a:pt x="490" y="6"/>
                    <a:pt x="479" y="21"/>
                  </a:cubicBezTo>
                  <a:lnTo>
                    <a:pt x="35" y="514"/>
                  </a:lnTo>
                  <a:cubicBezTo>
                    <a:pt x="0" y="549"/>
                    <a:pt x="31" y="602"/>
                    <a:pt x="76" y="602"/>
                  </a:cubicBezTo>
                  <a:cubicBezTo>
                    <a:pt x="84" y="602"/>
                    <a:pt x="92" y="600"/>
                    <a:pt x="101" y="596"/>
                  </a:cubicBezTo>
                  <a:cubicBezTo>
                    <a:pt x="109" y="596"/>
                    <a:pt x="109" y="588"/>
                    <a:pt x="118" y="588"/>
                  </a:cubicBezTo>
                  <a:lnTo>
                    <a:pt x="553" y="95"/>
                  </a:lnTo>
                  <a:cubicBezTo>
                    <a:pt x="590" y="52"/>
                    <a:pt x="554" y="0"/>
                    <a:pt x="51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11226400" y="2701725"/>
              <a:ext cx="19425" cy="20750"/>
            </a:xfrm>
            <a:custGeom>
              <a:avLst/>
              <a:gdLst/>
              <a:ahLst/>
              <a:cxnLst/>
              <a:rect l="l" t="t" r="r" b="b"/>
              <a:pathLst>
                <a:path w="777" h="830" extrusionOk="0">
                  <a:moveTo>
                    <a:pt x="700" y="0"/>
                  </a:moveTo>
                  <a:cubicBezTo>
                    <a:pt x="686" y="0"/>
                    <a:pt x="671" y="6"/>
                    <a:pt x="658" y="21"/>
                  </a:cubicBezTo>
                  <a:lnTo>
                    <a:pt x="17" y="736"/>
                  </a:lnTo>
                  <a:cubicBezTo>
                    <a:pt x="0" y="761"/>
                    <a:pt x="0" y="794"/>
                    <a:pt x="25" y="810"/>
                  </a:cubicBezTo>
                  <a:cubicBezTo>
                    <a:pt x="37" y="822"/>
                    <a:pt x="54" y="830"/>
                    <a:pt x="68" y="830"/>
                  </a:cubicBezTo>
                  <a:cubicBezTo>
                    <a:pt x="73" y="830"/>
                    <a:pt x="78" y="829"/>
                    <a:pt x="83" y="827"/>
                  </a:cubicBezTo>
                  <a:cubicBezTo>
                    <a:pt x="91" y="818"/>
                    <a:pt x="99" y="810"/>
                    <a:pt x="99" y="810"/>
                  </a:cubicBezTo>
                  <a:lnTo>
                    <a:pt x="740" y="87"/>
                  </a:lnTo>
                  <a:cubicBezTo>
                    <a:pt x="777" y="50"/>
                    <a:pt x="741" y="0"/>
                    <a:pt x="7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11249000" y="2701200"/>
              <a:ext cx="14350" cy="14975"/>
            </a:xfrm>
            <a:custGeom>
              <a:avLst/>
              <a:gdLst/>
              <a:ahLst/>
              <a:cxnLst/>
              <a:rect l="l" t="t" r="r" b="b"/>
              <a:pathLst>
                <a:path w="574" h="599" extrusionOk="0">
                  <a:moveTo>
                    <a:pt x="500" y="0"/>
                  </a:moveTo>
                  <a:cubicBezTo>
                    <a:pt x="487" y="0"/>
                    <a:pt x="473" y="5"/>
                    <a:pt x="461" y="18"/>
                  </a:cubicBezTo>
                  <a:lnTo>
                    <a:pt x="25" y="511"/>
                  </a:lnTo>
                  <a:cubicBezTo>
                    <a:pt x="0" y="527"/>
                    <a:pt x="9" y="568"/>
                    <a:pt x="25" y="585"/>
                  </a:cubicBezTo>
                  <a:cubicBezTo>
                    <a:pt x="35" y="594"/>
                    <a:pt x="47" y="598"/>
                    <a:pt x="61" y="598"/>
                  </a:cubicBezTo>
                  <a:cubicBezTo>
                    <a:pt x="70" y="598"/>
                    <a:pt x="81" y="596"/>
                    <a:pt x="91" y="593"/>
                  </a:cubicBezTo>
                  <a:cubicBezTo>
                    <a:pt x="91" y="593"/>
                    <a:pt x="99" y="585"/>
                    <a:pt x="107" y="585"/>
                  </a:cubicBezTo>
                  <a:lnTo>
                    <a:pt x="543" y="83"/>
                  </a:lnTo>
                  <a:cubicBezTo>
                    <a:pt x="574" y="46"/>
                    <a:pt x="540" y="0"/>
                    <a:pt x="5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11193725" y="2273900"/>
              <a:ext cx="71125" cy="101950"/>
            </a:xfrm>
            <a:custGeom>
              <a:avLst/>
              <a:gdLst/>
              <a:ahLst/>
              <a:cxnLst/>
              <a:rect l="l" t="t" r="r" b="b"/>
              <a:pathLst>
                <a:path w="2845" h="4078" extrusionOk="0">
                  <a:moveTo>
                    <a:pt x="403" y="0"/>
                  </a:moveTo>
                  <a:cubicBezTo>
                    <a:pt x="403" y="0"/>
                    <a:pt x="1" y="1315"/>
                    <a:pt x="543" y="2424"/>
                  </a:cubicBezTo>
                  <a:cubicBezTo>
                    <a:pt x="1018" y="3402"/>
                    <a:pt x="1706" y="4078"/>
                    <a:pt x="2184" y="4078"/>
                  </a:cubicBezTo>
                  <a:cubicBezTo>
                    <a:pt x="2253" y="4078"/>
                    <a:pt x="2317" y="4064"/>
                    <a:pt x="2376" y="4035"/>
                  </a:cubicBezTo>
                  <a:cubicBezTo>
                    <a:pt x="2844" y="3805"/>
                    <a:pt x="2778" y="2720"/>
                    <a:pt x="2236" y="1603"/>
                  </a:cubicBezTo>
                  <a:cubicBezTo>
                    <a:pt x="1694" y="485"/>
                    <a:pt x="404" y="0"/>
                    <a:pt x="40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11209950" y="2288325"/>
              <a:ext cx="50175" cy="99350"/>
            </a:xfrm>
            <a:custGeom>
              <a:avLst/>
              <a:gdLst/>
              <a:ahLst/>
              <a:cxnLst/>
              <a:rect l="l" t="t" r="r" b="b"/>
              <a:pathLst>
                <a:path w="2007" h="3974" extrusionOk="0">
                  <a:moveTo>
                    <a:pt x="64" y="0"/>
                  </a:moveTo>
                  <a:cubicBezTo>
                    <a:pt x="56" y="0"/>
                    <a:pt x="49" y="2"/>
                    <a:pt x="42" y="7"/>
                  </a:cubicBezTo>
                  <a:cubicBezTo>
                    <a:pt x="17" y="23"/>
                    <a:pt x="1" y="56"/>
                    <a:pt x="17" y="81"/>
                  </a:cubicBezTo>
                  <a:lnTo>
                    <a:pt x="1899" y="3943"/>
                  </a:lnTo>
                  <a:cubicBezTo>
                    <a:pt x="1899" y="3951"/>
                    <a:pt x="1908" y="3959"/>
                    <a:pt x="1916" y="3959"/>
                  </a:cubicBezTo>
                  <a:cubicBezTo>
                    <a:pt x="1925" y="3969"/>
                    <a:pt x="1938" y="3973"/>
                    <a:pt x="1950" y="3973"/>
                  </a:cubicBezTo>
                  <a:cubicBezTo>
                    <a:pt x="1958" y="3973"/>
                    <a:pt x="1966" y="3971"/>
                    <a:pt x="1973" y="3968"/>
                  </a:cubicBezTo>
                  <a:cubicBezTo>
                    <a:pt x="1998" y="3959"/>
                    <a:pt x="2006" y="3927"/>
                    <a:pt x="1998" y="3894"/>
                  </a:cubicBezTo>
                  <a:lnTo>
                    <a:pt x="116" y="31"/>
                  </a:lnTo>
                  <a:cubicBezTo>
                    <a:pt x="104" y="14"/>
                    <a:pt x="84"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11219200" y="2291550"/>
              <a:ext cx="8850" cy="18175"/>
            </a:xfrm>
            <a:custGeom>
              <a:avLst/>
              <a:gdLst/>
              <a:ahLst/>
              <a:cxnLst/>
              <a:rect l="l" t="t" r="r" b="b"/>
              <a:pathLst>
                <a:path w="354" h="727" extrusionOk="0">
                  <a:moveTo>
                    <a:pt x="285" y="1"/>
                  </a:moveTo>
                  <a:cubicBezTo>
                    <a:pt x="266" y="1"/>
                    <a:pt x="248" y="10"/>
                    <a:pt x="239" y="34"/>
                  </a:cubicBezTo>
                  <a:lnTo>
                    <a:pt x="9" y="650"/>
                  </a:lnTo>
                  <a:cubicBezTo>
                    <a:pt x="1" y="675"/>
                    <a:pt x="9" y="699"/>
                    <a:pt x="25" y="716"/>
                  </a:cubicBezTo>
                  <a:cubicBezTo>
                    <a:pt x="25" y="716"/>
                    <a:pt x="34" y="724"/>
                    <a:pt x="42" y="724"/>
                  </a:cubicBezTo>
                  <a:cubicBezTo>
                    <a:pt x="46" y="726"/>
                    <a:pt x="51" y="726"/>
                    <a:pt x="56" y="726"/>
                  </a:cubicBezTo>
                  <a:cubicBezTo>
                    <a:pt x="77" y="726"/>
                    <a:pt x="101" y="712"/>
                    <a:pt x="108" y="691"/>
                  </a:cubicBezTo>
                  <a:lnTo>
                    <a:pt x="338" y="75"/>
                  </a:lnTo>
                  <a:cubicBezTo>
                    <a:pt x="354" y="33"/>
                    <a:pt x="318" y="1"/>
                    <a:pt x="28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11227025" y="2307500"/>
              <a:ext cx="8650" cy="18150"/>
            </a:xfrm>
            <a:custGeom>
              <a:avLst/>
              <a:gdLst/>
              <a:ahLst/>
              <a:cxnLst/>
              <a:rect l="l" t="t" r="r" b="b"/>
              <a:pathLst>
                <a:path w="346" h="726" extrusionOk="0">
                  <a:moveTo>
                    <a:pt x="286" y="1"/>
                  </a:moveTo>
                  <a:cubicBezTo>
                    <a:pt x="265" y="1"/>
                    <a:pt x="245" y="12"/>
                    <a:pt x="238" y="37"/>
                  </a:cubicBezTo>
                  <a:lnTo>
                    <a:pt x="8" y="653"/>
                  </a:lnTo>
                  <a:cubicBezTo>
                    <a:pt x="0" y="670"/>
                    <a:pt x="0" y="694"/>
                    <a:pt x="17" y="711"/>
                  </a:cubicBezTo>
                  <a:cubicBezTo>
                    <a:pt x="25" y="719"/>
                    <a:pt x="33" y="719"/>
                    <a:pt x="41" y="719"/>
                  </a:cubicBezTo>
                  <a:cubicBezTo>
                    <a:pt x="48" y="723"/>
                    <a:pt x="56" y="725"/>
                    <a:pt x="63" y="725"/>
                  </a:cubicBezTo>
                  <a:cubicBezTo>
                    <a:pt x="82" y="725"/>
                    <a:pt x="101" y="712"/>
                    <a:pt x="107" y="694"/>
                  </a:cubicBezTo>
                  <a:lnTo>
                    <a:pt x="337" y="78"/>
                  </a:lnTo>
                  <a:cubicBezTo>
                    <a:pt x="345" y="45"/>
                    <a:pt x="337" y="12"/>
                    <a:pt x="304" y="4"/>
                  </a:cubicBezTo>
                  <a:cubicBezTo>
                    <a:pt x="298" y="2"/>
                    <a:pt x="292" y="1"/>
                    <a:pt x="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11234825" y="2316375"/>
              <a:ext cx="11325" cy="25200"/>
            </a:xfrm>
            <a:custGeom>
              <a:avLst/>
              <a:gdLst/>
              <a:ahLst/>
              <a:cxnLst/>
              <a:rect l="l" t="t" r="r" b="b"/>
              <a:pathLst>
                <a:path w="453" h="1008" extrusionOk="0">
                  <a:moveTo>
                    <a:pt x="395" y="0"/>
                  </a:moveTo>
                  <a:cubicBezTo>
                    <a:pt x="370" y="0"/>
                    <a:pt x="351" y="15"/>
                    <a:pt x="337" y="35"/>
                  </a:cubicBezTo>
                  <a:lnTo>
                    <a:pt x="9" y="931"/>
                  </a:lnTo>
                  <a:cubicBezTo>
                    <a:pt x="0" y="956"/>
                    <a:pt x="0" y="980"/>
                    <a:pt x="17" y="997"/>
                  </a:cubicBezTo>
                  <a:cubicBezTo>
                    <a:pt x="25" y="997"/>
                    <a:pt x="33" y="1005"/>
                    <a:pt x="33" y="1005"/>
                  </a:cubicBezTo>
                  <a:cubicBezTo>
                    <a:pt x="41" y="1007"/>
                    <a:pt x="49" y="1008"/>
                    <a:pt x="56" y="1008"/>
                  </a:cubicBezTo>
                  <a:cubicBezTo>
                    <a:pt x="80" y="1008"/>
                    <a:pt x="101" y="997"/>
                    <a:pt x="107" y="972"/>
                  </a:cubicBezTo>
                  <a:lnTo>
                    <a:pt x="444" y="76"/>
                  </a:lnTo>
                  <a:cubicBezTo>
                    <a:pt x="452" y="43"/>
                    <a:pt x="436" y="11"/>
                    <a:pt x="411" y="2"/>
                  </a:cubicBezTo>
                  <a:cubicBezTo>
                    <a:pt x="405" y="1"/>
                    <a:pt x="400"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11242425" y="2339375"/>
              <a:ext cx="9025" cy="18200"/>
            </a:xfrm>
            <a:custGeom>
              <a:avLst/>
              <a:gdLst/>
              <a:ahLst/>
              <a:cxnLst/>
              <a:rect l="l" t="t" r="r" b="b"/>
              <a:pathLst>
                <a:path w="361" h="728" extrusionOk="0">
                  <a:moveTo>
                    <a:pt x="290" y="0"/>
                  </a:moveTo>
                  <a:cubicBezTo>
                    <a:pt x="269" y="0"/>
                    <a:pt x="248" y="11"/>
                    <a:pt x="239" y="36"/>
                  </a:cubicBezTo>
                  <a:lnTo>
                    <a:pt x="9" y="652"/>
                  </a:lnTo>
                  <a:cubicBezTo>
                    <a:pt x="0" y="677"/>
                    <a:pt x="9" y="701"/>
                    <a:pt x="25" y="709"/>
                  </a:cubicBezTo>
                  <a:cubicBezTo>
                    <a:pt x="33" y="718"/>
                    <a:pt x="33" y="718"/>
                    <a:pt x="41" y="726"/>
                  </a:cubicBezTo>
                  <a:cubicBezTo>
                    <a:pt x="47" y="727"/>
                    <a:pt x="53" y="728"/>
                    <a:pt x="59" y="728"/>
                  </a:cubicBezTo>
                  <a:cubicBezTo>
                    <a:pt x="85" y="728"/>
                    <a:pt x="109" y="713"/>
                    <a:pt x="115" y="693"/>
                  </a:cubicBezTo>
                  <a:lnTo>
                    <a:pt x="346" y="77"/>
                  </a:lnTo>
                  <a:cubicBezTo>
                    <a:pt x="361" y="30"/>
                    <a:pt x="325"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11203600" y="2301975"/>
              <a:ext cx="18725" cy="7750"/>
            </a:xfrm>
            <a:custGeom>
              <a:avLst/>
              <a:gdLst/>
              <a:ahLst/>
              <a:cxnLst/>
              <a:rect l="l" t="t" r="r" b="b"/>
              <a:pathLst>
                <a:path w="749" h="310" extrusionOk="0">
                  <a:moveTo>
                    <a:pt x="58" y="1"/>
                  </a:moveTo>
                  <a:cubicBezTo>
                    <a:pt x="33" y="1"/>
                    <a:pt x="15" y="16"/>
                    <a:pt x="8" y="36"/>
                  </a:cubicBezTo>
                  <a:cubicBezTo>
                    <a:pt x="0" y="61"/>
                    <a:pt x="8" y="77"/>
                    <a:pt x="25" y="93"/>
                  </a:cubicBezTo>
                  <a:cubicBezTo>
                    <a:pt x="25" y="102"/>
                    <a:pt x="33" y="102"/>
                    <a:pt x="41" y="110"/>
                  </a:cubicBezTo>
                  <a:lnTo>
                    <a:pt x="666" y="307"/>
                  </a:lnTo>
                  <a:cubicBezTo>
                    <a:pt x="672" y="309"/>
                    <a:pt x="678" y="309"/>
                    <a:pt x="683" y="309"/>
                  </a:cubicBezTo>
                  <a:cubicBezTo>
                    <a:pt x="710" y="309"/>
                    <a:pt x="733" y="295"/>
                    <a:pt x="740" y="274"/>
                  </a:cubicBezTo>
                  <a:cubicBezTo>
                    <a:pt x="748" y="241"/>
                    <a:pt x="732" y="209"/>
                    <a:pt x="707" y="200"/>
                  </a:cubicBezTo>
                  <a:lnTo>
                    <a:pt x="74" y="3"/>
                  </a:lnTo>
                  <a:cubicBezTo>
                    <a:pt x="68" y="2"/>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11210900" y="2318000"/>
              <a:ext cx="19025" cy="7750"/>
            </a:xfrm>
            <a:custGeom>
              <a:avLst/>
              <a:gdLst/>
              <a:ahLst/>
              <a:cxnLst/>
              <a:rect l="l" t="t" r="r" b="b"/>
              <a:pathLst>
                <a:path w="761" h="310" extrusionOk="0">
                  <a:moveTo>
                    <a:pt x="71" y="0"/>
                  </a:moveTo>
                  <a:cubicBezTo>
                    <a:pt x="29" y="0"/>
                    <a:pt x="0" y="57"/>
                    <a:pt x="37" y="93"/>
                  </a:cubicBezTo>
                  <a:cubicBezTo>
                    <a:pt x="45" y="102"/>
                    <a:pt x="45" y="102"/>
                    <a:pt x="53" y="102"/>
                  </a:cubicBezTo>
                  <a:lnTo>
                    <a:pt x="686" y="307"/>
                  </a:lnTo>
                  <a:cubicBezTo>
                    <a:pt x="690" y="309"/>
                    <a:pt x="695" y="309"/>
                    <a:pt x="699" y="309"/>
                  </a:cubicBezTo>
                  <a:cubicBezTo>
                    <a:pt x="721" y="309"/>
                    <a:pt x="745" y="293"/>
                    <a:pt x="752" y="266"/>
                  </a:cubicBezTo>
                  <a:cubicBezTo>
                    <a:pt x="760" y="241"/>
                    <a:pt x="744" y="208"/>
                    <a:pt x="719" y="200"/>
                  </a:cubicBezTo>
                  <a:lnTo>
                    <a:pt x="86"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11211800" y="2331575"/>
              <a:ext cx="25925" cy="9975"/>
            </a:xfrm>
            <a:custGeom>
              <a:avLst/>
              <a:gdLst/>
              <a:ahLst/>
              <a:cxnLst/>
              <a:rect l="l" t="t" r="r" b="b"/>
              <a:pathLst>
                <a:path w="1037" h="399" extrusionOk="0">
                  <a:moveTo>
                    <a:pt x="62" y="0"/>
                  </a:moveTo>
                  <a:cubicBezTo>
                    <a:pt x="40" y="0"/>
                    <a:pt x="16" y="16"/>
                    <a:pt x="9" y="44"/>
                  </a:cubicBezTo>
                  <a:cubicBezTo>
                    <a:pt x="1" y="60"/>
                    <a:pt x="9" y="85"/>
                    <a:pt x="26" y="101"/>
                  </a:cubicBezTo>
                  <a:cubicBezTo>
                    <a:pt x="34" y="101"/>
                    <a:pt x="42" y="109"/>
                    <a:pt x="42" y="109"/>
                  </a:cubicBezTo>
                  <a:lnTo>
                    <a:pt x="962" y="397"/>
                  </a:lnTo>
                  <a:cubicBezTo>
                    <a:pt x="967" y="398"/>
                    <a:pt x="971" y="399"/>
                    <a:pt x="976" y="399"/>
                  </a:cubicBezTo>
                  <a:cubicBezTo>
                    <a:pt x="998" y="399"/>
                    <a:pt x="1021" y="384"/>
                    <a:pt x="1028" y="364"/>
                  </a:cubicBezTo>
                  <a:cubicBezTo>
                    <a:pt x="1036" y="331"/>
                    <a:pt x="1020" y="306"/>
                    <a:pt x="995" y="298"/>
                  </a:cubicBezTo>
                  <a:lnTo>
                    <a:pt x="75" y="2"/>
                  </a:lnTo>
                  <a:cubicBezTo>
                    <a:pt x="71"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1226300" y="2349850"/>
              <a:ext cx="19025" cy="7725"/>
            </a:xfrm>
            <a:custGeom>
              <a:avLst/>
              <a:gdLst/>
              <a:ahLst/>
              <a:cxnLst/>
              <a:rect l="l" t="t" r="r" b="b"/>
              <a:pathLst>
                <a:path w="761" h="309" extrusionOk="0">
                  <a:moveTo>
                    <a:pt x="71" y="0"/>
                  </a:moveTo>
                  <a:cubicBezTo>
                    <a:pt x="29" y="0"/>
                    <a:pt x="1" y="57"/>
                    <a:pt x="37" y="93"/>
                  </a:cubicBezTo>
                  <a:cubicBezTo>
                    <a:pt x="46" y="93"/>
                    <a:pt x="54" y="101"/>
                    <a:pt x="54" y="101"/>
                  </a:cubicBezTo>
                  <a:lnTo>
                    <a:pt x="686" y="307"/>
                  </a:lnTo>
                  <a:cubicBezTo>
                    <a:pt x="691" y="308"/>
                    <a:pt x="695" y="309"/>
                    <a:pt x="700" y="309"/>
                  </a:cubicBezTo>
                  <a:cubicBezTo>
                    <a:pt x="722" y="309"/>
                    <a:pt x="745" y="294"/>
                    <a:pt x="752" y="274"/>
                  </a:cubicBezTo>
                  <a:cubicBezTo>
                    <a:pt x="760" y="241"/>
                    <a:pt x="744" y="208"/>
                    <a:pt x="719" y="200"/>
                  </a:cubicBezTo>
                  <a:lnTo>
                    <a:pt x="87"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1201550" y="2463725"/>
              <a:ext cx="374125" cy="298950"/>
            </a:xfrm>
            <a:custGeom>
              <a:avLst/>
              <a:gdLst/>
              <a:ahLst/>
              <a:cxnLst/>
              <a:rect l="l" t="t" r="r" b="b"/>
              <a:pathLst>
                <a:path w="14965" h="11958" extrusionOk="0">
                  <a:moveTo>
                    <a:pt x="6681" y="0"/>
                  </a:moveTo>
                  <a:cubicBezTo>
                    <a:pt x="6941" y="2305"/>
                    <a:pt x="5966" y="2498"/>
                    <a:pt x="5631" y="2498"/>
                  </a:cubicBezTo>
                  <a:cubicBezTo>
                    <a:pt x="5564" y="2498"/>
                    <a:pt x="5522" y="2490"/>
                    <a:pt x="5522" y="2490"/>
                  </a:cubicBezTo>
                  <a:lnTo>
                    <a:pt x="5522" y="2490"/>
                  </a:lnTo>
                  <a:cubicBezTo>
                    <a:pt x="5900" y="3460"/>
                    <a:pt x="5407" y="3822"/>
                    <a:pt x="5136" y="3945"/>
                  </a:cubicBezTo>
                  <a:cubicBezTo>
                    <a:pt x="4947" y="3756"/>
                    <a:pt x="4775" y="3534"/>
                    <a:pt x="4643" y="3296"/>
                  </a:cubicBezTo>
                  <a:cubicBezTo>
                    <a:pt x="4643" y="3296"/>
                    <a:pt x="4643" y="4642"/>
                    <a:pt x="3610" y="4642"/>
                  </a:cubicBezTo>
                  <a:cubicBezTo>
                    <a:pt x="3406" y="4642"/>
                    <a:pt x="3161" y="4589"/>
                    <a:pt x="2868" y="4463"/>
                  </a:cubicBezTo>
                  <a:lnTo>
                    <a:pt x="2868" y="4463"/>
                  </a:lnTo>
                  <a:cubicBezTo>
                    <a:pt x="2868" y="4463"/>
                    <a:pt x="3113" y="5819"/>
                    <a:pt x="873" y="5819"/>
                  </a:cubicBezTo>
                  <a:cubicBezTo>
                    <a:pt x="616" y="5819"/>
                    <a:pt x="326" y="5801"/>
                    <a:pt x="0" y="5761"/>
                  </a:cubicBezTo>
                  <a:lnTo>
                    <a:pt x="0" y="5761"/>
                  </a:lnTo>
                  <a:cubicBezTo>
                    <a:pt x="3328" y="6303"/>
                    <a:pt x="2523" y="7922"/>
                    <a:pt x="2523" y="7922"/>
                  </a:cubicBezTo>
                  <a:cubicBezTo>
                    <a:pt x="2620" y="7913"/>
                    <a:pt x="2710" y="7909"/>
                    <a:pt x="2796" y="7909"/>
                  </a:cubicBezTo>
                  <a:cubicBezTo>
                    <a:pt x="4196" y="7909"/>
                    <a:pt x="4101" y="9048"/>
                    <a:pt x="4101" y="9048"/>
                  </a:cubicBezTo>
                  <a:cubicBezTo>
                    <a:pt x="4323" y="8793"/>
                    <a:pt x="4577" y="8580"/>
                    <a:pt x="4865" y="8407"/>
                  </a:cubicBezTo>
                  <a:lnTo>
                    <a:pt x="4865" y="8407"/>
                  </a:lnTo>
                  <a:cubicBezTo>
                    <a:pt x="4914" y="8678"/>
                    <a:pt x="4807" y="8999"/>
                    <a:pt x="4364" y="9360"/>
                  </a:cubicBezTo>
                  <a:cubicBezTo>
                    <a:pt x="4364" y="9360"/>
                    <a:pt x="5720" y="9780"/>
                    <a:pt x="4208" y="11957"/>
                  </a:cubicBezTo>
                  <a:cubicBezTo>
                    <a:pt x="5010" y="10897"/>
                    <a:pt x="5626" y="10619"/>
                    <a:pt x="6051" y="10619"/>
                  </a:cubicBezTo>
                  <a:cubicBezTo>
                    <a:pt x="6518" y="10619"/>
                    <a:pt x="6755" y="10955"/>
                    <a:pt x="6755" y="10955"/>
                  </a:cubicBezTo>
                  <a:cubicBezTo>
                    <a:pt x="7043" y="10266"/>
                    <a:pt x="7430" y="10105"/>
                    <a:pt x="7730" y="10105"/>
                  </a:cubicBezTo>
                  <a:cubicBezTo>
                    <a:pt x="7996" y="10105"/>
                    <a:pt x="8193" y="10232"/>
                    <a:pt x="8193" y="10232"/>
                  </a:cubicBezTo>
                  <a:cubicBezTo>
                    <a:pt x="8037" y="9821"/>
                    <a:pt x="7980" y="9377"/>
                    <a:pt x="8029" y="8933"/>
                  </a:cubicBezTo>
                  <a:lnTo>
                    <a:pt x="8029" y="8933"/>
                  </a:lnTo>
                  <a:cubicBezTo>
                    <a:pt x="8234" y="9328"/>
                    <a:pt x="8333" y="9763"/>
                    <a:pt x="8325" y="10207"/>
                  </a:cubicBezTo>
                  <a:cubicBezTo>
                    <a:pt x="8325" y="10207"/>
                    <a:pt x="8578" y="9873"/>
                    <a:pt x="9000" y="9873"/>
                  </a:cubicBezTo>
                  <a:cubicBezTo>
                    <a:pt x="9254" y="9873"/>
                    <a:pt x="9569" y="9994"/>
                    <a:pt x="9927" y="10379"/>
                  </a:cubicBezTo>
                  <a:cubicBezTo>
                    <a:pt x="9927" y="10379"/>
                    <a:pt x="10095" y="9751"/>
                    <a:pt x="10885" y="9751"/>
                  </a:cubicBezTo>
                  <a:cubicBezTo>
                    <a:pt x="11293" y="9751"/>
                    <a:pt x="11868" y="9919"/>
                    <a:pt x="12672" y="10429"/>
                  </a:cubicBezTo>
                  <a:cubicBezTo>
                    <a:pt x="10494" y="8917"/>
                    <a:pt x="11612" y="8046"/>
                    <a:pt x="11612" y="8046"/>
                  </a:cubicBezTo>
                  <a:cubicBezTo>
                    <a:pt x="10963" y="7832"/>
                    <a:pt x="10790" y="7487"/>
                    <a:pt x="10790" y="7175"/>
                  </a:cubicBezTo>
                  <a:lnTo>
                    <a:pt x="10790" y="7175"/>
                  </a:lnTo>
                  <a:cubicBezTo>
                    <a:pt x="11308" y="7191"/>
                    <a:pt x="11817" y="7322"/>
                    <a:pt x="12269" y="7569"/>
                  </a:cubicBezTo>
                  <a:cubicBezTo>
                    <a:pt x="12269" y="7569"/>
                    <a:pt x="11719" y="6402"/>
                    <a:pt x="13354" y="5958"/>
                  </a:cubicBezTo>
                  <a:cubicBezTo>
                    <a:pt x="13362" y="5958"/>
                    <a:pt x="12031" y="4734"/>
                    <a:pt x="14965" y="3057"/>
                  </a:cubicBezTo>
                  <a:lnTo>
                    <a:pt x="14965" y="3057"/>
                  </a:lnTo>
                  <a:cubicBezTo>
                    <a:pt x="14101" y="3504"/>
                    <a:pt x="13471" y="3660"/>
                    <a:pt x="13013" y="3660"/>
                  </a:cubicBezTo>
                  <a:cubicBezTo>
                    <a:pt x="11965" y="3660"/>
                    <a:pt x="11817" y="2844"/>
                    <a:pt x="11817" y="2844"/>
                  </a:cubicBezTo>
                  <a:cubicBezTo>
                    <a:pt x="11442" y="3203"/>
                    <a:pt x="11119" y="3334"/>
                    <a:pt x="10848" y="3334"/>
                  </a:cubicBezTo>
                  <a:cubicBezTo>
                    <a:pt x="10114" y="3334"/>
                    <a:pt x="9755" y="2375"/>
                    <a:pt x="9755" y="2375"/>
                  </a:cubicBezTo>
                  <a:cubicBezTo>
                    <a:pt x="9705" y="2655"/>
                    <a:pt x="9623" y="2926"/>
                    <a:pt x="9500" y="3181"/>
                  </a:cubicBezTo>
                  <a:cubicBezTo>
                    <a:pt x="9429" y="3191"/>
                    <a:pt x="9341" y="3199"/>
                    <a:pt x="9247" y="3199"/>
                  </a:cubicBezTo>
                  <a:cubicBezTo>
                    <a:pt x="8810" y="3199"/>
                    <a:pt x="8222" y="3018"/>
                    <a:pt x="8358" y="1997"/>
                  </a:cubicBezTo>
                  <a:lnTo>
                    <a:pt x="8358" y="1997"/>
                  </a:lnTo>
                  <a:cubicBezTo>
                    <a:pt x="8358" y="1997"/>
                    <a:pt x="8227" y="2061"/>
                    <a:pt x="8036" y="2061"/>
                  </a:cubicBezTo>
                  <a:cubicBezTo>
                    <a:pt x="7631" y="2061"/>
                    <a:pt x="6955" y="1776"/>
                    <a:pt x="6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11377200" y="2548125"/>
              <a:ext cx="34325" cy="185400"/>
            </a:xfrm>
            <a:custGeom>
              <a:avLst/>
              <a:gdLst/>
              <a:ahLst/>
              <a:cxnLst/>
              <a:rect l="l" t="t" r="r" b="b"/>
              <a:pathLst>
                <a:path w="1373" h="7416" extrusionOk="0">
                  <a:moveTo>
                    <a:pt x="98" y="1"/>
                  </a:moveTo>
                  <a:cubicBezTo>
                    <a:pt x="93" y="1"/>
                    <a:pt x="88" y="1"/>
                    <a:pt x="82" y="2"/>
                  </a:cubicBezTo>
                  <a:cubicBezTo>
                    <a:pt x="33" y="10"/>
                    <a:pt x="0" y="59"/>
                    <a:pt x="9" y="109"/>
                  </a:cubicBezTo>
                  <a:lnTo>
                    <a:pt x="1200" y="7340"/>
                  </a:lnTo>
                  <a:cubicBezTo>
                    <a:pt x="1207" y="7385"/>
                    <a:pt x="1241" y="7416"/>
                    <a:pt x="1284" y="7416"/>
                  </a:cubicBezTo>
                  <a:cubicBezTo>
                    <a:pt x="1289" y="7416"/>
                    <a:pt x="1294" y="7415"/>
                    <a:pt x="1299" y="7414"/>
                  </a:cubicBezTo>
                  <a:cubicBezTo>
                    <a:pt x="1348" y="7406"/>
                    <a:pt x="1373" y="7365"/>
                    <a:pt x="1373" y="7316"/>
                  </a:cubicBezTo>
                  <a:lnTo>
                    <a:pt x="181" y="76"/>
                  </a:lnTo>
                  <a:cubicBezTo>
                    <a:pt x="181" y="32"/>
                    <a:pt x="141"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1394575" y="2578600"/>
              <a:ext cx="89875" cy="73375"/>
            </a:xfrm>
            <a:custGeom>
              <a:avLst/>
              <a:gdLst/>
              <a:ahLst/>
              <a:cxnLst/>
              <a:rect l="l" t="t" r="r" b="b"/>
              <a:pathLst>
                <a:path w="3595" h="2935" extrusionOk="0">
                  <a:moveTo>
                    <a:pt x="3504" y="0"/>
                  </a:moveTo>
                  <a:cubicBezTo>
                    <a:pt x="3481" y="0"/>
                    <a:pt x="3458" y="8"/>
                    <a:pt x="3439" y="24"/>
                  </a:cubicBezTo>
                  <a:lnTo>
                    <a:pt x="70" y="2777"/>
                  </a:lnTo>
                  <a:cubicBezTo>
                    <a:pt x="0" y="2831"/>
                    <a:pt x="39" y="2935"/>
                    <a:pt x="125" y="2935"/>
                  </a:cubicBezTo>
                  <a:cubicBezTo>
                    <a:pt x="131" y="2935"/>
                    <a:pt x="137" y="2934"/>
                    <a:pt x="144" y="2933"/>
                  </a:cubicBezTo>
                  <a:cubicBezTo>
                    <a:pt x="160" y="2933"/>
                    <a:pt x="168" y="2925"/>
                    <a:pt x="185" y="2916"/>
                  </a:cubicBezTo>
                  <a:lnTo>
                    <a:pt x="3554" y="164"/>
                  </a:lnTo>
                  <a:cubicBezTo>
                    <a:pt x="3595" y="131"/>
                    <a:pt x="3595" y="73"/>
                    <a:pt x="3570" y="32"/>
                  </a:cubicBezTo>
                  <a:cubicBezTo>
                    <a:pt x="3553" y="10"/>
                    <a:pt x="3529" y="0"/>
                    <a:pt x="3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1393825" y="2649300"/>
              <a:ext cx="63525" cy="35175"/>
            </a:xfrm>
            <a:custGeom>
              <a:avLst/>
              <a:gdLst/>
              <a:ahLst/>
              <a:cxnLst/>
              <a:rect l="l" t="t" r="r" b="b"/>
              <a:pathLst>
                <a:path w="2541" h="1407" extrusionOk="0">
                  <a:moveTo>
                    <a:pt x="111" y="0"/>
                  </a:moveTo>
                  <a:cubicBezTo>
                    <a:pt x="76" y="0"/>
                    <a:pt x="44" y="17"/>
                    <a:pt x="26" y="47"/>
                  </a:cubicBezTo>
                  <a:cubicBezTo>
                    <a:pt x="1" y="97"/>
                    <a:pt x="17" y="146"/>
                    <a:pt x="67" y="171"/>
                  </a:cubicBezTo>
                  <a:lnTo>
                    <a:pt x="2392" y="1395"/>
                  </a:lnTo>
                  <a:cubicBezTo>
                    <a:pt x="2410" y="1401"/>
                    <a:pt x="2423" y="1407"/>
                    <a:pt x="2438" y="1407"/>
                  </a:cubicBezTo>
                  <a:cubicBezTo>
                    <a:pt x="2444" y="1407"/>
                    <a:pt x="2451" y="1406"/>
                    <a:pt x="2458" y="1403"/>
                  </a:cubicBezTo>
                  <a:cubicBezTo>
                    <a:pt x="2483" y="1403"/>
                    <a:pt x="2507" y="1379"/>
                    <a:pt x="2524" y="1354"/>
                  </a:cubicBezTo>
                  <a:cubicBezTo>
                    <a:pt x="2540" y="1313"/>
                    <a:pt x="2524" y="1255"/>
                    <a:pt x="2483" y="1231"/>
                  </a:cubicBezTo>
                  <a:lnTo>
                    <a:pt x="149" y="6"/>
                  </a:lnTo>
                  <a:cubicBezTo>
                    <a:pt x="136" y="2"/>
                    <a:pt x="123" y="0"/>
                    <a:pt x="1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11382125" y="2554150"/>
              <a:ext cx="26700" cy="29450"/>
            </a:xfrm>
            <a:custGeom>
              <a:avLst/>
              <a:gdLst/>
              <a:ahLst/>
              <a:cxnLst/>
              <a:rect l="l" t="t" r="r" b="b"/>
              <a:pathLst>
                <a:path w="1068" h="1178" extrusionOk="0">
                  <a:moveTo>
                    <a:pt x="934" y="1"/>
                  </a:moveTo>
                  <a:cubicBezTo>
                    <a:pt x="912" y="1"/>
                    <a:pt x="890" y="10"/>
                    <a:pt x="872" y="32"/>
                  </a:cubicBezTo>
                  <a:lnTo>
                    <a:pt x="33" y="1026"/>
                  </a:lnTo>
                  <a:cubicBezTo>
                    <a:pt x="1" y="1068"/>
                    <a:pt x="9" y="1125"/>
                    <a:pt x="42" y="1158"/>
                  </a:cubicBezTo>
                  <a:cubicBezTo>
                    <a:pt x="60" y="1170"/>
                    <a:pt x="78" y="1178"/>
                    <a:pt x="99" y="1178"/>
                  </a:cubicBezTo>
                  <a:cubicBezTo>
                    <a:pt x="107" y="1178"/>
                    <a:pt x="115" y="1177"/>
                    <a:pt x="124" y="1174"/>
                  </a:cubicBezTo>
                  <a:cubicBezTo>
                    <a:pt x="140" y="1174"/>
                    <a:pt x="165" y="1158"/>
                    <a:pt x="173" y="1142"/>
                  </a:cubicBezTo>
                  <a:lnTo>
                    <a:pt x="1011" y="155"/>
                  </a:lnTo>
                  <a:cubicBezTo>
                    <a:pt x="1067" y="87"/>
                    <a:pt x="1001" y="1"/>
                    <a:pt x="9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1388075" y="2587000"/>
              <a:ext cx="26675" cy="29400"/>
            </a:xfrm>
            <a:custGeom>
              <a:avLst/>
              <a:gdLst/>
              <a:ahLst/>
              <a:cxnLst/>
              <a:rect l="l" t="t" r="r" b="b"/>
              <a:pathLst>
                <a:path w="1067" h="1176" extrusionOk="0">
                  <a:moveTo>
                    <a:pt x="937" y="0"/>
                  </a:moveTo>
                  <a:cubicBezTo>
                    <a:pt x="914" y="0"/>
                    <a:pt x="891" y="10"/>
                    <a:pt x="872" y="33"/>
                  </a:cubicBezTo>
                  <a:lnTo>
                    <a:pt x="34" y="1027"/>
                  </a:lnTo>
                  <a:cubicBezTo>
                    <a:pt x="1" y="1060"/>
                    <a:pt x="9" y="1118"/>
                    <a:pt x="50" y="1151"/>
                  </a:cubicBezTo>
                  <a:cubicBezTo>
                    <a:pt x="67" y="1167"/>
                    <a:pt x="91" y="1175"/>
                    <a:pt x="124" y="1175"/>
                  </a:cubicBezTo>
                  <a:cubicBezTo>
                    <a:pt x="141" y="1167"/>
                    <a:pt x="157" y="1159"/>
                    <a:pt x="173" y="1142"/>
                  </a:cubicBezTo>
                  <a:lnTo>
                    <a:pt x="1012" y="156"/>
                  </a:lnTo>
                  <a:cubicBezTo>
                    <a:pt x="1067" y="83"/>
                    <a:pt x="1003" y="0"/>
                    <a:pt x="9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1416650" y="2598300"/>
              <a:ext cx="13875" cy="35750"/>
            </a:xfrm>
            <a:custGeom>
              <a:avLst/>
              <a:gdLst/>
              <a:ahLst/>
              <a:cxnLst/>
              <a:rect l="l" t="t" r="r" b="b"/>
              <a:pathLst>
                <a:path w="555" h="1430" extrusionOk="0">
                  <a:moveTo>
                    <a:pt x="445" y="0"/>
                  </a:moveTo>
                  <a:cubicBezTo>
                    <a:pt x="410" y="0"/>
                    <a:pt x="375" y="20"/>
                    <a:pt x="362" y="66"/>
                  </a:cubicBezTo>
                  <a:lnTo>
                    <a:pt x="17" y="1315"/>
                  </a:lnTo>
                  <a:cubicBezTo>
                    <a:pt x="0" y="1364"/>
                    <a:pt x="33" y="1414"/>
                    <a:pt x="82" y="1430"/>
                  </a:cubicBezTo>
                  <a:lnTo>
                    <a:pt x="123" y="1430"/>
                  </a:lnTo>
                  <a:cubicBezTo>
                    <a:pt x="156" y="1422"/>
                    <a:pt x="181" y="1397"/>
                    <a:pt x="189" y="1364"/>
                  </a:cubicBezTo>
                  <a:lnTo>
                    <a:pt x="534" y="115"/>
                  </a:lnTo>
                  <a:cubicBezTo>
                    <a:pt x="554" y="46"/>
                    <a:pt x="499" y="0"/>
                    <a:pt x="4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1447675" y="2572500"/>
              <a:ext cx="13775" cy="35825"/>
            </a:xfrm>
            <a:custGeom>
              <a:avLst/>
              <a:gdLst/>
              <a:ahLst/>
              <a:cxnLst/>
              <a:rect l="l" t="t" r="r" b="b"/>
              <a:pathLst>
                <a:path w="551" h="1433" extrusionOk="0">
                  <a:moveTo>
                    <a:pt x="450" y="1"/>
                  </a:moveTo>
                  <a:cubicBezTo>
                    <a:pt x="409" y="1"/>
                    <a:pt x="368" y="30"/>
                    <a:pt x="362" y="71"/>
                  </a:cubicBezTo>
                  <a:lnTo>
                    <a:pt x="16" y="1320"/>
                  </a:lnTo>
                  <a:cubicBezTo>
                    <a:pt x="0" y="1361"/>
                    <a:pt x="33" y="1418"/>
                    <a:pt x="82" y="1427"/>
                  </a:cubicBezTo>
                  <a:cubicBezTo>
                    <a:pt x="86" y="1431"/>
                    <a:pt x="92" y="1433"/>
                    <a:pt x="100" y="1433"/>
                  </a:cubicBezTo>
                  <a:cubicBezTo>
                    <a:pt x="107" y="1433"/>
                    <a:pt x="115" y="1431"/>
                    <a:pt x="123" y="1427"/>
                  </a:cubicBezTo>
                  <a:cubicBezTo>
                    <a:pt x="156" y="1418"/>
                    <a:pt x="181" y="1394"/>
                    <a:pt x="189" y="1361"/>
                  </a:cubicBezTo>
                  <a:lnTo>
                    <a:pt x="534" y="112"/>
                  </a:lnTo>
                  <a:cubicBezTo>
                    <a:pt x="551" y="71"/>
                    <a:pt x="518" y="13"/>
                    <a:pt x="477" y="5"/>
                  </a:cubicBezTo>
                  <a:cubicBezTo>
                    <a:pt x="468" y="2"/>
                    <a:pt x="459" y="1"/>
                    <a:pt x="4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1452050" y="2598700"/>
              <a:ext cx="38500" cy="7025"/>
            </a:xfrm>
            <a:custGeom>
              <a:avLst/>
              <a:gdLst/>
              <a:ahLst/>
              <a:cxnLst/>
              <a:rect l="l" t="t" r="r" b="b"/>
              <a:pathLst>
                <a:path w="1540" h="281" extrusionOk="0">
                  <a:moveTo>
                    <a:pt x="1419" y="0"/>
                  </a:moveTo>
                  <a:cubicBezTo>
                    <a:pt x="1416" y="0"/>
                    <a:pt x="1414" y="0"/>
                    <a:pt x="1411" y="1"/>
                  </a:cubicBezTo>
                  <a:lnTo>
                    <a:pt x="121" y="91"/>
                  </a:lnTo>
                  <a:cubicBezTo>
                    <a:pt x="0" y="99"/>
                    <a:pt x="6" y="280"/>
                    <a:pt x="121" y="280"/>
                  </a:cubicBezTo>
                  <a:cubicBezTo>
                    <a:pt x="124" y="280"/>
                    <a:pt x="126" y="280"/>
                    <a:pt x="129" y="280"/>
                  </a:cubicBezTo>
                  <a:lnTo>
                    <a:pt x="1419" y="181"/>
                  </a:lnTo>
                  <a:lnTo>
                    <a:pt x="1436" y="181"/>
                  </a:lnTo>
                  <a:cubicBezTo>
                    <a:pt x="1540" y="157"/>
                    <a:pt x="1519" y="0"/>
                    <a:pt x="1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1423225" y="2622925"/>
              <a:ext cx="37200" cy="7050"/>
            </a:xfrm>
            <a:custGeom>
              <a:avLst/>
              <a:gdLst/>
              <a:ahLst/>
              <a:cxnLst/>
              <a:rect l="l" t="t" r="r" b="b"/>
              <a:pathLst>
                <a:path w="1488" h="282" extrusionOk="0">
                  <a:moveTo>
                    <a:pt x="1393" y="0"/>
                  </a:moveTo>
                  <a:cubicBezTo>
                    <a:pt x="1389" y="0"/>
                    <a:pt x="1385" y="1"/>
                    <a:pt x="1381" y="1"/>
                  </a:cubicBezTo>
                  <a:lnTo>
                    <a:pt x="90" y="92"/>
                  </a:lnTo>
                  <a:cubicBezTo>
                    <a:pt x="33" y="100"/>
                    <a:pt x="0" y="149"/>
                    <a:pt x="0" y="198"/>
                  </a:cubicBezTo>
                  <a:cubicBezTo>
                    <a:pt x="8" y="243"/>
                    <a:pt x="43" y="282"/>
                    <a:pt x="92" y="282"/>
                  </a:cubicBezTo>
                  <a:cubicBezTo>
                    <a:pt x="97" y="282"/>
                    <a:pt x="102" y="281"/>
                    <a:pt x="107" y="281"/>
                  </a:cubicBezTo>
                  <a:lnTo>
                    <a:pt x="1397" y="182"/>
                  </a:lnTo>
                  <a:lnTo>
                    <a:pt x="1405" y="182"/>
                  </a:lnTo>
                  <a:cubicBezTo>
                    <a:pt x="1455" y="174"/>
                    <a:pt x="1488" y="133"/>
                    <a:pt x="1479" y="83"/>
                  </a:cubicBezTo>
                  <a:cubicBezTo>
                    <a:pt x="1479" y="38"/>
                    <a:pt x="1438" y="0"/>
                    <a:pt x="139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1407400" y="2653950"/>
              <a:ext cx="37900" cy="7050"/>
            </a:xfrm>
            <a:custGeom>
              <a:avLst/>
              <a:gdLst/>
              <a:ahLst/>
              <a:cxnLst/>
              <a:rect l="l" t="t" r="r" b="b"/>
              <a:pathLst>
                <a:path w="1516" h="282" extrusionOk="0">
                  <a:moveTo>
                    <a:pt x="1395" y="0"/>
                  </a:moveTo>
                  <a:cubicBezTo>
                    <a:pt x="1391" y="0"/>
                    <a:pt x="1386" y="0"/>
                    <a:pt x="1381" y="1"/>
                  </a:cubicBezTo>
                  <a:lnTo>
                    <a:pt x="82" y="100"/>
                  </a:lnTo>
                  <a:cubicBezTo>
                    <a:pt x="33" y="100"/>
                    <a:pt x="0" y="149"/>
                    <a:pt x="0" y="198"/>
                  </a:cubicBezTo>
                  <a:cubicBezTo>
                    <a:pt x="8" y="243"/>
                    <a:pt x="43" y="282"/>
                    <a:pt x="93" y="282"/>
                  </a:cubicBezTo>
                  <a:cubicBezTo>
                    <a:pt x="97" y="282"/>
                    <a:pt x="102" y="281"/>
                    <a:pt x="107" y="281"/>
                  </a:cubicBezTo>
                  <a:lnTo>
                    <a:pt x="1397" y="190"/>
                  </a:lnTo>
                  <a:lnTo>
                    <a:pt x="1406" y="190"/>
                  </a:lnTo>
                  <a:lnTo>
                    <a:pt x="1397" y="182"/>
                  </a:lnTo>
                  <a:cubicBezTo>
                    <a:pt x="1515" y="166"/>
                    <a:pt x="1498" y="0"/>
                    <a:pt x="1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11433700" y="2667725"/>
              <a:ext cx="37750" cy="7225"/>
            </a:xfrm>
            <a:custGeom>
              <a:avLst/>
              <a:gdLst/>
              <a:ahLst/>
              <a:cxnLst/>
              <a:rect l="l" t="t" r="r" b="b"/>
              <a:pathLst>
                <a:path w="1510" h="289" extrusionOk="0">
                  <a:moveTo>
                    <a:pt x="1388" y="0"/>
                  </a:moveTo>
                  <a:cubicBezTo>
                    <a:pt x="1386" y="0"/>
                    <a:pt x="1383" y="0"/>
                    <a:pt x="1381" y="1"/>
                  </a:cubicBezTo>
                  <a:lnTo>
                    <a:pt x="91" y="99"/>
                  </a:lnTo>
                  <a:cubicBezTo>
                    <a:pt x="33" y="99"/>
                    <a:pt x="0" y="149"/>
                    <a:pt x="0" y="198"/>
                  </a:cubicBezTo>
                  <a:cubicBezTo>
                    <a:pt x="8" y="255"/>
                    <a:pt x="58" y="288"/>
                    <a:pt x="107" y="288"/>
                  </a:cubicBezTo>
                  <a:lnTo>
                    <a:pt x="1397" y="181"/>
                  </a:lnTo>
                  <a:lnTo>
                    <a:pt x="1405" y="181"/>
                  </a:lnTo>
                  <a:cubicBezTo>
                    <a:pt x="1510" y="157"/>
                    <a:pt x="1489" y="0"/>
                    <a:pt x="13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11420100" y="2663150"/>
              <a:ext cx="15875" cy="35250"/>
            </a:xfrm>
            <a:custGeom>
              <a:avLst/>
              <a:gdLst/>
              <a:ahLst/>
              <a:cxnLst/>
              <a:rect l="l" t="t" r="r" b="b"/>
              <a:pathLst>
                <a:path w="635" h="1410" extrusionOk="0">
                  <a:moveTo>
                    <a:pt x="118" y="0"/>
                  </a:moveTo>
                  <a:cubicBezTo>
                    <a:pt x="60" y="0"/>
                    <a:pt x="0" y="53"/>
                    <a:pt x="26" y="126"/>
                  </a:cubicBezTo>
                  <a:lnTo>
                    <a:pt x="446" y="1351"/>
                  </a:lnTo>
                  <a:cubicBezTo>
                    <a:pt x="460" y="1386"/>
                    <a:pt x="493" y="1410"/>
                    <a:pt x="534" y="1410"/>
                  </a:cubicBezTo>
                  <a:cubicBezTo>
                    <a:pt x="540" y="1410"/>
                    <a:pt x="546" y="1409"/>
                    <a:pt x="552" y="1408"/>
                  </a:cubicBezTo>
                  <a:lnTo>
                    <a:pt x="561" y="1408"/>
                  </a:lnTo>
                  <a:cubicBezTo>
                    <a:pt x="610" y="1392"/>
                    <a:pt x="635" y="1334"/>
                    <a:pt x="618" y="1293"/>
                  </a:cubicBezTo>
                  <a:lnTo>
                    <a:pt x="199" y="60"/>
                  </a:lnTo>
                  <a:cubicBezTo>
                    <a:pt x="184" y="18"/>
                    <a:pt x="151" y="0"/>
                    <a:pt x="1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1290500" y="2612950"/>
              <a:ext cx="108500" cy="39400"/>
            </a:xfrm>
            <a:custGeom>
              <a:avLst/>
              <a:gdLst/>
              <a:ahLst/>
              <a:cxnLst/>
              <a:rect l="l" t="t" r="r" b="b"/>
              <a:pathLst>
                <a:path w="4340" h="1576" extrusionOk="0">
                  <a:moveTo>
                    <a:pt x="101" y="1"/>
                  </a:moveTo>
                  <a:cubicBezTo>
                    <a:pt x="63" y="1"/>
                    <a:pt x="30" y="24"/>
                    <a:pt x="17" y="63"/>
                  </a:cubicBezTo>
                  <a:cubicBezTo>
                    <a:pt x="0" y="104"/>
                    <a:pt x="25" y="162"/>
                    <a:pt x="74" y="178"/>
                  </a:cubicBezTo>
                  <a:lnTo>
                    <a:pt x="4200" y="1575"/>
                  </a:lnTo>
                  <a:lnTo>
                    <a:pt x="4241" y="1575"/>
                  </a:lnTo>
                  <a:cubicBezTo>
                    <a:pt x="4331" y="1559"/>
                    <a:pt x="4339" y="1427"/>
                    <a:pt x="4257" y="1395"/>
                  </a:cubicBezTo>
                  <a:lnTo>
                    <a:pt x="132" y="6"/>
                  </a:lnTo>
                  <a:cubicBezTo>
                    <a:pt x="122" y="2"/>
                    <a:pt x="111"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1351525" y="2649050"/>
              <a:ext cx="48900" cy="53700"/>
            </a:xfrm>
            <a:custGeom>
              <a:avLst/>
              <a:gdLst/>
              <a:ahLst/>
              <a:cxnLst/>
              <a:rect l="l" t="t" r="r" b="b"/>
              <a:pathLst>
                <a:path w="1956" h="2148" extrusionOk="0">
                  <a:moveTo>
                    <a:pt x="1858" y="1"/>
                  </a:moveTo>
                  <a:cubicBezTo>
                    <a:pt x="1833" y="1"/>
                    <a:pt x="1809" y="11"/>
                    <a:pt x="1792" y="33"/>
                  </a:cubicBezTo>
                  <a:lnTo>
                    <a:pt x="33" y="1997"/>
                  </a:lnTo>
                  <a:cubicBezTo>
                    <a:pt x="0" y="2030"/>
                    <a:pt x="0" y="2087"/>
                    <a:pt x="41" y="2120"/>
                  </a:cubicBezTo>
                  <a:cubicBezTo>
                    <a:pt x="60" y="2139"/>
                    <a:pt x="78" y="2148"/>
                    <a:pt x="97" y="2148"/>
                  </a:cubicBezTo>
                  <a:cubicBezTo>
                    <a:pt x="103" y="2148"/>
                    <a:pt x="109" y="2147"/>
                    <a:pt x="115" y="2145"/>
                  </a:cubicBezTo>
                  <a:cubicBezTo>
                    <a:pt x="140" y="2136"/>
                    <a:pt x="156" y="2128"/>
                    <a:pt x="173" y="2112"/>
                  </a:cubicBezTo>
                  <a:lnTo>
                    <a:pt x="1923" y="156"/>
                  </a:lnTo>
                  <a:cubicBezTo>
                    <a:pt x="1956" y="115"/>
                    <a:pt x="1956" y="57"/>
                    <a:pt x="1923" y="25"/>
                  </a:cubicBezTo>
                  <a:cubicBezTo>
                    <a:pt x="1904" y="9"/>
                    <a:pt x="1881" y="1"/>
                    <a:pt x="18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1352575" y="2563200"/>
              <a:ext cx="34300" cy="20525"/>
            </a:xfrm>
            <a:custGeom>
              <a:avLst/>
              <a:gdLst/>
              <a:ahLst/>
              <a:cxnLst/>
              <a:rect l="l" t="t" r="r" b="b"/>
              <a:pathLst>
                <a:path w="1372" h="821" extrusionOk="0">
                  <a:moveTo>
                    <a:pt x="130" y="0"/>
                  </a:moveTo>
                  <a:cubicBezTo>
                    <a:pt x="49" y="0"/>
                    <a:pt x="0" y="123"/>
                    <a:pt x="90" y="171"/>
                  </a:cubicBezTo>
                  <a:lnTo>
                    <a:pt x="1224" y="804"/>
                  </a:lnTo>
                  <a:cubicBezTo>
                    <a:pt x="1240" y="812"/>
                    <a:pt x="1265" y="821"/>
                    <a:pt x="1281" y="821"/>
                  </a:cubicBezTo>
                  <a:cubicBezTo>
                    <a:pt x="1314" y="812"/>
                    <a:pt x="1330" y="796"/>
                    <a:pt x="1347" y="771"/>
                  </a:cubicBezTo>
                  <a:cubicBezTo>
                    <a:pt x="1372" y="730"/>
                    <a:pt x="1355" y="673"/>
                    <a:pt x="1314" y="648"/>
                  </a:cubicBezTo>
                  <a:lnTo>
                    <a:pt x="180" y="15"/>
                  </a:lnTo>
                  <a:cubicBezTo>
                    <a:pt x="163" y="5"/>
                    <a:pt x="146" y="0"/>
                    <a:pt x="1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1358200" y="2595800"/>
              <a:ext cx="34625" cy="20675"/>
            </a:xfrm>
            <a:custGeom>
              <a:avLst/>
              <a:gdLst/>
              <a:ahLst/>
              <a:cxnLst/>
              <a:rect l="l" t="t" r="r" b="b"/>
              <a:pathLst>
                <a:path w="1385" h="827" extrusionOk="0">
                  <a:moveTo>
                    <a:pt x="141" y="0"/>
                  </a:moveTo>
                  <a:cubicBezTo>
                    <a:pt x="57" y="0"/>
                    <a:pt x="0" y="134"/>
                    <a:pt x="103" y="182"/>
                  </a:cubicBezTo>
                  <a:lnTo>
                    <a:pt x="1237" y="815"/>
                  </a:lnTo>
                  <a:cubicBezTo>
                    <a:pt x="1249" y="821"/>
                    <a:pt x="1264" y="827"/>
                    <a:pt x="1278" y="827"/>
                  </a:cubicBezTo>
                  <a:cubicBezTo>
                    <a:pt x="1284" y="827"/>
                    <a:pt x="1290" y="826"/>
                    <a:pt x="1294" y="823"/>
                  </a:cubicBezTo>
                  <a:cubicBezTo>
                    <a:pt x="1327" y="823"/>
                    <a:pt x="1344" y="807"/>
                    <a:pt x="1360" y="782"/>
                  </a:cubicBezTo>
                  <a:cubicBezTo>
                    <a:pt x="1385" y="733"/>
                    <a:pt x="1368" y="684"/>
                    <a:pt x="1327" y="659"/>
                  </a:cubicBezTo>
                  <a:lnTo>
                    <a:pt x="193" y="18"/>
                  </a:lnTo>
                  <a:cubicBezTo>
                    <a:pt x="176" y="6"/>
                    <a:pt x="158" y="0"/>
                    <a:pt x="1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1347475" y="2612375"/>
              <a:ext cx="24825" cy="30575"/>
            </a:xfrm>
            <a:custGeom>
              <a:avLst/>
              <a:gdLst/>
              <a:ahLst/>
              <a:cxnLst/>
              <a:rect l="l" t="t" r="r" b="b"/>
              <a:pathLst>
                <a:path w="993" h="1223" extrusionOk="0">
                  <a:moveTo>
                    <a:pt x="145" y="0"/>
                  </a:moveTo>
                  <a:cubicBezTo>
                    <a:pt x="80" y="0"/>
                    <a:pt x="1" y="83"/>
                    <a:pt x="55" y="144"/>
                  </a:cubicBezTo>
                  <a:lnTo>
                    <a:pt x="811" y="1187"/>
                  </a:lnTo>
                  <a:cubicBezTo>
                    <a:pt x="832" y="1208"/>
                    <a:pt x="857" y="1222"/>
                    <a:pt x="884" y="1222"/>
                  </a:cubicBezTo>
                  <a:cubicBezTo>
                    <a:pt x="890" y="1222"/>
                    <a:pt x="896" y="1222"/>
                    <a:pt x="902" y="1220"/>
                  </a:cubicBezTo>
                  <a:cubicBezTo>
                    <a:pt x="918" y="1220"/>
                    <a:pt x="926" y="1220"/>
                    <a:pt x="943" y="1212"/>
                  </a:cubicBezTo>
                  <a:cubicBezTo>
                    <a:pt x="984" y="1179"/>
                    <a:pt x="992" y="1122"/>
                    <a:pt x="959" y="1089"/>
                  </a:cubicBezTo>
                  <a:lnTo>
                    <a:pt x="203" y="37"/>
                  </a:lnTo>
                  <a:cubicBezTo>
                    <a:pt x="190" y="11"/>
                    <a:pt x="169" y="0"/>
                    <a:pt x="1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1309875" y="2599425"/>
              <a:ext cx="24200" cy="30375"/>
            </a:xfrm>
            <a:custGeom>
              <a:avLst/>
              <a:gdLst/>
              <a:ahLst/>
              <a:cxnLst/>
              <a:rect l="l" t="t" r="r" b="b"/>
              <a:pathLst>
                <a:path w="968" h="1215" extrusionOk="0">
                  <a:moveTo>
                    <a:pt x="113" y="0"/>
                  </a:moveTo>
                  <a:cubicBezTo>
                    <a:pt x="54" y="0"/>
                    <a:pt x="1" y="62"/>
                    <a:pt x="31" y="128"/>
                  </a:cubicBezTo>
                  <a:lnTo>
                    <a:pt x="787" y="1180"/>
                  </a:lnTo>
                  <a:cubicBezTo>
                    <a:pt x="807" y="1200"/>
                    <a:pt x="833" y="1215"/>
                    <a:pt x="864" y="1215"/>
                  </a:cubicBezTo>
                  <a:cubicBezTo>
                    <a:pt x="871" y="1215"/>
                    <a:pt x="878" y="1214"/>
                    <a:pt x="885" y="1212"/>
                  </a:cubicBezTo>
                  <a:cubicBezTo>
                    <a:pt x="894" y="1212"/>
                    <a:pt x="910" y="1204"/>
                    <a:pt x="918" y="1204"/>
                  </a:cubicBezTo>
                  <a:cubicBezTo>
                    <a:pt x="959" y="1171"/>
                    <a:pt x="968" y="1114"/>
                    <a:pt x="943" y="1073"/>
                  </a:cubicBezTo>
                  <a:lnTo>
                    <a:pt x="179" y="29"/>
                  </a:lnTo>
                  <a:cubicBezTo>
                    <a:pt x="159" y="9"/>
                    <a:pt x="135" y="0"/>
                    <a:pt x="1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1291525" y="2624525"/>
              <a:ext cx="37625" cy="13700"/>
            </a:xfrm>
            <a:custGeom>
              <a:avLst/>
              <a:gdLst/>
              <a:ahLst/>
              <a:cxnLst/>
              <a:rect l="l" t="t" r="r" b="b"/>
              <a:pathLst>
                <a:path w="1505" h="548" extrusionOk="0">
                  <a:moveTo>
                    <a:pt x="1379" y="0"/>
                  </a:moveTo>
                  <a:cubicBezTo>
                    <a:pt x="1372" y="0"/>
                    <a:pt x="1364" y="1"/>
                    <a:pt x="1356" y="3"/>
                  </a:cubicBezTo>
                  <a:lnTo>
                    <a:pt x="116" y="365"/>
                  </a:lnTo>
                  <a:cubicBezTo>
                    <a:pt x="0" y="388"/>
                    <a:pt x="29" y="548"/>
                    <a:pt x="134" y="548"/>
                  </a:cubicBezTo>
                  <a:cubicBezTo>
                    <a:pt x="141" y="548"/>
                    <a:pt x="149" y="547"/>
                    <a:pt x="157" y="545"/>
                  </a:cubicBezTo>
                  <a:lnTo>
                    <a:pt x="165" y="537"/>
                  </a:lnTo>
                  <a:lnTo>
                    <a:pt x="1406" y="176"/>
                  </a:lnTo>
                  <a:cubicBezTo>
                    <a:pt x="1505" y="137"/>
                    <a:pt x="1470" y="0"/>
                    <a:pt x="13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11328025" y="2636875"/>
              <a:ext cx="36650" cy="13650"/>
            </a:xfrm>
            <a:custGeom>
              <a:avLst/>
              <a:gdLst/>
              <a:ahLst/>
              <a:cxnLst/>
              <a:rect l="l" t="t" r="r" b="b"/>
              <a:pathLst>
                <a:path w="1466" h="546" extrusionOk="0">
                  <a:moveTo>
                    <a:pt x="1361" y="0"/>
                  </a:moveTo>
                  <a:cubicBezTo>
                    <a:pt x="1355" y="0"/>
                    <a:pt x="1349" y="1"/>
                    <a:pt x="1343" y="2"/>
                  </a:cubicBezTo>
                  <a:lnTo>
                    <a:pt x="102" y="364"/>
                  </a:lnTo>
                  <a:cubicBezTo>
                    <a:pt x="0" y="403"/>
                    <a:pt x="25" y="546"/>
                    <a:pt x="126" y="546"/>
                  </a:cubicBezTo>
                  <a:cubicBezTo>
                    <a:pt x="132" y="546"/>
                    <a:pt x="137" y="545"/>
                    <a:pt x="143" y="544"/>
                  </a:cubicBezTo>
                  <a:lnTo>
                    <a:pt x="151" y="544"/>
                  </a:lnTo>
                  <a:lnTo>
                    <a:pt x="1392" y="183"/>
                  </a:lnTo>
                  <a:cubicBezTo>
                    <a:pt x="1441" y="166"/>
                    <a:pt x="1466" y="117"/>
                    <a:pt x="1458" y="68"/>
                  </a:cubicBezTo>
                  <a:cubicBezTo>
                    <a:pt x="1443" y="25"/>
                    <a:pt x="1404" y="0"/>
                    <a:pt x="13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11353350" y="2660275"/>
              <a:ext cx="38225" cy="13900"/>
            </a:xfrm>
            <a:custGeom>
              <a:avLst/>
              <a:gdLst/>
              <a:ahLst/>
              <a:cxnLst/>
              <a:rect l="l" t="t" r="r" b="b"/>
              <a:pathLst>
                <a:path w="1529" h="556" extrusionOk="0">
                  <a:moveTo>
                    <a:pt x="1399" y="1"/>
                  </a:moveTo>
                  <a:cubicBezTo>
                    <a:pt x="1386" y="1"/>
                    <a:pt x="1372" y="4"/>
                    <a:pt x="1357" y="11"/>
                  </a:cubicBezTo>
                  <a:lnTo>
                    <a:pt x="116" y="373"/>
                  </a:lnTo>
                  <a:cubicBezTo>
                    <a:pt x="1" y="396"/>
                    <a:pt x="29" y="556"/>
                    <a:pt x="135" y="556"/>
                  </a:cubicBezTo>
                  <a:cubicBezTo>
                    <a:pt x="142" y="556"/>
                    <a:pt x="149" y="555"/>
                    <a:pt x="157" y="553"/>
                  </a:cubicBezTo>
                  <a:lnTo>
                    <a:pt x="165" y="545"/>
                  </a:lnTo>
                  <a:lnTo>
                    <a:pt x="1406" y="184"/>
                  </a:lnTo>
                  <a:cubicBezTo>
                    <a:pt x="1529" y="162"/>
                    <a:pt x="1493" y="1"/>
                    <a:pt x="13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11333675" y="2682500"/>
              <a:ext cx="37475" cy="13700"/>
            </a:xfrm>
            <a:custGeom>
              <a:avLst/>
              <a:gdLst/>
              <a:ahLst/>
              <a:cxnLst/>
              <a:rect l="l" t="t" r="r" b="b"/>
              <a:pathLst>
                <a:path w="1499" h="548" extrusionOk="0">
                  <a:moveTo>
                    <a:pt x="1370" y="0"/>
                  </a:moveTo>
                  <a:cubicBezTo>
                    <a:pt x="1366" y="0"/>
                    <a:pt x="1360" y="1"/>
                    <a:pt x="1355" y="1"/>
                  </a:cubicBezTo>
                  <a:lnTo>
                    <a:pt x="106" y="363"/>
                  </a:lnTo>
                  <a:cubicBezTo>
                    <a:pt x="0" y="393"/>
                    <a:pt x="26" y="548"/>
                    <a:pt x="120" y="548"/>
                  </a:cubicBezTo>
                  <a:cubicBezTo>
                    <a:pt x="129" y="548"/>
                    <a:pt x="138" y="546"/>
                    <a:pt x="147" y="544"/>
                  </a:cubicBezTo>
                  <a:lnTo>
                    <a:pt x="163" y="544"/>
                  </a:lnTo>
                  <a:lnTo>
                    <a:pt x="1404" y="182"/>
                  </a:lnTo>
                  <a:cubicBezTo>
                    <a:pt x="1498" y="143"/>
                    <a:pt x="1466" y="0"/>
                    <a:pt x="13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11375750" y="2671375"/>
              <a:ext cx="5575" cy="36850"/>
            </a:xfrm>
            <a:custGeom>
              <a:avLst/>
              <a:gdLst/>
              <a:ahLst/>
              <a:cxnLst/>
              <a:rect l="l" t="t" r="r" b="b"/>
              <a:pathLst>
                <a:path w="223" h="1474" extrusionOk="0">
                  <a:moveTo>
                    <a:pt x="95" y="1"/>
                  </a:moveTo>
                  <a:cubicBezTo>
                    <a:pt x="48" y="1"/>
                    <a:pt x="1" y="31"/>
                    <a:pt x="1" y="93"/>
                  </a:cubicBezTo>
                  <a:lnTo>
                    <a:pt x="42" y="1383"/>
                  </a:lnTo>
                  <a:cubicBezTo>
                    <a:pt x="42" y="1433"/>
                    <a:pt x="83" y="1474"/>
                    <a:pt x="132" y="1474"/>
                  </a:cubicBezTo>
                  <a:lnTo>
                    <a:pt x="149" y="1474"/>
                  </a:lnTo>
                  <a:cubicBezTo>
                    <a:pt x="190" y="1465"/>
                    <a:pt x="223" y="1433"/>
                    <a:pt x="223" y="1383"/>
                  </a:cubicBezTo>
                  <a:lnTo>
                    <a:pt x="190" y="93"/>
                  </a:lnTo>
                  <a:cubicBezTo>
                    <a:pt x="190" y="31"/>
                    <a:pt x="143" y="1"/>
                    <a:pt x="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12445500" y="2393050"/>
              <a:ext cx="413600" cy="324425"/>
            </a:xfrm>
            <a:custGeom>
              <a:avLst/>
              <a:gdLst/>
              <a:ahLst/>
              <a:cxnLst/>
              <a:rect l="l" t="t" r="r" b="b"/>
              <a:pathLst>
                <a:path w="16544" h="12977" extrusionOk="0">
                  <a:moveTo>
                    <a:pt x="7627" y="1"/>
                  </a:moveTo>
                  <a:cubicBezTo>
                    <a:pt x="7785" y="2441"/>
                    <a:pt x="6800" y="2687"/>
                    <a:pt x="6397" y="2687"/>
                  </a:cubicBezTo>
                  <a:cubicBezTo>
                    <a:pt x="6295" y="2687"/>
                    <a:pt x="6230" y="2671"/>
                    <a:pt x="6230" y="2671"/>
                  </a:cubicBezTo>
                  <a:lnTo>
                    <a:pt x="6230" y="2671"/>
                  </a:lnTo>
                  <a:cubicBezTo>
                    <a:pt x="6592" y="3764"/>
                    <a:pt x="6033" y="4134"/>
                    <a:pt x="5729" y="4249"/>
                  </a:cubicBezTo>
                  <a:cubicBezTo>
                    <a:pt x="5523" y="4027"/>
                    <a:pt x="5351" y="3781"/>
                    <a:pt x="5219" y="3510"/>
                  </a:cubicBezTo>
                  <a:cubicBezTo>
                    <a:pt x="5219" y="3510"/>
                    <a:pt x="5153" y="4932"/>
                    <a:pt x="4082" y="4932"/>
                  </a:cubicBezTo>
                  <a:cubicBezTo>
                    <a:pt x="3845" y="4932"/>
                    <a:pt x="3559" y="4862"/>
                    <a:pt x="3214" y="4693"/>
                  </a:cubicBezTo>
                  <a:lnTo>
                    <a:pt x="3214" y="4693"/>
                  </a:lnTo>
                  <a:cubicBezTo>
                    <a:pt x="3214" y="4693"/>
                    <a:pt x="3405" y="6088"/>
                    <a:pt x="1214" y="6088"/>
                  </a:cubicBezTo>
                  <a:cubicBezTo>
                    <a:pt x="871" y="6088"/>
                    <a:pt x="470" y="6054"/>
                    <a:pt x="1" y="5975"/>
                  </a:cubicBezTo>
                  <a:lnTo>
                    <a:pt x="1" y="5975"/>
                  </a:lnTo>
                  <a:cubicBezTo>
                    <a:pt x="3625" y="6739"/>
                    <a:pt x="2655" y="8465"/>
                    <a:pt x="2655" y="8465"/>
                  </a:cubicBezTo>
                  <a:cubicBezTo>
                    <a:pt x="2708" y="8463"/>
                    <a:pt x="2759" y="8461"/>
                    <a:pt x="2808" y="8461"/>
                  </a:cubicBezTo>
                  <a:cubicBezTo>
                    <a:pt x="4494" y="8461"/>
                    <a:pt x="4324" y="9788"/>
                    <a:pt x="4324" y="9788"/>
                  </a:cubicBezTo>
                  <a:cubicBezTo>
                    <a:pt x="4578" y="9517"/>
                    <a:pt x="4874" y="9295"/>
                    <a:pt x="5195" y="9114"/>
                  </a:cubicBezTo>
                  <a:lnTo>
                    <a:pt x="5195" y="9114"/>
                  </a:lnTo>
                  <a:cubicBezTo>
                    <a:pt x="5236" y="9418"/>
                    <a:pt x="5104" y="9763"/>
                    <a:pt x="4595" y="10133"/>
                  </a:cubicBezTo>
                  <a:cubicBezTo>
                    <a:pt x="4595" y="10133"/>
                    <a:pt x="6057" y="10675"/>
                    <a:pt x="4291" y="12976"/>
                  </a:cubicBezTo>
                  <a:cubicBezTo>
                    <a:pt x="5194" y="11896"/>
                    <a:pt x="5869" y="11604"/>
                    <a:pt x="6335" y="11604"/>
                  </a:cubicBezTo>
                  <a:cubicBezTo>
                    <a:pt x="6883" y="11604"/>
                    <a:pt x="7142" y="12007"/>
                    <a:pt x="7142" y="12007"/>
                  </a:cubicBezTo>
                  <a:cubicBezTo>
                    <a:pt x="7472" y="11302"/>
                    <a:pt x="7882" y="11128"/>
                    <a:pt x="8205" y="11128"/>
                  </a:cubicBezTo>
                  <a:cubicBezTo>
                    <a:pt x="8520" y="11128"/>
                    <a:pt x="8753" y="11292"/>
                    <a:pt x="8753" y="11292"/>
                  </a:cubicBezTo>
                  <a:cubicBezTo>
                    <a:pt x="8597" y="10832"/>
                    <a:pt x="8556" y="10338"/>
                    <a:pt x="8638" y="9862"/>
                  </a:cubicBezTo>
                  <a:lnTo>
                    <a:pt x="8638" y="9862"/>
                  </a:lnTo>
                  <a:cubicBezTo>
                    <a:pt x="8835" y="10306"/>
                    <a:pt x="8926" y="10790"/>
                    <a:pt x="8901" y="11275"/>
                  </a:cubicBezTo>
                  <a:cubicBezTo>
                    <a:pt x="8901" y="11275"/>
                    <a:pt x="9176" y="10943"/>
                    <a:pt x="9611" y="10943"/>
                  </a:cubicBezTo>
                  <a:cubicBezTo>
                    <a:pt x="9895" y="10943"/>
                    <a:pt x="10246" y="11084"/>
                    <a:pt x="10635" y="11547"/>
                  </a:cubicBezTo>
                  <a:cubicBezTo>
                    <a:pt x="10635" y="11547"/>
                    <a:pt x="10840" y="10904"/>
                    <a:pt x="11645" y="10904"/>
                  </a:cubicBezTo>
                  <a:cubicBezTo>
                    <a:pt x="12097" y="10904"/>
                    <a:pt x="12740" y="11107"/>
                    <a:pt x="13643" y="11744"/>
                  </a:cubicBezTo>
                  <a:cubicBezTo>
                    <a:pt x="11333" y="9977"/>
                    <a:pt x="12607" y="9073"/>
                    <a:pt x="12607" y="9073"/>
                  </a:cubicBezTo>
                  <a:cubicBezTo>
                    <a:pt x="11909" y="8810"/>
                    <a:pt x="11728" y="8424"/>
                    <a:pt x="11752" y="8079"/>
                  </a:cubicBezTo>
                  <a:lnTo>
                    <a:pt x="11752" y="8079"/>
                  </a:lnTo>
                  <a:cubicBezTo>
                    <a:pt x="12319" y="8120"/>
                    <a:pt x="12870" y="8300"/>
                    <a:pt x="13355" y="8596"/>
                  </a:cubicBezTo>
                  <a:cubicBezTo>
                    <a:pt x="13355" y="8596"/>
                    <a:pt x="12821" y="7281"/>
                    <a:pt x="14629" y="6887"/>
                  </a:cubicBezTo>
                  <a:cubicBezTo>
                    <a:pt x="14629" y="6879"/>
                    <a:pt x="13240" y="5465"/>
                    <a:pt x="16543" y="3789"/>
                  </a:cubicBezTo>
                  <a:lnTo>
                    <a:pt x="16543" y="3789"/>
                  </a:lnTo>
                  <a:cubicBezTo>
                    <a:pt x="15643" y="4201"/>
                    <a:pt x="14977" y="4349"/>
                    <a:pt x="14486" y="4349"/>
                  </a:cubicBezTo>
                  <a:cubicBezTo>
                    <a:pt x="13231" y="4349"/>
                    <a:pt x="13108" y="3386"/>
                    <a:pt x="13108" y="3386"/>
                  </a:cubicBezTo>
                  <a:cubicBezTo>
                    <a:pt x="12697" y="3745"/>
                    <a:pt x="12349" y="3878"/>
                    <a:pt x="12059" y="3878"/>
                  </a:cubicBezTo>
                  <a:cubicBezTo>
                    <a:pt x="11219" y="3878"/>
                    <a:pt x="10865" y="2762"/>
                    <a:pt x="10865" y="2762"/>
                  </a:cubicBezTo>
                  <a:cubicBezTo>
                    <a:pt x="10799" y="3066"/>
                    <a:pt x="10692" y="3362"/>
                    <a:pt x="10553" y="3641"/>
                  </a:cubicBezTo>
                  <a:cubicBezTo>
                    <a:pt x="10498" y="3646"/>
                    <a:pt x="10434" y="3650"/>
                    <a:pt x="10366" y="3650"/>
                  </a:cubicBezTo>
                  <a:cubicBezTo>
                    <a:pt x="9881" y="3650"/>
                    <a:pt x="9145" y="3465"/>
                    <a:pt x="9361" y="2277"/>
                  </a:cubicBezTo>
                  <a:lnTo>
                    <a:pt x="9361" y="2277"/>
                  </a:lnTo>
                  <a:cubicBezTo>
                    <a:pt x="9361" y="2277"/>
                    <a:pt x="9233" y="2332"/>
                    <a:pt x="9046" y="2332"/>
                  </a:cubicBezTo>
                  <a:cubicBezTo>
                    <a:pt x="8607" y="2332"/>
                    <a:pt x="7840" y="2029"/>
                    <a:pt x="762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12542625" y="2485900"/>
              <a:ext cx="219100" cy="205100"/>
            </a:xfrm>
            <a:custGeom>
              <a:avLst/>
              <a:gdLst/>
              <a:ahLst/>
              <a:cxnLst/>
              <a:rect l="l" t="t" r="r" b="b"/>
              <a:pathLst>
                <a:path w="8764" h="8204" extrusionOk="0">
                  <a:moveTo>
                    <a:pt x="4038" y="1"/>
                  </a:moveTo>
                  <a:cubicBezTo>
                    <a:pt x="3980" y="9"/>
                    <a:pt x="3948" y="58"/>
                    <a:pt x="3948" y="116"/>
                  </a:cubicBezTo>
                  <a:lnTo>
                    <a:pt x="4087" y="1291"/>
                  </a:lnTo>
                  <a:lnTo>
                    <a:pt x="4087" y="1291"/>
                  </a:lnTo>
                  <a:lnTo>
                    <a:pt x="3035" y="634"/>
                  </a:lnTo>
                  <a:cubicBezTo>
                    <a:pt x="3021" y="621"/>
                    <a:pt x="3006" y="616"/>
                    <a:pt x="2992" y="616"/>
                  </a:cubicBezTo>
                  <a:cubicBezTo>
                    <a:pt x="2910" y="616"/>
                    <a:pt x="2831" y="779"/>
                    <a:pt x="2929" y="806"/>
                  </a:cubicBezTo>
                  <a:lnTo>
                    <a:pt x="4120" y="1546"/>
                  </a:lnTo>
                  <a:lnTo>
                    <a:pt x="4252" y="2729"/>
                  </a:lnTo>
                  <a:lnTo>
                    <a:pt x="3224" y="2088"/>
                  </a:lnTo>
                  <a:cubicBezTo>
                    <a:pt x="3213" y="2085"/>
                    <a:pt x="3202" y="2083"/>
                    <a:pt x="3192" y="2083"/>
                  </a:cubicBezTo>
                  <a:cubicBezTo>
                    <a:pt x="3111" y="2083"/>
                    <a:pt x="3060" y="2187"/>
                    <a:pt x="3126" y="2253"/>
                  </a:cubicBezTo>
                  <a:lnTo>
                    <a:pt x="4284" y="2984"/>
                  </a:lnTo>
                  <a:lnTo>
                    <a:pt x="4441" y="4348"/>
                  </a:lnTo>
                  <a:lnTo>
                    <a:pt x="4441" y="4348"/>
                  </a:lnTo>
                  <a:lnTo>
                    <a:pt x="3504" y="3978"/>
                  </a:lnTo>
                  <a:lnTo>
                    <a:pt x="2731" y="2803"/>
                  </a:lnTo>
                  <a:cubicBezTo>
                    <a:pt x="2709" y="2781"/>
                    <a:pt x="2683" y="2771"/>
                    <a:pt x="2657" y="2771"/>
                  </a:cubicBezTo>
                  <a:cubicBezTo>
                    <a:pt x="2590" y="2771"/>
                    <a:pt x="2529" y="2838"/>
                    <a:pt x="2559" y="2910"/>
                  </a:cubicBezTo>
                  <a:lnTo>
                    <a:pt x="3175" y="3855"/>
                  </a:lnTo>
                  <a:lnTo>
                    <a:pt x="3175" y="3855"/>
                  </a:lnTo>
                  <a:lnTo>
                    <a:pt x="1868" y="3337"/>
                  </a:lnTo>
                  <a:lnTo>
                    <a:pt x="1868" y="3329"/>
                  </a:lnTo>
                  <a:lnTo>
                    <a:pt x="1088" y="2146"/>
                  </a:lnTo>
                  <a:cubicBezTo>
                    <a:pt x="1077" y="2115"/>
                    <a:pt x="1053" y="2102"/>
                    <a:pt x="1026" y="2102"/>
                  </a:cubicBezTo>
                  <a:cubicBezTo>
                    <a:pt x="953" y="2102"/>
                    <a:pt x="857" y="2193"/>
                    <a:pt x="923" y="2253"/>
                  </a:cubicBezTo>
                  <a:lnTo>
                    <a:pt x="1548" y="3214"/>
                  </a:lnTo>
                  <a:lnTo>
                    <a:pt x="1548" y="3214"/>
                  </a:lnTo>
                  <a:lnTo>
                    <a:pt x="167" y="2672"/>
                  </a:lnTo>
                  <a:cubicBezTo>
                    <a:pt x="161" y="2671"/>
                    <a:pt x="155" y="2670"/>
                    <a:pt x="149" y="2670"/>
                  </a:cubicBezTo>
                  <a:cubicBezTo>
                    <a:pt x="46" y="2670"/>
                    <a:pt x="0" y="2798"/>
                    <a:pt x="93" y="2853"/>
                  </a:cubicBezTo>
                  <a:lnTo>
                    <a:pt x="1252" y="3313"/>
                  </a:lnTo>
                  <a:lnTo>
                    <a:pt x="143" y="3576"/>
                  </a:lnTo>
                  <a:cubicBezTo>
                    <a:pt x="93" y="3592"/>
                    <a:pt x="61" y="3641"/>
                    <a:pt x="69" y="3699"/>
                  </a:cubicBezTo>
                  <a:cubicBezTo>
                    <a:pt x="83" y="3743"/>
                    <a:pt x="118" y="3774"/>
                    <a:pt x="167" y="3774"/>
                  </a:cubicBezTo>
                  <a:cubicBezTo>
                    <a:pt x="172" y="3774"/>
                    <a:pt x="178" y="3774"/>
                    <a:pt x="184" y="3773"/>
                  </a:cubicBezTo>
                  <a:lnTo>
                    <a:pt x="192" y="3773"/>
                  </a:lnTo>
                  <a:lnTo>
                    <a:pt x="1573" y="3444"/>
                  </a:lnTo>
                  <a:lnTo>
                    <a:pt x="2822" y="3929"/>
                  </a:lnTo>
                  <a:lnTo>
                    <a:pt x="1696" y="4200"/>
                  </a:lnTo>
                  <a:cubicBezTo>
                    <a:pt x="1597" y="4241"/>
                    <a:pt x="1622" y="4397"/>
                    <a:pt x="1737" y="4397"/>
                  </a:cubicBezTo>
                  <a:lnTo>
                    <a:pt x="1745" y="4397"/>
                  </a:lnTo>
                  <a:lnTo>
                    <a:pt x="3126" y="4069"/>
                  </a:lnTo>
                  <a:cubicBezTo>
                    <a:pt x="3134" y="4069"/>
                    <a:pt x="3134" y="4061"/>
                    <a:pt x="3142" y="4061"/>
                  </a:cubicBezTo>
                  <a:lnTo>
                    <a:pt x="4465" y="4578"/>
                  </a:lnTo>
                  <a:lnTo>
                    <a:pt x="4465" y="4611"/>
                  </a:lnTo>
                  <a:lnTo>
                    <a:pt x="4120" y="4956"/>
                  </a:lnTo>
                  <a:lnTo>
                    <a:pt x="2772" y="5285"/>
                  </a:lnTo>
                  <a:cubicBezTo>
                    <a:pt x="2715" y="5293"/>
                    <a:pt x="2682" y="5351"/>
                    <a:pt x="2698" y="5400"/>
                  </a:cubicBezTo>
                  <a:cubicBezTo>
                    <a:pt x="2707" y="5449"/>
                    <a:pt x="2756" y="5482"/>
                    <a:pt x="2805" y="5482"/>
                  </a:cubicBezTo>
                  <a:lnTo>
                    <a:pt x="2822" y="5482"/>
                  </a:lnTo>
                  <a:lnTo>
                    <a:pt x="3857" y="5227"/>
                  </a:lnTo>
                  <a:lnTo>
                    <a:pt x="3208" y="5893"/>
                  </a:lnTo>
                  <a:lnTo>
                    <a:pt x="1860" y="6214"/>
                  </a:lnTo>
                  <a:cubicBezTo>
                    <a:pt x="1753" y="6255"/>
                    <a:pt x="1786" y="6411"/>
                    <a:pt x="1893" y="6411"/>
                  </a:cubicBezTo>
                  <a:lnTo>
                    <a:pt x="1901" y="6411"/>
                  </a:lnTo>
                  <a:lnTo>
                    <a:pt x="2937" y="6164"/>
                  </a:lnTo>
                  <a:lnTo>
                    <a:pt x="2542" y="6567"/>
                  </a:lnTo>
                  <a:cubicBezTo>
                    <a:pt x="2501" y="6608"/>
                    <a:pt x="2501" y="6666"/>
                    <a:pt x="2542" y="6707"/>
                  </a:cubicBezTo>
                  <a:cubicBezTo>
                    <a:pt x="2567" y="6731"/>
                    <a:pt x="2592" y="6740"/>
                    <a:pt x="2624" y="6740"/>
                  </a:cubicBezTo>
                  <a:cubicBezTo>
                    <a:pt x="2649" y="6731"/>
                    <a:pt x="2666" y="6723"/>
                    <a:pt x="2682" y="6707"/>
                  </a:cubicBezTo>
                  <a:lnTo>
                    <a:pt x="3315" y="6066"/>
                  </a:lnTo>
                  <a:cubicBezTo>
                    <a:pt x="3323" y="6057"/>
                    <a:pt x="3331" y="6049"/>
                    <a:pt x="3339" y="6041"/>
                  </a:cubicBezTo>
                  <a:lnTo>
                    <a:pt x="3619" y="5762"/>
                  </a:lnTo>
                  <a:lnTo>
                    <a:pt x="3594" y="6929"/>
                  </a:lnTo>
                  <a:cubicBezTo>
                    <a:pt x="3594" y="6986"/>
                    <a:pt x="3635" y="7035"/>
                    <a:pt x="3693" y="7035"/>
                  </a:cubicBezTo>
                  <a:lnTo>
                    <a:pt x="3709" y="7035"/>
                  </a:lnTo>
                  <a:cubicBezTo>
                    <a:pt x="3759" y="7027"/>
                    <a:pt x="3800" y="6986"/>
                    <a:pt x="3800" y="6937"/>
                  </a:cubicBezTo>
                  <a:lnTo>
                    <a:pt x="3824" y="5556"/>
                  </a:lnTo>
                  <a:lnTo>
                    <a:pt x="4498" y="4874"/>
                  </a:lnTo>
                  <a:lnTo>
                    <a:pt x="4876" y="8112"/>
                  </a:lnTo>
                  <a:cubicBezTo>
                    <a:pt x="4884" y="8164"/>
                    <a:pt x="4919" y="8203"/>
                    <a:pt x="4969" y="8203"/>
                  </a:cubicBezTo>
                  <a:cubicBezTo>
                    <a:pt x="4973" y="8203"/>
                    <a:pt x="4978" y="8203"/>
                    <a:pt x="4983" y="8202"/>
                  </a:cubicBezTo>
                  <a:cubicBezTo>
                    <a:pt x="5041" y="8194"/>
                    <a:pt x="5073" y="8145"/>
                    <a:pt x="5073" y="8095"/>
                  </a:cubicBezTo>
                  <a:lnTo>
                    <a:pt x="4687" y="4775"/>
                  </a:lnTo>
                  <a:lnTo>
                    <a:pt x="5616" y="5318"/>
                  </a:lnTo>
                  <a:lnTo>
                    <a:pt x="6002" y="6649"/>
                  </a:lnTo>
                  <a:cubicBezTo>
                    <a:pt x="6009" y="6686"/>
                    <a:pt x="6050" y="6716"/>
                    <a:pt x="6093" y="6716"/>
                  </a:cubicBezTo>
                  <a:cubicBezTo>
                    <a:pt x="6099" y="6716"/>
                    <a:pt x="6104" y="6716"/>
                    <a:pt x="6109" y="6715"/>
                  </a:cubicBezTo>
                  <a:lnTo>
                    <a:pt x="6125" y="6715"/>
                  </a:lnTo>
                  <a:cubicBezTo>
                    <a:pt x="6175" y="6698"/>
                    <a:pt x="6207" y="6641"/>
                    <a:pt x="6191" y="6592"/>
                  </a:cubicBezTo>
                  <a:lnTo>
                    <a:pt x="5862" y="5466"/>
                  </a:lnTo>
                  <a:lnTo>
                    <a:pt x="6207" y="5671"/>
                  </a:lnTo>
                  <a:cubicBezTo>
                    <a:pt x="6216" y="5679"/>
                    <a:pt x="6224" y="5679"/>
                    <a:pt x="6232" y="5688"/>
                  </a:cubicBezTo>
                  <a:lnTo>
                    <a:pt x="7013" y="6140"/>
                  </a:lnTo>
                  <a:cubicBezTo>
                    <a:pt x="7029" y="6148"/>
                    <a:pt x="7054" y="6156"/>
                    <a:pt x="7079" y="6156"/>
                  </a:cubicBezTo>
                  <a:cubicBezTo>
                    <a:pt x="7161" y="6140"/>
                    <a:pt x="7185" y="6016"/>
                    <a:pt x="7111" y="5967"/>
                  </a:cubicBezTo>
                  <a:lnTo>
                    <a:pt x="6627" y="5679"/>
                  </a:lnTo>
                  <a:lnTo>
                    <a:pt x="7687" y="5655"/>
                  </a:lnTo>
                  <a:lnTo>
                    <a:pt x="7703" y="5655"/>
                  </a:lnTo>
                  <a:cubicBezTo>
                    <a:pt x="7832" y="5647"/>
                    <a:pt x="7819" y="5449"/>
                    <a:pt x="7694" y="5449"/>
                  </a:cubicBezTo>
                  <a:cubicBezTo>
                    <a:pt x="7692" y="5449"/>
                    <a:pt x="7689" y="5449"/>
                    <a:pt x="7687" y="5449"/>
                  </a:cubicBezTo>
                  <a:lnTo>
                    <a:pt x="6298" y="5482"/>
                  </a:lnTo>
                  <a:lnTo>
                    <a:pt x="5501" y="5014"/>
                  </a:lnTo>
                  <a:lnTo>
                    <a:pt x="6561" y="4989"/>
                  </a:lnTo>
                  <a:lnTo>
                    <a:pt x="6577" y="4989"/>
                  </a:lnTo>
                  <a:cubicBezTo>
                    <a:pt x="6676" y="4956"/>
                    <a:pt x="6668" y="4800"/>
                    <a:pt x="6561" y="4792"/>
                  </a:cubicBezTo>
                  <a:lnTo>
                    <a:pt x="5172" y="4825"/>
                  </a:lnTo>
                  <a:lnTo>
                    <a:pt x="4736" y="4570"/>
                  </a:lnTo>
                  <a:cubicBezTo>
                    <a:pt x="4736" y="4562"/>
                    <a:pt x="4736" y="4562"/>
                    <a:pt x="4736" y="4554"/>
                  </a:cubicBezTo>
                  <a:lnTo>
                    <a:pt x="5895" y="3699"/>
                  </a:lnTo>
                  <a:lnTo>
                    <a:pt x="5912" y="3699"/>
                  </a:lnTo>
                  <a:lnTo>
                    <a:pt x="7325" y="3666"/>
                  </a:lnTo>
                  <a:lnTo>
                    <a:pt x="7342" y="3666"/>
                  </a:lnTo>
                  <a:cubicBezTo>
                    <a:pt x="7448" y="3633"/>
                    <a:pt x="7432" y="3477"/>
                    <a:pt x="7325" y="3461"/>
                  </a:cubicBezTo>
                  <a:lnTo>
                    <a:pt x="6166" y="3494"/>
                  </a:lnTo>
                  <a:lnTo>
                    <a:pt x="7251" y="2696"/>
                  </a:lnTo>
                  <a:lnTo>
                    <a:pt x="8665" y="2655"/>
                  </a:lnTo>
                  <a:lnTo>
                    <a:pt x="8673" y="2655"/>
                  </a:lnTo>
                  <a:cubicBezTo>
                    <a:pt x="8730" y="2647"/>
                    <a:pt x="8763" y="2606"/>
                    <a:pt x="8763" y="2557"/>
                  </a:cubicBezTo>
                  <a:cubicBezTo>
                    <a:pt x="8763" y="2499"/>
                    <a:pt x="8714" y="2450"/>
                    <a:pt x="8656" y="2450"/>
                  </a:cubicBezTo>
                  <a:lnTo>
                    <a:pt x="7522" y="2483"/>
                  </a:lnTo>
                  <a:lnTo>
                    <a:pt x="8525" y="1743"/>
                  </a:lnTo>
                  <a:cubicBezTo>
                    <a:pt x="8588" y="1673"/>
                    <a:pt x="8532" y="1568"/>
                    <a:pt x="8448" y="1568"/>
                  </a:cubicBezTo>
                  <a:cubicBezTo>
                    <a:pt x="8433" y="1568"/>
                    <a:pt x="8418" y="1571"/>
                    <a:pt x="8402" y="1579"/>
                  </a:cubicBezTo>
                  <a:lnTo>
                    <a:pt x="7210" y="2466"/>
                  </a:lnTo>
                  <a:lnTo>
                    <a:pt x="7563" y="1373"/>
                  </a:lnTo>
                  <a:cubicBezTo>
                    <a:pt x="7580" y="1324"/>
                    <a:pt x="7555" y="1266"/>
                    <a:pt x="7506" y="1250"/>
                  </a:cubicBezTo>
                  <a:cubicBezTo>
                    <a:pt x="7494" y="1247"/>
                    <a:pt x="7482" y="1245"/>
                    <a:pt x="7470" y="1245"/>
                  </a:cubicBezTo>
                  <a:cubicBezTo>
                    <a:pt x="7426" y="1245"/>
                    <a:pt x="7387" y="1269"/>
                    <a:pt x="7374" y="1308"/>
                  </a:cubicBezTo>
                  <a:lnTo>
                    <a:pt x="6931" y="2664"/>
                  </a:lnTo>
                  <a:cubicBezTo>
                    <a:pt x="6931" y="2664"/>
                    <a:pt x="6931" y="2664"/>
                    <a:pt x="6931" y="2672"/>
                  </a:cubicBezTo>
                  <a:lnTo>
                    <a:pt x="5805" y="3510"/>
                  </a:lnTo>
                  <a:lnTo>
                    <a:pt x="6150" y="2442"/>
                  </a:lnTo>
                  <a:cubicBezTo>
                    <a:pt x="6192" y="2373"/>
                    <a:pt x="6108" y="2314"/>
                    <a:pt x="6039" y="2314"/>
                  </a:cubicBezTo>
                  <a:cubicBezTo>
                    <a:pt x="6001" y="2314"/>
                    <a:pt x="5967" y="2332"/>
                    <a:pt x="5961" y="2376"/>
                  </a:cubicBezTo>
                  <a:lnTo>
                    <a:pt x="5525" y="3707"/>
                  </a:lnTo>
                  <a:lnTo>
                    <a:pt x="4646" y="4365"/>
                  </a:lnTo>
                  <a:lnTo>
                    <a:pt x="4482" y="2976"/>
                  </a:lnTo>
                  <a:lnTo>
                    <a:pt x="5443" y="1949"/>
                  </a:lnTo>
                  <a:cubicBezTo>
                    <a:pt x="5519" y="1898"/>
                    <a:pt x="5424" y="1783"/>
                    <a:pt x="5350" y="1783"/>
                  </a:cubicBezTo>
                  <a:cubicBezTo>
                    <a:pt x="5328" y="1783"/>
                    <a:pt x="5308" y="1793"/>
                    <a:pt x="5295" y="1817"/>
                  </a:cubicBezTo>
                  <a:lnTo>
                    <a:pt x="4457" y="2713"/>
                  </a:lnTo>
                  <a:lnTo>
                    <a:pt x="4317" y="1505"/>
                  </a:lnTo>
                  <a:lnTo>
                    <a:pt x="5246" y="502"/>
                  </a:lnTo>
                  <a:cubicBezTo>
                    <a:pt x="5292" y="424"/>
                    <a:pt x="5234" y="346"/>
                    <a:pt x="5158" y="346"/>
                  </a:cubicBezTo>
                  <a:cubicBezTo>
                    <a:pt x="5139" y="346"/>
                    <a:pt x="5118" y="351"/>
                    <a:pt x="5098" y="363"/>
                  </a:cubicBezTo>
                  <a:lnTo>
                    <a:pt x="4276" y="1242"/>
                  </a:lnTo>
                  <a:lnTo>
                    <a:pt x="4145" y="91"/>
                  </a:lnTo>
                  <a:cubicBezTo>
                    <a:pt x="4137" y="42"/>
                    <a:pt x="4087" y="1"/>
                    <a:pt x="40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11964575" y="2467425"/>
              <a:ext cx="413375" cy="324425"/>
            </a:xfrm>
            <a:custGeom>
              <a:avLst/>
              <a:gdLst/>
              <a:ahLst/>
              <a:cxnLst/>
              <a:rect l="l" t="t" r="r" b="b"/>
              <a:pathLst>
                <a:path w="16535" h="12977" extrusionOk="0">
                  <a:moveTo>
                    <a:pt x="7626" y="0"/>
                  </a:moveTo>
                  <a:cubicBezTo>
                    <a:pt x="7783" y="2438"/>
                    <a:pt x="6807" y="2688"/>
                    <a:pt x="6401" y="2688"/>
                  </a:cubicBezTo>
                  <a:cubicBezTo>
                    <a:pt x="6296" y="2688"/>
                    <a:pt x="6229" y="2671"/>
                    <a:pt x="6229" y="2671"/>
                  </a:cubicBezTo>
                  <a:lnTo>
                    <a:pt x="6229" y="2671"/>
                  </a:lnTo>
                  <a:cubicBezTo>
                    <a:pt x="6591" y="3764"/>
                    <a:pt x="6032" y="4134"/>
                    <a:pt x="5728" y="4249"/>
                  </a:cubicBezTo>
                  <a:cubicBezTo>
                    <a:pt x="5522" y="4027"/>
                    <a:pt x="5350" y="3781"/>
                    <a:pt x="5218" y="3509"/>
                  </a:cubicBezTo>
                  <a:cubicBezTo>
                    <a:pt x="5218" y="3509"/>
                    <a:pt x="5152" y="4932"/>
                    <a:pt x="4081" y="4932"/>
                  </a:cubicBezTo>
                  <a:cubicBezTo>
                    <a:pt x="3844" y="4932"/>
                    <a:pt x="3558" y="4862"/>
                    <a:pt x="3213" y="4693"/>
                  </a:cubicBezTo>
                  <a:lnTo>
                    <a:pt x="3213" y="4693"/>
                  </a:lnTo>
                  <a:cubicBezTo>
                    <a:pt x="3213" y="4693"/>
                    <a:pt x="3404" y="6088"/>
                    <a:pt x="1213" y="6088"/>
                  </a:cubicBezTo>
                  <a:cubicBezTo>
                    <a:pt x="870" y="6088"/>
                    <a:pt x="469" y="6054"/>
                    <a:pt x="0" y="5975"/>
                  </a:cubicBezTo>
                  <a:lnTo>
                    <a:pt x="0" y="5975"/>
                  </a:lnTo>
                  <a:cubicBezTo>
                    <a:pt x="3624" y="6739"/>
                    <a:pt x="2654" y="8465"/>
                    <a:pt x="2654" y="8465"/>
                  </a:cubicBezTo>
                  <a:cubicBezTo>
                    <a:pt x="2707" y="8462"/>
                    <a:pt x="2758" y="8461"/>
                    <a:pt x="2807" y="8461"/>
                  </a:cubicBezTo>
                  <a:cubicBezTo>
                    <a:pt x="4493" y="8461"/>
                    <a:pt x="4323" y="9788"/>
                    <a:pt x="4323" y="9788"/>
                  </a:cubicBezTo>
                  <a:cubicBezTo>
                    <a:pt x="4577" y="9517"/>
                    <a:pt x="4873" y="9295"/>
                    <a:pt x="5194" y="9114"/>
                  </a:cubicBezTo>
                  <a:lnTo>
                    <a:pt x="5194" y="9114"/>
                  </a:lnTo>
                  <a:cubicBezTo>
                    <a:pt x="5235" y="9418"/>
                    <a:pt x="5103" y="9763"/>
                    <a:pt x="4594" y="10133"/>
                  </a:cubicBezTo>
                  <a:cubicBezTo>
                    <a:pt x="4594" y="10133"/>
                    <a:pt x="6057" y="10675"/>
                    <a:pt x="4282" y="12976"/>
                  </a:cubicBezTo>
                  <a:cubicBezTo>
                    <a:pt x="5188" y="11896"/>
                    <a:pt x="5864" y="11604"/>
                    <a:pt x="6330" y="11604"/>
                  </a:cubicBezTo>
                  <a:cubicBezTo>
                    <a:pt x="6877" y="11604"/>
                    <a:pt x="7133" y="12007"/>
                    <a:pt x="7133" y="12007"/>
                  </a:cubicBezTo>
                  <a:cubicBezTo>
                    <a:pt x="7467" y="11302"/>
                    <a:pt x="7879" y="11128"/>
                    <a:pt x="8204" y="11128"/>
                  </a:cubicBezTo>
                  <a:cubicBezTo>
                    <a:pt x="8519" y="11128"/>
                    <a:pt x="8752" y="11292"/>
                    <a:pt x="8752" y="11292"/>
                  </a:cubicBezTo>
                  <a:cubicBezTo>
                    <a:pt x="8596" y="10831"/>
                    <a:pt x="8555" y="10338"/>
                    <a:pt x="8637" y="9862"/>
                  </a:cubicBezTo>
                  <a:lnTo>
                    <a:pt x="8637" y="9862"/>
                  </a:lnTo>
                  <a:cubicBezTo>
                    <a:pt x="8834" y="10305"/>
                    <a:pt x="8925" y="10790"/>
                    <a:pt x="8892" y="11275"/>
                  </a:cubicBezTo>
                  <a:cubicBezTo>
                    <a:pt x="8892" y="11275"/>
                    <a:pt x="9166" y="10943"/>
                    <a:pt x="9606" y="10943"/>
                  </a:cubicBezTo>
                  <a:cubicBezTo>
                    <a:pt x="9892" y="10943"/>
                    <a:pt x="10247" y="11083"/>
                    <a:pt x="10642" y="11546"/>
                  </a:cubicBezTo>
                  <a:cubicBezTo>
                    <a:pt x="10642" y="11546"/>
                    <a:pt x="10844" y="10904"/>
                    <a:pt x="11648" y="10904"/>
                  </a:cubicBezTo>
                  <a:cubicBezTo>
                    <a:pt x="12101" y="10904"/>
                    <a:pt x="12744" y="11107"/>
                    <a:pt x="13650" y="11744"/>
                  </a:cubicBezTo>
                  <a:cubicBezTo>
                    <a:pt x="11341" y="9977"/>
                    <a:pt x="12606" y="9081"/>
                    <a:pt x="12606" y="9081"/>
                  </a:cubicBezTo>
                  <a:cubicBezTo>
                    <a:pt x="11908" y="8810"/>
                    <a:pt x="11735" y="8432"/>
                    <a:pt x="11760" y="8078"/>
                  </a:cubicBezTo>
                  <a:lnTo>
                    <a:pt x="11760" y="8078"/>
                  </a:lnTo>
                  <a:cubicBezTo>
                    <a:pt x="12327" y="8120"/>
                    <a:pt x="12869" y="8300"/>
                    <a:pt x="13362" y="8596"/>
                  </a:cubicBezTo>
                  <a:cubicBezTo>
                    <a:pt x="13362" y="8596"/>
                    <a:pt x="12820" y="7281"/>
                    <a:pt x="14628" y="6887"/>
                  </a:cubicBezTo>
                  <a:cubicBezTo>
                    <a:pt x="14628" y="6887"/>
                    <a:pt x="13239" y="5465"/>
                    <a:pt x="16534" y="3789"/>
                  </a:cubicBezTo>
                  <a:lnTo>
                    <a:pt x="16534" y="3789"/>
                  </a:lnTo>
                  <a:cubicBezTo>
                    <a:pt x="15636" y="4201"/>
                    <a:pt x="14972" y="4349"/>
                    <a:pt x="14482" y="4349"/>
                  </a:cubicBezTo>
                  <a:cubicBezTo>
                    <a:pt x="13230" y="4349"/>
                    <a:pt x="13107" y="3386"/>
                    <a:pt x="13107" y="3386"/>
                  </a:cubicBezTo>
                  <a:cubicBezTo>
                    <a:pt x="12696" y="3745"/>
                    <a:pt x="12348" y="3878"/>
                    <a:pt x="12058" y="3878"/>
                  </a:cubicBezTo>
                  <a:cubicBezTo>
                    <a:pt x="11218" y="3878"/>
                    <a:pt x="10864" y="2762"/>
                    <a:pt x="10864" y="2762"/>
                  </a:cubicBezTo>
                  <a:cubicBezTo>
                    <a:pt x="10798" y="3066"/>
                    <a:pt x="10691" y="3361"/>
                    <a:pt x="10544" y="3641"/>
                  </a:cubicBezTo>
                  <a:cubicBezTo>
                    <a:pt x="10490" y="3646"/>
                    <a:pt x="10427" y="3650"/>
                    <a:pt x="10359" y="3650"/>
                  </a:cubicBezTo>
                  <a:cubicBezTo>
                    <a:pt x="9879" y="3650"/>
                    <a:pt x="9137" y="3465"/>
                    <a:pt x="9360" y="2277"/>
                  </a:cubicBezTo>
                  <a:lnTo>
                    <a:pt x="9360" y="2277"/>
                  </a:lnTo>
                  <a:cubicBezTo>
                    <a:pt x="9360" y="2277"/>
                    <a:pt x="9232" y="2332"/>
                    <a:pt x="9045" y="2332"/>
                  </a:cubicBezTo>
                  <a:cubicBezTo>
                    <a:pt x="8606" y="2332"/>
                    <a:pt x="7839"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12061700" y="2560275"/>
              <a:ext cx="219075" cy="205100"/>
            </a:xfrm>
            <a:custGeom>
              <a:avLst/>
              <a:gdLst/>
              <a:ahLst/>
              <a:cxnLst/>
              <a:rect l="l" t="t" r="r" b="b"/>
              <a:pathLst>
                <a:path w="8763" h="8204" extrusionOk="0">
                  <a:moveTo>
                    <a:pt x="4037" y="1"/>
                  </a:moveTo>
                  <a:cubicBezTo>
                    <a:pt x="3979" y="9"/>
                    <a:pt x="3947" y="58"/>
                    <a:pt x="3947" y="116"/>
                  </a:cubicBezTo>
                  <a:lnTo>
                    <a:pt x="4086" y="1291"/>
                  </a:lnTo>
                  <a:lnTo>
                    <a:pt x="4086" y="1291"/>
                  </a:lnTo>
                  <a:lnTo>
                    <a:pt x="3034" y="634"/>
                  </a:lnTo>
                  <a:cubicBezTo>
                    <a:pt x="3020" y="619"/>
                    <a:pt x="3004" y="613"/>
                    <a:pt x="2988" y="613"/>
                  </a:cubicBezTo>
                  <a:cubicBezTo>
                    <a:pt x="2908" y="613"/>
                    <a:pt x="2831" y="779"/>
                    <a:pt x="2928" y="806"/>
                  </a:cubicBezTo>
                  <a:lnTo>
                    <a:pt x="4119" y="1546"/>
                  </a:lnTo>
                  <a:lnTo>
                    <a:pt x="4251" y="2729"/>
                  </a:lnTo>
                  <a:lnTo>
                    <a:pt x="4251" y="2729"/>
                  </a:lnTo>
                  <a:lnTo>
                    <a:pt x="3223" y="2088"/>
                  </a:lnTo>
                  <a:cubicBezTo>
                    <a:pt x="3212" y="2084"/>
                    <a:pt x="3201" y="2083"/>
                    <a:pt x="3191" y="2083"/>
                  </a:cubicBezTo>
                  <a:cubicBezTo>
                    <a:pt x="3110" y="2083"/>
                    <a:pt x="3059" y="2187"/>
                    <a:pt x="3125" y="2252"/>
                  </a:cubicBezTo>
                  <a:lnTo>
                    <a:pt x="4284" y="2984"/>
                  </a:lnTo>
                  <a:lnTo>
                    <a:pt x="4440" y="4348"/>
                  </a:lnTo>
                  <a:lnTo>
                    <a:pt x="3503" y="3978"/>
                  </a:lnTo>
                  <a:lnTo>
                    <a:pt x="2730" y="2803"/>
                  </a:lnTo>
                  <a:cubicBezTo>
                    <a:pt x="2709" y="2771"/>
                    <a:pt x="2675" y="2757"/>
                    <a:pt x="2642" y="2757"/>
                  </a:cubicBezTo>
                  <a:cubicBezTo>
                    <a:pt x="2623" y="2757"/>
                    <a:pt x="2605" y="2761"/>
                    <a:pt x="2591" y="2770"/>
                  </a:cubicBezTo>
                  <a:cubicBezTo>
                    <a:pt x="2541" y="2803"/>
                    <a:pt x="2533" y="2861"/>
                    <a:pt x="2558" y="2910"/>
                  </a:cubicBezTo>
                  <a:lnTo>
                    <a:pt x="3174" y="3855"/>
                  </a:lnTo>
                  <a:lnTo>
                    <a:pt x="1868" y="3337"/>
                  </a:lnTo>
                  <a:lnTo>
                    <a:pt x="1868" y="3329"/>
                  </a:lnTo>
                  <a:lnTo>
                    <a:pt x="1087" y="2146"/>
                  </a:lnTo>
                  <a:cubicBezTo>
                    <a:pt x="1066" y="2114"/>
                    <a:pt x="1035" y="2099"/>
                    <a:pt x="1002" y="2099"/>
                  </a:cubicBezTo>
                  <a:cubicBezTo>
                    <a:pt x="984" y="2099"/>
                    <a:pt x="965" y="2104"/>
                    <a:pt x="947" y="2113"/>
                  </a:cubicBezTo>
                  <a:cubicBezTo>
                    <a:pt x="906" y="2146"/>
                    <a:pt x="890" y="2203"/>
                    <a:pt x="914" y="2252"/>
                  </a:cubicBezTo>
                  <a:lnTo>
                    <a:pt x="1547" y="3214"/>
                  </a:lnTo>
                  <a:lnTo>
                    <a:pt x="158" y="2672"/>
                  </a:lnTo>
                  <a:cubicBezTo>
                    <a:pt x="150" y="2670"/>
                    <a:pt x="142" y="2669"/>
                    <a:pt x="135" y="2669"/>
                  </a:cubicBezTo>
                  <a:cubicBezTo>
                    <a:pt x="44" y="2669"/>
                    <a:pt x="1" y="2799"/>
                    <a:pt x="84" y="2852"/>
                  </a:cubicBezTo>
                  <a:lnTo>
                    <a:pt x="1243" y="3313"/>
                  </a:lnTo>
                  <a:lnTo>
                    <a:pt x="142" y="3576"/>
                  </a:lnTo>
                  <a:cubicBezTo>
                    <a:pt x="43" y="3617"/>
                    <a:pt x="68" y="3765"/>
                    <a:pt x="175" y="3773"/>
                  </a:cubicBezTo>
                  <a:lnTo>
                    <a:pt x="191" y="3773"/>
                  </a:lnTo>
                  <a:lnTo>
                    <a:pt x="1572" y="3444"/>
                  </a:lnTo>
                  <a:lnTo>
                    <a:pt x="2813" y="3929"/>
                  </a:lnTo>
                  <a:lnTo>
                    <a:pt x="1695" y="4200"/>
                  </a:lnTo>
                  <a:cubicBezTo>
                    <a:pt x="1596" y="4241"/>
                    <a:pt x="1621" y="4397"/>
                    <a:pt x="1728" y="4397"/>
                  </a:cubicBezTo>
                  <a:lnTo>
                    <a:pt x="1744" y="4397"/>
                  </a:lnTo>
                  <a:lnTo>
                    <a:pt x="3125" y="4069"/>
                  </a:lnTo>
                  <a:cubicBezTo>
                    <a:pt x="3125" y="4069"/>
                    <a:pt x="3133" y="4060"/>
                    <a:pt x="3133" y="4060"/>
                  </a:cubicBezTo>
                  <a:lnTo>
                    <a:pt x="4464" y="4578"/>
                  </a:lnTo>
                  <a:lnTo>
                    <a:pt x="4464" y="4611"/>
                  </a:lnTo>
                  <a:lnTo>
                    <a:pt x="4119" y="4956"/>
                  </a:lnTo>
                  <a:lnTo>
                    <a:pt x="2771" y="5285"/>
                  </a:lnTo>
                  <a:cubicBezTo>
                    <a:pt x="2665" y="5326"/>
                    <a:pt x="2698" y="5474"/>
                    <a:pt x="2804" y="5482"/>
                  </a:cubicBezTo>
                  <a:lnTo>
                    <a:pt x="2813" y="5482"/>
                  </a:lnTo>
                  <a:lnTo>
                    <a:pt x="3856" y="5227"/>
                  </a:lnTo>
                  <a:lnTo>
                    <a:pt x="3199" y="5893"/>
                  </a:lnTo>
                  <a:lnTo>
                    <a:pt x="1851" y="6213"/>
                  </a:lnTo>
                  <a:cubicBezTo>
                    <a:pt x="1752" y="6255"/>
                    <a:pt x="1777" y="6411"/>
                    <a:pt x="1892" y="6411"/>
                  </a:cubicBezTo>
                  <a:lnTo>
                    <a:pt x="1900" y="6411"/>
                  </a:lnTo>
                  <a:lnTo>
                    <a:pt x="2936" y="6164"/>
                  </a:lnTo>
                  <a:lnTo>
                    <a:pt x="2541" y="6567"/>
                  </a:lnTo>
                  <a:cubicBezTo>
                    <a:pt x="2500" y="6608"/>
                    <a:pt x="2500" y="6665"/>
                    <a:pt x="2541" y="6706"/>
                  </a:cubicBezTo>
                  <a:cubicBezTo>
                    <a:pt x="2558" y="6731"/>
                    <a:pt x="2591" y="6739"/>
                    <a:pt x="2624" y="6739"/>
                  </a:cubicBezTo>
                  <a:cubicBezTo>
                    <a:pt x="2648" y="6731"/>
                    <a:pt x="2665" y="6723"/>
                    <a:pt x="2681" y="6706"/>
                  </a:cubicBezTo>
                  <a:lnTo>
                    <a:pt x="3314" y="6066"/>
                  </a:lnTo>
                  <a:cubicBezTo>
                    <a:pt x="3322" y="6057"/>
                    <a:pt x="3330" y="6049"/>
                    <a:pt x="3339" y="6041"/>
                  </a:cubicBezTo>
                  <a:lnTo>
                    <a:pt x="3618" y="5761"/>
                  </a:lnTo>
                  <a:lnTo>
                    <a:pt x="3593" y="6928"/>
                  </a:lnTo>
                  <a:cubicBezTo>
                    <a:pt x="3593" y="6986"/>
                    <a:pt x="3634" y="7035"/>
                    <a:pt x="3692" y="7035"/>
                  </a:cubicBezTo>
                  <a:lnTo>
                    <a:pt x="3708" y="7035"/>
                  </a:lnTo>
                  <a:cubicBezTo>
                    <a:pt x="3758" y="7027"/>
                    <a:pt x="3790" y="6986"/>
                    <a:pt x="3799" y="6937"/>
                  </a:cubicBezTo>
                  <a:lnTo>
                    <a:pt x="3823" y="5556"/>
                  </a:lnTo>
                  <a:lnTo>
                    <a:pt x="4497" y="4866"/>
                  </a:lnTo>
                  <a:lnTo>
                    <a:pt x="4875" y="8112"/>
                  </a:lnTo>
                  <a:cubicBezTo>
                    <a:pt x="4875" y="8164"/>
                    <a:pt x="4916" y="8203"/>
                    <a:pt x="4967" y="8203"/>
                  </a:cubicBezTo>
                  <a:cubicBezTo>
                    <a:pt x="4972" y="8203"/>
                    <a:pt x="4977" y="8203"/>
                    <a:pt x="4982" y="8202"/>
                  </a:cubicBezTo>
                  <a:cubicBezTo>
                    <a:pt x="5040" y="8194"/>
                    <a:pt x="5072" y="8145"/>
                    <a:pt x="5072" y="8095"/>
                  </a:cubicBezTo>
                  <a:lnTo>
                    <a:pt x="4686" y="4775"/>
                  </a:lnTo>
                  <a:lnTo>
                    <a:pt x="5615" y="5318"/>
                  </a:lnTo>
                  <a:lnTo>
                    <a:pt x="6001" y="6641"/>
                  </a:lnTo>
                  <a:cubicBezTo>
                    <a:pt x="6008" y="6685"/>
                    <a:pt x="6049" y="6716"/>
                    <a:pt x="6093" y="6716"/>
                  </a:cubicBezTo>
                  <a:cubicBezTo>
                    <a:pt x="6098" y="6716"/>
                    <a:pt x="6103" y="6716"/>
                    <a:pt x="6108" y="6715"/>
                  </a:cubicBezTo>
                  <a:lnTo>
                    <a:pt x="6124" y="6715"/>
                  </a:lnTo>
                  <a:cubicBezTo>
                    <a:pt x="6174" y="6698"/>
                    <a:pt x="6207" y="6641"/>
                    <a:pt x="6190" y="6591"/>
                  </a:cubicBezTo>
                  <a:lnTo>
                    <a:pt x="5861" y="5466"/>
                  </a:lnTo>
                  <a:lnTo>
                    <a:pt x="6207" y="5671"/>
                  </a:lnTo>
                  <a:cubicBezTo>
                    <a:pt x="6215" y="5671"/>
                    <a:pt x="6223" y="5679"/>
                    <a:pt x="6231" y="5687"/>
                  </a:cubicBezTo>
                  <a:lnTo>
                    <a:pt x="7012" y="6139"/>
                  </a:lnTo>
                  <a:cubicBezTo>
                    <a:pt x="7028" y="6148"/>
                    <a:pt x="7053" y="6156"/>
                    <a:pt x="7069" y="6156"/>
                  </a:cubicBezTo>
                  <a:cubicBezTo>
                    <a:pt x="7102" y="6148"/>
                    <a:pt x="7127" y="6131"/>
                    <a:pt x="7143" y="6107"/>
                  </a:cubicBezTo>
                  <a:cubicBezTo>
                    <a:pt x="7176" y="6057"/>
                    <a:pt x="7160" y="6000"/>
                    <a:pt x="7110" y="5967"/>
                  </a:cubicBezTo>
                  <a:lnTo>
                    <a:pt x="6626" y="5679"/>
                  </a:lnTo>
                  <a:lnTo>
                    <a:pt x="7686" y="5655"/>
                  </a:lnTo>
                  <a:lnTo>
                    <a:pt x="7702" y="5655"/>
                  </a:lnTo>
                  <a:cubicBezTo>
                    <a:pt x="7801" y="5622"/>
                    <a:pt x="7793" y="5474"/>
                    <a:pt x="7686" y="5457"/>
                  </a:cubicBezTo>
                  <a:lnTo>
                    <a:pt x="6297" y="5490"/>
                  </a:lnTo>
                  <a:lnTo>
                    <a:pt x="5500" y="5022"/>
                  </a:lnTo>
                  <a:lnTo>
                    <a:pt x="6560" y="4989"/>
                  </a:lnTo>
                  <a:lnTo>
                    <a:pt x="6576" y="4989"/>
                  </a:lnTo>
                  <a:cubicBezTo>
                    <a:pt x="6626" y="4981"/>
                    <a:pt x="6659" y="4940"/>
                    <a:pt x="6659" y="4890"/>
                  </a:cubicBezTo>
                  <a:cubicBezTo>
                    <a:pt x="6659" y="4833"/>
                    <a:pt x="6617" y="4784"/>
                    <a:pt x="6560" y="4784"/>
                  </a:cubicBezTo>
                  <a:lnTo>
                    <a:pt x="5171" y="4825"/>
                  </a:lnTo>
                  <a:lnTo>
                    <a:pt x="4736" y="4570"/>
                  </a:lnTo>
                  <a:lnTo>
                    <a:pt x="4736" y="4553"/>
                  </a:lnTo>
                  <a:lnTo>
                    <a:pt x="5886" y="3699"/>
                  </a:lnTo>
                  <a:lnTo>
                    <a:pt x="5902" y="3699"/>
                  </a:lnTo>
                  <a:lnTo>
                    <a:pt x="7324" y="3666"/>
                  </a:lnTo>
                  <a:lnTo>
                    <a:pt x="7332" y="3666"/>
                  </a:lnTo>
                  <a:cubicBezTo>
                    <a:pt x="7439" y="3633"/>
                    <a:pt x="7431" y="3477"/>
                    <a:pt x="7316" y="3460"/>
                  </a:cubicBezTo>
                  <a:lnTo>
                    <a:pt x="6165" y="3493"/>
                  </a:lnTo>
                  <a:lnTo>
                    <a:pt x="7242" y="2696"/>
                  </a:lnTo>
                  <a:lnTo>
                    <a:pt x="8664" y="2655"/>
                  </a:lnTo>
                  <a:lnTo>
                    <a:pt x="8672" y="2655"/>
                  </a:lnTo>
                  <a:cubicBezTo>
                    <a:pt x="8729" y="2647"/>
                    <a:pt x="8762" y="2606"/>
                    <a:pt x="8762" y="2557"/>
                  </a:cubicBezTo>
                  <a:cubicBezTo>
                    <a:pt x="8762" y="2499"/>
                    <a:pt x="8713" y="2450"/>
                    <a:pt x="8655" y="2450"/>
                  </a:cubicBezTo>
                  <a:lnTo>
                    <a:pt x="7521" y="2483"/>
                  </a:lnTo>
                  <a:lnTo>
                    <a:pt x="8524" y="1743"/>
                  </a:lnTo>
                  <a:cubicBezTo>
                    <a:pt x="8612" y="1702"/>
                    <a:pt x="8527" y="1556"/>
                    <a:pt x="8449" y="1556"/>
                  </a:cubicBezTo>
                  <a:cubicBezTo>
                    <a:pt x="8432" y="1556"/>
                    <a:pt x="8415" y="1563"/>
                    <a:pt x="8401" y="1579"/>
                  </a:cubicBezTo>
                  <a:lnTo>
                    <a:pt x="7209" y="2466"/>
                  </a:lnTo>
                  <a:lnTo>
                    <a:pt x="7562" y="1373"/>
                  </a:lnTo>
                  <a:cubicBezTo>
                    <a:pt x="7573" y="1307"/>
                    <a:pt x="7519" y="1262"/>
                    <a:pt x="7463" y="1262"/>
                  </a:cubicBezTo>
                  <a:cubicBezTo>
                    <a:pt x="7430" y="1262"/>
                    <a:pt x="7395" y="1278"/>
                    <a:pt x="7373" y="1316"/>
                  </a:cubicBezTo>
                  <a:lnTo>
                    <a:pt x="6930" y="2663"/>
                  </a:lnTo>
                  <a:lnTo>
                    <a:pt x="6930" y="2672"/>
                  </a:lnTo>
                  <a:lnTo>
                    <a:pt x="5796" y="3510"/>
                  </a:lnTo>
                  <a:lnTo>
                    <a:pt x="6149" y="2441"/>
                  </a:lnTo>
                  <a:cubicBezTo>
                    <a:pt x="6191" y="2373"/>
                    <a:pt x="6107" y="2314"/>
                    <a:pt x="6038" y="2314"/>
                  </a:cubicBezTo>
                  <a:cubicBezTo>
                    <a:pt x="6000" y="2314"/>
                    <a:pt x="5966" y="2332"/>
                    <a:pt x="5960" y="2376"/>
                  </a:cubicBezTo>
                  <a:lnTo>
                    <a:pt x="5516" y="3715"/>
                  </a:lnTo>
                  <a:lnTo>
                    <a:pt x="4637" y="4364"/>
                  </a:lnTo>
                  <a:lnTo>
                    <a:pt x="4481" y="2976"/>
                  </a:lnTo>
                  <a:lnTo>
                    <a:pt x="5434" y="1948"/>
                  </a:lnTo>
                  <a:cubicBezTo>
                    <a:pt x="5475" y="1907"/>
                    <a:pt x="5475" y="1850"/>
                    <a:pt x="5434" y="1809"/>
                  </a:cubicBezTo>
                  <a:cubicBezTo>
                    <a:pt x="5415" y="1793"/>
                    <a:pt x="5390" y="1785"/>
                    <a:pt x="5365" y="1785"/>
                  </a:cubicBezTo>
                  <a:cubicBezTo>
                    <a:pt x="5338" y="1785"/>
                    <a:pt x="5312" y="1795"/>
                    <a:pt x="5294" y="1817"/>
                  </a:cubicBezTo>
                  <a:lnTo>
                    <a:pt x="4448" y="2713"/>
                  </a:lnTo>
                  <a:lnTo>
                    <a:pt x="4308" y="1505"/>
                  </a:lnTo>
                  <a:lnTo>
                    <a:pt x="5245" y="502"/>
                  </a:lnTo>
                  <a:cubicBezTo>
                    <a:pt x="5290" y="425"/>
                    <a:pt x="5229" y="342"/>
                    <a:pt x="5157" y="342"/>
                  </a:cubicBezTo>
                  <a:cubicBezTo>
                    <a:pt x="5137" y="342"/>
                    <a:pt x="5117" y="348"/>
                    <a:pt x="5097" y="362"/>
                  </a:cubicBezTo>
                  <a:lnTo>
                    <a:pt x="4275" y="1242"/>
                  </a:lnTo>
                  <a:lnTo>
                    <a:pt x="4144" y="91"/>
                  </a:lnTo>
                  <a:cubicBezTo>
                    <a:pt x="4136" y="34"/>
                    <a:pt x="4086" y="1"/>
                    <a:pt x="40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12565500" y="2613500"/>
              <a:ext cx="413375" cy="324425"/>
            </a:xfrm>
            <a:custGeom>
              <a:avLst/>
              <a:gdLst/>
              <a:ahLst/>
              <a:cxnLst/>
              <a:rect l="l" t="t" r="r" b="b"/>
              <a:pathLst>
                <a:path w="16535" h="12977" extrusionOk="0">
                  <a:moveTo>
                    <a:pt x="7626" y="0"/>
                  </a:moveTo>
                  <a:lnTo>
                    <a:pt x="7626" y="0"/>
                  </a:lnTo>
                  <a:cubicBezTo>
                    <a:pt x="7784" y="2441"/>
                    <a:pt x="6800" y="2687"/>
                    <a:pt x="6396" y="2687"/>
                  </a:cubicBezTo>
                  <a:cubicBezTo>
                    <a:pt x="6294" y="2687"/>
                    <a:pt x="6229" y="2671"/>
                    <a:pt x="6229" y="2671"/>
                  </a:cubicBezTo>
                  <a:lnTo>
                    <a:pt x="6229" y="2671"/>
                  </a:lnTo>
                  <a:cubicBezTo>
                    <a:pt x="6583" y="3756"/>
                    <a:pt x="6032" y="4126"/>
                    <a:pt x="5728" y="4249"/>
                  </a:cubicBezTo>
                  <a:cubicBezTo>
                    <a:pt x="5523" y="4027"/>
                    <a:pt x="5350" y="3772"/>
                    <a:pt x="5210" y="3509"/>
                  </a:cubicBezTo>
                  <a:cubicBezTo>
                    <a:pt x="5210" y="3509"/>
                    <a:pt x="5150" y="4929"/>
                    <a:pt x="4077" y="4929"/>
                  </a:cubicBezTo>
                  <a:cubicBezTo>
                    <a:pt x="3842" y="4929"/>
                    <a:pt x="3557" y="4860"/>
                    <a:pt x="3213" y="4693"/>
                  </a:cubicBezTo>
                  <a:lnTo>
                    <a:pt x="3213" y="4693"/>
                  </a:lnTo>
                  <a:cubicBezTo>
                    <a:pt x="3213" y="4693"/>
                    <a:pt x="3397" y="6082"/>
                    <a:pt x="1223" y="6082"/>
                  </a:cubicBezTo>
                  <a:cubicBezTo>
                    <a:pt x="878" y="6082"/>
                    <a:pt x="474" y="6047"/>
                    <a:pt x="0" y="5966"/>
                  </a:cubicBezTo>
                  <a:lnTo>
                    <a:pt x="0" y="5966"/>
                  </a:lnTo>
                  <a:cubicBezTo>
                    <a:pt x="3624" y="6739"/>
                    <a:pt x="2646" y="8465"/>
                    <a:pt x="2646" y="8465"/>
                  </a:cubicBezTo>
                  <a:cubicBezTo>
                    <a:pt x="2699" y="8462"/>
                    <a:pt x="2750" y="8461"/>
                    <a:pt x="2800" y="8461"/>
                  </a:cubicBezTo>
                  <a:cubicBezTo>
                    <a:pt x="4486" y="8461"/>
                    <a:pt x="4323" y="9779"/>
                    <a:pt x="4323" y="9779"/>
                  </a:cubicBezTo>
                  <a:cubicBezTo>
                    <a:pt x="4569" y="9516"/>
                    <a:pt x="4865" y="9286"/>
                    <a:pt x="5194" y="9114"/>
                  </a:cubicBezTo>
                  <a:lnTo>
                    <a:pt x="5194" y="9114"/>
                  </a:lnTo>
                  <a:cubicBezTo>
                    <a:pt x="5227" y="9410"/>
                    <a:pt x="5095" y="9763"/>
                    <a:pt x="4594" y="10133"/>
                  </a:cubicBezTo>
                  <a:cubicBezTo>
                    <a:pt x="4594" y="10133"/>
                    <a:pt x="6048" y="10667"/>
                    <a:pt x="4282" y="12976"/>
                  </a:cubicBezTo>
                  <a:cubicBezTo>
                    <a:pt x="5184" y="11893"/>
                    <a:pt x="5858" y="11600"/>
                    <a:pt x="6325" y="11600"/>
                  </a:cubicBezTo>
                  <a:cubicBezTo>
                    <a:pt x="6874" y="11600"/>
                    <a:pt x="7133" y="12006"/>
                    <a:pt x="7133" y="12006"/>
                  </a:cubicBezTo>
                  <a:cubicBezTo>
                    <a:pt x="7467" y="11302"/>
                    <a:pt x="7877" y="11128"/>
                    <a:pt x="8199" y="11128"/>
                  </a:cubicBezTo>
                  <a:cubicBezTo>
                    <a:pt x="8513" y="11128"/>
                    <a:pt x="8744" y="11291"/>
                    <a:pt x="8744" y="11291"/>
                  </a:cubicBezTo>
                  <a:cubicBezTo>
                    <a:pt x="8596" y="10831"/>
                    <a:pt x="8555" y="10338"/>
                    <a:pt x="8629" y="9862"/>
                  </a:cubicBezTo>
                  <a:lnTo>
                    <a:pt x="8629" y="9862"/>
                  </a:lnTo>
                  <a:cubicBezTo>
                    <a:pt x="8826" y="10305"/>
                    <a:pt x="8917" y="10790"/>
                    <a:pt x="8892" y="11275"/>
                  </a:cubicBezTo>
                  <a:cubicBezTo>
                    <a:pt x="8892" y="11275"/>
                    <a:pt x="9168" y="10941"/>
                    <a:pt x="9610" y="10941"/>
                  </a:cubicBezTo>
                  <a:cubicBezTo>
                    <a:pt x="9895" y="10941"/>
                    <a:pt x="10249" y="11080"/>
                    <a:pt x="10642" y="11538"/>
                  </a:cubicBezTo>
                  <a:cubicBezTo>
                    <a:pt x="10642" y="11538"/>
                    <a:pt x="10844" y="10899"/>
                    <a:pt x="11646" y="10899"/>
                  </a:cubicBezTo>
                  <a:cubicBezTo>
                    <a:pt x="12097" y="10899"/>
                    <a:pt x="12739" y="11102"/>
                    <a:pt x="13642" y="11735"/>
                  </a:cubicBezTo>
                  <a:cubicBezTo>
                    <a:pt x="11333" y="9968"/>
                    <a:pt x="12606" y="9064"/>
                    <a:pt x="12606" y="9064"/>
                  </a:cubicBezTo>
                  <a:cubicBezTo>
                    <a:pt x="11908" y="8801"/>
                    <a:pt x="11727" y="8415"/>
                    <a:pt x="11760" y="8070"/>
                  </a:cubicBezTo>
                  <a:lnTo>
                    <a:pt x="11760" y="8070"/>
                  </a:lnTo>
                  <a:cubicBezTo>
                    <a:pt x="12319" y="8111"/>
                    <a:pt x="12869" y="8292"/>
                    <a:pt x="13354" y="8580"/>
                  </a:cubicBezTo>
                  <a:cubicBezTo>
                    <a:pt x="13354" y="8580"/>
                    <a:pt x="12820" y="7273"/>
                    <a:pt x="14628" y="6878"/>
                  </a:cubicBezTo>
                  <a:cubicBezTo>
                    <a:pt x="14628" y="6878"/>
                    <a:pt x="13239" y="5465"/>
                    <a:pt x="16534" y="3780"/>
                  </a:cubicBezTo>
                  <a:lnTo>
                    <a:pt x="16534" y="3780"/>
                  </a:lnTo>
                  <a:cubicBezTo>
                    <a:pt x="15633" y="4196"/>
                    <a:pt x="14966" y="4346"/>
                    <a:pt x="14474" y="4346"/>
                  </a:cubicBezTo>
                  <a:cubicBezTo>
                    <a:pt x="13226" y="4346"/>
                    <a:pt x="13099" y="3386"/>
                    <a:pt x="13099" y="3386"/>
                  </a:cubicBezTo>
                  <a:cubicBezTo>
                    <a:pt x="12691" y="3742"/>
                    <a:pt x="12344" y="3874"/>
                    <a:pt x="12056" y="3874"/>
                  </a:cubicBezTo>
                  <a:cubicBezTo>
                    <a:pt x="11219" y="3874"/>
                    <a:pt x="10864" y="2761"/>
                    <a:pt x="10864" y="2761"/>
                  </a:cubicBezTo>
                  <a:cubicBezTo>
                    <a:pt x="10798" y="3065"/>
                    <a:pt x="10692" y="3361"/>
                    <a:pt x="10544" y="3641"/>
                  </a:cubicBezTo>
                  <a:cubicBezTo>
                    <a:pt x="10490" y="3646"/>
                    <a:pt x="10429" y="3649"/>
                    <a:pt x="10362" y="3649"/>
                  </a:cubicBezTo>
                  <a:cubicBezTo>
                    <a:pt x="9878" y="3649"/>
                    <a:pt x="9136" y="3462"/>
                    <a:pt x="9360" y="2277"/>
                  </a:cubicBezTo>
                  <a:lnTo>
                    <a:pt x="9360" y="2277"/>
                  </a:lnTo>
                  <a:cubicBezTo>
                    <a:pt x="9360" y="2277"/>
                    <a:pt x="9233" y="2332"/>
                    <a:pt x="9045" y="2332"/>
                  </a:cubicBezTo>
                  <a:cubicBezTo>
                    <a:pt x="8606" y="2332"/>
                    <a:pt x="7840"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12662875" y="2706350"/>
              <a:ext cx="219025" cy="205050"/>
            </a:xfrm>
            <a:custGeom>
              <a:avLst/>
              <a:gdLst/>
              <a:ahLst/>
              <a:cxnLst/>
              <a:rect l="l" t="t" r="r" b="b"/>
              <a:pathLst>
                <a:path w="8761" h="8202" extrusionOk="0">
                  <a:moveTo>
                    <a:pt x="4019" y="1"/>
                  </a:moveTo>
                  <a:cubicBezTo>
                    <a:pt x="3970" y="9"/>
                    <a:pt x="3929" y="58"/>
                    <a:pt x="3937" y="116"/>
                  </a:cubicBezTo>
                  <a:lnTo>
                    <a:pt x="4068" y="1291"/>
                  </a:lnTo>
                  <a:lnTo>
                    <a:pt x="4068" y="1291"/>
                  </a:lnTo>
                  <a:lnTo>
                    <a:pt x="3025" y="633"/>
                  </a:lnTo>
                  <a:cubicBezTo>
                    <a:pt x="3013" y="630"/>
                    <a:pt x="3002" y="628"/>
                    <a:pt x="2991" y="628"/>
                  </a:cubicBezTo>
                  <a:cubicBezTo>
                    <a:pt x="2904" y="628"/>
                    <a:pt x="2852" y="740"/>
                    <a:pt x="2918" y="806"/>
                  </a:cubicBezTo>
                  <a:lnTo>
                    <a:pt x="4109" y="1546"/>
                  </a:lnTo>
                  <a:lnTo>
                    <a:pt x="4241" y="2729"/>
                  </a:lnTo>
                  <a:lnTo>
                    <a:pt x="4241" y="2729"/>
                  </a:lnTo>
                  <a:lnTo>
                    <a:pt x="3214" y="2088"/>
                  </a:lnTo>
                  <a:cubicBezTo>
                    <a:pt x="3195" y="2076"/>
                    <a:pt x="3176" y="2070"/>
                    <a:pt x="3158" y="2070"/>
                  </a:cubicBezTo>
                  <a:cubicBezTo>
                    <a:pt x="3125" y="2070"/>
                    <a:pt x="3095" y="2087"/>
                    <a:pt x="3074" y="2113"/>
                  </a:cubicBezTo>
                  <a:cubicBezTo>
                    <a:pt x="3049" y="2162"/>
                    <a:pt x="3057" y="2228"/>
                    <a:pt x="3107" y="2252"/>
                  </a:cubicBezTo>
                  <a:lnTo>
                    <a:pt x="4265" y="2984"/>
                  </a:lnTo>
                  <a:lnTo>
                    <a:pt x="4422" y="4348"/>
                  </a:lnTo>
                  <a:lnTo>
                    <a:pt x="3485" y="3978"/>
                  </a:lnTo>
                  <a:lnTo>
                    <a:pt x="2712" y="2803"/>
                  </a:lnTo>
                  <a:cubicBezTo>
                    <a:pt x="2701" y="2772"/>
                    <a:pt x="2677" y="2759"/>
                    <a:pt x="2650" y="2759"/>
                  </a:cubicBezTo>
                  <a:cubicBezTo>
                    <a:pt x="2578" y="2759"/>
                    <a:pt x="2482" y="2850"/>
                    <a:pt x="2548" y="2910"/>
                  </a:cubicBezTo>
                  <a:lnTo>
                    <a:pt x="3164" y="3855"/>
                  </a:lnTo>
                  <a:lnTo>
                    <a:pt x="3164" y="3855"/>
                  </a:lnTo>
                  <a:lnTo>
                    <a:pt x="1849" y="3337"/>
                  </a:lnTo>
                  <a:cubicBezTo>
                    <a:pt x="1849" y="3337"/>
                    <a:pt x="1849" y="3329"/>
                    <a:pt x="1849" y="3329"/>
                  </a:cubicBezTo>
                  <a:lnTo>
                    <a:pt x="1069" y="2137"/>
                  </a:lnTo>
                  <a:cubicBezTo>
                    <a:pt x="1048" y="2111"/>
                    <a:pt x="1017" y="2095"/>
                    <a:pt x="985" y="2095"/>
                  </a:cubicBezTo>
                  <a:cubicBezTo>
                    <a:pt x="966" y="2095"/>
                    <a:pt x="947" y="2101"/>
                    <a:pt x="929" y="2113"/>
                  </a:cubicBezTo>
                  <a:cubicBezTo>
                    <a:pt x="888" y="2145"/>
                    <a:pt x="872" y="2203"/>
                    <a:pt x="904" y="2252"/>
                  </a:cubicBezTo>
                  <a:lnTo>
                    <a:pt x="1529" y="3214"/>
                  </a:lnTo>
                  <a:lnTo>
                    <a:pt x="1529" y="3214"/>
                  </a:lnTo>
                  <a:lnTo>
                    <a:pt x="148" y="2663"/>
                  </a:lnTo>
                  <a:cubicBezTo>
                    <a:pt x="138" y="2660"/>
                    <a:pt x="127" y="2658"/>
                    <a:pt x="117" y="2658"/>
                  </a:cubicBezTo>
                  <a:cubicBezTo>
                    <a:pt x="76" y="2658"/>
                    <a:pt x="36" y="2682"/>
                    <a:pt x="17" y="2721"/>
                  </a:cubicBezTo>
                  <a:cubicBezTo>
                    <a:pt x="0" y="2778"/>
                    <a:pt x="25" y="2836"/>
                    <a:pt x="74" y="2852"/>
                  </a:cubicBezTo>
                  <a:lnTo>
                    <a:pt x="1233" y="3312"/>
                  </a:lnTo>
                  <a:lnTo>
                    <a:pt x="124" y="3575"/>
                  </a:lnTo>
                  <a:cubicBezTo>
                    <a:pt x="25" y="3616"/>
                    <a:pt x="50" y="3764"/>
                    <a:pt x="165" y="3773"/>
                  </a:cubicBezTo>
                  <a:lnTo>
                    <a:pt x="173" y="3773"/>
                  </a:lnTo>
                  <a:lnTo>
                    <a:pt x="1554" y="3436"/>
                  </a:lnTo>
                  <a:lnTo>
                    <a:pt x="2803" y="3929"/>
                  </a:lnTo>
                  <a:lnTo>
                    <a:pt x="1677" y="4200"/>
                  </a:lnTo>
                  <a:cubicBezTo>
                    <a:pt x="1628" y="4216"/>
                    <a:pt x="1595" y="4266"/>
                    <a:pt x="1603" y="4323"/>
                  </a:cubicBezTo>
                  <a:cubicBezTo>
                    <a:pt x="1618" y="4367"/>
                    <a:pt x="1659" y="4398"/>
                    <a:pt x="1703" y="4398"/>
                  </a:cubicBezTo>
                  <a:cubicBezTo>
                    <a:pt x="1708" y="4398"/>
                    <a:pt x="1713" y="4398"/>
                    <a:pt x="1718" y="4397"/>
                  </a:cubicBezTo>
                  <a:lnTo>
                    <a:pt x="1726" y="4397"/>
                  </a:lnTo>
                  <a:lnTo>
                    <a:pt x="3107" y="4068"/>
                  </a:lnTo>
                  <a:cubicBezTo>
                    <a:pt x="3115" y="4060"/>
                    <a:pt x="3115" y="4060"/>
                    <a:pt x="3123" y="4060"/>
                  </a:cubicBezTo>
                  <a:lnTo>
                    <a:pt x="4454" y="4578"/>
                  </a:lnTo>
                  <a:lnTo>
                    <a:pt x="4454" y="4603"/>
                  </a:lnTo>
                  <a:lnTo>
                    <a:pt x="4109" y="4956"/>
                  </a:lnTo>
                  <a:lnTo>
                    <a:pt x="2753" y="5276"/>
                  </a:lnTo>
                  <a:cubicBezTo>
                    <a:pt x="2704" y="5293"/>
                    <a:pt x="2671" y="5350"/>
                    <a:pt x="2679" y="5400"/>
                  </a:cubicBezTo>
                  <a:cubicBezTo>
                    <a:pt x="2694" y="5444"/>
                    <a:pt x="2729" y="5475"/>
                    <a:pt x="2777" y="5475"/>
                  </a:cubicBezTo>
                  <a:cubicBezTo>
                    <a:pt x="2783" y="5475"/>
                    <a:pt x="2789" y="5475"/>
                    <a:pt x="2794" y="5474"/>
                  </a:cubicBezTo>
                  <a:lnTo>
                    <a:pt x="2803" y="5474"/>
                  </a:lnTo>
                  <a:lnTo>
                    <a:pt x="3838" y="5227"/>
                  </a:lnTo>
                  <a:lnTo>
                    <a:pt x="3838" y="5227"/>
                  </a:lnTo>
                  <a:lnTo>
                    <a:pt x="3189" y="5893"/>
                  </a:lnTo>
                  <a:lnTo>
                    <a:pt x="1841" y="6213"/>
                  </a:lnTo>
                  <a:cubicBezTo>
                    <a:pt x="1784" y="6230"/>
                    <a:pt x="1751" y="6279"/>
                    <a:pt x="1767" y="6337"/>
                  </a:cubicBezTo>
                  <a:cubicBezTo>
                    <a:pt x="1775" y="6381"/>
                    <a:pt x="1815" y="6412"/>
                    <a:pt x="1859" y="6412"/>
                  </a:cubicBezTo>
                  <a:cubicBezTo>
                    <a:pt x="1864" y="6412"/>
                    <a:pt x="1869" y="6411"/>
                    <a:pt x="1874" y="6410"/>
                  </a:cubicBezTo>
                  <a:lnTo>
                    <a:pt x="1891" y="6410"/>
                  </a:lnTo>
                  <a:lnTo>
                    <a:pt x="2918" y="6164"/>
                  </a:lnTo>
                  <a:lnTo>
                    <a:pt x="2523" y="6567"/>
                  </a:lnTo>
                  <a:cubicBezTo>
                    <a:pt x="2490" y="6600"/>
                    <a:pt x="2490" y="6665"/>
                    <a:pt x="2523" y="6706"/>
                  </a:cubicBezTo>
                  <a:cubicBezTo>
                    <a:pt x="2544" y="6727"/>
                    <a:pt x="2571" y="6737"/>
                    <a:pt x="2597" y="6737"/>
                  </a:cubicBezTo>
                  <a:cubicBezTo>
                    <a:pt x="2624" y="6737"/>
                    <a:pt x="2651" y="6727"/>
                    <a:pt x="2671" y="6706"/>
                  </a:cubicBezTo>
                  <a:lnTo>
                    <a:pt x="3296" y="6065"/>
                  </a:lnTo>
                  <a:cubicBezTo>
                    <a:pt x="3304" y="6057"/>
                    <a:pt x="3312" y="6049"/>
                    <a:pt x="3320" y="6041"/>
                  </a:cubicBezTo>
                  <a:lnTo>
                    <a:pt x="3600" y="5761"/>
                  </a:lnTo>
                  <a:lnTo>
                    <a:pt x="3575" y="6928"/>
                  </a:lnTo>
                  <a:cubicBezTo>
                    <a:pt x="3575" y="6986"/>
                    <a:pt x="3624" y="7035"/>
                    <a:pt x="3682" y="7035"/>
                  </a:cubicBezTo>
                  <a:lnTo>
                    <a:pt x="3690" y="7035"/>
                  </a:lnTo>
                  <a:cubicBezTo>
                    <a:pt x="3740" y="7027"/>
                    <a:pt x="3781" y="6978"/>
                    <a:pt x="3781" y="6928"/>
                  </a:cubicBezTo>
                  <a:lnTo>
                    <a:pt x="3805" y="5548"/>
                  </a:lnTo>
                  <a:lnTo>
                    <a:pt x="4479" y="4866"/>
                  </a:lnTo>
                  <a:lnTo>
                    <a:pt x="4857" y="8112"/>
                  </a:lnTo>
                  <a:cubicBezTo>
                    <a:pt x="4865" y="8161"/>
                    <a:pt x="4915" y="8202"/>
                    <a:pt x="4964" y="8202"/>
                  </a:cubicBezTo>
                  <a:cubicBezTo>
                    <a:pt x="5022" y="8186"/>
                    <a:pt x="5054" y="8144"/>
                    <a:pt x="5054" y="8087"/>
                  </a:cubicBezTo>
                  <a:lnTo>
                    <a:pt x="4676" y="4767"/>
                  </a:lnTo>
                  <a:lnTo>
                    <a:pt x="5597" y="5309"/>
                  </a:lnTo>
                  <a:lnTo>
                    <a:pt x="5983" y="6641"/>
                  </a:lnTo>
                  <a:cubicBezTo>
                    <a:pt x="5999" y="6690"/>
                    <a:pt x="6041" y="6715"/>
                    <a:pt x="6090" y="6715"/>
                  </a:cubicBezTo>
                  <a:lnTo>
                    <a:pt x="6106" y="6715"/>
                  </a:lnTo>
                  <a:cubicBezTo>
                    <a:pt x="6156" y="6690"/>
                    <a:pt x="6188" y="6641"/>
                    <a:pt x="6172" y="6583"/>
                  </a:cubicBezTo>
                  <a:lnTo>
                    <a:pt x="5852" y="5465"/>
                  </a:lnTo>
                  <a:lnTo>
                    <a:pt x="5852" y="5465"/>
                  </a:lnTo>
                  <a:lnTo>
                    <a:pt x="6188" y="5663"/>
                  </a:lnTo>
                  <a:cubicBezTo>
                    <a:pt x="6197" y="5671"/>
                    <a:pt x="6205" y="5679"/>
                    <a:pt x="6221" y="5679"/>
                  </a:cubicBezTo>
                  <a:lnTo>
                    <a:pt x="6994" y="6139"/>
                  </a:lnTo>
                  <a:cubicBezTo>
                    <a:pt x="7010" y="6148"/>
                    <a:pt x="7035" y="6148"/>
                    <a:pt x="7060" y="6148"/>
                  </a:cubicBezTo>
                  <a:cubicBezTo>
                    <a:pt x="7150" y="6131"/>
                    <a:pt x="7175" y="6016"/>
                    <a:pt x="7101" y="5959"/>
                  </a:cubicBezTo>
                  <a:lnTo>
                    <a:pt x="6608" y="5679"/>
                  </a:lnTo>
                  <a:lnTo>
                    <a:pt x="7676" y="5646"/>
                  </a:lnTo>
                  <a:lnTo>
                    <a:pt x="7684" y="5646"/>
                  </a:lnTo>
                  <a:cubicBezTo>
                    <a:pt x="7821" y="5638"/>
                    <a:pt x="7808" y="5441"/>
                    <a:pt x="7676" y="5441"/>
                  </a:cubicBezTo>
                  <a:cubicBezTo>
                    <a:pt x="7673" y="5441"/>
                    <a:pt x="7670" y="5441"/>
                    <a:pt x="7668" y="5441"/>
                  </a:cubicBezTo>
                  <a:lnTo>
                    <a:pt x="6279" y="5482"/>
                  </a:lnTo>
                  <a:lnTo>
                    <a:pt x="5482" y="5013"/>
                  </a:lnTo>
                  <a:lnTo>
                    <a:pt x="6550" y="4981"/>
                  </a:lnTo>
                  <a:lnTo>
                    <a:pt x="6558" y="4981"/>
                  </a:lnTo>
                  <a:cubicBezTo>
                    <a:pt x="6608" y="4972"/>
                    <a:pt x="6649" y="4931"/>
                    <a:pt x="6649" y="4882"/>
                  </a:cubicBezTo>
                  <a:cubicBezTo>
                    <a:pt x="6649" y="4824"/>
                    <a:pt x="6599" y="4775"/>
                    <a:pt x="6542" y="4775"/>
                  </a:cubicBezTo>
                  <a:lnTo>
                    <a:pt x="5153" y="4816"/>
                  </a:lnTo>
                  <a:lnTo>
                    <a:pt x="4726" y="4561"/>
                  </a:lnTo>
                  <a:lnTo>
                    <a:pt x="4726" y="4545"/>
                  </a:lnTo>
                  <a:lnTo>
                    <a:pt x="5876" y="3690"/>
                  </a:lnTo>
                  <a:lnTo>
                    <a:pt x="5893" y="3690"/>
                  </a:lnTo>
                  <a:lnTo>
                    <a:pt x="7314" y="3658"/>
                  </a:lnTo>
                  <a:lnTo>
                    <a:pt x="7322" y="3658"/>
                  </a:lnTo>
                  <a:cubicBezTo>
                    <a:pt x="7429" y="3625"/>
                    <a:pt x="7413" y="3469"/>
                    <a:pt x="7306" y="3452"/>
                  </a:cubicBezTo>
                  <a:lnTo>
                    <a:pt x="6156" y="3485"/>
                  </a:lnTo>
                  <a:lnTo>
                    <a:pt x="7232" y="2688"/>
                  </a:lnTo>
                  <a:lnTo>
                    <a:pt x="8654" y="2647"/>
                  </a:lnTo>
                  <a:lnTo>
                    <a:pt x="8662" y="2647"/>
                  </a:lnTo>
                  <a:cubicBezTo>
                    <a:pt x="8761" y="2614"/>
                    <a:pt x="8752" y="2466"/>
                    <a:pt x="8646" y="2450"/>
                  </a:cubicBezTo>
                  <a:lnTo>
                    <a:pt x="7512" y="2482"/>
                  </a:lnTo>
                  <a:lnTo>
                    <a:pt x="7512" y="2482"/>
                  </a:lnTo>
                  <a:lnTo>
                    <a:pt x="8506" y="1743"/>
                  </a:lnTo>
                  <a:cubicBezTo>
                    <a:pt x="8555" y="1710"/>
                    <a:pt x="8563" y="1644"/>
                    <a:pt x="8531" y="1603"/>
                  </a:cubicBezTo>
                  <a:cubicBezTo>
                    <a:pt x="8511" y="1574"/>
                    <a:pt x="8479" y="1559"/>
                    <a:pt x="8448" y="1559"/>
                  </a:cubicBezTo>
                  <a:cubicBezTo>
                    <a:pt x="8428" y="1559"/>
                    <a:pt x="8407" y="1565"/>
                    <a:pt x="8391" y="1578"/>
                  </a:cubicBezTo>
                  <a:lnTo>
                    <a:pt x="7191" y="2466"/>
                  </a:lnTo>
                  <a:lnTo>
                    <a:pt x="7553" y="1373"/>
                  </a:lnTo>
                  <a:cubicBezTo>
                    <a:pt x="7595" y="1304"/>
                    <a:pt x="7508" y="1246"/>
                    <a:pt x="7438" y="1246"/>
                  </a:cubicBezTo>
                  <a:cubicBezTo>
                    <a:pt x="7400" y="1246"/>
                    <a:pt x="7367" y="1263"/>
                    <a:pt x="7364" y="1307"/>
                  </a:cubicBezTo>
                  <a:lnTo>
                    <a:pt x="6920" y="2655"/>
                  </a:lnTo>
                  <a:lnTo>
                    <a:pt x="6920" y="2671"/>
                  </a:lnTo>
                  <a:lnTo>
                    <a:pt x="5786" y="3510"/>
                  </a:lnTo>
                  <a:lnTo>
                    <a:pt x="6139" y="2433"/>
                  </a:lnTo>
                  <a:cubicBezTo>
                    <a:pt x="6156" y="2384"/>
                    <a:pt x="6123" y="2326"/>
                    <a:pt x="6073" y="2310"/>
                  </a:cubicBezTo>
                  <a:cubicBezTo>
                    <a:pt x="6063" y="2306"/>
                    <a:pt x="6053" y="2305"/>
                    <a:pt x="6043" y="2305"/>
                  </a:cubicBezTo>
                  <a:cubicBezTo>
                    <a:pt x="6002" y="2305"/>
                    <a:pt x="5963" y="2330"/>
                    <a:pt x="5950" y="2376"/>
                  </a:cubicBezTo>
                  <a:lnTo>
                    <a:pt x="5506" y="3707"/>
                  </a:lnTo>
                  <a:lnTo>
                    <a:pt x="4627" y="4356"/>
                  </a:lnTo>
                  <a:lnTo>
                    <a:pt x="4471" y="2975"/>
                  </a:lnTo>
                  <a:lnTo>
                    <a:pt x="5424" y="1948"/>
                  </a:lnTo>
                  <a:cubicBezTo>
                    <a:pt x="5502" y="1897"/>
                    <a:pt x="5406" y="1779"/>
                    <a:pt x="5330" y="1779"/>
                  </a:cubicBezTo>
                  <a:cubicBezTo>
                    <a:pt x="5310" y="1779"/>
                    <a:pt x="5290" y="1787"/>
                    <a:pt x="5276" y="1809"/>
                  </a:cubicBezTo>
                  <a:lnTo>
                    <a:pt x="4438" y="2712"/>
                  </a:lnTo>
                  <a:lnTo>
                    <a:pt x="4298" y="1504"/>
                  </a:lnTo>
                  <a:lnTo>
                    <a:pt x="5235" y="502"/>
                  </a:lnTo>
                  <a:cubicBezTo>
                    <a:pt x="5280" y="424"/>
                    <a:pt x="5219" y="342"/>
                    <a:pt x="5147" y="342"/>
                  </a:cubicBezTo>
                  <a:cubicBezTo>
                    <a:pt x="5127" y="342"/>
                    <a:pt x="5107" y="348"/>
                    <a:pt x="5087" y="362"/>
                  </a:cubicBezTo>
                  <a:lnTo>
                    <a:pt x="4265" y="1242"/>
                  </a:lnTo>
                  <a:lnTo>
                    <a:pt x="4134" y="91"/>
                  </a:lnTo>
                  <a:cubicBezTo>
                    <a:pt x="4126" y="34"/>
                    <a:pt x="4076" y="1"/>
                    <a:pt x="4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462875" y="2407025"/>
              <a:ext cx="178550" cy="149375"/>
            </a:xfrm>
            <a:custGeom>
              <a:avLst/>
              <a:gdLst/>
              <a:ahLst/>
              <a:cxnLst/>
              <a:rect l="l" t="t" r="r" b="b"/>
              <a:pathLst>
                <a:path w="7142" h="5975" extrusionOk="0">
                  <a:moveTo>
                    <a:pt x="5827" y="0"/>
                  </a:moveTo>
                  <a:lnTo>
                    <a:pt x="3830" y="822"/>
                  </a:lnTo>
                  <a:cubicBezTo>
                    <a:pt x="3830" y="822"/>
                    <a:pt x="4594" y="2926"/>
                    <a:pt x="2901" y="3329"/>
                  </a:cubicBezTo>
                  <a:cubicBezTo>
                    <a:pt x="1907" y="3559"/>
                    <a:pt x="937" y="3871"/>
                    <a:pt x="0" y="4257"/>
                  </a:cubicBezTo>
                  <a:lnTo>
                    <a:pt x="6574" y="5975"/>
                  </a:lnTo>
                  <a:cubicBezTo>
                    <a:pt x="6574" y="5975"/>
                    <a:pt x="4783" y="4800"/>
                    <a:pt x="5958" y="2844"/>
                  </a:cubicBezTo>
                  <a:cubicBezTo>
                    <a:pt x="7141" y="896"/>
                    <a:pt x="5827" y="0"/>
                    <a:pt x="5827"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47975" y="2455250"/>
              <a:ext cx="291350" cy="313650"/>
            </a:xfrm>
            <a:custGeom>
              <a:avLst/>
              <a:gdLst/>
              <a:ahLst/>
              <a:cxnLst/>
              <a:rect l="l" t="t" r="r" b="b"/>
              <a:pathLst>
                <a:path w="11654" h="12546" extrusionOk="0">
                  <a:moveTo>
                    <a:pt x="7679" y="0"/>
                  </a:moveTo>
                  <a:cubicBezTo>
                    <a:pt x="5281" y="0"/>
                    <a:pt x="2308" y="1613"/>
                    <a:pt x="1274" y="4432"/>
                  </a:cubicBezTo>
                  <a:cubicBezTo>
                    <a:pt x="0" y="7883"/>
                    <a:pt x="978" y="11425"/>
                    <a:pt x="3444" y="12329"/>
                  </a:cubicBezTo>
                  <a:cubicBezTo>
                    <a:pt x="3840" y="12475"/>
                    <a:pt x="4250" y="12545"/>
                    <a:pt x="4665" y="12545"/>
                  </a:cubicBezTo>
                  <a:cubicBezTo>
                    <a:pt x="6843" y="12545"/>
                    <a:pt x="9152" y="10626"/>
                    <a:pt x="10215" y="7727"/>
                  </a:cubicBezTo>
                  <a:cubicBezTo>
                    <a:pt x="11489" y="4268"/>
                    <a:pt x="11653" y="1153"/>
                    <a:pt x="9180" y="249"/>
                  </a:cubicBezTo>
                  <a:cubicBezTo>
                    <a:pt x="8728" y="82"/>
                    <a:pt x="8218" y="0"/>
                    <a:pt x="7679"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323575" y="2474575"/>
              <a:ext cx="260325" cy="316075"/>
            </a:xfrm>
            <a:custGeom>
              <a:avLst/>
              <a:gdLst/>
              <a:ahLst/>
              <a:cxnLst/>
              <a:rect l="l" t="t" r="r" b="b"/>
              <a:pathLst>
                <a:path w="10413" h="12643" extrusionOk="0">
                  <a:moveTo>
                    <a:pt x="7021" y="1"/>
                  </a:moveTo>
                  <a:cubicBezTo>
                    <a:pt x="4932" y="1"/>
                    <a:pt x="2347" y="1835"/>
                    <a:pt x="1274" y="4768"/>
                  </a:cubicBezTo>
                  <a:cubicBezTo>
                    <a:pt x="0" y="8228"/>
                    <a:pt x="732" y="11679"/>
                    <a:pt x="2910" y="12477"/>
                  </a:cubicBezTo>
                  <a:cubicBezTo>
                    <a:pt x="3215" y="12589"/>
                    <a:pt x="3532" y="12642"/>
                    <a:pt x="3856" y="12642"/>
                  </a:cubicBezTo>
                  <a:cubicBezTo>
                    <a:pt x="5835" y="12642"/>
                    <a:pt x="8051" y="10635"/>
                    <a:pt x="9139" y="7669"/>
                  </a:cubicBezTo>
                  <a:cubicBezTo>
                    <a:pt x="10412" y="4209"/>
                    <a:pt x="10256" y="980"/>
                    <a:pt x="8087" y="183"/>
                  </a:cubicBezTo>
                  <a:cubicBezTo>
                    <a:pt x="7755" y="60"/>
                    <a:pt x="7396" y="1"/>
                    <a:pt x="702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11494100" y="2526225"/>
              <a:ext cx="287225" cy="333250"/>
            </a:xfrm>
            <a:custGeom>
              <a:avLst/>
              <a:gdLst/>
              <a:ahLst/>
              <a:cxnLst/>
              <a:rect l="l" t="t" r="r" b="b"/>
              <a:pathLst>
                <a:path w="11489" h="13330" extrusionOk="0">
                  <a:moveTo>
                    <a:pt x="5895" y="0"/>
                  </a:moveTo>
                  <a:cubicBezTo>
                    <a:pt x="3916" y="0"/>
                    <a:pt x="2361" y="2245"/>
                    <a:pt x="1274" y="5217"/>
                  </a:cubicBezTo>
                  <a:cubicBezTo>
                    <a:pt x="0" y="8668"/>
                    <a:pt x="978" y="12202"/>
                    <a:pt x="3444" y="13114"/>
                  </a:cubicBezTo>
                  <a:cubicBezTo>
                    <a:pt x="3839" y="13260"/>
                    <a:pt x="4248" y="13330"/>
                    <a:pt x="4662" y="13330"/>
                  </a:cubicBezTo>
                  <a:cubicBezTo>
                    <a:pt x="6841" y="13330"/>
                    <a:pt x="9152" y="11404"/>
                    <a:pt x="10215" y="8504"/>
                  </a:cubicBezTo>
                  <a:cubicBezTo>
                    <a:pt x="11489" y="5053"/>
                    <a:pt x="9377" y="1100"/>
                    <a:pt x="6903" y="188"/>
                  </a:cubicBezTo>
                  <a:cubicBezTo>
                    <a:pt x="6556" y="60"/>
                    <a:pt x="6220" y="0"/>
                    <a:pt x="5895"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11445400" y="2509350"/>
              <a:ext cx="260325" cy="325950"/>
            </a:xfrm>
            <a:custGeom>
              <a:avLst/>
              <a:gdLst/>
              <a:ahLst/>
              <a:cxnLst/>
              <a:rect l="l" t="t" r="r" b="b"/>
              <a:pathLst>
                <a:path w="10413" h="13038" extrusionOk="0">
                  <a:moveTo>
                    <a:pt x="6067" y="0"/>
                  </a:moveTo>
                  <a:cubicBezTo>
                    <a:pt x="4184" y="0"/>
                    <a:pt x="2373" y="2174"/>
                    <a:pt x="1274" y="5177"/>
                  </a:cubicBezTo>
                  <a:cubicBezTo>
                    <a:pt x="1" y="8628"/>
                    <a:pt x="740" y="12072"/>
                    <a:pt x="2910" y="12869"/>
                  </a:cubicBezTo>
                  <a:cubicBezTo>
                    <a:pt x="3217" y="12983"/>
                    <a:pt x="3537" y="13038"/>
                    <a:pt x="3864" y="13038"/>
                  </a:cubicBezTo>
                  <a:cubicBezTo>
                    <a:pt x="5841" y="13038"/>
                    <a:pt x="8053" y="11032"/>
                    <a:pt x="9139" y="8070"/>
                  </a:cubicBezTo>
                  <a:cubicBezTo>
                    <a:pt x="10413" y="4610"/>
                    <a:pt x="9098" y="953"/>
                    <a:pt x="6928" y="156"/>
                  </a:cubicBezTo>
                  <a:cubicBezTo>
                    <a:pt x="6641" y="51"/>
                    <a:pt x="6353" y="0"/>
                    <a:pt x="6067"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1398350" y="2488100"/>
              <a:ext cx="233425" cy="328875"/>
            </a:xfrm>
            <a:custGeom>
              <a:avLst/>
              <a:gdLst/>
              <a:ahLst/>
              <a:cxnLst/>
              <a:rect l="l" t="t" r="r" b="b"/>
              <a:pathLst>
                <a:path w="9337" h="13155" extrusionOk="0">
                  <a:moveTo>
                    <a:pt x="6367" y="0"/>
                  </a:moveTo>
                  <a:cubicBezTo>
                    <a:pt x="4604" y="0"/>
                    <a:pt x="2470" y="2195"/>
                    <a:pt x="1316" y="5345"/>
                  </a:cubicBezTo>
                  <a:cubicBezTo>
                    <a:pt x="1" y="8911"/>
                    <a:pt x="436" y="12355"/>
                    <a:pt x="2294" y="13037"/>
                  </a:cubicBezTo>
                  <a:cubicBezTo>
                    <a:pt x="2510" y="13116"/>
                    <a:pt x="2735" y="13155"/>
                    <a:pt x="2968" y="13155"/>
                  </a:cubicBezTo>
                  <a:cubicBezTo>
                    <a:pt x="4725" y="13155"/>
                    <a:pt x="6860" y="10960"/>
                    <a:pt x="8021" y="7810"/>
                  </a:cubicBezTo>
                  <a:cubicBezTo>
                    <a:pt x="9336" y="4244"/>
                    <a:pt x="8892" y="800"/>
                    <a:pt x="7043" y="118"/>
                  </a:cubicBezTo>
                  <a:cubicBezTo>
                    <a:pt x="6826" y="39"/>
                    <a:pt x="6600" y="0"/>
                    <a:pt x="636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12374850" y="2475425"/>
              <a:ext cx="159650" cy="170350"/>
            </a:xfrm>
            <a:custGeom>
              <a:avLst/>
              <a:gdLst/>
              <a:ahLst/>
              <a:cxnLst/>
              <a:rect l="l" t="t" r="r" b="b"/>
              <a:pathLst>
                <a:path w="6386" h="6814" extrusionOk="0">
                  <a:moveTo>
                    <a:pt x="2368" y="1"/>
                  </a:moveTo>
                  <a:cubicBezTo>
                    <a:pt x="2367" y="1"/>
                    <a:pt x="2367" y="1"/>
                    <a:pt x="2367" y="1"/>
                  </a:cubicBezTo>
                  <a:lnTo>
                    <a:pt x="1192" y="1817"/>
                  </a:lnTo>
                  <a:cubicBezTo>
                    <a:pt x="1192" y="1817"/>
                    <a:pt x="3024" y="3107"/>
                    <a:pt x="1857" y="4397"/>
                  </a:cubicBezTo>
                  <a:cubicBezTo>
                    <a:pt x="1175" y="5153"/>
                    <a:pt x="551" y="5959"/>
                    <a:pt x="0" y="6813"/>
                  </a:cubicBezTo>
                  <a:lnTo>
                    <a:pt x="6385" y="4488"/>
                  </a:lnTo>
                  <a:lnTo>
                    <a:pt x="6385" y="4488"/>
                  </a:lnTo>
                  <a:cubicBezTo>
                    <a:pt x="6385" y="4488"/>
                    <a:pt x="6382" y="4488"/>
                    <a:pt x="6374" y="4488"/>
                  </a:cubicBezTo>
                  <a:cubicBezTo>
                    <a:pt x="6210" y="4488"/>
                    <a:pt x="4227" y="4443"/>
                    <a:pt x="4101" y="2261"/>
                  </a:cubicBezTo>
                  <a:cubicBezTo>
                    <a:pt x="3963" y="17"/>
                    <a:pt x="2412" y="1"/>
                    <a:pt x="2368"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12231025" y="2592075"/>
              <a:ext cx="276750" cy="335375"/>
            </a:xfrm>
            <a:custGeom>
              <a:avLst/>
              <a:gdLst/>
              <a:ahLst/>
              <a:cxnLst/>
              <a:rect l="l" t="t" r="r" b="b"/>
              <a:pathLst>
                <a:path w="11070" h="13415" extrusionOk="0">
                  <a:moveTo>
                    <a:pt x="5805" y="1"/>
                  </a:moveTo>
                  <a:cubicBezTo>
                    <a:pt x="5562" y="1"/>
                    <a:pt x="5309" y="33"/>
                    <a:pt x="5046" y="101"/>
                  </a:cubicBezTo>
                  <a:cubicBezTo>
                    <a:pt x="2499" y="759"/>
                    <a:pt x="1" y="4481"/>
                    <a:pt x="921" y="8048"/>
                  </a:cubicBezTo>
                  <a:cubicBezTo>
                    <a:pt x="1738" y="11208"/>
                    <a:pt x="4046" y="13415"/>
                    <a:pt x="6337" y="13415"/>
                  </a:cubicBezTo>
                  <a:cubicBezTo>
                    <a:pt x="6626" y="13415"/>
                    <a:pt x="6914" y="13380"/>
                    <a:pt x="7199" y="13307"/>
                  </a:cubicBezTo>
                  <a:cubicBezTo>
                    <a:pt x="9747" y="12650"/>
                    <a:pt x="11070" y="9223"/>
                    <a:pt x="10150" y="5665"/>
                  </a:cubicBezTo>
                  <a:cubicBezTo>
                    <a:pt x="9324" y="2466"/>
                    <a:pt x="7923" y="1"/>
                    <a:pt x="5805"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12309100" y="2579775"/>
              <a:ext cx="248825" cy="330525"/>
            </a:xfrm>
            <a:custGeom>
              <a:avLst/>
              <a:gdLst/>
              <a:ahLst/>
              <a:cxnLst/>
              <a:rect l="l" t="t" r="r" b="b"/>
              <a:pathLst>
                <a:path w="9953" h="13221" extrusionOk="0">
                  <a:moveTo>
                    <a:pt x="4545" y="1"/>
                  </a:moveTo>
                  <a:cubicBezTo>
                    <a:pt x="4337" y="1"/>
                    <a:pt x="4126" y="28"/>
                    <a:pt x="3912" y="84"/>
                  </a:cubicBezTo>
                  <a:cubicBezTo>
                    <a:pt x="1669" y="659"/>
                    <a:pt x="0" y="4168"/>
                    <a:pt x="921" y="7734"/>
                  </a:cubicBezTo>
                  <a:cubicBezTo>
                    <a:pt x="1749" y="10936"/>
                    <a:pt x="3902" y="13220"/>
                    <a:pt x="5959" y="13220"/>
                  </a:cubicBezTo>
                  <a:cubicBezTo>
                    <a:pt x="6188" y="13220"/>
                    <a:pt x="6416" y="13192"/>
                    <a:pt x="6640" y="13133"/>
                  </a:cubicBezTo>
                  <a:cubicBezTo>
                    <a:pt x="8884" y="12558"/>
                    <a:pt x="9952" y="9197"/>
                    <a:pt x="9032" y="5639"/>
                  </a:cubicBezTo>
                  <a:cubicBezTo>
                    <a:pt x="8199" y="2413"/>
                    <a:pt x="6513" y="1"/>
                    <a:pt x="4545"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12484950" y="2541200"/>
              <a:ext cx="276775" cy="320775"/>
            </a:xfrm>
            <a:custGeom>
              <a:avLst/>
              <a:gdLst/>
              <a:ahLst/>
              <a:cxnLst/>
              <a:rect l="l" t="t" r="r" b="b"/>
              <a:pathLst>
                <a:path w="11071" h="12831" extrusionOk="0">
                  <a:moveTo>
                    <a:pt x="3710" y="1"/>
                  </a:moveTo>
                  <a:cubicBezTo>
                    <a:pt x="3356" y="1"/>
                    <a:pt x="3015" y="41"/>
                    <a:pt x="2696" y="123"/>
                  </a:cubicBezTo>
                  <a:cubicBezTo>
                    <a:pt x="149" y="780"/>
                    <a:pt x="1" y="3895"/>
                    <a:pt x="921" y="7461"/>
                  </a:cubicBezTo>
                  <a:cubicBezTo>
                    <a:pt x="1738" y="10618"/>
                    <a:pt x="4042" y="12831"/>
                    <a:pt x="6330" y="12831"/>
                  </a:cubicBezTo>
                  <a:cubicBezTo>
                    <a:pt x="6621" y="12831"/>
                    <a:pt x="6912" y="12795"/>
                    <a:pt x="7200" y="12721"/>
                  </a:cubicBezTo>
                  <a:cubicBezTo>
                    <a:pt x="9747" y="12063"/>
                    <a:pt x="11070" y="8636"/>
                    <a:pt x="10150" y="5078"/>
                  </a:cubicBezTo>
                  <a:cubicBezTo>
                    <a:pt x="9344" y="1957"/>
                    <a:pt x="6192" y="1"/>
                    <a:pt x="3710"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12434825" y="2554775"/>
              <a:ext cx="248825" cy="323050"/>
            </a:xfrm>
            <a:custGeom>
              <a:avLst/>
              <a:gdLst/>
              <a:ahLst/>
              <a:cxnLst/>
              <a:rect l="l" t="t" r="r" b="b"/>
              <a:pathLst>
                <a:path w="9953" h="12922" extrusionOk="0">
                  <a:moveTo>
                    <a:pt x="3442" y="0"/>
                  </a:moveTo>
                  <a:cubicBezTo>
                    <a:pt x="3191" y="0"/>
                    <a:pt x="2947" y="29"/>
                    <a:pt x="2713" y="89"/>
                  </a:cubicBezTo>
                  <a:cubicBezTo>
                    <a:pt x="477" y="665"/>
                    <a:pt x="1" y="3869"/>
                    <a:pt x="921" y="7436"/>
                  </a:cubicBezTo>
                  <a:cubicBezTo>
                    <a:pt x="1749" y="10638"/>
                    <a:pt x="3902" y="12922"/>
                    <a:pt x="5959" y="12922"/>
                  </a:cubicBezTo>
                  <a:cubicBezTo>
                    <a:pt x="6188" y="12922"/>
                    <a:pt x="6416" y="12893"/>
                    <a:pt x="6641" y="12835"/>
                  </a:cubicBezTo>
                  <a:cubicBezTo>
                    <a:pt x="8884" y="12260"/>
                    <a:pt x="9952" y="8899"/>
                    <a:pt x="9032" y="5340"/>
                  </a:cubicBezTo>
                  <a:cubicBezTo>
                    <a:pt x="8215" y="2146"/>
                    <a:pt x="5592" y="0"/>
                    <a:pt x="34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12386350" y="2562475"/>
              <a:ext cx="220675" cy="336275"/>
            </a:xfrm>
            <a:custGeom>
              <a:avLst/>
              <a:gdLst/>
              <a:ahLst/>
              <a:cxnLst/>
              <a:rect l="l" t="t" r="r" b="b"/>
              <a:pathLst>
                <a:path w="8827" h="13451" extrusionOk="0">
                  <a:moveTo>
                    <a:pt x="3174" y="0"/>
                  </a:moveTo>
                  <a:cubicBezTo>
                    <a:pt x="3013" y="0"/>
                    <a:pt x="2853" y="20"/>
                    <a:pt x="2696" y="61"/>
                  </a:cubicBezTo>
                  <a:cubicBezTo>
                    <a:pt x="781" y="554"/>
                    <a:pt x="0" y="3940"/>
                    <a:pt x="954" y="7613"/>
                  </a:cubicBezTo>
                  <a:cubicBezTo>
                    <a:pt x="1828" y="10992"/>
                    <a:pt x="3853" y="13450"/>
                    <a:pt x="5653" y="13450"/>
                  </a:cubicBezTo>
                  <a:cubicBezTo>
                    <a:pt x="5815" y="13450"/>
                    <a:pt x="5974" y="13430"/>
                    <a:pt x="6131" y="13390"/>
                  </a:cubicBezTo>
                  <a:cubicBezTo>
                    <a:pt x="8045" y="12897"/>
                    <a:pt x="8826" y="9511"/>
                    <a:pt x="7873" y="5830"/>
                  </a:cubicBezTo>
                  <a:cubicBezTo>
                    <a:pt x="7006" y="2451"/>
                    <a:pt x="4976" y="0"/>
                    <a:pt x="31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12087825" y="2462550"/>
              <a:ext cx="96175" cy="47800"/>
            </a:xfrm>
            <a:custGeom>
              <a:avLst/>
              <a:gdLst/>
              <a:ahLst/>
              <a:cxnLst/>
              <a:rect l="l" t="t" r="r" b="b"/>
              <a:pathLst>
                <a:path w="3847" h="1912" extrusionOk="0">
                  <a:moveTo>
                    <a:pt x="1993" y="1"/>
                  </a:moveTo>
                  <a:cubicBezTo>
                    <a:pt x="1513" y="1"/>
                    <a:pt x="748" y="202"/>
                    <a:pt x="1" y="1247"/>
                  </a:cubicBezTo>
                  <a:cubicBezTo>
                    <a:pt x="1" y="1247"/>
                    <a:pt x="829" y="1911"/>
                    <a:pt x="1733" y="1911"/>
                  </a:cubicBezTo>
                  <a:cubicBezTo>
                    <a:pt x="1971" y="1911"/>
                    <a:pt x="2215" y="1865"/>
                    <a:pt x="2450" y="1749"/>
                  </a:cubicBezTo>
                  <a:lnTo>
                    <a:pt x="2318" y="1650"/>
                  </a:lnTo>
                  <a:cubicBezTo>
                    <a:pt x="2318" y="1650"/>
                    <a:pt x="2700" y="1359"/>
                    <a:pt x="3193" y="1359"/>
                  </a:cubicBezTo>
                  <a:cubicBezTo>
                    <a:pt x="3398" y="1359"/>
                    <a:pt x="3622" y="1409"/>
                    <a:pt x="3847" y="1551"/>
                  </a:cubicBezTo>
                  <a:cubicBezTo>
                    <a:pt x="3847" y="1551"/>
                    <a:pt x="3120" y="286"/>
                    <a:pt x="2301" y="286"/>
                  </a:cubicBezTo>
                  <a:cubicBezTo>
                    <a:pt x="2299" y="286"/>
                    <a:pt x="2296" y="286"/>
                    <a:pt x="2294" y="286"/>
                  </a:cubicBezTo>
                  <a:lnTo>
                    <a:pt x="2483" y="80"/>
                  </a:lnTo>
                  <a:cubicBezTo>
                    <a:pt x="2483" y="80"/>
                    <a:pt x="2294" y="1"/>
                    <a:pt x="199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11984700" y="2379250"/>
              <a:ext cx="80750" cy="69500"/>
            </a:xfrm>
            <a:custGeom>
              <a:avLst/>
              <a:gdLst/>
              <a:ahLst/>
              <a:cxnLst/>
              <a:rect l="l" t="t" r="r" b="b"/>
              <a:pathLst>
                <a:path w="3230" h="2780" extrusionOk="0">
                  <a:moveTo>
                    <a:pt x="2530" y="1"/>
                  </a:moveTo>
                  <a:cubicBezTo>
                    <a:pt x="2084" y="1"/>
                    <a:pt x="1539" y="79"/>
                    <a:pt x="1258" y="413"/>
                  </a:cubicBezTo>
                  <a:lnTo>
                    <a:pt x="1225" y="133"/>
                  </a:lnTo>
                  <a:cubicBezTo>
                    <a:pt x="1225" y="133"/>
                    <a:pt x="0" y="750"/>
                    <a:pt x="493" y="2780"/>
                  </a:cubicBezTo>
                  <a:cubicBezTo>
                    <a:pt x="493" y="2780"/>
                    <a:pt x="2162" y="2475"/>
                    <a:pt x="2474" y="1251"/>
                  </a:cubicBezTo>
                  <a:lnTo>
                    <a:pt x="2474" y="1251"/>
                  </a:lnTo>
                  <a:lnTo>
                    <a:pt x="2310" y="1284"/>
                  </a:lnTo>
                  <a:cubicBezTo>
                    <a:pt x="2310" y="1284"/>
                    <a:pt x="2367" y="322"/>
                    <a:pt x="3230" y="59"/>
                  </a:cubicBezTo>
                  <a:cubicBezTo>
                    <a:pt x="3230" y="59"/>
                    <a:pt x="2918" y="1"/>
                    <a:pt x="253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12036875" y="2615650"/>
              <a:ext cx="96175" cy="49525"/>
            </a:xfrm>
            <a:custGeom>
              <a:avLst/>
              <a:gdLst/>
              <a:ahLst/>
              <a:cxnLst/>
              <a:rect l="l" t="t" r="r" b="b"/>
              <a:pathLst>
                <a:path w="3847" h="1981" extrusionOk="0">
                  <a:moveTo>
                    <a:pt x="2038" y="0"/>
                  </a:moveTo>
                  <a:cubicBezTo>
                    <a:pt x="1616" y="0"/>
                    <a:pt x="699" y="178"/>
                    <a:pt x="1" y="1574"/>
                  </a:cubicBezTo>
                  <a:cubicBezTo>
                    <a:pt x="1" y="1574"/>
                    <a:pt x="718" y="1981"/>
                    <a:pt x="1497" y="1981"/>
                  </a:cubicBezTo>
                  <a:cubicBezTo>
                    <a:pt x="1837" y="1981"/>
                    <a:pt x="2189" y="1903"/>
                    <a:pt x="2499" y="1681"/>
                  </a:cubicBezTo>
                  <a:lnTo>
                    <a:pt x="2359" y="1607"/>
                  </a:lnTo>
                  <a:cubicBezTo>
                    <a:pt x="2359" y="1607"/>
                    <a:pt x="2778" y="1162"/>
                    <a:pt x="3369" y="1162"/>
                  </a:cubicBezTo>
                  <a:cubicBezTo>
                    <a:pt x="3519" y="1162"/>
                    <a:pt x="3679" y="1191"/>
                    <a:pt x="3847" y="1262"/>
                  </a:cubicBezTo>
                  <a:cubicBezTo>
                    <a:pt x="3847" y="1262"/>
                    <a:pt x="3029" y="248"/>
                    <a:pt x="2254" y="248"/>
                  </a:cubicBezTo>
                  <a:cubicBezTo>
                    <a:pt x="2207" y="248"/>
                    <a:pt x="2160" y="251"/>
                    <a:pt x="2113" y="259"/>
                  </a:cubicBezTo>
                  <a:lnTo>
                    <a:pt x="2269" y="21"/>
                  </a:lnTo>
                  <a:cubicBezTo>
                    <a:pt x="2269" y="21"/>
                    <a:pt x="2182" y="0"/>
                    <a:pt x="203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11994550" y="2587800"/>
              <a:ext cx="45850" cy="64550"/>
            </a:xfrm>
            <a:custGeom>
              <a:avLst/>
              <a:gdLst/>
              <a:ahLst/>
              <a:cxnLst/>
              <a:rect l="l" t="t" r="r" b="b"/>
              <a:pathLst>
                <a:path w="1834" h="2582" extrusionOk="0">
                  <a:moveTo>
                    <a:pt x="666" y="1"/>
                  </a:moveTo>
                  <a:lnTo>
                    <a:pt x="666" y="1"/>
                  </a:lnTo>
                  <a:cubicBezTo>
                    <a:pt x="938" y="543"/>
                    <a:pt x="502" y="1012"/>
                    <a:pt x="502" y="1012"/>
                  </a:cubicBezTo>
                  <a:lnTo>
                    <a:pt x="445" y="921"/>
                  </a:lnTo>
                  <a:lnTo>
                    <a:pt x="445" y="921"/>
                  </a:lnTo>
                  <a:cubicBezTo>
                    <a:pt x="1" y="1636"/>
                    <a:pt x="617" y="2581"/>
                    <a:pt x="617" y="2581"/>
                  </a:cubicBezTo>
                  <a:cubicBezTo>
                    <a:pt x="1833" y="1883"/>
                    <a:pt x="1554" y="1004"/>
                    <a:pt x="1554" y="1004"/>
                  </a:cubicBezTo>
                  <a:lnTo>
                    <a:pt x="1554" y="1004"/>
                  </a:lnTo>
                  <a:lnTo>
                    <a:pt x="1406" y="1119"/>
                  </a:lnTo>
                  <a:cubicBezTo>
                    <a:pt x="1464" y="576"/>
                    <a:pt x="667" y="1"/>
                    <a:pt x="666"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11888150" y="2753575"/>
              <a:ext cx="77250" cy="77725"/>
            </a:xfrm>
            <a:custGeom>
              <a:avLst/>
              <a:gdLst/>
              <a:ahLst/>
              <a:cxnLst/>
              <a:rect l="l" t="t" r="r" b="b"/>
              <a:pathLst>
                <a:path w="3090" h="3109" extrusionOk="0">
                  <a:moveTo>
                    <a:pt x="3027" y="1"/>
                  </a:moveTo>
                  <a:cubicBezTo>
                    <a:pt x="2744" y="1"/>
                    <a:pt x="1573" y="39"/>
                    <a:pt x="1192" y="651"/>
                  </a:cubicBezTo>
                  <a:lnTo>
                    <a:pt x="1126" y="380"/>
                  </a:lnTo>
                  <a:cubicBezTo>
                    <a:pt x="1126" y="380"/>
                    <a:pt x="0" y="1169"/>
                    <a:pt x="797" y="3108"/>
                  </a:cubicBezTo>
                  <a:cubicBezTo>
                    <a:pt x="797" y="3108"/>
                    <a:pt x="2400" y="2549"/>
                    <a:pt x="2523" y="1300"/>
                  </a:cubicBezTo>
                  <a:lnTo>
                    <a:pt x="2523" y="1300"/>
                  </a:lnTo>
                  <a:lnTo>
                    <a:pt x="2375" y="1349"/>
                  </a:lnTo>
                  <a:cubicBezTo>
                    <a:pt x="2375" y="1349"/>
                    <a:pt x="2285" y="396"/>
                    <a:pt x="3090" y="2"/>
                  </a:cubicBezTo>
                  <a:cubicBezTo>
                    <a:pt x="3090" y="2"/>
                    <a:pt x="3068" y="1"/>
                    <a:pt x="302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11725425" y="2716800"/>
              <a:ext cx="96175" cy="47850"/>
            </a:xfrm>
            <a:custGeom>
              <a:avLst/>
              <a:gdLst/>
              <a:ahLst/>
              <a:cxnLst/>
              <a:rect l="l" t="t" r="r" b="b"/>
              <a:pathLst>
                <a:path w="3847" h="1914" extrusionOk="0">
                  <a:moveTo>
                    <a:pt x="1850" y="1"/>
                  </a:moveTo>
                  <a:cubicBezTo>
                    <a:pt x="1541" y="1"/>
                    <a:pt x="1348" y="84"/>
                    <a:pt x="1348" y="84"/>
                  </a:cubicBezTo>
                  <a:lnTo>
                    <a:pt x="1545" y="289"/>
                  </a:lnTo>
                  <a:cubicBezTo>
                    <a:pt x="724" y="289"/>
                    <a:pt x="1" y="1580"/>
                    <a:pt x="1" y="1580"/>
                  </a:cubicBezTo>
                  <a:cubicBezTo>
                    <a:pt x="227" y="1432"/>
                    <a:pt x="456" y="1380"/>
                    <a:pt x="664" y="1380"/>
                  </a:cubicBezTo>
                  <a:cubicBezTo>
                    <a:pt x="1151" y="1380"/>
                    <a:pt x="1529" y="1662"/>
                    <a:pt x="1529" y="1662"/>
                  </a:cubicBezTo>
                  <a:lnTo>
                    <a:pt x="1406" y="1760"/>
                  </a:lnTo>
                  <a:cubicBezTo>
                    <a:pt x="1634" y="1869"/>
                    <a:pt x="1869" y="1913"/>
                    <a:pt x="2099" y="1913"/>
                  </a:cubicBezTo>
                  <a:cubicBezTo>
                    <a:pt x="3013" y="1913"/>
                    <a:pt x="3846" y="1226"/>
                    <a:pt x="3846" y="1226"/>
                  </a:cubicBezTo>
                  <a:cubicBezTo>
                    <a:pt x="3092" y="201"/>
                    <a:pt x="2331" y="1"/>
                    <a:pt x="185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11775750" y="2791000"/>
              <a:ext cx="88175" cy="56400"/>
            </a:xfrm>
            <a:custGeom>
              <a:avLst/>
              <a:gdLst/>
              <a:ahLst/>
              <a:cxnLst/>
              <a:rect l="l" t="t" r="r" b="b"/>
              <a:pathLst>
                <a:path w="3527" h="2256" extrusionOk="0">
                  <a:moveTo>
                    <a:pt x="1899" y="0"/>
                  </a:moveTo>
                  <a:lnTo>
                    <a:pt x="1973" y="272"/>
                  </a:lnTo>
                  <a:cubicBezTo>
                    <a:pt x="1825" y="191"/>
                    <a:pt x="1654" y="158"/>
                    <a:pt x="1477" y="158"/>
                  </a:cubicBezTo>
                  <a:cubicBezTo>
                    <a:pt x="790" y="158"/>
                    <a:pt x="1" y="641"/>
                    <a:pt x="1" y="641"/>
                  </a:cubicBezTo>
                  <a:cubicBezTo>
                    <a:pt x="26" y="640"/>
                    <a:pt x="50" y="639"/>
                    <a:pt x="74" y="639"/>
                  </a:cubicBezTo>
                  <a:cubicBezTo>
                    <a:pt x="926" y="639"/>
                    <a:pt x="1291" y="1463"/>
                    <a:pt x="1291" y="1463"/>
                  </a:cubicBezTo>
                  <a:lnTo>
                    <a:pt x="1135" y="1496"/>
                  </a:lnTo>
                  <a:cubicBezTo>
                    <a:pt x="1585" y="2135"/>
                    <a:pt x="2400" y="2256"/>
                    <a:pt x="2952" y="2256"/>
                  </a:cubicBezTo>
                  <a:cubicBezTo>
                    <a:pt x="3288" y="2256"/>
                    <a:pt x="3526" y="2211"/>
                    <a:pt x="3526" y="2211"/>
                  </a:cubicBezTo>
                  <a:cubicBezTo>
                    <a:pt x="3272" y="132"/>
                    <a:pt x="1899" y="0"/>
                    <a:pt x="189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11728500" y="2572200"/>
              <a:ext cx="82625" cy="61850"/>
            </a:xfrm>
            <a:custGeom>
              <a:avLst/>
              <a:gdLst/>
              <a:ahLst/>
              <a:cxnLst/>
              <a:rect l="l" t="t" r="r" b="b"/>
              <a:pathLst>
                <a:path w="3305" h="2474" extrusionOk="0">
                  <a:moveTo>
                    <a:pt x="1981" y="0"/>
                  </a:moveTo>
                  <a:lnTo>
                    <a:pt x="2006" y="280"/>
                  </a:lnTo>
                  <a:cubicBezTo>
                    <a:pt x="1795" y="105"/>
                    <a:pt x="1502" y="46"/>
                    <a:pt x="1205" y="46"/>
                  </a:cubicBezTo>
                  <a:cubicBezTo>
                    <a:pt x="611" y="46"/>
                    <a:pt x="1" y="280"/>
                    <a:pt x="1" y="280"/>
                  </a:cubicBezTo>
                  <a:cubicBezTo>
                    <a:pt x="897" y="387"/>
                    <a:pt x="1118" y="1323"/>
                    <a:pt x="1118" y="1323"/>
                  </a:cubicBezTo>
                  <a:lnTo>
                    <a:pt x="962" y="1323"/>
                  </a:lnTo>
                  <a:cubicBezTo>
                    <a:pt x="1480" y="2466"/>
                    <a:pt x="3173" y="2474"/>
                    <a:pt x="3173" y="2474"/>
                  </a:cubicBezTo>
                  <a:cubicBezTo>
                    <a:pt x="3304" y="387"/>
                    <a:pt x="1981" y="0"/>
                    <a:pt x="1981"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11775350" y="2500075"/>
              <a:ext cx="86300" cy="57625"/>
            </a:xfrm>
            <a:custGeom>
              <a:avLst/>
              <a:gdLst/>
              <a:ahLst/>
              <a:cxnLst/>
              <a:rect l="l" t="t" r="r" b="b"/>
              <a:pathLst>
                <a:path w="3452" h="2305" extrusionOk="0">
                  <a:moveTo>
                    <a:pt x="1923" y="1"/>
                  </a:moveTo>
                  <a:lnTo>
                    <a:pt x="1981" y="272"/>
                  </a:lnTo>
                  <a:cubicBezTo>
                    <a:pt x="1820" y="174"/>
                    <a:pt x="1629" y="136"/>
                    <a:pt x="1429" y="136"/>
                  </a:cubicBezTo>
                  <a:cubicBezTo>
                    <a:pt x="760" y="136"/>
                    <a:pt x="0" y="560"/>
                    <a:pt x="0" y="560"/>
                  </a:cubicBezTo>
                  <a:cubicBezTo>
                    <a:pt x="13" y="559"/>
                    <a:pt x="25" y="559"/>
                    <a:pt x="37" y="559"/>
                  </a:cubicBezTo>
                  <a:cubicBezTo>
                    <a:pt x="914" y="559"/>
                    <a:pt x="1250" y="1431"/>
                    <a:pt x="1250" y="1431"/>
                  </a:cubicBezTo>
                  <a:lnTo>
                    <a:pt x="1093" y="1447"/>
                  </a:lnTo>
                  <a:cubicBezTo>
                    <a:pt x="1568" y="2195"/>
                    <a:pt x="2546" y="2305"/>
                    <a:pt x="3081" y="2305"/>
                  </a:cubicBezTo>
                  <a:cubicBezTo>
                    <a:pt x="3305" y="2305"/>
                    <a:pt x="3452" y="2286"/>
                    <a:pt x="3452" y="2286"/>
                  </a:cubicBezTo>
                  <a:cubicBezTo>
                    <a:pt x="3288" y="198"/>
                    <a:pt x="1924" y="1"/>
                    <a:pt x="192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11826300" y="2373075"/>
              <a:ext cx="78500" cy="75050"/>
            </a:xfrm>
            <a:custGeom>
              <a:avLst/>
              <a:gdLst/>
              <a:ahLst/>
              <a:cxnLst/>
              <a:rect l="l" t="t" r="r" b="b"/>
              <a:pathLst>
                <a:path w="3140" h="3002" extrusionOk="0">
                  <a:moveTo>
                    <a:pt x="287" y="0"/>
                  </a:moveTo>
                  <a:cubicBezTo>
                    <a:pt x="114" y="0"/>
                    <a:pt x="0" y="11"/>
                    <a:pt x="0" y="11"/>
                  </a:cubicBezTo>
                  <a:cubicBezTo>
                    <a:pt x="830" y="364"/>
                    <a:pt x="781" y="1317"/>
                    <a:pt x="781" y="1317"/>
                  </a:cubicBezTo>
                  <a:lnTo>
                    <a:pt x="633" y="1268"/>
                  </a:lnTo>
                  <a:lnTo>
                    <a:pt x="633" y="1268"/>
                  </a:lnTo>
                  <a:cubicBezTo>
                    <a:pt x="814" y="2517"/>
                    <a:pt x="2441" y="3002"/>
                    <a:pt x="2441" y="3002"/>
                  </a:cubicBezTo>
                  <a:cubicBezTo>
                    <a:pt x="3140" y="1021"/>
                    <a:pt x="1981" y="290"/>
                    <a:pt x="1981" y="290"/>
                  </a:cubicBezTo>
                  <a:lnTo>
                    <a:pt x="1923" y="561"/>
                  </a:lnTo>
                  <a:cubicBezTo>
                    <a:pt x="1591" y="69"/>
                    <a:pt x="737" y="0"/>
                    <a:pt x="28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1794450" y="2456250"/>
              <a:ext cx="61675" cy="33350"/>
            </a:xfrm>
            <a:custGeom>
              <a:avLst/>
              <a:gdLst/>
              <a:ahLst/>
              <a:cxnLst/>
              <a:rect l="l" t="t" r="r" b="b"/>
              <a:pathLst>
                <a:path w="2467" h="1334" extrusionOk="0">
                  <a:moveTo>
                    <a:pt x="1167" y="1"/>
                  </a:moveTo>
                  <a:cubicBezTo>
                    <a:pt x="1131" y="1"/>
                    <a:pt x="1110" y="4"/>
                    <a:pt x="1110" y="4"/>
                  </a:cubicBezTo>
                  <a:lnTo>
                    <a:pt x="1192" y="160"/>
                  </a:lnTo>
                  <a:cubicBezTo>
                    <a:pt x="1144" y="147"/>
                    <a:pt x="1095" y="141"/>
                    <a:pt x="1045" y="141"/>
                  </a:cubicBezTo>
                  <a:cubicBezTo>
                    <a:pt x="561" y="141"/>
                    <a:pt x="1" y="694"/>
                    <a:pt x="1" y="694"/>
                  </a:cubicBezTo>
                  <a:cubicBezTo>
                    <a:pt x="84" y="669"/>
                    <a:pt x="163" y="658"/>
                    <a:pt x="238" y="658"/>
                  </a:cubicBezTo>
                  <a:cubicBezTo>
                    <a:pt x="671" y="658"/>
                    <a:pt x="946" y="1023"/>
                    <a:pt x="946" y="1023"/>
                  </a:cubicBezTo>
                  <a:lnTo>
                    <a:pt x="847" y="1064"/>
                  </a:lnTo>
                  <a:cubicBezTo>
                    <a:pt x="1078" y="1269"/>
                    <a:pt x="1366" y="1333"/>
                    <a:pt x="1636" y="1333"/>
                  </a:cubicBezTo>
                  <a:cubicBezTo>
                    <a:pt x="2077" y="1333"/>
                    <a:pt x="2466" y="1162"/>
                    <a:pt x="2466" y="1162"/>
                  </a:cubicBezTo>
                  <a:cubicBezTo>
                    <a:pt x="2062" y="83"/>
                    <a:pt x="1370" y="1"/>
                    <a:pt x="116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1909700" y="2423100"/>
              <a:ext cx="53250" cy="43725"/>
            </a:xfrm>
            <a:custGeom>
              <a:avLst/>
              <a:gdLst/>
              <a:ahLst/>
              <a:cxnLst/>
              <a:rect l="l" t="t" r="r" b="b"/>
              <a:pathLst>
                <a:path w="2130" h="1749" extrusionOk="0">
                  <a:moveTo>
                    <a:pt x="1560" y="1"/>
                  </a:moveTo>
                  <a:cubicBezTo>
                    <a:pt x="1296" y="1"/>
                    <a:pt x="1003" y="49"/>
                    <a:pt x="831" y="228"/>
                  </a:cubicBezTo>
                  <a:lnTo>
                    <a:pt x="823" y="48"/>
                  </a:lnTo>
                  <a:cubicBezTo>
                    <a:pt x="823" y="48"/>
                    <a:pt x="1" y="409"/>
                    <a:pt x="264" y="1749"/>
                  </a:cubicBezTo>
                  <a:cubicBezTo>
                    <a:pt x="264" y="1749"/>
                    <a:pt x="1357" y="1601"/>
                    <a:pt x="1595" y="812"/>
                  </a:cubicBezTo>
                  <a:lnTo>
                    <a:pt x="1595" y="812"/>
                  </a:lnTo>
                  <a:lnTo>
                    <a:pt x="1497" y="828"/>
                  </a:lnTo>
                  <a:cubicBezTo>
                    <a:pt x="1497" y="828"/>
                    <a:pt x="1562" y="204"/>
                    <a:pt x="2129" y="64"/>
                  </a:cubicBezTo>
                  <a:cubicBezTo>
                    <a:pt x="2129" y="64"/>
                    <a:pt x="1864" y="1"/>
                    <a:pt x="15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1987775" y="2454275"/>
              <a:ext cx="55300" cy="38175"/>
            </a:xfrm>
            <a:custGeom>
              <a:avLst/>
              <a:gdLst/>
              <a:ahLst/>
              <a:cxnLst/>
              <a:rect l="l" t="t" r="r" b="b"/>
              <a:pathLst>
                <a:path w="2212" h="1527" extrusionOk="0">
                  <a:moveTo>
                    <a:pt x="946" y="0"/>
                  </a:moveTo>
                  <a:cubicBezTo>
                    <a:pt x="946" y="0"/>
                    <a:pt x="58" y="165"/>
                    <a:pt x="1" y="1521"/>
                  </a:cubicBezTo>
                  <a:cubicBezTo>
                    <a:pt x="1" y="1521"/>
                    <a:pt x="60" y="1526"/>
                    <a:pt x="156" y="1526"/>
                  </a:cubicBezTo>
                  <a:cubicBezTo>
                    <a:pt x="475" y="1526"/>
                    <a:pt x="1197" y="1463"/>
                    <a:pt x="1513" y="921"/>
                  </a:cubicBezTo>
                  <a:lnTo>
                    <a:pt x="1414" y="913"/>
                  </a:lnTo>
                  <a:cubicBezTo>
                    <a:pt x="1414" y="913"/>
                    <a:pt x="1620" y="329"/>
                    <a:pt x="2211" y="321"/>
                  </a:cubicBezTo>
                  <a:cubicBezTo>
                    <a:pt x="2211" y="321"/>
                    <a:pt x="1735" y="78"/>
                    <a:pt x="1309" y="78"/>
                  </a:cubicBezTo>
                  <a:cubicBezTo>
                    <a:pt x="1164" y="78"/>
                    <a:pt x="1025" y="106"/>
                    <a:pt x="913" y="181"/>
                  </a:cubicBezTo>
                  <a:lnTo>
                    <a:pt x="946"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2036475" y="2403125"/>
              <a:ext cx="51175" cy="73775"/>
            </a:xfrm>
            <a:custGeom>
              <a:avLst/>
              <a:gdLst/>
              <a:ahLst/>
              <a:cxnLst/>
              <a:rect l="l" t="t" r="r" b="b"/>
              <a:pathLst>
                <a:path w="2047" h="2951" extrusionOk="0">
                  <a:moveTo>
                    <a:pt x="1208" y="0"/>
                  </a:moveTo>
                  <a:lnTo>
                    <a:pt x="1208" y="0"/>
                  </a:lnTo>
                  <a:cubicBezTo>
                    <a:pt x="1381" y="690"/>
                    <a:pt x="748" y="1118"/>
                    <a:pt x="748" y="1118"/>
                  </a:cubicBezTo>
                  <a:lnTo>
                    <a:pt x="707" y="995"/>
                  </a:lnTo>
                  <a:cubicBezTo>
                    <a:pt x="0" y="1693"/>
                    <a:pt x="469" y="2950"/>
                    <a:pt x="469" y="2950"/>
                  </a:cubicBezTo>
                  <a:cubicBezTo>
                    <a:pt x="2046" y="2466"/>
                    <a:pt x="1973" y="1389"/>
                    <a:pt x="1973" y="1389"/>
                  </a:cubicBezTo>
                  <a:lnTo>
                    <a:pt x="1973" y="1389"/>
                  </a:lnTo>
                  <a:lnTo>
                    <a:pt x="1767" y="1479"/>
                  </a:lnTo>
                  <a:cubicBezTo>
                    <a:pt x="1981" y="863"/>
                    <a:pt x="1208" y="0"/>
                    <a:pt x="120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2077775" y="2522025"/>
              <a:ext cx="60200" cy="54725"/>
            </a:xfrm>
            <a:custGeom>
              <a:avLst/>
              <a:gdLst/>
              <a:ahLst/>
              <a:cxnLst/>
              <a:rect l="l" t="t" r="r" b="b"/>
              <a:pathLst>
                <a:path w="2408" h="2189" extrusionOk="0">
                  <a:moveTo>
                    <a:pt x="813" y="0"/>
                  </a:moveTo>
                  <a:cubicBezTo>
                    <a:pt x="580" y="0"/>
                    <a:pt x="310" y="36"/>
                    <a:pt x="0" y="126"/>
                  </a:cubicBezTo>
                  <a:cubicBezTo>
                    <a:pt x="0" y="126"/>
                    <a:pt x="304" y="1424"/>
                    <a:pt x="1274" y="1629"/>
                  </a:cubicBezTo>
                  <a:lnTo>
                    <a:pt x="1249" y="1506"/>
                  </a:lnTo>
                  <a:lnTo>
                    <a:pt x="1249" y="1506"/>
                  </a:lnTo>
                  <a:cubicBezTo>
                    <a:pt x="1249" y="1506"/>
                    <a:pt x="2005" y="1514"/>
                    <a:pt x="2244" y="2188"/>
                  </a:cubicBezTo>
                  <a:cubicBezTo>
                    <a:pt x="2244" y="2188"/>
                    <a:pt x="2408" y="1038"/>
                    <a:pt x="1898" y="643"/>
                  </a:cubicBezTo>
                  <a:lnTo>
                    <a:pt x="2120" y="619"/>
                  </a:lnTo>
                  <a:cubicBezTo>
                    <a:pt x="2120" y="619"/>
                    <a:pt x="1779" y="0"/>
                    <a:pt x="81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12015925" y="2552675"/>
              <a:ext cx="68450" cy="44400"/>
            </a:xfrm>
            <a:custGeom>
              <a:avLst/>
              <a:gdLst/>
              <a:ahLst/>
              <a:cxnLst/>
              <a:rect l="l" t="t" r="r" b="b"/>
              <a:pathLst>
                <a:path w="2738" h="1776" extrusionOk="0">
                  <a:moveTo>
                    <a:pt x="1295" y="0"/>
                  </a:moveTo>
                  <a:cubicBezTo>
                    <a:pt x="955" y="0"/>
                    <a:pt x="520" y="106"/>
                    <a:pt x="0" y="444"/>
                  </a:cubicBezTo>
                  <a:cubicBezTo>
                    <a:pt x="0" y="444"/>
                    <a:pt x="621" y="1525"/>
                    <a:pt x="1552" y="1525"/>
                  </a:cubicBezTo>
                  <a:cubicBezTo>
                    <a:pt x="1585" y="1525"/>
                    <a:pt x="1619" y="1524"/>
                    <a:pt x="1652" y="1521"/>
                  </a:cubicBezTo>
                  <a:lnTo>
                    <a:pt x="1587" y="1406"/>
                  </a:lnTo>
                  <a:cubicBezTo>
                    <a:pt x="1587" y="1406"/>
                    <a:pt x="1714" y="1370"/>
                    <a:pt x="1892" y="1370"/>
                  </a:cubicBezTo>
                  <a:cubicBezTo>
                    <a:pt x="2142" y="1370"/>
                    <a:pt x="2493" y="1440"/>
                    <a:pt x="2737" y="1776"/>
                  </a:cubicBezTo>
                  <a:cubicBezTo>
                    <a:pt x="2737" y="1776"/>
                    <a:pt x="2573" y="625"/>
                    <a:pt x="1965" y="395"/>
                  </a:cubicBezTo>
                  <a:lnTo>
                    <a:pt x="2170" y="297"/>
                  </a:lnTo>
                  <a:cubicBezTo>
                    <a:pt x="2170" y="297"/>
                    <a:pt x="1864" y="0"/>
                    <a:pt x="129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12039150" y="2686900"/>
              <a:ext cx="68625" cy="44325"/>
            </a:xfrm>
            <a:custGeom>
              <a:avLst/>
              <a:gdLst/>
              <a:ahLst/>
              <a:cxnLst/>
              <a:rect l="l" t="t" r="r" b="b"/>
              <a:pathLst>
                <a:path w="2745" h="1773" extrusionOk="0">
                  <a:moveTo>
                    <a:pt x="1288" y="0"/>
                  </a:moveTo>
                  <a:cubicBezTo>
                    <a:pt x="948" y="0"/>
                    <a:pt x="516" y="106"/>
                    <a:pt x="0" y="442"/>
                  </a:cubicBezTo>
                  <a:cubicBezTo>
                    <a:pt x="0" y="442"/>
                    <a:pt x="621" y="1522"/>
                    <a:pt x="1559" y="1522"/>
                  </a:cubicBezTo>
                  <a:cubicBezTo>
                    <a:pt x="1592" y="1522"/>
                    <a:pt x="1626" y="1521"/>
                    <a:pt x="1660" y="1518"/>
                  </a:cubicBezTo>
                  <a:lnTo>
                    <a:pt x="1594" y="1411"/>
                  </a:lnTo>
                  <a:cubicBezTo>
                    <a:pt x="1594" y="1411"/>
                    <a:pt x="1722" y="1375"/>
                    <a:pt x="1902" y="1375"/>
                  </a:cubicBezTo>
                  <a:cubicBezTo>
                    <a:pt x="2150" y="1375"/>
                    <a:pt x="2497" y="1444"/>
                    <a:pt x="2745" y="1773"/>
                  </a:cubicBezTo>
                  <a:cubicBezTo>
                    <a:pt x="2745" y="1773"/>
                    <a:pt x="2572" y="631"/>
                    <a:pt x="1964" y="392"/>
                  </a:cubicBezTo>
                  <a:lnTo>
                    <a:pt x="2170" y="302"/>
                  </a:lnTo>
                  <a:cubicBezTo>
                    <a:pt x="2170" y="302"/>
                    <a:pt x="1861" y="0"/>
                    <a:pt x="128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11990050" y="2735800"/>
              <a:ext cx="68425" cy="44325"/>
            </a:xfrm>
            <a:custGeom>
              <a:avLst/>
              <a:gdLst/>
              <a:ahLst/>
              <a:cxnLst/>
              <a:rect l="l" t="t" r="r" b="b"/>
              <a:pathLst>
                <a:path w="2737" h="1773" extrusionOk="0">
                  <a:moveTo>
                    <a:pt x="1284" y="0"/>
                  </a:moveTo>
                  <a:cubicBezTo>
                    <a:pt x="944" y="0"/>
                    <a:pt x="513" y="106"/>
                    <a:pt x="0" y="442"/>
                  </a:cubicBezTo>
                  <a:cubicBezTo>
                    <a:pt x="0" y="442"/>
                    <a:pt x="613" y="1522"/>
                    <a:pt x="1551" y="1522"/>
                  </a:cubicBezTo>
                  <a:cubicBezTo>
                    <a:pt x="1584" y="1522"/>
                    <a:pt x="1618" y="1521"/>
                    <a:pt x="1652" y="1518"/>
                  </a:cubicBezTo>
                  <a:lnTo>
                    <a:pt x="1586" y="1411"/>
                  </a:lnTo>
                  <a:cubicBezTo>
                    <a:pt x="1586" y="1411"/>
                    <a:pt x="1715" y="1375"/>
                    <a:pt x="1896" y="1375"/>
                  </a:cubicBezTo>
                  <a:cubicBezTo>
                    <a:pt x="2146" y="1375"/>
                    <a:pt x="2494" y="1444"/>
                    <a:pt x="2737" y="1773"/>
                  </a:cubicBezTo>
                  <a:cubicBezTo>
                    <a:pt x="2737" y="1773"/>
                    <a:pt x="2564" y="631"/>
                    <a:pt x="1964" y="400"/>
                  </a:cubicBezTo>
                  <a:lnTo>
                    <a:pt x="2170" y="302"/>
                  </a:lnTo>
                  <a:cubicBezTo>
                    <a:pt x="2170" y="302"/>
                    <a:pt x="1858" y="0"/>
                    <a:pt x="1284"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11930450" y="2655500"/>
              <a:ext cx="70100" cy="42650"/>
            </a:xfrm>
            <a:custGeom>
              <a:avLst/>
              <a:gdLst/>
              <a:ahLst/>
              <a:cxnLst/>
              <a:rect l="l" t="t" r="r" b="b"/>
              <a:pathLst>
                <a:path w="2804" h="1706" extrusionOk="0">
                  <a:moveTo>
                    <a:pt x="1344" y="0"/>
                  </a:moveTo>
                  <a:cubicBezTo>
                    <a:pt x="993" y="0"/>
                    <a:pt x="539" y="117"/>
                    <a:pt x="1" y="506"/>
                  </a:cubicBezTo>
                  <a:cubicBezTo>
                    <a:pt x="1" y="506"/>
                    <a:pt x="646" y="1511"/>
                    <a:pt x="1543" y="1511"/>
                  </a:cubicBezTo>
                  <a:cubicBezTo>
                    <a:pt x="1595" y="1511"/>
                    <a:pt x="1648" y="1508"/>
                    <a:pt x="1702" y="1500"/>
                  </a:cubicBezTo>
                  <a:lnTo>
                    <a:pt x="1636" y="1394"/>
                  </a:lnTo>
                  <a:cubicBezTo>
                    <a:pt x="1636" y="1394"/>
                    <a:pt x="1790" y="1342"/>
                    <a:pt x="2000" y="1342"/>
                  </a:cubicBezTo>
                  <a:cubicBezTo>
                    <a:pt x="2243" y="1342"/>
                    <a:pt x="2561" y="1411"/>
                    <a:pt x="2803" y="1706"/>
                  </a:cubicBezTo>
                  <a:cubicBezTo>
                    <a:pt x="2803" y="1706"/>
                    <a:pt x="2581" y="572"/>
                    <a:pt x="1965" y="366"/>
                  </a:cubicBezTo>
                  <a:lnTo>
                    <a:pt x="2162" y="260"/>
                  </a:lnTo>
                  <a:cubicBezTo>
                    <a:pt x="2162" y="260"/>
                    <a:pt x="1868" y="0"/>
                    <a:pt x="134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1820550" y="2583075"/>
              <a:ext cx="57950" cy="66200"/>
            </a:xfrm>
            <a:custGeom>
              <a:avLst/>
              <a:gdLst/>
              <a:ahLst/>
              <a:cxnLst/>
              <a:rect l="l" t="t" r="r" b="b"/>
              <a:pathLst>
                <a:path w="2318" h="2648" extrusionOk="0">
                  <a:moveTo>
                    <a:pt x="2318" y="1"/>
                  </a:moveTo>
                  <a:lnTo>
                    <a:pt x="2318" y="1"/>
                  </a:lnTo>
                  <a:cubicBezTo>
                    <a:pt x="2318" y="1"/>
                    <a:pt x="1167" y="100"/>
                    <a:pt x="888" y="683"/>
                  </a:cubicBezTo>
                  <a:lnTo>
                    <a:pt x="814" y="478"/>
                  </a:lnTo>
                  <a:cubicBezTo>
                    <a:pt x="814" y="478"/>
                    <a:pt x="0" y="1201"/>
                    <a:pt x="806" y="2647"/>
                  </a:cubicBezTo>
                  <a:cubicBezTo>
                    <a:pt x="806" y="2647"/>
                    <a:pt x="2014" y="2064"/>
                    <a:pt x="1989" y="1069"/>
                  </a:cubicBezTo>
                  <a:lnTo>
                    <a:pt x="1989" y="1069"/>
                  </a:lnTo>
                  <a:lnTo>
                    <a:pt x="1882" y="1127"/>
                  </a:lnTo>
                  <a:cubicBezTo>
                    <a:pt x="1882" y="1127"/>
                    <a:pt x="1718" y="387"/>
                    <a:pt x="231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1727275" y="2655275"/>
              <a:ext cx="76250" cy="38375"/>
            </a:xfrm>
            <a:custGeom>
              <a:avLst/>
              <a:gdLst/>
              <a:ahLst/>
              <a:cxnLst/>
              <a:rect l="l" t="t" r="r" b="b"/>
              <a:pathLst>
                <a:path w="3050" h="1535" extrusionOk="0">
                  <a:moveTo>
                    <a:pt x="1445" y="1"/>
                  </a:moveTo>
                  <a:cubicBezTo>
                    <a:pt x="1263" y="1"/>
                    <a:pt x="1151" y="38"/>
                    <a:pt x="1151" y="38"/>
                  </a:cubicBezTo>
                  <a:lnTo>
                    <a:pt x="1291" y="211"/>
                  </a:lnTo>
                  <a:cubicBezTo>
                    <a:pt x="1277" y="210"/>
                    <a:pt x="1264" y="210"/>
                    <a:pt x="1250" y="210"/>
                  </a:cubicBezTo>
                  <a:cubicBezTo>
                    <a:pt x="615" y="210"/>
                    <a:pt x="0" y="1140"/>
                    <a:pt x="0" y="1140"/>
                  </a:cubicBezTo>
                  <a:cubicBezTo>
                    <a:pt x="163" y="1051"/>
                    <a:pt x="320" y="1018"/>
                    <a:pt x="465" y="1018"/>
                  </a:cubicBezTo>
                  <a:cubicBezTo>
                    <a:pt x="886" y="1018"/>
                    <a:pt x="1200" y="1296"/>
                    <a:pt x="1200" y="1296"/>
                  </a:cubicBezTo>
                  <a:lnTo>
                    <a:pt x="1102" y="1370"/>
                  </a:lnTo>
                  <a:cubicBezTo>
                    <a:pt x="1308" y="1489"/>
                    <a:pt x="1529" y="1534"/>
                    <a:pt x="1745" y="1534"/>
                  </a:cubicBezTo>
                  <a:cubicBezTo>
                    <a:pt x="2421" y="1534"/>
                    <a:pt x="3049" y="1090"/>
                    <a:pt x="3049" y="1090"/>
                  </a:cubicBezTo>
                  <a:cubicBezTo>
                    <a:pt x="2466" y="155"/>
                    <a:pt x="1813" y="1"/>
                    <a:pt x="144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1934150" y="2604650"/>
              <a:ext cx="66600" cy="46625"/>
            </a:xfrm>
            <a:custGeom>
              <a:avLst/>
              <a:gdLst/>
              <a:ahLst/>
              <a:cxnLst/>
              <a:rect l="l" t="t" r="r" b="b"/>
              <a:pathLst>
                <a:path w="2664" h="1865" extrusionOk="0">
                  <a:moveTo>
                    <a:pt x="1127" y="1"/>
                  </a:moveTo>
                  <a:cubicBezTo>
                    <a:pt x="1126" y="1"/>
                    <a:pt x="67" y="206"/>
                    <a:pt x="1" y="1858"/>
                  </a:cubicBezTo>
                  <a:cubicBezTo>
                    <a:pt x="1" y="1858"/>
                    <a:pt x="67" y="1864"/>
                    <a:pt x="174" y="1864"/>
                  </a:cubicBezTo>
                  <a:cubicBezTo>
                    <a:pt x="552" y="1864"/>
                    <a:pt x="1443" y="1790"/>
                    <a:pt x="1833" y="1118"/>
                  </a:cubicBezTo>
                  <a:lnTo>
                    <a:pt x="1702" y="1110"/>
                  </a:lnTo>
                  <a:cubicBezTo>
                    <a:pt x="1702" y="1110"/>
                    <a:pt x="1957" y="395"/>
                    <a:pt x="2663" y="387"/>
                  </a:cubicBezTo>
                  <a:cubicBezTo>
                    <a:pt x="2663" y="387"/>
                    <a:pt x="2090" y="96"/>
                    <a:pt x="1576" y="96"/>
                  </a:cubicBezTo>
                  <a:cubicBezTo>
                    <a:pt x="1400" y="96"/>
                    <a:pt x="1230" y="130"/>
                    <a:pt x="1094" y="223"/>
                  </a:cubicBezTo>
                  <a:lnTo>
                    <a:pt x="1127" y="1"/>
                  </a:ln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1864100" y="2422300"/>
              <a:ext cx="153000" cy="525875"/>
            </a:xfrm>
            <a:custGeom>
              <a:avLst/>
              <a:gdLst/>
              <a:ahLst/>
              <a:cxnLst/>
              <a:rect l="l" t="t" r="r" b="b"/>
              <a:pathLst>
                <a:path w="6120" h="21035" extrusionOk="0">
                  <a:moveTo>
                    <a:pt x="5988" y="1"/>
                  </a:moveTo>
                  <a:cubicBezTo>
                    <a:pt x="5963" y="1"/>
                    <a:pt x="5937" y="12"/>
                    <a:pt x="5917" y="39"/>
                  </a:cubicBezTo>
                  <a:cubicBezTo>
                    <a:pt x="5901" y="63"/>
                    <a:pt x="3970" y="2553"/>
                    <a:pt x="2523" y="6350"/>
                  </a:cubicBezTo>
                  <a:cubicBezTo>
                    <a:pt x="1184" y="9867"/>
                    <a:pt x="1" y="15250"/>
                    <a:pt x="1932" y="20969"/>
                  </a:cubicBezTo>
                  <a:cubicBezTo>
                    <a:pt x="1940" y="21010"/>
                    <a:pt x="1981" y="21035"/>
                    <a:pt x="2014" y="21035"/>
                  </a:cubicBezTo>
                  <a:cubicBezTo>
                    <a:pt x="2030" y="21035"/>
                    <a:pt x="2039" y="21035"/>
                    <a:pt x="2047" y="21027"/>
                  </a:cubicBezTo>
                  <a:cubicBezTo>
                    <a:pt x="2096" y="21010"/>
                    <a:pt x="2121" y="20961"/>
                    <a:pt x="2104" y="20912"/>
                  </a:cubicBezTo>
                  <a:cubicBezTo>
                    <a:pt x="190" y="15250"/>
                    <a:pt x="1365" y="9908"/>
                    <a:pt x="2688" y="6424"/>
                  </a:cubicBezTo>
                  <a:cubicBezTo>
                    <a:pt x="4126" y="2644"/>
                    <a:pt x="6041" y="170"/>
                    <a:pt x="6065" y="145"/>
                  </a:cubicBezTo>
                  <a:cubicBezTo>
                    <a:pt x="6119" y="80"/>
                    <a:pt x="6055" y="1"/>
                    <a:pt x="59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1916700" y="2481750"/>
              <a:ext cx="211225" cy="130325"/>
            </a:xfrm>
            <a:custGeom>
              <a:avLst/>
              <a:gdLst/>
              <a:ahLst/>
              <a:cxnLst/>
              <a:rect l="l" t="t" r="r" b="b"/>
              <a:pathLst>
                <a:path w="8449" h="5213" extrusionOk="0">
                  <a:moveTo>
                    <a:pt x="8323" y="0"/>
                  </a:moveTo>
                  <a:cubicBezTo>
                    <a:pt x="8316" y="0"/>
                    <a:pt x="8308" y="1"/>
                    <a:pt x="8300" y="3"/>
                  </a:cubicBezTo>
                  <a:cubicBezTo>
                    <a:pt x="3287" y="1013"/>
                    <a:pt x="66" y="5024"/>
                    <a:pt x="33" y="5065"/>
                  </a:cubicBezTo>
                  <a:cubicBezTo>
                    <a:pt x="0" y="5106"/>
                    <a:pt x="9" y="5163"/>
                    <a:pt x="50" y="5196"/>
                  </a:cubicBezTo>
                  <a:cubicBezTo>
                    <a:pt x="66" y="5204"/>
                    <a:pt x="82" y="5213"/>
                    <a:pt x="107" y="5213"/>
                  </a:cubicBezTo>
                  <a:cubicBezTo>
                    <a:pt x="132" y="5213"/>
                    <a:pt x="156" y="5204"/>
                    <a:pt x="173" y="5180"/>
                  </a:cubicBezTo>
                  <a:cubicBezTo>
                    <a:pt x="206" y="5139"/>
                    <a:pt x="3394" y="1178"/>
                    <a:pt x="8333" y="183"/>
                  </a:cubicBezTo>
                  <a:cubicBezTo>
                    <a:pt x="8449" y="160"/>
                    <a:pt x="8427" y="0"/>
                    <a:pt x="8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1886700" y="2637000"/>
              <a:ext cx="190625" cy="159375"/>
            </a:xfrm>
            <a:custGeom>
              <a:avLst/>
              <a:gdLst/>
              <a:ahLst/>
              <a:cxnLst/>
              <a:rect l="l" t="t" r="r" b="b"/>
              <a:pathLst>
                <a:path w="7625" h="6375" extrusionOk="0">
                  <a:moveTo>
                    <a:pt x="7493" y="1"/>
                  </a:moveTo>
                  <a:cubicBezTo>
                    <a:pt x="7483" y="1"/>
                    <a:pt x="7473" y="2"/>
                    <a:pt x="7462" y="5"/>
                  </a:cubicBezTo>
                  <a:cubicBezTo>
                    <a:pt x="2655" y="1739"/>
                    <a:pt x="58" y="6185"/>
                    <a:pt x="33" y="6234"/>
                  </a:cubicBezTo>
                  <a:cubicBezTo>
                    <a:pt x="0" y="6292"/>
                    <a:pt x="42" y="6366"/>
                    <a:pt x="116" y="6374"/>
                  </a:cubicBezTo>
                  <a:cubicBezTo>
                    <a:pt x="148" y="6374"/>
                    <a:pt x="181" y="6358"/>
                    <a:pt x="198" y="6325"/>
                  </a:cubicBezTo>
                  <a:cubicBezTo>
                    <a:pt x="222" y="6284"/>
                    <a:pt x="2786" y="1895"/>
                    <a:pt x="7528" y="178"/>
                  </a:cubicBezTo>
                  <a:cubicBezTo>
                    <a:pt x="7625" y="133"/>
                    <a:pt x="7587" y="1"/>
                    <a:pt x="749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2013175" y="2522825"/>
              <a:ext cx="96675" cy="15700"/>
            </a:xfrm>
            <a:custGeom>
              <a:avLst/>
              <a:gdLst/>
              <a:ahLst/>
              <a:cxnLst/>
              <a:rect l="l" t="t" r="r" b="b"/>
              <a:pathLst>
                <a:path w="3867" h="628" extrusionOk="0">
                  <a:moveTo>
                    <a:pt x="1520" y="0"/>
                  </a:moveTo>
                  <a:cubicBezTo>
                    <a:pt x="775" y="0"/>
                    <a:pt x="163" y="85"/>
                    <a:pt x="110" y="94"/>
                  </a:cubicBezTo>
                  <a:cubicBezTo>
                    <a:pt x="0" y="109"/>
                    <a:pt x="18" y="275"/>
                    <a:pt x="121" y="275"/>
                  </a:cubicBezTo>
                  <a:cubicBezTo>
                    <a:pt x="125" y="275"/>
                    <a:pt x="130" y="275"/>
                    <a:pt x="135" y="274"/>
                  </a:cubicBezTo>
                  <a:cubicBezTo>
                    <a:pt x="148" y="274"/>
                    <a:pt x="771" y="187"/>
                    <a:pt x="1526" y="187"/>
                  </a:cubicBezTo>
                  <a:cubicBezTo>
                    <a:pt x="2272" y="187"/>
                    <a:pt x="3146" y="272"/>
                    <a:pt x="3685" y="611"/>
                  </a:cubicBezTo>
                  <a:cubicBezTo>
                    <a:pt x="3702" y="619"/>
                    <a:pt x="3718" y="628"/>
                    <a:pt x="3735" y="628"/>
                  </a:cubicBezTo>
                  <a:cubicBezTo>
                    <a:pt x="3833" y="628"/>
                    <a:pt x="3866" y="504"/>
                    <a:pt x="3784" y="455"/>
                  </a:cubicBezTo>
                  <a:cubicBezTo>
                    <a:pt x="3203" y="92"/>
                    <a:pt x="2290" y="0"/>
                    <a:pt x="15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11965375" y="2559650"/>
              <a:ext cx="99275" cy="16475"/>
            </a:xfrm>
            <a:custGeom>
              <a:avLst/>
              <a:gdLst/>
              <a:ahLst/>
              <a:cxnLst/>
              <a:rect l="l" t="t" r="r" b="b"/>
              <a:pathLst>
                <a:path w="3971" h="659" extrusionOk="0">
                  <a:moveTo>
                    <a:pt x="571" y="0"/>
                  </a:moveTo>
                  <a:cubicBezTo>
                    <a:pt x="279" y="0"/>
                    <a:pt x="98" y="9"/>
                    <a:pt x="91" y="9"/>
                  </a:cubicBezTo>
                  <a:cubicBezTo>
                    <a:pt x="42" y="9"/>
                    <a:pt x="1" y="50"/>
                    <a:pt x="9" y="108"/>
                  </a:cubicBezTo>
                  <a:cubicBezTo>
                    <a:pt x="9" y="157"/>
                    <a:pt x="50" y="190"/>
                    <a:pt x="108" y="190"/>
                  </a:cubicBezTo>
                  <a:cubicBezTo>
                    <a:pt x="115" y="190"/>
                    <a:pt x="296" y="181"/>
                    <a:pt x="588" y="181"/>
                  </a:cubicBezTo>
                  <a:cubicBezTo>
                    <a:pt x="1316" y="181"/>
                    <a:pt x="2733" y="239"/>
                    <a:pt x="3830" y="650"/>
                  </a:cubicBezTo>
                  <a:cubicBezTo>
                    <a:pt x="3839" y="659"/>
                    <a:pt x="3847" y="659"/>
                    <a:pt x="3863" y="659"/>
                  </a:cubicBezTo>
                  <a:cubicBezTo>
                    <a:pt x="3896" y="659"/>
                    <a:pt x="3937" y="634"/>
                    <a:pt x="3945" y="601"/>
                  </a:cubicBezTo>
                  <a:cubicBezTo>
                    <a:pt x="3970" y="552"/>
                    <a:pt x="3945" y="494"/>
                    <a:pt x="3896" y="478"/>
                  </a:cubicBezTo>
                  <a:cubicBezTo>
                    <a:pt x="2765" y="59"/>
                    <a:pt x="1312" y="0"/>
                    <a:pt x="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11895125" y="2631425"/>
              <a:ext cx="65350" cy="65300"/>
            </a:xfrm>
            <a:custGeom>
              <a:avLst/>
              <a:gdLst/>
              <a:ahLst/>
              <a:cxnLst/>
              <a:rect l="l" t="t" r="r" b="b"/>
              <a:pathLst>
                <a:path w="2614" h="2612" extrusionOk="0">
                  <a:moveTo>
                    <a:pt x="2504" y="0"/>
                  </a:moveTo>
                  <a:cubicBezTo>
                    <a:pt x="2491" y="0"/>
                    <a:pt x="2479" y="2"/>
                    <a:pt x="2466" y="6"/>
                  </a:cubicBezTo>
                  <a:cubicBezTo>
                    <a:pt x="1085" y="754"/>
                    <a:pt x="66" y="2406"/>
                    <a:pt x="25" y="2472"/>
                  </a:cubicBezTo>
                  <a:cubicBezTo>
                    <a:pt x="0" y="2521"/>
                    <a:pt x="9" y="2579"/>
                    <a:pt x="58" y="2603"/>
                  </a:cubicBezTo>
                  <a:cubicBezTo>
                    <a:pt x="66" y="2611"/>
                    <a:pt x="83" y="2611"/>
                    <a:pt x="107" y="2611"/>
                  </a:cubicBezTo>
                  <a:cubicBezTo>
                    <a:pt x="132" y="2611"/>
                    <a:pt x="165" y="2595"/>
                    <a:pt x="181" y="2570"/>
                  </a:cubicBezTo>
                  <a:cubicBezTo>
                    <a:pt x="189" y="2554"/>
                    <a:pt x="1217" y="894"/>
                    <a:pt x="2556" y="171"/>
                  </a:cubicBezTo>
                  <a:cubicBezTo>
                    <a:pt x="2597" y="146"/>
                    <a:pt x="2614" y="89"/>
                    <a:pt x="2589" y="47"/>
                  </a:cubicBezTo>
                  <a:cubicBezTo>
                    <a:pt x="2571" y="17"/>
                    <a:pt x="2539" y="0"/>
                    <a:pt x="2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2001950" y="2443700"/>
              <a:ext cx="61050" cy="93400"/>
            </a:xfrm>
            <a:custGeom>
              <a:avLst/>
              <a:gdLst/>
              <a:ahLst/>
              <a:cxnLst/>
              <a:rect l="l" t="t" r="r" b="b"/>
              <a:pathLst>
                <a:path w="2442" h="3736" extrusionOk="0">
                  <a:moveTo>
                    <a:pt x="2341" y="0"/>
                  </a:moveTo>
                  <a:cubicBezTo>
                    <a:pt x="2302" y="0"/>
                    <a:pt x="2266" y="29"/>
                    <a:pt x="2252" y="70"/>
                  </a:cubicBezTo>
                  <a:cubicBezTo>
                    <a:pt x="2244" y="95"/>
                    <a:pt x="1496" y="2642"/>
                    <a:pt x="58" y="3571"/>
                  </a:cubicBezTo>
                  <a:cubicBezTo>
                    <a:pt x="17" y="3595"/>
                    <a:pt x="1" y="3653"/>
                    <a:pt x="34" y="3694"/>
                  </a:cubicBezTo>
                  <a:cubicBezTo>
                    <a:pt x="50" y="3719"/>
                    <a:pt x="75" y="3735"/>
                    <a:pt x="108" y="3735"/>
                  </a:cubicBezTo>
                  <a:cubicBezTo>
                    <a:pt x="124" y="3735"/>
                    <a:pt x="140" y="3735"/>
                    <a:pt x="157" y="3727"/>
                  </a:cubicBezTo>
                  <a:cubicBezTo>
                    <a:pt x="1652" y="2765"/>
                    <a:pt x="2400" y="226"/>
                    <a:pt x="2433" y="119"/>
                  </a:cubicBezTo>
                  <a:cubicBezTo>
                    <a:pt x="2441" y="70"/>
                    <a:pt x="2417" y="21"/>
                    <a:pt x="2367" y="4"/>
                  </a:cubicBezTo>
                  <a:cubicBezTo>
                    <a:pt x="2359" y="1"/>
                    <a:pt x="2350" y="0"/>
                    <a:pt x="23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1941550" y="2469725"/>
              <a:ext cx="72450" cy="78250"/>
            </a:xfrm>
            <a:custGeom>
              <a:avLst/>
              <a:gdLst/>
              <a:ahLst/>
              <a:cxnLst/>
              <a:rect l="l" t="t" r="r" b="b"/>
              <a:pathLst>
                <a:path w="2898" h="3130" extrusionOk="0">
                  <a:moveTo>
                    <a:pt x="2769" y="1"/>
                  </a:moveTo>
                  <a:cubicBezTo>
                    <a:pt x="2751" y="1"/>
                    <a:pt x="2732" y="8"/>
                    <a:pt x="2713" y="23"/>
                  </a:cubicBezTo>
                  <a:cubicBezTo>
                    <a:pt x="2622" y="81"/>
                    <a:pt x="675" y="1420"/>
                    <a:pt x="25" y="2998"/>
                  </a:cubicBezTo>
                  <a:cubicBezTo>
                    <a:pt x="1" y="3048"/>
                    <a:pt x="25" y="3105"/>
                    <a:pt x="75" y="3122"/>
                  </a:cubicBezTo>
                  <a:cubicBezTo>
                    <a:pt x="83" y="3122"/>
                    <a:pt x="99" y="3130"/>
                    <a:pt x="107" y="3130"/>
                  </a:cubicBezTo>
                  <a:cubicBezTo>
                    <a:pt x="149" y="3130"/>
                    <a:pt x="181" y="3105"/>
                    <a:pt x="190" y="3072"/>
                  </a:cubicBezTo>
                  <a:cubicBezTo>
                    <a:pt x="822" y="1535"/>
                    <a:pt x="2795" y="188"/>
                    <a:pt x="2811" y="171"/>
                  </a:cubicBezTo>
                  <a:cubicBezTo>
                    <a:pt x="2897" y="118"/>
                    <a:pt x="2844" y="1"/>
                    <a:pt x="27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11968475" y="2694525"/>
              <a:ext cx="105200" cy="14325"/>
            </a:xfrm>
            <a:custGeom>
              <a:avLst/>
              <a:gdLst/>
              <a:ahLst/>
              <a:cxnLst/>
              <a:rect l="l" t="t" r="r" b="b"/>
              <a:pathLst>
                <a:path w="4208" h="573" extrusionOk="0">
                  <a:moveTo>
                    <a:pt x="1781" y="1"/>
                  </a:moveTo>
                  <a:cubicBezTo>
                    <a:pt x="860" y="1"/>
                    <a:pt x="137" y="136"/>
                    <a:pt x="82" y="145"/>
                  </a:cubicBezTo>
                  <a:cubicBezTo>
                    <a:pt x="33" y="153"/>
                    <a:pt x="0" y="194"/>
                    <a:pt x="8" y="244"/>
                  </a:cubicBezTo>
                  <a:cubicBezTo>
                    <a:pt x="16" y="288"/>
                    <a:pt x="56" y="319"/>
                    <a:pt x="100" y="319"/>
                  </a:cubicBezTo>
                  <a:cubicBezTo>
                    <a:pt x="105" y="319"/>
                    <a:pt x="110" y="318"/>
                    <a:pt x="115" y="317"/>
                  </a:cubicBezTo>
                  <a:cubicBezTo>
                    <a:pt x="129" y="317"/>
                    <a:pt x="852" y="184"/>
                    <a:pt x="1772" y="184"/>
                  </a:cubicBezTo>
                  <a:cubicBezTo>
                    <a:pt x="2498" y="184"/>
                    <a:pt x="3347" y="267"/>
                    <a:pt x="4068" y="564"/>
                  </a:cubicBezTo>
                  <a:cubicBezTo>
                    <a:pt x="4076" y="572"/>
                    <a:pt x="4093" y="572"/>
                    <a:pt x="4101" y="572"/>
                  </a:cubicBezTo>
                  <a:cubicBezTo>
                    <a:pt x="4142" y="572"/>
                    <a:pt x="4175" y="556"/>
                    <a:pt x="4191" y="523"/>
                  </a:cubicBezTo>
                  <a:cubicBezTo>
                    <a:pt x="4208" y="474"/>
                    <a:pt x="4183" y="416"/>
                    <a:pt x="4142" y="400"/>
                  </a:cubicBezTo>
                  <a:cubicBezTo>
                    <a:pt x="3391" y="88"/>
                    <a:pt x="2522" y="1"/>
                    <a:pt x="17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11918750" y="2743850"/>
              <a:ext cx="104600" cy="10800"/>
            </a:xfrm>
            <a:custGeom>
              <a:avLst/>
              <a:gdLst/>
              <a:ahLst/>
              <a:cxnLst/>
              <a:rect l="l" t="t" r="r" b="b"/>
              <a:pathLst>
                <a:path w="4184" h="432" extrusionOk="0">
                  <a:moveTo>
                    <a:pt x="1792" y="1"/>
                  </a:moveTo>
                  <a:cubicBezTo>
                    <a:pt x="1232" y="1"/>
                    <a:pt x="671" y="46"/>
                    <a:pt x="116" y="136"/>
                  </a:cubicBezTo>
                  <a:cubicBezTo>
                    <a:pt x="0" y="159"/>
                    <a:pt x="22" y="319"/>
                    <a:pt x="126" y="319"/>
                  </a:cubicBezTo>
                  <a:cubicBezTo>
                    <a:pt x="133" y="319"/>
                    <a:pt x="141" y="318"/>
                    <a:pt x="148" y="317"/>
                  </a:cubicBezTo>
                  <a:cubicBezTo>
                    <a:pt x="693" y="227"/>
                    <a:pt x="1244" y="182"/>
                    <a:pt x="1794" y="182"/>
                  </a:cubicBezTo>
                  <a:cubicBezTo>
                    <a:pt x="2547" y="182"/>
                    <a:pt x="3299" y="266"/>
                    <a:pt x="4035" y="432"/>
                  </a:cubicBezTo>
                  <a:lnTo>
                    <a:pt x="4060" y="432"/>
                  </a:lnTo>
                  <a:cubicBezTo>
                    <a:pt x="4167" y="432"/>
                    <a:pt x="4183" y="276"/>
                    <a:pt x="4077" y="251"/>
                  </a:cubicBezTo>
                  <a:cubicBezTo>
                    <a:pt x="3326" y="85"/>
                    <a:pt x="2560" y="1"/>
                    <a:pt x="17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11895325" y="2783950"/>
              <a:ext cx="36475" cy="98075"/>
            </a:xfrm>
            <a:custGeom>
              <a:avLst/>
              <a:gdLst/>
              <a:ahLst/>
              <a:cxnLst/>
              <a:rect l="l" t="t" r="r" b="b"/>
              <a:pathLst>
                <a:path w="1459" h="3923" extrusionOk="0">
                  <a:moveTo>
                    <a:pt x="1334" y="1"/>
                  </a:moveTo>
                  <a:cubicBezTo>
                    <a:pt x="1305" y="1"/>
                    <a:pt x="1276" y="16"/>
                    <a:pt x="1258" y="52"/>
                  </a:cubicBezTo>
                  <a:cubicBezTo>
                    <a:pt x="601" y="1219"/>
                    <a:pt x="181" y="2501"/>
                    <a:pt x="1" y="3824"/>
                  </a:cubicBezTo>
                  <a:cubicBezTo>
                    <a:pt x="1" y="3874"/>
                    <a:pt x="34" y="3915"/>
                    <a:pt x="91" y="3923"/>
                  </a:cubicBezTo>
                  <a:lnTo>
                    <a:pt x="99" y="3923"/>
                  </a:lnTo>
                  <a:cubicBezTo>
                    <a:pt x="140" y="3923"/>
                    <a:pt x="181" y="3882"/>
                    <a:pt x="181" y="3832"/>
                  </a:cubicBezTo>
                  <a:cubicBezTo>
                    <a:pt x="354" y="2542"/>
                    <a:pt x="773" y="1285"/>
                    <a:pt x="1414" y="143"/>
                  </a:cubicBezTo>
                  <a:cubicBezTo>
                    <a:pt x="1459" y="70"/>
                    <a:pt x="1397" y="1"/>
                    <a:pt x="1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11834000" y="2819350"/>
              <a:ext cx="69150" cy="79950"/>
            </a:xfrm>
            <a:custGeom>
              <a:avLst/>
              <a:gdLst/>
              <a:ahLst/>
              <a:cxnLst/>
              <a:rect l="l" t="t" r="r" b="b"/>
              <a:pathLst>
                <a:path w="2766" h="3198" extrusionOk="0">
                  <a:moveTo>
                    <a:pt x="132" y="1"/>
                  </a:moveTo>
                  <a:cubicBezTo>
                    <a:pt x="57" y="1"/>
                    <a:pt x="0" y="106"/>
                    <a:pt x="79" y="165"/>
                  </a:cubicBezTo>
                  <a:cubicBezTo>
                    <a:pt x="1089" y="995"/>
                    <a:pt x="1944" y="2006"/>
                    <a:pt x="2577" y="3148"/>
                  </a:cubicBezTo>
                  <a:cubicBezTo>
                    <a:pt x="2593" y="3172"/>
                    <a:pt x="2626" y="3197"/>
                    <a:pt x="2659" y="3197"/>
                  </a:cubicBezTo>
                  <a:cubicBezTo>
                    <a:pt x="2676" y="3197"/>
                    <a:pt x="2692" y="3189"/>
                    <a:pt x="2708" y="3189"/>
                  </a:cubicBezTo>
                  <a:cubicBezTo>
                    <a:pt x="2749" y="3164"/>
                    <a:pt x="2766" y="3107"/>
                    <a:pt x="2749" y="3066"/>
                  </a:cubicBezTo>
                  <a:cubicBezTo>
                    <a:pt x="2092" y="1899"/>
                    <a:pt x="1229" y="863"/>
                    <a:pt x="194" y="25"/>
                  </a:cubicBezTo>
                  <a:cubicBezTo>
                    <a:pt x="173" y="8"/>
                    <a:pt x="152" y="1"/>
                    <a:pt x="13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1992100" y="2617150"/>
              <a:ext cx="28175" cy="66825"/>
            </a:xfrm>
            <a:custGeom>
              <a:avLst/>
              <a:gdLst/>
              <a:ahLst/>
              <a:cxnLst/>
              <a:rect l="l" t="t" r="r" b="b"/>
              <a:pathLst>
                <a:path w="1127" h="2673" extrusionOk="0">
                  <a:moveTo>
                    <a:pt x="1029" y="1"/>
                  </a:moveTo>
                  <a:cubicBezTo>
                    <a:pt x="985" y="1"/>
                    <a:pt x="944" y="32"/>
                    <a:pt x="937" y="76"/>
                  </a:cubicBezTo>
                  <a:cubicBezTo>
                    <a:pt x="937" y="93"/>
                    <a:pt x="748" y="1629"/>
                    <a:pt x="33" y="2525"/>
                  </a:cubicBezTo>
                  <a:cubicBezTo>
                    <a:pt x="0" y="2566"/>
                    <a:pt x="0" y="2624"/>
                    <a:pt x="41" y="2648"/>
                  </a:cubicBezTo>
                  <a:cubicBezTo>
                    <a:pt x="58" y="2665"/>
                    <a:pt x="82" y="2673"/>
                    <a:pt x="99" y="2673"/>
                  </a:cubicBezTo>
                  <a:cubicBezTo>
                    <a:pt x="132" y="2673"/>
                    <a:pt x="156" y="2656"/>
                    <a:pt x="173" y="2640"/>
                  </a:cubicBezTo>
                  <a:cubicBezTo>
                    <a:pt x="929" y="1703"/>
                    <a:pt x="1118" y="166"/>
                    <a:pt x="1126" y="101"/>
                  </a:cubicBezTo>
                  <a:cubicBezTo>
                    <a:pt x="1126" y="51"/>
                    <a:pt x="1093" y="2"/>
                    <a:pt x="1044" y="2"/>
                  </a:cubicBezTo>
                  <a:cubicBezTo>
                    <a:pt x="1039" y="1"/>
                    <a:pt x="1034" y="1"/>
                    <a:pt x="10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11871350" y="2419850"/>
              <a:ext cx="63650" cy="243375"/>
            </a:xfrm>
            <a:custGeom>
              <a:avLst/>
              <a:gdLst/>
              <a:ahLst/>
              <a:cxnLst/>
              <a:rect l="l" t="t" r="r" b="b"/>
              <a:pathLst>
                <a:path w="2546" h="9735" extrusionOk="0">
                  <a:moveTo>
                    <a:pt x="124" y="1"/>
                  </a:moveTo>
                  <a:cubicBezTo>
                    <a:pt x="62" y="1"/>
                    <a:pt x="1" y="65"/>
                    <a:pt x="39" y="137"/>
                  </a:cubicBezTo>
                  <a:cubicBezTo>
                    <a:pt x="2348" y="4615"/>
                    <a:pt x="1247" y="9579"/>
                    <a:pt x="1239" y="9628"/>
                  </a:cubicBezTo>
                  <a:cubicBezTo>
                    <a:pt x="1231" y="9677"/>
                    <a:pt x="1255" y="9727"/>
                    <a:pt x="1305" y="9735"/>
                  </a:cubicBezTo>
                  <a:lnTo>
                    <a:pt x="1329" y="9735"/>
                  </a:lnTo>
                  <a:cubicBezTo>
                    <a:pt x="1371" y="9735"/>
                    <a:pt x="1403" y="9710"/>
                    <a:pt x="1420" y="9669"/>
                  </a:cubicBezTo>
                  <a:cubicBezTo>
                    <a:pt x="1428" y="9620"/>
                    <a:pt x="2546" y="4591"/>
                    <a:pt x="204" y="54"/>
                  </a:cubicBezTo>
                  <a:cubicBezTo>
                    <a:pt x="185" y="16"/>
                    <a:pt x="154" y="1"/>
                    <a:pt x="1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1827625" y="2471175"/>
              <a:ext cx="83550" cy="68175"/>
            </a:xfrm>
            <a:custGeom>
              <a:avLst/>
              <a:gdLst/>
              <a:ahLst/>
              <a:cxnLst/>
              <a:rect l="l" t="t" r="r" b="b"/>
              <a:pathLst>
                <a:path w="3342" h="2727" extrusionOk="0">
                  <a:moveTo>
                    <a:pt x="127" y="0"/>
                  </a:moveTo>
                  <a:cubicBezTo>
                    <a:pt x="36" y="0"/>
                    <a:pt x="1" y="142"/>
                    <a:pt x="104" y="179"/>
                  </a:cubicBezTo>
                  <a:cubicBezTo>
                    <a:pt x="1755" y="795"/>
                    <a:pt x="3152" y="2669"/>
                    <a:pt x="3169" y="2685"/>
                  </a:cubicBezTo>
                  <a:cubicBezTo>
                    <a:pt x="3185" y="2710"/>
                    <a:pt x="3210" y="2727"/>
                    <a:pt x="3243" y="2727"/>
                  </a:cubicBezTo>
                  <a:cubicBezTo>
                    <a:pt x="3259" y="2727"/>
                    <a:pt x="3276" y="2718"/>
                    <a:pt x="3292" y="2702"/>
                  </a:cubicBezTo>
                  <a:cubicBezTo>
                    <a:pt x="3333" y="2677"/>
                    <a:pt x="3341" y="2620"/>
                    <a:pt x="3317" y="2579"/>
                  </a:cubicBezTo>
                  <a:cubicBezTo>
                    <a:pt x="3259" y="2496"/>
                    <a:pt x="1870" y="639"/>
                    <a:pt x="161" y="7"/>
                  </a:cubicBezTo>
                  <a:cubicBezTo>
                    <a:pt x="149" y="2"/>
                    <a:pt x="138"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11833725" y="2539350"/>
              <a:ext cx="79925" cy="69225"/>
            </a:xfrm>
            <a:custGeom>
              <a:avLst/>
              <a:gdLst/>
              <a:ahLst/>
              <a:cxnLst/>
              <a:rect l="l" t="t" r="r" b="b"/>
              <a:pathLst>
                <a:path w="3197" h="2769" extrusionOk="0">
                  <a:moveTo>
                    <a:pt x="128" y="0"/>
                  </a:moveTo>
                  <a:cubicBezTo>
                    <a:pt x="48" y="0"/>
                    <a:pt x="1" y="117"/>
                    <a:pt x="90" y="172"/>
                  </a:cubicBezTo>
                  <a:cubicBezTo>
                    <a:pt x="1216" y="830"/>
                    <a:pt x="2210" y="1701"/>
                    <a:pt x="3023" y="2728"/>
                  </a:cubicBezTo>
                  <a:cubicBezTo>
                    <a:pt x="3040" y="2753"/>
                    <a:pt x="3065" y="2769"/>
                    <a:pt x="3097" y="2769"/>
                  </a:cubicBezTo>
                  <a:cubicBezTo>
                    <a:pt x="3114" y="2769"/>
                    <a:pt x="3130" y="2761"/>
                    <a:pt x="3147" y="2753"/>
                  </a:cubicBezTo>
                  <a:cubicBezTo>
                    <a:pt x="3188" y="2720"/>
                    <a:pt x="3196" y="2662"/>
                    <a:pt x="3171" y="2621"/>
                  </a:cubicBezTo>
                  <a:cubicBezTo>
                    <a:pt x="2341" y="1569"/>
                    <a:pt x="1331" y="690"/>
                    <a:pt x="180" y="16"/>
                  </a:cubicBezTo>
                  <a:cubicBezTo>
                    <a:pt x="162" y="5"/>
                    <a:pt x="145" y="0"/>
                    <a:pt x="12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1901500" y="2443600"/>
              <a:ext cx="30325" cy="65950"/>
            </a:xfrm>
            <a:custGeom>
              <a:avLst/>
              <a:gdLst/>
              <a:ahLst/>
              <a:cxnLst/>
              <a:rect l="l" t="t" r="r" b="b"/>
              <a:pathLst>
                <a:path w="1213" h="2638" extrusionOk="0">
                  <a:moveTo>
                    <a:pt x="1089" y="1"/>
                  </a:moveTo>
                  <a:cubicBezTo>
                    <a:pt x="1068" y="1"/>
                    <a:pt x="1046" y="8"/>
                    <a:pt x="1027" y="25"/>
                  </a:cubicBezTo>
                  <a:cubicBezTo>
                    <a:pt x="995" y="82"/>
                    <a:pt x="82" y="1340"/>
                    <a:pt x="0" y="2531"/>
                  </a:cubicBezTo>
                  <a:cubicBezTo>
                    <a:pt x="0" y="2589"/>
                    <a:pt x="33" y="2630"/>
                    <a:pt x="91" y="2638"/>
                  </a:cubicBezTo>
                  <a:lnTo>
                    <a:pt x="99" y="2638"/>
                  </a:lnTo>
                  <a:cubicBezTo>
                    <a:pt x="148" y="2638"/>
                    <a:pt x="189" y="2589"/>
                    <a:pt x="181" y="2539"/>
                  </a:cubicBezTo>
                  <a:cubicBezTo>
                    <a:pt x="263" y="1397"/>
                    <a:pt x="1167" y="140"/>
                    <a:pt x="1175" y="132"/>
                  </a:cubicBezTo>
                  <a:cubicBezTo>
                    <a:pt x="1212" y="64"/>
                    <a:pt x="1153" y="1"/>
                    <a:pt x="10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11783125" y="2609350"/>
              <a:ext cx="109975" cy="222150"/>
            </a:xfrm>
            <a:custGeom>
              <a:avLst/>
              <a:gdLst/>
              <a:ahLst/>
              <a:cxnLst/>
              <a:rect l="l" t="t" r="r" b="b"/>
              <a:pathLst>
                <a:path w="4399" h="8886" extrusionOk="0">
                  <a:moveTo>
                    <a:pt x="137" y="1"/>
                  </a:moveTo>
                  <a:cubicBezTo>
                    <a:pt x="63" y="1"/>
                    <a:pt x="1" y="98"/>
                    <a:pt x="76" y="166"/>
                  </a:cubicBezTo>
                  <a:cubicBezTo>
                    <a:pt x="3683" y="3683"/>
                    <a:pt x="4201" y="8746"/>
                    <a:pt x="4201" y="8795"/>
                  </a:cubicBezTo>
                  <a:cubicBezTo>
                    <a:pt x="4209" y="8836"/>
                    <a:pt x="4250" y="8877"/>
                    <a:pt x="4300" y="8877"/>
                  </a:cubicBezTo>
                  <a:lnTo>
                    <a:pt x="4308" y="8885"/>
                  </a:lnTo>
                  <a:cubicBezTo>
                    <a:pt x="4357" y="8877"/>
                    <a:pt x="4398" y="8828"/>
                    <a:pt x="4390" y="8778"/>
                  </a:cubicBezTo>
                  <a:cubicBezTo>
                    <a:pt x="4382" y="8729"/>
                    <a:pt x="3856" y="3601"/>
                    <a:pt x="207" y="35"/>
                  </a:cubicBezTo>
                  <a:cubicBezTo>
                    <a:pt x="185" y="11"/>
                    <a:pt x="160" y="1"/>
                    <a:pt x="1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11759325" y="2671850"/>
              <a:ext cx="98625" cy="40475"/>
            </a:xfrm>
            <a:custGeom>
              <a:avLst/>
              <a:gdLst/>
              <a:ahLst/>
              <a:cxnLst/>
              <a:rect l="l" t="t" r="r" b="b"/>
              <a:pathLst>
                <a:path w="3945" h="1619" extrusionOk="0">
                  <a:moveTo>
                    <a:pt x="99" y="0"/>
                  </a:moveTo>
                  <a:cubicBezTo>
                    <a:pt x="50" y="0"/>
                    <a:pt x="9" y="41"/>
                    <a:pt x="0" y="90"/>
                  </a:cubicBezTo>
                  <a:cubicBezTo>
                    <a:pt x="0" y="140"/>
                    <a:pt x="42" y="181"/>
                    <a:pt x="91" y="189"/>
                  </a:cubicBezTo>
                  <a:cubicBezTo>
                    <a:pt x="1849" y="247"/>
                    <a:pt x="3764" y="1586"/>
                    <a:pt x="3789" y="1603"/>
                  </a:cubicBezTo>
                  <a:cubicBezTo>
                    <a:pt x="3805" y="1611"/>
                    <a:pt x="3822" y="1619"/>
                    <a:pt x="3838" y="1619"/>
                  </a:cubicBezTo>
                  <a:cubicBezTo>
                    <a:pt x="3871" y="1619"/>
                    <a:pt x="3904" y="1603"/>
                    <a:pt x="3920" y="1578"/>
                  </a:cubicBezTo>
                  <a:cubicBezTo>
                    <a:pt x="3945" y="1537"/>
                    <a:pt x="3937" y="1479"/>
                    <a:pt x="3896" y="1446"/>
                  </a:cubicBezTo>
                  <a:cubicBezTo>
                    <a:pt x="3814" y="1397"/>
                    <a:pt x="1915" y="66"/>
                    <a:pt x="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11785650" y="2734600"/>
              <a:ext cx="96975" cy="42650"/>
            </a:xfrm>
            <a:custGeom>
              <a:avLst/>
              <a:gdLst/>
              <a:ahLst/>
              <a:cxnLst/>
              <a:rect l="l" t="t" r="r" b="b"/>
              <a:pathLst>
                <a:path w="3879" h="1706" extrusionOk="0">
                  <a:moveTo>
                    <a:pt x="128" y="1"/>
                  </a:moveTo>
                  <a:cubicBezTo>
                    <a:pt x="27" y="1"/>
                    <a:pt x="1" y="162"/>
                    <a:pt x="114" y="177"/>
                  </a:cubicBezTo>
                  <a:cubicBezTo>
                    <a:pt x="1396" y="457"/>
                    <a:pt x="2613" y="966"/>
                    <a:pt x="3706" y="1689"/>
                  </a:cubicBezTo>
                  <a:cubicBezTo>
                    <a:pt x="3714" y="1698"/>
                    <a:pt x="3738" y="1706"/>
                    <a:pt x="3755" y="1706"/>
                  </a:cubicBezTo>
                  <a:cubicBezTo>
                    <a:pt x="3845" y="1706"/>
                    <a:pt x="3878" y="1599"/>
                    <a:pt x="3812" y="1541"/>
                  </a:cubicBezTo>
                  <a:cubicBezTo>
                    <a:pt x="2695" y="802"/>
                    <a:pt x="1454" y="284"/>
                    <a:pt x="155" y="5"/>
                  </a:cubicBezTo>
                  <a:cubicBezTo>
                    <a:pt x="146" y="2"/>
                    <a:pt x="136" y="1"/>
                    <a:pt x="1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11831650" y="2614600"/>
              <a:ext cx="17175" cy="70825"/>
            </a:xfrm>
            <a:custGeom>
              <a:avLst/>
              <a:gdLst/>
              <a:ahLst/>
              <a:cxnLst/>
              <a:rect l="l" t="t" r="r" b="b"/>
              <a:pathLst>
                <a:path w="687" h="2833" extrusionOk="0">
                  <a:moveTo>
                    <a:pt x="573" y="0"/>
                  </a:moveTo>
                  <a:cubicBezTo>
                    <a:pt x="539" y="0"/>
                    <a:pt x="506" y="19"/>
                    <a:pt x="493" y="63"/>
                  </a:cubicBezTo>
                  <a:cubicBezTo>
                    <a:pt x="469" y="129"/>
                    <a:pt x="0" y="1600"/>
                    <a:pt x="304" y="2767"/>
                  </a:cubicBezTo>
                  <a:cubicBezTo>
                    <a:pt x="312" y="2808"/>
                    <a:pt x="345" y="2832"/>
                    <a:pt x="395" y="2832"/>
                  </a:cubicBezTo>
                  <a:lnTo>
                    <a:pt x="411" y="2832"/>
                  </a:lnTo>
                  <a:cubicBezTo>
                    <a:pt x="460" y="2816"/>
                    <a:pt x="493" y="2767"/>
                    <a:pt x="477" y="2717"/>
                  </a:cubicBezTo>
                  <a:cubicBezTo>
                    <a:pt x="197" y="1608"/>
                    <a:pt x="658" y="137"/>
                    <a:pt x="666" y="121"/>
                  </a:cubicBezTo>
                  <a:cubicBezTo>
                    <a:pt x="686" y="49"/>
                    <a:pt x="628" y="0"/>
                    <a:pt x="5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1906825" y="2663225"/>
              <a:ext cx="56075" cy="16850"/>
            </a:xfrm>
            <a:custGeom>
              <a:avLst/>
              <a:gdLst/>
              <a:ahLst/>
              <a:cxnLst/>
              <a:rect l="l" t="t" r="r" b="b"/>
              <a:pathLst>
                <a:path w="2243" h="674" extrusionOk="0">
                  <a:moveTo>
                    <a:pt x="1704" y="0"/>
                  </a:moveTo>
                  <a:cubicBezTo>
                    <a:pt x="844" y="0"/>
                    <a:pt x="94" y="481"/>
                    <a:pt x="58" y="509"/>
                  </a:cubicBezTo>
                  <a:cubicBezTo>
                    <a:pt x="9" y="534"/>
                    <a:pt x="1" y="592"/>
                    <a:pt x="25" y="633"/>
                  </a:cubicBezTo>
                  <a:cubicBezTo>
                    <a:pt x="42" y="657"/>
                    <a:pt x="75" y="674"/>
                    <a:pt x="108" y="674"/>
                  </a:cubicBezTo>
                  <a:cubicBezTo>
                    <a:pt x="124" y="674"/>
                    <a:pt x="141" y="666"/>
                    <a:pt x="157" y="657"/>
                  </a:cubicBezTo>
                  <a:cubicBezTo>
                    <a:pt x="164" y="650"/>
                    <a:pt x="900" y="186"/>
                    <a:pt x="1712" y="186"/>
                  </a:cubicBezTo>
                  <a:cubicBezTo>
                    <a:pt x="1837" y="186"/>
                    <a:pt x="1963" y="197"/>
                    <a:pt x="2088" y="222"/>
                  </a:cubicBezTo>
                  <a:cubicBezTo>
                    <a:pt x="2098" y="224"/>
                    <a:pt x="2107" y="226"/>
                    <a:pt x="2116" y="226"/>
                  </a:cubicBezTo>
                  <a:cubicBezTo>
                    <a:pt x="2217" y="226"/>
                    <a:pt x="2242" y="64"/>
                    <a:pt x="2121" y="41"/>
                  </a:cubicBezTo>
                  <a:cubicBezTo>
                    <a:pt x="1981" y="13"/>
                    <a:pt x="184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11581400" y="2583500"/>
              <a:ext cx="417075" cy="310450"/>
            </a:xfrm>
            <a:custGeom>
              <a:avLst/>
              <a:gdLst/>
              <a:ahLst/>
              <a:cxnLst/>
              <a:rect l="l" t="t" r="r" b="b"/>
              <a:pathLst>
                <a:path w="16683" h="12418" extrusionOk="0">
                  <a:moveTo>
                    <a:pt x="8342" y="0"/>
                  </a:moveTo>
                  <a:lnTo>
                    <a:pt x="8342" y="0"/>
                  </a:lnTo>
                  <a:cubicBezTo>
                    <a:pt x="8194" y="2203"/>
                    <a:pt x="7363" y="2513"/>
                    <a:pt x="6907" y="2513"/>
                  </a:cubicBezTo>
                  <a:cubicBezTo>
                    <a:pt x="6729" y="2513"/>
                    <a:pt x="6608" y="2466"/>
                    <a:pt x="6608" y="2466"/>
                  </a:cubicBezTo>
                  <a:lnTo>
                    <a:pt x="6608" y="2466"/>
                  </a:lnTo>
                  <a:cubicBezTo>
                    <a:pt x="6813" y="3600"/>
                    <a:pt x="6222" y="3887"/>
                    <a:pt x="5901" y="3961"/>
                  </a:cubicBezTo>
                  <a:cubicBezTo>
                    <a:pt x="5729" y="3715"/>
                    <a:pt x="5589" y="3452"/>
                    <a:pt x="5490" y="3164"/>
                  </a:cubicBezTo>
                  <a:cubicBezTo>
                    <a:pt x="5490" y="3164"/>
                    <a:pt x="5265" y="4435"/>
                    <a:pt x="4327" y="4435"/>
                  </a:cubicBezTo>
                  <a:cubicBezTo>
                    <a:pt x="4062" y="4435"/>
                    <a:pt x="3742" y="4335"/>
                    <a:pt x="3354" y="4076"/>
                  </a:cubicBezTo>
                  <a:cubicBezTo>
                    <a:pt x="3354" y="4076"/>
                    <a:pt x="3354" y="5234"/>
                    <a:pt x="1736" y="5234"/>
                  </a:cubicBezTo>
                  <a:cubicBezTo>
                    <a:pt x="1292" y="5234"/>
                    <a:pt x="724" y="5146"/>
                    <a:pt x="1" y="4923"/>
                  </a:cubicBezTo>
                  <a:lnTo>
                    <a:pt x="1" y="4923"/>
                  </a:lnTo>
                  <a:cubicBezTo>
                    <a:pt x="3493" y="6156"/>
                    <a:pt x="2302" y="7742"/>
                    <a:pt x="2302" y="7742"/>
                  </a:cubicBezTo>
                  <a:cubicBezTo>
                    <a:pt x="4151" y="7906"/>
                    <a:pt x="3789" y="9270"/>
                    <a:pt x="3789" y="9270"/>
                  </a:cubicBezTo>
                  <a:cubicBezTo>
                    <a:pt x="4069" y="9040"/>
                    <a:pt x="4389" y="8851"/>
                    <a:pt x="4734" y="8719"/>
                  </a:cubicBezTo>
                  <a:lnTo>
                    <a:pt x="4734" y="8719"/>
                  </a:lnTo>
                  <a:cubicBezTo>
                    <a:pt x="4734" y="9024"/>
                    <a:pt x="4562" y="9352"/>
                    <a:pt x="4011" y="9648"/>
                  </a:cubicBezTo>
                  <a:cubicBezTo>
                    <a:pt x="4011" y="9648"/>
                    <a:pt x="5383" y="10363"/>
                    <a:pt x="3329" y="12417"/>
                  </a:cubicBezTo>
                  <a:cubicBezTo>
                    <a:pt x="4257" y="11568"/>
                    <a:pt x="4920" y="11317"/>
                    <a:pt x="5379" y="11317"/>
                  </a:cubicBezTo>
                  <a:cubicBezTo>
                    <a:pt x="6039" y="11317"/>
                    <a:pt x="6279" y="11834"/>
                    <a:pt x="6279" y="11834"/>
                  </a:cubicBezTo>
                  <a:cubicBezTo>
                    <a:pt x="6653" y="11254"/>
                    <a:pt x="7033" y="11094"/>
                    <a:pt x="7338" y="11094"/>
                  </a:cubicBezTo>
                  <a:cubicBezTo>
                    <a:pt x="7711" y="11094"/>
                    <a:pt x="7972" y="11333"/>
                    <a:pt x="7972" y="11333"/>
                  </a:cubicBezTo>
                  <a:cubicBezTo>
                    <a:pt x="7882" y="10856"/>
                    <a:pt x="7906" y="10363"/>
                    <a:pt x="8046" y="9895"/>
                  </a:cubicBezTo>
                  <a:cubicBezTo>
                    <a:pt x="8186" y="10363"/>
                    <a:pt x="8210" y="10856"/>
                    <a:pt x="8120" y="11333"/>
                  </a:cubicBezTo>
                  <a:cubicBezTo>
                    <a:pt x="8120" y="11333"/>
                    <a:pt x="8381" y="11094"/>
                    <a:pt x="8754" y="11094"/>
                  </a:cubicBezTo>
                  <a:cubicBezTo>
                    <a:pt x="9059" y="11094"/>
                    <a:pt x="9440" y="11254"/>
                    <a:pt x="9813" y="11834"/>
                  </a:cubicBezTo>
                  <a:cubicBezTo>
                    <a:pt x="9813" y="11834"/>
                    <a:pt x="10056" y="11317"/>
                    <a:pt x="10716" y="11317"/>
                  </a:cubicBezTo>
                  <a:cubicBezTo>
                    <a:pt x="11176" y="11317"/>
                    <a:pt x="11839" y="11568"/>
                    <a:pt x="12763" y="12417"/>
                  </a:cubicBezTo>
                  <a:cubicBezTo>
                    <a:pt x="10709" y="10363"/>
                    <a:pt x="12081" y="9648"/>
                    <a:pt x="12081" y="9648"/>
                  </a:cubicBezTo>
                  <a:cubicBezTo>
                    <a:pt x="11424" y="9286"/>
                    <a:pt x="11300" y="8892"/>
                    <a:pt x="11374" y="8547"/>
                  </a:cubicBezTo>
                  <a:lnTo>
                    <a:pt x="11374" y="8547"/>
                  </a:lnTo>
                  <a:cubicBezTo>
                    <a:pt x="11925" y="8662"/>
                    <a:pt x="12451" y="8908"/>
                    <a:pt x="12895" y="9262"/>
                  </a:cubicBezTo>
                  <a:cubicBezTo>
                    <a:pt x="12895" y="9262"/>
                    <a:pt x="12533" y="7898"/>
                    <a:pt x="14374" y="7742"/>
                  </a:cubicBezTo>
                  <a:cubicBezTo>
                    <a:pt x="14382" y="7742"/>
                    <a:pt x="13190" y="6156"/>
                    <a:pt x="16683" y="4923"/>
                  </a:cubicBezTo>
                  <a:lnTo>
                    <a:pt x="16683" y="4923"/>
                  </a:lnTo>
                  <a:cubicBezTo>
                    <a:pt x="15958" y="5146"/>
                    <a:pt x="15389" y="5234"/>
                    <a:pt x="14944" y="5234"/>
                  </a:cubicBezTo>
                  <a:cubicBezTo>
                    <a:pt x="13325" y="5234"/>
                    <a:pt x="13330" y="4077"/>
                    <a:pt x="13330" y="4076"/>
                  </a:cubicBezTo>
                  <a:lnTo>
                    <a:pt x="13330" y="4076"/>
                  </a:lnTo>
                  <a:cubicBezTo>
                    <a:pt x="12942" y="4335"/>
                    <a:pt x="12621" y="4435"/>
                    <a:pt x="12356" y="4435"/>
                  </a:cubicBezTo>
                  <a:cubicBezTo>
                    <a:pt x="11415" y="4435"/>
                    <a:pt x="11185" y="3164"/>
                    <a:pt x="11185" y="3164"/>
                  </a:cubicBezTo>
                  <a:cubicBezTo>
                    <a:pt x="11087" y="3460"/>
                    <a:pt x="10939" y="3739"/>
                    <a:pt x="10758" y="3994"/>
                  </a:cubicBezTo>
                  <a:cubicBezTo>
                    <a:pt x="10314" y="3978"/>
                    <a:pt x="9336" y="3797"/>
                    <a:pt x="9764" y="2490"/>
                  </a:cubicBezTo>
                  <a:lnTo>
                    <a:pt x="9764" y="2490"/>
                  </a:lnTo>
                  <a:cubicBezTo>
                    <a:pt x="9764" y="2490"/>
                    <a:pt x="9689" y="2511"/>
                    <a:pt x="9573" y="2511"/>
                  </a:cubicBezTo>
                  <a:cubicBezTo>
                    <a:pt x="9173" y="2511"/>
                    <a:pt x="8284" y="2259"/>
                    <a:pt x="83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11779050" y="2676575"/>
              <a:ext cx="8450" cy="206075"/>
            </a:xfrm>
            <a:custGeom>
              <a:avLst/>
              <a:gdLst/>
              <a:ahLst/>
              <a:cxnLst/>
              <a:rect l="l" t="t" r="r" b="b"/>
              <a:pathLst>
                <a:path w="338" h="8243" extrusionOk="0">
                  <a:moveTo>
                    <a:pt x="239" y="0"/>
                  </a:moveTo>
                  <a:cubicBezTo>
                    <a:pt x="181" y="0"/>
                    <a:pt x="132" y="41"/>
                    <a:pt x="132" y="99"/>
                  </a:cubicBezTo>
                  <a:lnTo>
                    <a:pt x="0" y="8144"/>
                  </a:lnTo>
                  <a:cubicBezTo>
                    <a:pt x="0" y="8201"/>
                    <a:pt x="41" y="8242"/>
                    <a:pt x="99" y="8242"/>
                  </a:cubicBezTo>
                  <a:cubicBezTo>
                    <a:pt x="156" y="8242"/>
                    <a:pt x="206" y="8201"/>
                    <a:pt x="206" y="8144"/>
                  </a:cubicBezTo>
                  <a:lnTo>
                    <a:pt x="337" y="99"/>
                  </a:lnTo>
                  <a:cubicBezTo>
                    <a:pt x="337" y="41"/>
                    <a:pt x="288" y="0"/>
                    <a:pt x="2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1781725" y="2729575"/>
              <a:ext cx="111175" cy="62875"/>
            </a:xfrm>
            <a:custGeom>
              <a:avLst/>
              <a:gdLst/>
              <a:ahLst/>
              <a:cxnLst/>
              <a:rect l="l" t="t" r="r" b="b"/>
              <a:pathLst>
                <a:path w="4447" h="2515" extrusionOk="0">
                  <a:moveTo>
                    <a:pt x="4299" y="1"/>
                  </a:moveTo>
                  <a:cubicBezTo>
                    <a:pt x="4285" y="1"/>
                    <a:pt x="4271" y="6"/>
                    <a:pt x="4257" y="17"/>
                  </a:cubicBezTo>
                  <a:lnTo>
                    <a:pt x="82" y="2326"/>
                  </a:lnTo>
                  <a:cubicBezTo>
                    <a:pt x="0" y="2383"/>
                    <a:pt x="33" y="2507"/>
                    <a:pt x="132" y="2515"/>
                  </a:cubicBezTo>
                  <a:cubicBezTo>
                    <a:pt x="148" y="2515"/>
                    <a:pt x="165" y="2515"/>
                    <a:pt x="181" y="2507"/>
                  </a:cubicBezTo>
                  <a:lnTo>
                    <a:pt x="4356" y="189"/>
                  </a:lnTo>
                  <a:cubicBezTo>
                    <a:pt x="4446" y="154"/>
                    <a:pt x="4377" y="1"/>
                    <a:pt x="42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1780150" y="2789475"/>
              <a:ext cx="63225" cy="49200"/>
            </a:xfrm>
            <a:custGeom>
              <a:avLst/>
              <a:gdLst/>
              <a:ahLst/>
              <a:cxnLst/>
              <a:rect l="l" t="t" r="r" b="b"/>
              <a:pathLst>
                <a:path w="2529" h="1968" extrusionOk="0">
                  <a:moveTo>
                    <a:pt x="140" y="1"/>
                  </a:moveTo>
                  <a:cubicBezTo>
                    <a:pt x="61" y="1"/>
                    <a:pt x="1" y="99"/>
                    <a:pt x="63" y="168"/>
                  </a:cubicBezTo>
                  <a:lnTo>
                    <a:pt x="2340" y="1943"/>
                  </a:lnTo>
                  <a:cubicBezTo>
                    <a:pt x="2356" y="1960"/>
                    <a:pt x="2381" y="1968"/>
                    <a:pt x="2397" y="1968"/>
                  </a:cubicBezTo>
                  <a:cubicBezTo>
                    <a:pt x="2496" y="1960"/>
                    <a:pt x="2529" y="1845"/>
                    <a:pt x="2463" y="1787"/>
                  </a:cubicBezTo>
                  <a:lnTo>
                    <a:pt x="186" y="12"/>
                  </a:lnTo>
                  <a:cubicBezTo>
                    <a:pt x="171" y="4"/>
                    <a:pt x="155" y="1"/>
                    <a:pt x="1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1781500" y="2688525"/>
              <a:ext cx="32900" cy="27725"/>
            </a:xfrm>
            <a:custGeom>
              <a:avLst/>
              <a:gdLst/>
              <a:ahLst/>
              <a:cxnLst/>
              <a:rect l="l" t="t" r="r" b="b"/>
              <a:pathLst>
                <a:path w="1316" h="1109" extrusionOk="0">
                  <a:moveTo>
                    <a:pt x="1208" y="0"/>
                  </a:moveTo>
                  <a:cubicBezTo>
                    <a:pt x="1185" y="0"/>
                    <a:pt x="1162" y="9"/>
                    <a:pt x="1143" y="23"/>
                  </a:cubicBezTo>
                  <a:lnTo>
                    <a:pt x="50" y="927"/>
                  </a:lnTo>
                  <a:cubicBezTo>
                    <a:pt x="9" y="960"/>
                    <a:pt x="1" y="1026"/>
                    <a:pt x="34" y="1067"/>
                  </a:cubicBezTo>
                  <a:cubicBezTo>
                    <a:pt x="58" y="1092"/>
                    <a:pt x="83" y="1100"/>
                    <a:pt x="116" y="1108"/>
                  </a:cubicBezTo>
                  <a:cubicBezTo>
                    <a:pt x="132" y="1108"/>
                    <a:pt x="157" y="1100"/>
                    <a:pt x="174" y="1083"/>
                  </a:cubicBezTo>
                  <a:lnTo>
                    <a:pt x="1275" y="179"/>
                  </a:lnTo>
                  <a:cubicBezTo>
                    <a:pt x="1316" y="138"/>
                    <a:pt x="1316" y="81"/>
                    <a:pt x="1283" y="40"/>
                  </a:cubicBezTo>
                  <a:cubicBezTo>
                    <a:pt x="1265" y="13"/>
                    <a:pt x="1237" y="0"/>
                    <a:pt x="12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1781500" y="2725375"/>
              <a:ext cx="33250" cy="27425"/>
            </a:xfrm>
            <a:custGeom>
              <a:avLst/>
              <a:gdLst/>
              <a:ahLst/>
              <a:cxnLst/>
              <a:rect l="l" t="t" r="r" b="b"/>
              <a:pathLst>
                <a:path w="1330" h="1097" extrusionOk="0">
                  <a:moveTo>
                    <a:pt x="1192" y="0"/>
                  </a:moveTo>
                  <a:cubicBezTo>
                    <a:pt x="1176" y="0"/>
                    <a:pt x="1160" y="4"/>
                    <a:pt x="1143" y="12"/>
                  </a:cubicBezTo>
                  <a:lnTo>
                    <a:pt x="50" y="916"/>
                  </a:lnTo>
                  <a:cubicBezTo>
                    <a:pt x="9" y="949"/>
                    <a:pt x="1" y="1015"/>
                    <a:pt x="34" y="1056"/>
                  </a:cubicBezTo>
                  <a:cubicBezTo>
                    <a:pt x="58" y="1080"/>
                    <a:pt x="83" y="1089"/>
                    <a:pt x="116" y="1097"/>
                  </a:cubicBezTo>
                  <a:cubicBezTo>
                    <a:pt x="141" y="1089"/>
                    <a:pt x="157" y="1080"/>
                    <a:pt x="174" y="1072"/>
                  </a:cubicBezTo>
                  <a:lnTo>
                    <a:pt x="1275" y="168"/>
                  </a:lnTo>
                  <a:cubicBezTo>
                    <a:pt x="1330" y="93"/>
                    <a:pt x="1270" y="0"/>
                    <a:pt x="11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1808825" y="2740450"/>
              <a:ext cx="21850" cy="36800"/>
            </a:xfrm>
            <a:custGeom>
              <a:avLst/>
              <a:gdLst/>
              <a:ahLst/>
              <a:cxnLst/>
              <a:rect l="l" t="t" r="r" b="b"/>
              <a:pathLst>
                <a:path w="874" h="1472" extrusionOk="0">
                  <a:moveTo>
                    <a:pt x="708" y="0"/>
                  </a:moveTo>
                  <a:cubicBezTo>
                    <a:pt x="677" y="0"/>
                    <a:pt x="650" y="15"/>
                    <a:pt x="642" y="50"/>
                  </a:cubicBezTo>
                  <a:lnTo>
                    <a:pt x="26" y="1332"/>
                  </a:lnTo>
                  <a:cubicBezTo>
                    <a:pt x="1" y="1381"/>
                    <a:pt x="26" y="1439"/>
                    <a:pt x="75" y="1464"/>
                  </a:cubicBezTo>
                  <a:cubicBezTo>
                    <a:pt x="83" y="1472"/>
                    <a:pt x="100" y="1472"/>
                    <a:pt x="116" y="1472"/>
                  </a:cubicBezTo>
                  <a:cubicBezTo>
                    <a:pt x="157" y="1472"/>
                    <a:pt x="190" y="1455"/>
                    <a:pt x="206" y="1414"/>
                  </a:cubicBezTo>
                  <a:lnTo>
                    <a:pt x="823" y="140"/>
                  </a:lnTo>
                  <a:cubicBezTo>
                    <a:pt x="874" y="72"/>
                    <a:pt x="780" y="0"/>
                    <a:pt x="7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1847450" y="2718600"/>
              <a:ext cx="21200" cy="37075"/>
            </a:xfrm>
            <a:custGeom>
              <a:avLst/>
              <a:gdLst/>
              <a:ahLst/>
              <a:cxnLst/>
              <a:rect l="l" t="t" r="r" b="b"/>
              <a:pathLst>
                <a:path w="848" h="1483" extrusionOk="0">
                  <a:moveTo>
                    <a:pt x="726" y="1"/>
                  </a:moveTo>
                  <a:cubicBezTo>
                    <a:pt x="692" y="1"/>
                    <a:pt x="659" y="19"/>
                    <a:pt x="642" y="53"/>
                  </a:cubicBezTo>
                  <a:lnTo>
                    <a:pt x="26" y="1335"/>
                  </a:lnTo>
                  <a:cubicBezTo>
                    <a:pt x="1" y="1384"/>
                    <a:pt x="17" y="1442"/>
                    <a:pt x="67" y="1466"/>
                  </a:cubicBezTo>
                  <a:cubicBezTo>
                    <a:pt x="83" y="1475"/>
                    <a:pt x="100" y="1483"/>
                    <a:pt x="116" y="1483"/>
                  </a:cubicBezTo>
                  <a:cubicBezTo>
                    <a:pt x="149" y="1475"/>
                    <a:pt x="190" y="1458"/>
                    <a:pt x="206" y="1425"/>
                  </a:cubicBezTo>
                  <a:lnTo>
                    <a:pt x="823" y="143"/>
                  </a:lnTo>
                  <a:cubicBezTo>
                    <a:pt x="847" y="94"/>
                    <a:pt x="823" y="37"/>
                    <a:pt x="773" y="12"/>
                  </a:cubicBezTo>
                  <a:cubicBezTo>
                    <a:pt x="758" y="4"/>
                    <a:pt x="742" y="1"/>
                    <a:pt x="7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11852850" y="2748575"/>
              <a:ext cx="42025" cy="8975"/>
            </a:xfrm>
            <a:custGeom>
              <a:avLst/>
              <a:gdLst/>
              <a:ahLst/>
              <a:cxnLst/>
              <a:rect l="l" t="t" r="r" b="b"/>
              <a:pathLst>
                <a:path w="1681" h="359" extrusionOk="0">
                  <a:moveTo>
                    <a:pt x="114" y="0"/>
                  </a:moveTo>
                  <a:cubicBezTo>
                    <a:pt x="21" y="0"/>
                    <a:pt x="0" y="210"/>
                    <a:pt x="108" y="210"/>
                  </a:cubicBezTo>
                  <a:cubicBezTo>
                    <a:pt x="110" y="210"/>
                    <a:pt x="112" y="210"/>
                    <a:pt x="114" y="210"/>
                  </a:cubicBezTo>
                  <a:lnTo>
                    <a:pt x="1527" y="358"/>
                  </a:lnTo>
                  <a:lnTo>
                    <a:pt x="1535" y="358"/>
                  </a:lnTo>
                  <a:cubicBezTo>
                    <a:pt x="1538" y="358"/>
                    <a:pt x="1541" y="358"/>
                    <a:pt x="1543" y="358"/>
                  </a:cubicBezTo>
                  <a:cubicBezTo>
                    <a:pt x="1675" y="358"/>
                    <a:pt x="1680" y="160"/>
                    <a:pt x="1543" y="152"/>
                  </a:cubicBezTo>
                  <a:lnTo>
                    <a:pt x="138" y="4"/>
                  </a:lnTo>
                  <a:cubicBezTo>
                    <a:pt x="130" y="1"/>
                    <a:pt x="122" y="0"/>
                    <a:pt x="1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1816650" y="2769225"/>
              <a:ext cx="41650" cy="8850"/>
            </a:xfrm>
            <a:custGeom>
              <a:avLst/>
              <a:gdLst/>
              <a:ahLst/>
              <a:cxnLst/>
              <a:rect l="l" t="t" r="r" b="b"/>
              <a:pathLst>
                <a:path w="1666" h="354" extrusionOk="0">
                  <a:moveTo>
                    <a:pt x="123" y="0"/>
                  </a:moveTo>
                  <a:cubicBezTo>
                    <a:pt x="17" y="17"/>
                    <a:pt x="0" y="165"/>
                    <a:pt x="99" y="197"/>
                  </a:cubicBezTo>
                  <a:lnTo>
                    <a:pt x="1512" y="345"/>
                  </a:lnTo>
                  <a:lnTo>
                    <a:pt x="1529" y="345"/>
                  </a:lnTo>
                  <a:lnTo>
                    <a:pt x="1529" y="354"/>
                  </a:lnTo>
                  <a:cubicBezTo>
                    <a:pt x="1531" y="354"/>
                    <a:pt x="1534" y="354"/>
                    <a:pt x="1536" y="354"/>
                  </a:cubicBezTo>
                  <a:cubicBezTo>
                    <a:pt x="1660" y="354"/>
                    <a:pt x="1666" y="156"/>
                    <a:pt x="1537" y="148"/>
                  </a:cubicBezTo>
                  <a:lnTo>
                    <a:pt x="12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11806375" y="2809925"/>
              <a:ext cx="10500" cy="39650"/>
            </a:xfrm>
            <a:custGeom>
              <a:avLst/>
              <a:gdLst/>
              <a:ahLst/>
              <a:cxnLst/>
              <a:rect l="l" t="t" r="r" b="b"/>
              <a:pathLst>
                <a:path w="420" h="1586" extrusionOk="0">
                  <a:moveTo>
                    <a:pt x="106" y="0"/>
                  </a:moveTo>
                  <a:cubicBezTo>
                    <a:pt x="55" y="0"/>
                    <a:pt x="5" y="34"/>
                    <a:pt x="0" y="98"/>
                  </a:cubicBezTo>
                  <a:lnTo>
                    <a:pt x="214" y="1503"/>
                  </a:lnTo>
                  <a:cubicBezTo>
                    <a:pt x="222" y="1553"/>
                    <a:pt x="272" y="1585"/>
                    <a:pt x="321" y="1585"/>
                  </a:cubicBezTo>
                  <a:lnTo>
                    <a:pt x="329" y="1585"/>
                  </a:lnTo>
                  <a:cubicBezTo>
                    <a:pt x="387" y="1569"/>
                    <a:pt x="419" y="1520"/>
                    <a:pt x="419" y="1470"/>
                  </a:cubicBezTo>
                  <a:lnTo>
                    <a:pt x="206" y="65"/>
                  </a:lnTo>
                  <a:cubicBezTo>
                    <a:pt x="188" y="21"/>
                    <a:pt x="147"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11675125" y="2729525"/>
              <a:ext cx="111350" cy="62925"/>
            </a:xfrm>
            <a:custGeom>
              <a:avLst/>
              <a:gdLst/>
              <a:ahLst/>
              <a:cxnLst/>
              <a:rect l="l" t="t" r="r" b="b"/>
              <a:pathLst>
                <a:path w="4454" h="2517" extrusionOk="0">
                  <a:moveTo>
                    <a:pt x="153" y="1"/>
                  </a:moveTo>
                  <a:cubicBezTo>
                    <a:pt x="74" y="1"/>
                    <a:pt x="0" y="163"/>
                    <a:pt x="98" y="191"/>
                  </a:cubicBezTo>
                  <a:lnTo>
                    <a:pt x="4272" y="2509"/>
                  </a:lnTo>
                  <a:cubicBezTo>
                    <a:pt x="4289" y="2517"/>
                    <a:pt x="4305" y="2517"/>
                    <a:pt x="4322" y="2517"/>
                  </a:cubicBezTo>
                  <a:cubicBezTo>
                    <a:pt x="4420" y="2509"/>
                    <a:pt x="4453" y="2385"/>
                    <a:pt x="4371" y="2328"/>
                  </a:cubicBezTo>
                  <a:lnTo>
                    <a:pt x="196" y="19"/>
                  </a:lnTo>
                  <a:cubicBezTo>
                    <a:pt x="182" y="6"/>
                    <a:pt x="168" y="1"/>
                    <a:pt x="1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11725225" y="2789475"/>
              <a:ext cx="62800" cy="49200"/>
            </a:xfrm>
            <a:custGeom>
              <a:avLst/>
              <a:gdLst/>
              <a:ahLst/>
              <a:cxnLst/>
              <a:rect l="l" t="t" r="r" b="b"/>
              <a:pathLst>
                <a:path w="2512" h="1968" extrusionOk="0">
                  <a:moveTo>
                    <a:pt x="2372" y="1"/>
                  </a:moveTo>
                  <a:cubicBezTo>
                    <a:pt x="2357" y="1"/>
                    <a:pt x="2342" y="4"/>
                    <a:pt x="2326" y="12"/>
                  </a:cubicBezTo>
                  <a:lnTo>
                    <a:pt x="50" y="1787"/>
                  </a:lnTo>
                  <a:cubicBezTo>
                    <a:pt x="9" y="1820"/>
                    <a:pt x="0" y="1886"/>
                    <a:pt x="33" y="1927"/>
                  </a:cubicBezTo>
                  <a:cubicBezTo>
                    <a:pt x="50" y="1951"/>
                    <a:pt x="82" y="1968"/>
                    <a:pt x="115" y="1968"/>
                  </a:cubicBezTo>
                  <a:cubicBezTo>
                    <a:pt x="132" y="1968"/>
                    <a:pt x="156" y="1960"/>
                    <a:pt x="173" y="1943"/>
                  </a:cubicBezTo>
                  <a:lnTo>
                    <a:pt x="2449" y="168"/>
                  </a:lnTo>
                  <a:cubicBezTo>
                    <a:pt x="2511" y="99"/>
                    <a:pt x="2451" y="1"/>
                    <a:pt x="2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11753575" y="2688525"/>
              <a:ext cx="33500" cy="27725"/>
            </a:xfrm>
            <a:custGeom>
              <a:avLst/>
              <a:gdLst/>
              <a:ahLst/>
              <a:cxnLst/>
              <a:rect l="l" t="t" r="r" b="b"/>
              <a:pathLst>
                <a:path w="1340" h="1109" extrusionOk="0">
                  <a:moveTo>
                    <a:pt x="112" y="0"/>
                  </a:moveTo>
                  <a:cubicBezTo>
                    <a:pt x="83" y="0"/>
                    <a:pt x="56" y="13"/>
                    <a:pt x="33" y="40"/>
                  </a:cubicBezTo>
                  <a:cubicBezTo>
                    <a:pt x="0" y="81"/>
                    <a:pt x="9" y="138"/>
                    <a:pt x="50" y="179"/>
                  </a:cubicBezTo>
                  <a:lnTo>
                    <a:pt x="1143" y="1083"/>
                  </a:lnTo>
                  <a:cubicBezTo>
                    <a:pt x="1159" y="1100"/>
                    <a:pt x="1184" y="1108"/>
                    <a:pt x="1208" y="1108"/>
                  </a:cubicBezTo>
                  <a:cubicBezTo>
                    <a:pt x="1299" y="1100"/>
                    <a:pt x="1340" y="985"/>
                    <a:pt x="1274" y="927"/>
                  </a:cubicBezTo>
                  <a:lnTo>
                    <a:pt x="181" y="23"/>
                  </a:lnTo>
                  <a:cubicBezTo>
                    <a:pt x="159" y="9"/>
                    <a:pt x="135" y="0"/>
                    <a:pt x="1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11753425" y="2725375"/>
              <a:ext cx="33250" cy="27425"/>
            </a:xfrm>
            <a:custGeom>
              <a:avLst/>
              <a:gdLst/>
              <a:ahLst/>
              <a:cxnLst/>
              <a:rect l="l" t="t" r="r" b="b"/>
              <a:pathLst>
                <a:path w="1330" h="1097" extrusionOk="0">
                  <a:moveTo>
                    <a:pt x="139" y="0"/>
                  </a:moveTo>
                  <a:cubicBezTo>
                    <a:pt x="60" y="0"/>
                    <a:pt x="1" y="93"/>
                    <a:pt x="56" y="168"/>
                  </a:cubicBezTo>
                  <a:lnTo>
                    <a:pt x="1149" y="1072"/>
                  </a:lnTo>
                  <a:cubicBezTo>
                    <a:pt x="1165" y="1080"/>
                    <a:pt x="1190" y="1089"/>
                    <a:pt x="1214" y="1097"/>
                  </a:cubicBezTo>
                  <a:cubicBezTo>
                    <a:pt x="1247" y="1089"/>
                    <a:pt x="1272" y="1080"/>
                    <a:pt x="1288" y="1056"/>
                  </a:cubicBezTo>
                  <a:cubicBezTo>
                    <a:pt x="1329" y="1015"/>
                    <a:pt x="1321" y="949"/>
                    <a:pt x="1280" y="916"/>
                  </a:cubicBezTo>
                  <a:lnTo>
                    <a:pt x="187" y="12"/>
                  </a:lnTo>
                  <a:cubicBezTo>
                    <a:pt x="171" y="4"/>
                    <a:pt x="154" y="0"/>
                    <a:pt x="1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11737500" y="2740450"/>
              <a:ext cx="21850" cy="36800"/>
            </a:xfrm>
            <a:custGeom>
              <a:avLst/>
              <a:gdLst/>
              <a:ahLst/>
              <a:cxnLst/>
              <a:rect l="l" t="t" r="r" b="b"/>
              <a:pathLst>
                <a:path w="874" h="1472" extrusionOk="0">
                  <a:moveTo>
                    <a:pt x="162" y="0"/>
                  </a:moveTo>
                  <a:cubicBezTo>
                    <a:pt x="91" y="0"/>
                    <a:pt x="1" y="72"/>
                    <a:pt x="52" y="140"/>
                  </a:cubicBezTo>
                  <a:lnTo>
                    <a:pt x="668" y="1414"/>
                  </a:lnTo>
                  <a:cubicBezTo>
                    <a:pt x="684" y="1455"/>
                    <a:pt x="717" y="1472"/>
                    <a:pt x="758" y="1472"/>
                  </a:cubicBezTo>
                  <a:cubicBezTo>
                    <a:pt x="775" y="1472"/>
                    <a:pt x="783" y="1472"/>
                    <a:pt x="799" y="1464"/>
                  </a:cubicBezTo>
                  <a:cubicBezTo>
                    <a:pt x="849" y="1439"/>
                    <a:pt x="873" y="1381"/>
                    <a:pt x="849" y="1332"/>
                  </a:cubicBezTo>
                  <a:lnTo>
                    <a:pt x="232" y="50"/>
                  </a:lnTo>
                  <a:cubicBezTo>
                    <a:pt x="222" y="15"/>
                    <a:pt x="194"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1698725" y="2718675"/>
              <a:ext cx="22000" cy="37000"/>
            </a:xfrm>
            <a:custGeom>
              <a:avLst/>
              <a:gdLst/>
              <a:ahLst/>
              <a:cxnLst/>
              <a:rect l="l" t="t" r="r" b="b"/>
              <a:pathLst>
                <a:path w="880" h="1480" extrusionOk="0">
                  <a:moveTo>
                    <a:pt x="167" y="0"/>
                  </a:moveTo>
                  <a:cubicBezTo>
                    <a:pt x="93" y="0"/>
                    <a:pt x="1" y="72"/>
                    <a:pt x="58" y="140"/>
                  </a:cubicBezTo>
                  <a:lnTo>
                    <a:pt x="674" y="1422"/>
                  </a:lnTo>
                  <a:cubicBezTo>
                    <a:pt x="690" y="1455"/>
                    <a:pt x="723" y="1472"/>
                    <a:pt x="764" y="1480"/>
                  </a:cubicBezTo>
                  <a:cubicBezTo>
                    <a:pt x="830" y="1472"/>
                    <a:pt x="879" y="1398"/>
                    <a:pt x="855" y="1332"/>
                  </a:cubicBezTo>
                  <a:lnTo>
                    <a:pt x="239" y="50"/>
                  </a:lnTo>
                  <a:cubicBezTo>
                    <a:pt x="228" y="14"/>
                    <a:pt x="199" y="0"/>
                    <a:pt x="1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11673250" y="2748550"/>
              <a:ext cx="41900" cy="8975"/>
            </a:xfrm>
            <a:custGeom>
              <a:avLst/>
              <a:gdLst/>
              <a:ahLst/>
              <a:cxnLst/>
              <a:rect l="l" t="t" r="r" b="b"/>
              <a:pathLst>
                <a:path w="1676" h="359" extrusionOk="0">
                  <a:moveTo>
                    <a:pt x="1570" y="1"/>
                  </a:moveTo>
                  <a:cubicBezTo>
                    <a:pt x="1562" y="1"/>
                    <a:pt x="1554" y="2"/>
                    <a:pt x="1545" y="5"/>
                  </a:cubicBezTo>
                  <a:lnTo>
                    <a:pt x="132" y="153"/>
                  </a:lnTo>
                  <a:cubicBezTo>
                    <a:pt x="0" y="153"/>
                    <a:pt x="8" y="359"/>
                    <a:pt x="148" y="359"/>
                  </a:cubicBezTo>
                  <a:lnTo>
                    <a:pt x="156" y="351"/>
                  </a:lnTo>
                  <a:lnTo>
                    <a:pt x="1570" y="203"/>
                  </a:lnTo>
                  <a:cubicBezTo>
                    <a:pt x="1572" y="203"/>
                    <a:pt x="1574" y="203"/>
                    <a:pt x="1575" y="203"/>
                  </a:cubicBezTo>
                  <a:cubicBezTo>
                    <a:pt x="1675" y="203"/>
                    <a:pt x="1661" y="1"/>
                    <a:pt x="15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11709675" y="2768950"/>
              <a:ext cx="42075" cy="8925"/>
            </a:xfrm>
            <a:custGeom>
              <a:avLst/>
              <a:gdLst/>
              <a:ahLst/>
              <a:cxnLst/>
              <a:rect l="l" t="t" r="r" b="b"/>
              <a:pathLst>
                <a:path w="1683" h="357" extrusionOk="0">
                  <a:moveTo>
                    <a:pt x="1571" y="0"/>
                  </a:moveTo>
                  <a:cubicBezTo>
                    <a:pt x="1565" y="0"/>
                    <a:pt x="1558" y="1"/>
                    <a:pt x="1551" y="3"/>
                  </a:cubicBezTo>
                  <a:lnTo>
                    <a:pt x="137" y="151"/>
                  </a:lnTo>
                  <a:cubicBezTo>
                    <a:pt x="0" y="159"/>
                    <a:pt x="14" y="357"/>
                    <a:pt x="138" y="357"/>
                  </a:cubicBezTo>
                  <a:cubicBezTo>
                    <a:pt x="141" y="357"/>
                    <a:pt x="143" y="357"/>
                    <a:pt x="146" y="356"/>
                  </a:cubicBezTo>
                  <a:lnTo>
                    <a:pt x="162" y="356"/>
                  </a:lnTo>
                  <a:lnTo>
                    <a:pt x="1567" y="208"/>
                  </a:lnTo>
                  <a:cubicBezTo>
                    <a:pt x="1569" y="209"/>
                    <a:pt x="1571" y="209"/>
                    <a:pt x="1573" y="209"/>
                  </a:cubicBezTo>
                  <a:cubicBezTo>
                    <a:pt x="1682" y="209"/>
                    <a:pt x="1667" y="0"/>
                    <a:pt x="1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11732900" y="2799400"/>
              <a:ext cx="42550" cy="8875"/>
            </a:xfrm>
            <a:custGeom>
              <a:avLst/>
              <a:gdLst/>
              <a:ahLst/>
              <a:cxnLst/>
              <a:rect l="l" t="t" r="r" b="b"/>
              <a:pathLst>
                <a:path w="1702" h="355" extrusionOk="0">
                  <a:moveTo>
                    <a:pt x="1565" y="0"/>
                  </a:moveTo>
                  <a:cubicBezTo>
                    <a:pt x="1560" y="0"/>
                    <a:pt x="1556" y="1"/>
                    <a:pt x="1551" y="1"/>
                  </a:cubicBezTo>
                  <a:lnTo>
                    <a:pt x="137" y="149"/>
                  </a:lnTo>
                  <a:cubicBezTo>
                    <a:pt x="0" y="157"/>
                    <a:pt x="5" y="355"/>
                    <a:pt x="137" y="355"/>
                  </a:cubicBezTo>
                  <a:cubicBezTo>
                    <a:pt x="140" y="355"/>
                    <a:pt x="143" y="355"/>
                    <a:pt x="145" y="355"/>
                  </a:cubicBezTo>
                  <a:lnTo>
                    <a:pt x="153" y="355"/>
                  </a:lnTo>
                  <a:lnTo>
                    <a:pt x="1567" y="207"/>
                  </a:lnTo>
                  <a:cubicBezTo>
                    <a:pt x="1701" y="191"/>
                    <a:pt x="1684" y="0"/>
                    <a:pt x="15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11707950" y="2819525"/>
              <a:ext cx="41825" cy="8875"/>
            </a:xfrm>
            <a:custGeom>
              <a:avLst/>
              <a:gdLst/>
              <a:ahLst/>
              <a:cxnLst/>
              <a:rect l="l" t="t" r="r" b="b"/>
              <a:pathLst>
                <a:path w="1673" h="355" extrusionOk="0">
                  <a:moveTo>
                    <a:pt x="1529" y="1"/>
                  </a:moveTo>
                  <a:cubicBezTo>
                    <a:pt x="1524" y="1"/>
                    <a:pt x="1518" y="1"/>
                    <a:pt x="1513" y="2"/>
                  </a:cubicBezTo>
                  <a:lnTo>
                    <a:pt x="108" y="150"/>
                  </a:lnTo>
                  <a:cubicBezTo>
                    <a:pt x="1" y="182"/>
                    <a:pt x="9" y="330"/>
                    <a:pt x="116" y="355"/>
                  </a:cubicBezTo>
                  <a:lnTo>
                    <a:pt x="124" y="355"/>
                  </a:lnTo>
                  <a:lnTo>
                    <a:pt x="1538" y="207"/>
                  </a:lnTo>
                  <a:cubicBezTo>
                    <a:pt x="1672" y="191"/>
                    <a:pt x="1654" y="1"/>
                    <a:pt x="15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11751100" y="2810000"/>
              <a:ext cx="10500" cy="39575"/>
            </a:xfrm>
            <a:custGeom>
              <a:avLst/>
              <a:gdLst/>
              <a:ahLst/>
              <a:cxnLst/>
              <a:rect l="l" t="t" r="r" b="b"/>
              <a:pathLst>
                <a:path w="420" h="1583" extrusionOk="0">
                  <a:moveTo>
                    <a:pt x="312" y="0"/>
                  </a:moveTo>
                  <a:cubicBezTo>
                    <a:pt x="274" y="0"/>
                    <a:pt x="237" y="20"/>
                    <a:pt x="223" y="62"/>
                  </a:cubicBezTo>
                  <a:lnTo>
                    <a:pt x="1" y="1467"/>
                  </a:lnTo>
                  <a:cubicBezTo>
                    <a:pt x="1" y="1525"/>
                    <a:pt x="34" y="1574"/>
                    <a:pt x="91" y="1582"/>
                  </a:cubicBezTo>
                  <a:lnTo>
                    <a:pt x="108" y="1582"/>
                  </a:lnTo>
                  <a:cubicBezTo>
                    <a:pt x="149" y="1582"/>
                    <a:pt x="190" y="1550"/>
                    <a:pt x="198" y="1500"/>
                  </a:cubicBezTo>
                  <a:lnTo>
                    <a:pt x="420" y="95"/>
                  </a:lnTo>
                  <a:cubicBezTo>
                    <a:pt x="415" y="34"/>
                    <a:pt x="363" y="0"/>
                    <a:pt x="3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11181600" y="2692375"/>
              <a:ext cx="417100" cy="310450"/>
            </a:xfrm>
            <a:custGeom>
              <a:avLst/>
              <a:gdLst/>
              <a:ahLst/>
              <a:cxnLst/>
              <a:rect l="l" t="t" r="r" b="b"/>
              <a:pathLst>
                <a:path w="16684" h="12418" extrusionOk="0">
                  <a:moveTo>
                    <a:pt x="8342" y="1"/>
                  </a:moveTo>
                  <a:cubicBezTo>
                    <a:pt x="8194" y="2205"/>
                    <a:pt x="7358" y="2512"/>
                    <a:pt x="6903" y="2512"/>
                  </a:cubicBezTo>
                  <a:cubicBezTo>
                    <a:pt x="6727" y="2512"/>
                    <a:pt x="6608" y="2466"/>
                    <a:pt x="6608" y="2466"/>
                  </a:cubicBezTo>
                  <a:lnTo>
                    <a:pt x="6608" y="2466"/>
                  </a:lnTo>
                  <a:cubicBezTo>
                    <a:pt x="6822" y="3600"/>
                    <a:pt x="6222" y="3888"/>
                    <a:pt x="5910" y="3962"/>
                  </a:cubicBezTo>
                  <a:cubicBezTo>
                    <a:pt x="5737" y="3715"/>
                    <a:pt x="5597" y="3452"/>
                    <a:pt x="5499" y="3165"/>
                  </a:cubicBezTo>
                  <a:cubicBezTo>
                    <a:pt x="5499" y="3165"/>
                    <a:pt x="5268" y="4436"/>
                    <a:pt x="4328" y="4436"/>
                  </a:cubicBezTo>
                  <a:cubicBezTo>
                    <a:pt x="4063" y="4436"/>
                    <a:pt x="3742" y="4335"/>
                    <a:pt x="3354" y="4077"/>
                  </a:cubicBezTo>
                  <a:cubicBezTo>
                    <a:pt x="3354" y="4077"/>
                    <a:pt x="3354" y="5234"/>
                    <a:pt x="1737" y="5234"/>
                  </a:cubicBezTo>
                  <a:cubicBezTo>
                    <a:pt x="1292" y="5234"/>
                    <a:pt x="724" y="5147"/>
                    <a:pt x="1" y="4923"/>
                  </a:cubicBezTo>
                  <a:lnTo>
                    <a:pt x="1" y="4923"/>
                  </a:lnTo>
                  <a:cubicBezTo>
                    <a:pt x="3494" y="6156"/>
                    <a:pt x="2302" y="7742"/>
                    <a:pt x="2302" y="7742"/>
                  </a:cubicBezTo>
                  <a:cubicBezTo>
                    <a:pt x="4151" y="7906"/>
                    <a:pt x="3789" y="9270"/>
                    <a:pt x="3789" y="9270"/>
                  </a:cubicBezTo>
                  <a:cubicBezTo>
                    <a:pt x="4077" y="9040"/>
                    <a:pt x="4397" y="8851"/>
                    <a:pt x="4743" y="8720"/>
                  </a:cubicBezTo>
                  <a:lnTo>
                    <a:pt x="4743" y="8720"/>
                  </a:lnTo>
                  <a:cubicBezTo>
                    <a:pt x="4743" y="9024"/>
                    <a:pt x="4562" y="9353"/>
                    <a:pt x="4011" y="9648"/>
                  </a:cubicBezTo>
                  <a:cubicBezTo>
                    <a:pt x="4011" y="9648"/>
                    <a:pt x="5392" y="10363"/>
                    <a:pt x="3329" y="12418"/>
                  </a:cubicBezTo>
                  <a:cubicBezTo>
                    <a:pt x="4260" y="11565"/>
                    <a:pt x="4926" y="11314"/>
                    <a:pt x="5387" y="11314"/>
                  </a:cubicBezTo>
                  <a:cubicBezTo>
                    <a:pt x="6046" y="11314"/>
                    <a:pt x="6288" y="11826"/>
                    <a:pt x="6288" y="11826"/>
                  </a:cubicBezTo>
                  <a:cubicBezTo>
                    <a:pt x="6660" y="11252"/>
                    <a:pt x="7038" y="11093"/>
                    <a:pt x="7343" y="11093"/>
                  </a:cubicBezTo>
                  <a:cubicBezTo>
                    <a:pt x="7718" y="11093"/>
                    <a:pt x="7980" y="11333"/>
                    <a:pt x="7980" y="11333"/>
                  </a:cubicBezTo>
                  <a:cubicBezTo>
                    <a:pt x="7890" y="10857"/>
                    <a:pt x="7915" y="10363"/>
                    <a:pt x="8054" y="9895"/>
                  </a:cubicBezTo>
                  <a:cubicBezTo>
                    <a:pt x="8194" y="10363"/>
                    <a:pt x="8219" y="10857"/>
                    <a:pt x="8120" y="11333"/>
                  </a:cubicBezTo>
                  <a:cubicBezTo>
                    <a:pt x="8120" y="11333"/>
                    <a:pt x="8383" y="11093"/>
                    <a:pt x="8758" y="11093"/>
                  </a:cubicBezTo>
                  <a:cubicBezTo>
                    <a:pt x="9062" y="11093"/>
                    <a:pt x="9441" y="11252"/>
                    <a:pt x="9813" y="11826"/>
                  </a:cubicBezTo>
                  <a:cubicBezTo>
                    <a:pt x="9813" y="11826"/>
                    <a:pt x="10055" y="11314"/>
                    <a:pt x="10714" y="11314"/>
                  </a:cubicBezTo>
                  <a:cubicBezTo>
                    <a:pt x="11175" y="11314"/>
                    <a:pt x="11841" y="11565"/>
                    <a:pt x="12771" y="12418"/>
                  </a:cubicBezTo>
                  <a:cubicBezTo>
                    <a:pt x="10717" y="10363"/>
                    <a:pt x="12089" y="9648"/>
                    <a:pt x="12089" y="9648"/>
                  </a:cubicBezTo>
                  <a:cubicBezTo>
                    <a:pt x="11432" y="9287"/>
                    <a:pt x="11309" y="8884"/>
                    <a:pt x="11374" y="8547"/>
                  </a:cubicBezTo>
                  <a:lnTo>
                    <a:pt x="11374" y="8547"/>
                  </a:lnTo>
                  <a:cubicBezTo>
                    <a:pt x="11933" y="8662"/>
                    <a:pt x="12451" y="8909"/>
                    <a:pt x="12895" y="9262"/>
                  </a:cubicBezTo>
                  <a:cubicBezTo>
                    <a:pt x="12895" y="9262"/>
                    <a:pt x="12533" y="7898"/>
                    <a:pt x="14382" y="7734"/>
                  </a:cubicBezTo>
                  <a:cubicBezTo>
                    <a:pt x="14382" y="7734"/>
                    <a:pt x="13191" y="6148"/>
                    <a:pt x="16683" y="4915"/>
                  </a:cubicBezTo>
                  <a:lnTo>
                    <a:pt x="16683" y="4915"/>
                  </a:lnTo>
                  <a:cubicBezTo>
                    <a:pt x="15960" y="5138"/>
                    <a:pt x="15392" y="5226"/>
                    <a:pt x="14947" y="5226"/>
                  </a:cubicBezTo>
                  <a:cubicBezTo>
                    <a:pt x="13330" y="5226"/>
                    <a:pt x="13330" y="4069"/>
                    <a:pt x="13330" y="4069"/>
                  </a:cubicBezTo>
                  <a:cubicBezTo>
                    <a:pt x="12942" y="4327"/>
                    <a:pt x="12621" y="4427"/>
                    <a:pt x="12357" y="4427"/>
                  </a:cubicBezTo>
                  <a:cubicBezTo>
                    <a:pt x="11419" y="4427"/>
                    <a:pt x="11194" y="3156"/>
                    <a:pt x="11194" y="3156"/>
                  </a:cubicBezTo>
                  <a:cubicBezTo>
                    <a:pt x="11087" y="3452"/>
                    <a:pt x="10947" y="3732"/>
                    <a:pt x="10766" y="3995"/>
                  </a:cubicBezTo>
                  <a:cubicBezTo>
                    <a:pt x="10314" y="3970"/>
                    <a:pt x="9345" y="3797"/>
                    <a:pt x="9764" y="2483"/>
                  </a:cubicBezTo>
                  <a:lnTo>
                    <a:pt x="9764" y="2483"/>
                  </a:lnTo>
                  <a:cubicBezTo>
                    <a:pt x="9764" y="2483"/>
                    <a:pt x="9687" y="2505"/>
                    <a:pt x="9568" y="2505"/>
                  </a:cubicBezTo>
                  <a:cubicBezTo>
                    <a:pt x="9165" y="2505"/>
                    <a:pt x="8285" y="2249"/>
                    <a:pt x="8342"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11273250" y="2785250"/>
              <a:ext cx="221825" cy="206900"/>
            </a:xfrm>
            <a:custGeom>
              <a:avLst/>
              <a:gdLst/>
              <a:ahLst/>
              <a:cxnLst/>
              <a:rect l="l" t="t" r="r" b="b"/>
              <a:pathLst>
                <a:path w="8873" h="8276" extrusionOk="0">
                  <a:moveTo>
                    <a:pt x="4479" y="0"/>
                  </a:moveTo>
                  <a:cubicBezTo>
                    <a:pt x="4421" y="0"/>
                    <a:pt x="4372" y="50"/>
                    <a:pt x="4372" y="107"/>
                  </a:cubicBezTo>
                  <a:lnTo>
                    <a:pt x="4356" y="1290"/>
                  </a:lnTo>
                  <a:lnTo>
                    <a:pt x="3402" y="502"/>
                  </a:lnTo>
                  <a:cubicBezTo>
                    <a:pt x="3382" y="488"/>
                    <a:pt x="3360" y="481"/>
                    <a:pt x="3338" y="481"/>
                  </a:cubicBezTo>
                  <a:cubicBezTo>
                    <a:pt x="3308" y="481"/>
                    <a:pt x="3278" y="494"/>
                    <a:pt x="3254" y="518"/>
                  </a:cubicBezTo>
                  <a:cubicBezTo>
                    <a:pt x="3221" y="559"/>
                    <a:pt x="3230" y="625"/>
                    <a:pt x="3271" y="658"/>
                  </a:cubicBezTo>
                  <a:lnTo>
                    <a:pt x="4347" y="1545"/>
                  </a:lnTo>
                  <a:lnTo>
                    <a:pt x="4331" y="2737"/>
                  </a:lnTo>
                  <a:lnTo>
                    <a:pt x="3402" y="1964"/>
                  </a:lnTo>
                  <a:cubicBezTo>
                    <a:pt x="3385" y="1956"/>
                    <a:pt x="3367" y="1952"/>
                    <a:pt x="3351" y="1952"/>
                  </a:cubicBezTo>
                  <a:cubicBezTo>
                    <a:pt x="3267" y="1952"/>
                    <a:pt x="3209" y="2045"/>
                    <a:pt x="3271" y="2120"/>
                  </a:cubicBezTo>
                  <a:lnTo>
                    <a:pt x="4323" y="2992"/>
                  </a:lnTo>
                  <a:lnTo>
                    <a:pt x="4306" y="4364"/>
                  </a:lnTo>
                  <a:lnTo>
                    <a:pt x="3419" y="3879"/>
                  </a:lnTo>
                  <a:lnTo>
                    <a:pt x="2802" y="2605"/>
                  </a:lnTo>
                  <a:cubicBezTo>
                    <a:pt x="2785" y="2571"/>
                    <a:pt x="2753" y="2553"/>
                    <a:pt x="2718" y="2553"/>
                  </a:cubicBezTo>
                  <a:cubicBezTo>
                    <a:pt x="2702" y="2553"/>
                    <a:pt x="2686" y="2557"/>
                    <a:pt x="2671" y="2564"/>
                  </a:cubicBezTo>
                  <a:cubicBezTo>
                    <a:pt x="2622" y="2589"/>
                    <a:pt x="2597" y="2646"/>
                    <a:pt x="2622" y="2696"/>
                  </a:cubicBezTo>
                  <a:lnTo>
                    <a:pt x="3115" y="3706"/>
                  </a:lnTo>
                  <a:lnTo>
                    <a:pt x="3115" y="3706"/>
                  </a:lnTo>
                  <a:lnTo>
                    <a:pt x="1882" y="3024"/>
                  </a:lnTo>
                  <a:lnTo>
                    <a:pt x="1882" y="3016"/>
                  </a:lnTo>
                  <a:lnTo>
                    <a:pt x="1266" y="1742"/>
                  </a:lnTo>
                  <a:cubicBezTo>
                    <a:pt x="1241" y="1713"/>
                    <a:pt x="1210" y="1700"/>
                    <a:pt x="1180" y="1700"/>
                  </a:cubicBezTo>
                  <a:cubicBezTo>
                    <a:pt x="1118" y="1700"/>
                    <a:pt x="1063" y="1753"/>
                    <a:pt x="1085" y="1825"/>
                  </a:cubicBezTo>
                  <a:lnTo>
                    <a:pt x="1578" y="2860"/>
                  </a:lnTo>
                  <a:lnTo>
                    <a:pt x="279" y="2145"/>
                  </a:lnTo>
                  <a:cubicBezTo>
                    <a:pt x="266" y="2132"/>
                    <a:pt x="251" y="2127"/>
                    <a:pt x="236" y="2127"/>
                  </a:cubicBezTo>
                  <a:cubicBezTo>
                    <a:pt x="157" y="2127"/>
                    <a:pt x="84" y="2290"/>
                    <a:pt x="181" y="2318"/>
                  </a:cubicBezTo>
                  <a:lnTo>
                    <a:pt x="1266" y="2918"/>
                  </a:lnTo>
                  <a:lnTo>
                    <a:pt x="140" y="3041"/>
                  </a:lnTo>
                  <a:cubicBezTo>
                    <a:pt x="0" y="3041"/>
                    <a:pt x="8" y="3246"/>
                    <a:pt x="148" y="3246"/>
                  </a:cubicBezTo>
                  <a:lnTo>
                    <a:pt x="156" y="3246"/>
                  </a:lnTo>
                  <a:lnTo>
                    <a:pt x="1570" y="3098"/>
                  </a:lnTo>
                  <a:lnTo>
                    <a:pt x="2745" y="3748"/>
                  </a:lnTo>
                  <a:lnTo>
                    <a:pt x="1594" y="3863"/>
                  </a:lnTo>
                  <a:cubicBezTo>
                    <a:pt x="1465" y="3871"/>
                    <a:pt x="1471" y="4068"/>
                    <a:pt x="1603" y="4068"/>
                  </a:cubicBezTo>
                  <a:cubicBezTo>
                    <a:pt x="1605" y="4068"/>
                    <a:pt x="1608" y="4068"/>
                    <a:pt x="1611" y="4068"/>
                  </a:cubicBezTo>
                  <a:lnTo>
                    <a:pt x="1619" y="4068"/>
                  </a:lnTo>
                  <a:lnTo>
                    <a:pt x="3032" y="3920"/>
                  </a:lnTo>
                  <a:lnTo>
                    <a:pt x="3049" y="3920"/>
                  </a:lnTo>
                  <a:lnTo>
                    <a:pt x="4290" y="4610"/>
                  </a:lnTo>
                  <a:lnTo>
                    <a:pt x="4290" y="4643"/>
                  </a:lnTo>
                  <a:lnTo>
                    <a:pt x="3904" y="4939"/>
                  </a:lnTo>
                  <a:lnTo>
                    <a:pt x="2523" y="5087"/>
                  </a:lnTo>
                  <a:cubicBezTo>
                    <a:pt x="2474" y="5095"/>
                    <a:pt x="2433" y="5145"/>
                    <a:pt x="2433" y="5194"/>
                  </a:cubicBezTo>
                  <a:cubicBezTo>
                    <a:pt x="2441" y="5251"/>
                    <a:pt x="2482" y="5284"/>
                    <a:pt x="2539" y="5284"/>
                  </a:cubicBezTo>
                  <a:lnTo>
                    <a:pt x="2548" y="5284"/>
                  </a:lnTo>
                  <a:lnTo>
                    <a:pt x="3608" y="5177"/>
                  </a:lnTo>
                  <a:lnTo>
                    <a:pt x="2876" y="5744"/>
                  </a:lnTo>
                  <a:lnTo>
                    <a:pt x="1496" y="5892"/>
                  </a:lnTo>
                  <a:cubicBezTo>
                    <a:pt x="1359" y="5900"/>
                    <a:pt x="1372" y="6098"/>
                    <a:pt x="1496" y="6098"/>
                  </a:cubicBezTo>
                  <a:cubicBezTo>
                    <a:pt x="1499" y="6098"/>
                    <a:pt x="1501" y="6098"/>
                    <a:pt x="1504" y="6098"/>
                  </a:cubicBezTo>
                  <a:lnTo>
                    <a:pt x="1520" y="6098"/>
                  </a:lnTo>
                  <a:lnTo>
                    <a:pt x="2580" y="5983"/>
                  </a:lnTo>
                  <a:lnTo>
                    <a:pt x="2128" y="6336"/>
                  </a:lnTo>
                  <a:cubicBezTo>
                    <a:pt x="2087" y="6369"/>
                    <a:pt x="2079" y="6427"/>
                    <a:pt x="2112" y="6476"/>
                  </a:cubicBezTo>
                  <a:cubicBezTo>
                    <a:pt x="2137" y="6501"/>
                    <a:pt x="2161" y="6509"/>
                    <a:pt x="2194" y="6509"/>
                  </a:cubicBezTo>
                  <a:cubicBezTo>
                    <a:pt x="2219" y="6509"/>
                    <a:pt x="2235" y="6501"/>
                    <a:pt x="2252" y="6492"/>
                  </a:cubicBezTo>
                  <a:lnTo>
                    <a:pt x="2967" y="5942"/>
                  </a:lnTo>
                  <a:cubicBezTo>
                    <a:pt x="2975" y="5933"/>
                    <a:pt x="2983" y="5925"/>
                    <a:pt x="2991" y="5917"/>
                  </a:cubicBezTo>
                  <a:lnTo>
                    <a:pt x="3304" y="5679"/>
                  </a:lnTo>
                  <a:lnTo>
                    <a:pt x="3123" y="6829"/>
                  </a:lnTo>
                  <a:cubicBezTo>
                    <a:pt x="3115" y="6887"/>
                    <a:pt x="3156" y="6936"/>
                    <a:pt x="3205" y="6944"/>
                  </a:cubicBezTo>
                  <a:lnTo>
                    <a:pt x="3221" y="6944"/>
                  </a:lnTo>
                  <a:cubicBezTo>
                    <a:pt x="3279" y="6944"/>
                    <a:pt x="3320" y="6911"/>
                    <a:pt x="3328" y="6862"/>
                  </a:cubicBezTo>
                  <a:lnTo>
                    <a:pt x="3534" y="5498"/>
                  </a:lnTo>
                  <a:lnTo>
                    <a:pt x="4290" y="4906"/>
                  </a:lnTo>
                  <a:lnTo>
                    <a:pt x="4240" y="8169"/>
                  </a:lnTo>
                  <a:cubicBezTo>
                    <a:pt x="4240" y="8226"/>
                    <a:pt x="4282" y="8276"/>
                    <a:pt x="4339" y="8276"/>
                  </a:cubicBezTo>
                  <a:cubicBezTo>
                    <a:pt x="4397" y="8276"/>
                    <a:pt x="4446" y="8226"/>
                    <a:pt x="4446" y="8169"/>
                  </a:cubicBezTo>
                  <a:lnTo>
                    <a:pt x="4495" y="4832"/>
                  </a:lnTo>
                  <a:lnTo>
                    <a:pt x="5350" y="5490"/>
                  </a:lnTo>
                  <a:lnTo>
                    <a:pt x="5555" y="6854"/>
                  </a:lnTo>
                  <a:cubicBezTo>
                    <a:pt x="5564" y="6903"/>
                    <a:pt x="5605" y="6944"/>
                    <a:pt x="5654" y="6944"/>
                  </a:cubicBezTo>
                  <a:lnTo>
                    <a:pt x="5670" y="6944"/>
                  </a:lnTo>
                  <a:cubicBezTo>
                    <a:pt x="5720" y="6936"/>
                    <a:pt x="5761" y="6879"/>
                    <a:pt x="5753" y="6829"/>
                  </a:cubicBezTo>
                  <a:lnTo>
                    <a:pt x="5580" y="5671"/>
                  </a:lnTo>
                  <a:lnTo>
                    <a:pt x="5884" y="5917"/>
                  </a:lnTo>
                  <a:cubicBezTo>
                    <a:pt x="5892" y="5925"/>
                    <a:pt x="5900" y="5933"/>
                    <a:pt x="5917" y="5933"/>
                  </a:cubicBezTo>
                  <a:lnTo>
                    <a:pt x="6624" y="6492"/>
                  </a:lnTo>
                  <a:cubicBezTo>
                    <a:pt x="6640" y="6501"/>
                    <a:pt x="6665" y="6509"/>
                    <a:pt x="6681" y="6509"/>
                  </a:cubicBezTo>
                  <a:cubicBezTo>
                    <a:pt x="6714" y="6509"/>
                    <a:pt x="6747" y="6492"/>
                    <a:pt x="6763" y="6468"/>
                  </a:cubicBezTo>
                  <a:cubicBezTo>
                    <a:pt x="6796" y="6427"/>
                    <a:pt x="6788" y="6361"/>
                    <a:pt x="6747" y="6328"/>
                  </a:cubicBezTo>
                  <a:lnTo>
                    <a:pt x="6303" y="5983"/>
                  </a:lnTo>
                  <a:lnTo>
                    <a:pt x="6303" y="5983"/>
                  </a:lnTo>
                  <a:lnTo>
                    <a:pt x="7363" y="6098"/>
                  </a:lnTo>
                  <a:lnTo>
                    <a:pt x="7371" y="6098"/>
                  </a:lnTo>
                  <a:cubicBezTo>
                    <a:pt x="7503" y="6098"/>
                    <a:pt x="7519" y="5892"/>
                    <a:pt x="7380" y="5892"/>
                  </a:cubicBezTo>
                  <a:lnTo>
                    <a:pt x="5999" y="5744"/>
                  </a:lnTo>
                  <a:lnTo>
                    <a:pt x="5268" y="5177"/>
                  </a:lnTo>
                  <a:lnTo>
                    <a:pt x="6328" y="5284"/>
                  </a:lnTo>
                  <a:lnTo>
                    <a:pt x="6344" y="5284"/>
                  </a:lnTo>
                  <a:cubicBezTo>
                    <a:pt x="6394" y="5284"/>
                    <a:pt x="6435" y="5243"/>
                    <a:pt x="6443" y="5194"/>
                  </a:cubicBezTo>
                  <a:cubicBezTo>
                    <a:pt x="6451" y="5136"/>
                    <a:pt x="6410" y="5087"/>
                    <a:pt x="6352" y="5087"/>
                  </a:cubicBezTo>
                  <a:lnTo>
                    <a:pt x="4972" y="4939"/>
                  </a:lnTo>
                  <a:lnTo>
                    <a:pt x="4577" y="4627"/>
                  </a:lnTo>
                  <a:cubicBezTo>
                    <a:pt x="4577" y="4627"/>
                    <a:pt x="4577" y="4619"/>
                    <a:pt x="4577" y="4619"/>
                  </a:cubicBezTo>
                  <a:lnTo>
                    <a:pt x="5835" y="3920"/>
                  </a:lnTo>
                  <a:lnTo>
                    <a:pt x="5851" y="3920"/>
                  </a:lnTo>
                  <a:lnTo>
                    <a:pt x="7265" y="4068"/>
                  </a:lnTo>
                  <a:lnTo>
                    <a:pt x="7273" y="4068"/>
                  </a:lnTo>
                  <a:cubicBezTo>
                    <a:pt x="7276" y="4068"/>
                    <a:pt x="7278" y="4068"/>
                    <a:pt x="7281" y="4068"/>
                  </a:cubicBezTo>
                  <a:cubicBezTo>
                    <a:pt x="7413" y="4068"/>
                    <a:pt x="7418" y="3871"/>
                    <a:pt x="7281" y="3863"/>
                  </a:cubicBezTo>
                  <a:lnTo>
                    <a:pt x="6139" y="3739"/>
                  </a:lnTo>
                  <a:lnTo>
                    <a:pt x="7306" y="3090"/>
                  </a:lnTo>
                  <a:lnTo>
                    <a:pt x="8719" y="3238"/>
                  </a:lnTo>
                  <a:lnTo>
                    <a:pt x="8727" y="3238"/>
                  </a:lnTo>
                  <a:cubicBezTo>
                    <a:pt x="8730" y="3238"/>
                    <a:pt x="8733" y="3238"/>
                    <a:pt x="8735" y="3238"/>
                  </a:cubicBezTo>
                  <a:cubicBezTo>
                    <a:pt x="8867" y="3238"/>
                    <a:pt x="8873" y="3041"/>
                    <a:pt x="8744" y="3033"/>
                  </a:cubicBezTo>
                  <a:lnTo>
                    <a:pt x="7618" y="2918"/>
                  </a:lnTo>
                  <a:lnTo>
                    <a:pt x="8703" y="2309"/>
                  </a:lnTo>
                  <a:cubicBezTo>
                    <a:pt x="8800" y="2282"/>
                    <a:pt x="8727" y="2119"/>
                    <a:pt x="8647" y="2119"/>
                  </a:cubicBezTo>
                  <a:cubicBezTo>
                    <a:pt x="8633" y="2119"/>
                    <a:pt x="8618" y="2124"/>
                    <a:pt x="8604" y="2137"/>
                  </a:cubicBezTo>
                  <a:lnTo>
                    <a:pt x="7306" y="2860"/>
                  </a:lnTo>
                  <a:lnTo>
                    <a:pt x="7799" y="1825"/>
                  </a:lnTo>
                  <a:cubicBezTo>
                    <a:pt x="7850" y="1756"/>
                    <a:pt x="7760" y="1684"/>
                    <a:pt x="7688" y="1684"/>
                  </a:cubicBezTo>
                  <a:cubicBezTo>
                    <a:pt x="7656" y="1684"/>
                    <a:pt x="7628" y="1699"/>
                    <a:pt x="7618" y="1734"/>
                  </a:cubicBezTo>
                  <a:lnTo>
                    <a:pt x="7002" y="3016"/>
                  </a:lnTo>
                  <a:lnTo>
                    <a:pt x="7002" y="3024"/>
                  </a:lnTo>
                  <a:lnTo>
                    <a:pt x="5769" y="3706"/>
                  </a:lnTo>
                  <a:lnTo>
                    <a:pt x="5769" y="3706"/>
                  </a:lnTo>
                  <a:lnTo>
                    <a:pt x="6262" y="2696"/>
                  </a:lnTo>
                  <a:cubicBezTo>
                    <a:pt x="6313" y="2628"/>
                    <a:pt x="6219" y="2555"/>
                    <a:pt x="6148" y="2555"/>
                  </a:cubicBezTo>
                  <a:cubicBezTo>
                    <a:pt x="6116" y="2555"/>
                    <a:pt x="6089" y="2570"/>
                    <a:pt x="6081" y="2605"/>
                  </a:cubicBezTo>
                  <a:lnTo>
                    <a:pt x="5465" y="3879"/>
                  </a:lnTo>
                  <a:lnTo>
                    <a:pt x="4503" y="4405"/>
                  </a:lnTo>
                  <a:lnTo>
                    <a:pt x="4528" y="3008"/>
                  </a:lnTo>
                  <a:lnTo>
                    <a:pt x="5613" y="2120"/>
                  </a:lnTo>
                  <a:cubicBezTo>
                    <a:pt x="5699" y="2074"/>
                    <a:pt x="5609" y="1937"/>
                    <a:pt x="5532" y="1937"/>
                  </a:cubicBezTo>
                  <a:cubicBezTo>
                    <a:pt x="5514" y="1937"/>
                    <a:pt x="5496" y="1945"/>
                    <a:pt x="5481" y="1964"/>
                  </a:cubicBezTo>
                  <a:lnTo>
                    <a:pt x="4536" y="2745"/>
                  </a:lnTo>
                  <a:lnTo>
                    <a:pt x="4536" y="2745"/>
                  </a:lnTo>
                  <a:lnTo>
                    <a:pt x="4553" y="1529"/>
                  </a:lnTo>
                  <a:lnTo>
                    <a:pt x="5613" y="658"/>
                  </a:lnTo>
                  <a:cubicBezTo>
                    <a:pt x="5699" y="611"/>
                    <a:pt x="5609" y="474"/>
                    <a:pt x="5532" y="474"/>
                  </a:cubicBezTo>
                  <a:cubicBezTo>
                    <a:pt x="5514" y="474"/>
                    <a:pt x="5496" y="482"/>
                    <a:pt x="5481" y="502"/>
                  </a:cubicBezTo>
                  <a:lnTo>
                    <a:pt x="4561" y="1266"/>
                  </a:lnTo>
                  <a:lnTo>
                    <a:pt x="4577" y="107"/>
                  </a:lnTo>
                  <a:cubicBezTo>
                    <a:pt x="4577" y="50"/>
                    <a:pt x="4536" y="0"/>
                    <a:pt x="44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11803500" y="2684175"/>
              <a:ext cx="381950" cy="332825"/>
            </a:xfrm>
            <a:custGeom>
              <a:avLst/>
              <a:gdLst/>
              <a:ahLst/>
              <a:cxnLst/>
              <a:rect l="l" t="t" r="r" b="b"/>
              <a:pathLst>
                <a:path w="15278" h="13313" extrusionOk="0">
                  <a:moveTo>
                    <a:pt x="1389" y="0"/>
                  </a:moveTo>
                  <a:cubicBezTo>
                    <a:pt x="3608" y="2959"/>
                    <a:pt x="1742" y="3624"/>
                    <a:pt x="1742" y="3624"/>
                  </a:cubicBezTo>
                  <a:cubicBezTo>
                    <a:pt x="3189" y="4775"/>
                    <a:pt x="2129" y="5711"/>
                    <a:pt x="2129" y="5711"/>
                  </a:cubicBezTo>
                  <a:cubicBezTo>
                    <a:pt x="2343" y="5693"/>
                    <a:pt x="2436" y="5675"/>
                    <a:pt x="2535" y="5675"/>
                  </a:cubicBezTo>
                  <a:cubicBezTo>
                    <a:pt x="2615" y="5675"/>
                    <a:pt x="2698" y="5687"/>
                    <a:pt x="2852" y="5720"/>
                  </a:cubicBezTo>
                  <a:cubicBezTo>
                    <a:pt x="2697" y="5948"/>
                    <a:pt x="2721" y="6164"/>
                    <a:pt x="2275" y="6164"/>
                  </a:cubicBezTo>
                  <a:cubicBezTo>
                    <a:pt x="2225" y="6164"/>
                    <a:pt x="2168" y="6161"/>
                    <a:pt x="2104" y="6155"/>
                  </a:cubicBezTo>
                  <a:lnTo>
                    <a:pt x="2104" y="6155"/>
                  </a:lnTo>
                  <a:cubicBezTo>
                    <a:pt x="2104" y="6155"/>
                    <a:pt x="2852" y="7519"/>
                    <a:pt x="0" y="8086"/>
                  </a:cubicBezTo>
                  <a:cubicBezTo>
                    <a:pt x="387" y="8026"/>
                    <a:pt x="720" y="7999"/>
                    <a:pt x="1007" y="7999"/>
                  </a:cubicBezTo>
                  <a:cubicBezTo>
                    <a:pt x="2967" y="7999"/>
                    <a:pt x="2786" y="9237"/>
                    <a:pt x="2786" y="9237"/>
                  </a:cubicBezTo>
                  <a:cubicBezTo>
                    <a:pt x="3085" y="9106"/>
                    <a:pt x="3332" y="9054"/>
                    <a:pt x="3537" y="9054"/>
                  </a:cubicBezTo>
                  <a:cubicBezTo>
                    <a:pt x="4297" y="9054"/>
                    <a:pt x="4471" y="9763"/>
                    <a:pt x="4471" y="9763"/>
                  </a:cubicBezTo>
                  <a:cubicBezTo>
                    <a:pt x="4660" y="9311"/>
                    <a:pt x="4947" y="8916"/>
                    <a:pt x="5325" y="8604"/>
                  </a:cubicBezTo>
                  <a:lnTo>
                    <a:pt x="5325" y="8604"/>
                  </a:lnTo>
                  <a:cubicBezTo>
                    <a:pt x="5177" y="9073"/>
                    <a:pt x="4931" y="9492"/>
                    <a:pt x="4594" y="9837"/>
                  </a:cubicBezTo>
                  <a:cubicBezTo>
                    <a:pt x="4594" y="9837"/>
                    <a:pt x="4636" y="9830"/>
                    <a:pt x="4704" y="9830"/>
                  </a:cubicBezTo>
                  <a:cubicBezTo>
                    <a:pt x="4991" y="9830"/>
                    <a:pt x="5740" y="9948"/>
                    <a:pt x="5720" y="11185"/>
                  </a:cubicBezTo>
                  <a:cubicBezTo>
                    <a:pt x="5720" y="11185"/>
                    <a:pt x="5905" y="11073"/>
                    <a:pt x="6175" y="11073"/>
                  </a:cubicBezTo>
                  <a:cubicBezTo>
                    <a:pt x="6651" y="11073"/>
                    <a:pt x="7390" y="11417"/>
                    <a:pt x="7857" y="13313"/>
                  </a:cubicBezTo>
                  <a:cubicBezTo>
                    <a:pt x="7338" y="10751"/>
                    <a:pt x="8541" y="10624"/>
                    <a:pt x="8784" y="10624"/>
                  </a:cubicBezTo>
                  <a:cubicBezTo>
                    <a:pt x="8811" y="10624"/>
                    <a:pt x="8826" y="10626"/>
                    <a:pt x="8826" y="10626"/>
                  </a:cubicBezTo>
                  <a:cubicBezTo>
                    <a:pt x="8473" y="9960"/>
                    <a:pt x="8596" y="9566"/>
                    <a:pt x="8843" y="9319"/>
                  </a:cubicBezTo>
                  <a:cubicBezTo>
                    <a:pt x="9237" y="9722"/>
                    <a:pt x="9533" y="10215"/>
                    <a:pt x="9706" y="10757"/>
                  </a:cubicBezTo>
                  <a:cubicBezTo>
                    <a:pt x="9706" y="10757"/>
                    <a:pt x="9965" y="10001"/>
                    <a:pt x="10784" y="10001"/>
                  </a:cubicBezTo>
                  <a:cubicBezTo>
                    <a:pt x="11055" y="10001"/>
                    <a:pt x="11388" y="10084"/>
                    <a:pt x="11793" y="10305"/>
                  </a:cubicBezTo>
                  <a:cubicBezTo>
                    <a:pt x="11793" y="10305"/>
                    <a:pt x="11793" y="10305"/>
                    <a:pt x="11793" y="10305"/>
                  </a:cubicBezTo>
                  <a:cubicBezTo>
                    <a:pt x="11799" y="10305"/>
                    <a:pt x="11729" y="9000"/>
                    <a:pt x="13634" y="9000"/>
                  </a:cubicBezTo>
                  <a:cubicBezTo>
                    <a:pt x="14070" y="9000"/>
                    <a:pt x="14610" y="9069"/>
                    <a:pt x="15277" y="9237"/>
                  </a:cubicBezTo>
                  <a:cubicBezTo>
                    <a:pt x="11908" y="8243"/>
                    <a:pt x="12952" y="6681"/>
                    <a:pt x="12952" y="6681"/>
                  </a:cubicBezTo>
                  <a:cubicBezTo>
                    <a:pt x="10832" y="6681"/>
                    <a:pt x="11678" y="4734"/>
                    <a:pt x="11678" y="4734"/>
                  </a:cubicBezTo>
                  <a:lnTo>
                    <a:pt x="11678" y="4734"/>
                  </a:lnTo>
                  <a:cubicBezTo>
                    <a:pt x="11423" y="4923"/>
                    <a:pt x="11152" y="5070"/>
                    <a:pt x="10856" y="5186"/>
                  </a:cubicBezTo>
                  <a:cubicBezTo>
                    <a:pt x="10494" y="4923"/>
                    <a:pt x="9779" y="4232"/>
                    <a:pt x="10856" y="3378"/>
                  </a:cubicBezTo>
                  <a:cubicBezTo>
                    <a:pt x="10856" y="3378"/>
                    <a:pt x="9377" y="2901"/>
                    <a:pt x="11053" y="526"/>
                  </a:cubicBezTo>
                  <a:lnTo>
                    <a:pt x="11053" y="526"/>
                  </a:lnTo>
                  <a:cubicBezTo>
                    <a:pt x="10168" y="1680"/>
                    <a:pt x="9491" y="1983"/>
                    <a:pt x="9023" y="1983"/>
                  </a:cubicBezTo>
                  <a:cubicBezTo>
                    <a:pt x="8504" y="1983"/>
                    <a:pt x="8243" y="1611"/>
                    <a:pt x="8243" y="1611"/>
                  </a:cubicBezTo>
                  <a:cubicBezTo>
                    <a:pt x="7931" y="2354"/>
                    <a:pt x="7511" y="2532"/>
                    <a:pt x="7183" y="2532"/>
                  </a:cubicBezTo>
                  <a:cubicBezTo>
                    <a:pt x="7043" y="2532"/>
                    <a:pt x="6920" y="2500"/>
                    <a:pt x="6829" y="2465"/>
                  </a:cubicBezTo>
                  <a:cubicBezTo>
                    <a:pt x="6821" y="2170"/>
                    <a:pt x="6854" y="1866"/>
                    <a:pt x="6928" y="1578"/>
                  </a:cubicBezTo>
                  <a:lnTo>
                    <a:pt x="6928" y="1578"/>
                  </a:lnTo>
                  <a:cubicBezTo>
                    <a:pt x="6928" y="1578"/>
                    <a:pt x="6384" y="2146"/>
                    <a:pt x="5773" y="2146"/>
                  </a:cubicBezTo>
                  <a:cubicBezTo>
                    <a:pt x="5382" y="2146"/>
                    <a:pt x="4964" y="1914"/>
                    <a:pt x="4643" y="1151"/>
                  </a:cubicBezTo>
                  <a:cubicBezTo>
                    <a:pt x="4643" y="1151"/>
                    <a:pt x="4346" y="1601"/>
                    <a:pt x="3729" y="1601"/>
                  </a:cubicBezTo>
                  <a:cubicBezTo>
                    <a:pt x="3194" y="1601"/>
                    <a:pt x="2419" y="1263"/>
                    <a:pt x="138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11876650" y="2771450"/>
              <a:ext cx="207175" cy="170300"/>
            </a:xfrm>
            <a:custGeom>
              <a:avLst/>
              <a:gdLst/>
              <a:ahLst/>
              <a:cxnLst/>
              <a:rect l="l" t="t" r="r" b="b"/>
              <a:pathLst>
                <a:path w="8287" h="6812" extrusionOk="0">
                  <a:moveTo>
                    <a:pt x="5852" y="1"/>
                  </a:moveTo>
                  <a:cubicBezTo>
                    <a:pt x="5820" y="1"/>
                    <a:pt x="5790" y="17"/>
                    <a:pt x="5769" y="43"/>
                  </a:cubicBezTo>
                  <a:lnTo>
                    <a:pt x="4010" y="2582"/>
                  </a:lnTo>
                  <a:lnTo>
                    <a:pt x="3640" y="1341"/>
                  </a:lnTo>
                  <a:cubicBezTo>
                    <a:pt x="3627" y="1301"/>
                    <a:pt x="3585" y="1271"/>
                    <a:pt x="3544" y="1271"/>
                  </a:cubicBezTo>
                  <a:cubicBezTo>
                    <a:pt x="3535" y="1271"/>
                    <a:pt x="3526" y="1273"/>
                    <a:pt x="3517" y="1275"/>
                  </a:cubicBezTo>
                  <a:cubicBezTo>
                    <a:pt x="3460" y="1292"/>
                    <a:pt x="3435" y="1349"/>
                    <a:pt x="3443" y="1399"/>
                  </a:cubicBezTo>
                  <a:lnTo>
                    <a:pt x="3854" y="2763"/>
                  </a:lnTo>
                  <a:cubicBezTo>
                    <a:pt x="3862" y="2771"/>
                    <a:pt x="3870" y="2779"/>
                    <a:pt x="3870" y="2787"/>
                  </a:cubicBezTo>
                  <a:lnTo>
                    <a:pt x="3353" y="3552"/>
                  </a:lnTo>
                  <a:lnTo>
                    <a:pt x="2884" y="2656"/>
                  </a:lnTo>
                  <a:lnTo>
                    <a:pt x="3081" y="1259"/>
                  </a:lnTo>
                  <a:cubicBezTo>
                    <a:pt x="3090" y="1201"/>
                    <a:pt x="3049" y="1152"/>
                    <a:pt x="2991" y="1144"/>
                  </a:cubicBezTo>
                  <a:cubicBezTo>
                    <a:pt x="2987" y="1143"/>
                    <a:pt x="2983" y="1143"/>
                    <a:pt x="2978" y="1143"/>
                  </a:cubicBezTo>
                  <a:cubicBezTo>
                    <a:pt x="2934" y="1143"/>
                    <a:pt x="2892" y="1182"/>
                    <a:pt x="2884" y="1234"/>
                  </a:cubicBezTo>
                  <a:lnTo>
                    <a:pt x="2728" y="2352"/>
                  </a:lnTo>
                  <a:lnTo>
                    <a:pt x="2325" y="1579"/>
                  </a:lnTo>
                  <a:cubicBezTo>
                    <a:pt x="2301" y="1543"/>
                    <a:pt x="2264" y="1521"/>
                    <a:pt x="2227" y="1521"/>
                  </a:cubicBezTo>
                  <a:cubicBezTo>
                    <a:pt x="2213" y="1521"/>
                    <a:pt x="2199" y="1524"/>
                    <a:pt x="2186" y="1530"/>
                  </a:cubicBezTo>
                  <a:cubicBezTo>
                    <a:pt x="2136" y="1563"/>
                    <a:pt x="2120" y="1621"/>
                    <a:pt x="2145" y="1670"/>
                  </a:cubicBezTo>
                  <a:lnTo>
                    <a:pt x="2399" y="2155"/>
                  </a:lnTo>
                  <a:lnTo>
                    <a:pt x="1389" y="1629"/>
                  </a:lnTo>
                  <a:cubicBezTo>
                    <a:pt x="1378" y="1625"/>
                    <a:pt x="1368" y="1624"/>
                    <a:pt x="1357" y="1624"/>
                  </a:cubicBezTo>
                  <a:cubicBezTo>
                    <a:pt x="1274" y="1624"/>
                    <a:pt x="1217" y="1735"/>
                    <a:pt x="1290" y="1801"/>
                  </a:cubicBezTo>
                  <a:lnTo>
                    <a:pt x="1298" y="1801"/>
                  </a:lnTo>
                  <a:lnTo>
                    <a:pt x="2556" y="2459"/>
                  </a:lnTo>
                  <a:lnTo>
                    <a:pt x="2564" y="2459"/>
                  </a:lnTo>
                  <a:lnTo>
                    <a:pt x="3221" y="3733"/>
                  </a:lnTo>
                  <a:lnTo>
                    <a:pt x="3205" y="3749"/>
                  </a:lnTo>
                  <a:lnTo>
                    <a:pt x="2712" y="3790"/>
                  </a:lnTo>
                  <a:lnTo>
                    <a:pt x="1479" y="3141"/>
                  </a:lnTo>
                  <a:cubicBezTo>
                    <a:pt x="1468" y="3134"/>
                    <a:pt x="1455" y="3131"/>
                    <a:pt x="1441" y="3131"/>
                  </a:cubicBezTo>
                  <a:cubicBezTo>
                    <a:pt x="1405" y="3131"/>
                    <a:pt x="1365" y="3152"/>
                    <a:pt x="1348" y="3182"/>
                  </a:cubicBezTo>
                  <a:cubicBezTo>
                    <a:pt x="1323" y="3231"/>
                    <a:pt x="1339" y="3289"/>
                    <a:pt x="1380" y="3313"/>
                  </a:cubicBezTo>
                  <a:lnTo>
                    <a:pt x="1389" y="3322"/>
                  </a:lnTo>
                  <a:lnTo>
                    <a:pt x="2334" y="3815"/>
                  </a:lnTo>
                  <a:lnTo>
                    <a:pt x="1413" y="3889"/>
                  </a:lnTo>
                  <a:lnTo>
                    <a:pt x="181" y="3239"/>
                  </a:lnTo>
                  <a:cubicBezTo>
                    <a:pt x="169" y="3236"/>
                    <a:pt x="158" y="3234"/>
                    <a:pt x="147" y="3234"/>
                  </a:cubicBezTo>
                  <a:cubicBezTo>
                    <a:pt x="58" y="3234"/>
                    <a:pt x="0" y="3346"/>
                    <a:pt x="74" y="3412"/>
                  </a:cubicBezTo>
                  <a:lnTo>
                    <a:pt x="82" y="3420"/>
                  </a:lnTo>
                  <a:lnTo>
                    <a:pt x="1027" y="3913"/>
                  </a:lnTo>
                  <a:lnTo>
                    <a:pt x="460" y="3954"/>
                  </a:lnTo>
                  <a:cubicBezTo>
                    <a:pt x="370" y="3971"/>
                    <a:pt x="345" y="4086"/>
                    <a:pt x="419" y="4143"/>
                  </a:cubicBezTo>
                  <a:cubicBezTo>
                    <a:pt x="435" y="4152"/>
                    <a:pt x="460" y="4160"/>
                    <a:pt x="476" y="4160"/>
                  </a:cubicBezTo>
                  <a:lnTo>
                    <a:pt x="1380" y="4086"/>
                  </a:lnTo>
                  <a:cubicBezTo>
                    <a:pt x="1385" y="4090"/>
                    <a:pt x="1389" y="4092"/>
                    <a:pt x="1394" y="4092"/>
                  </a:cubicBezTo>
                  <a:cubicBezTo>
                    <a:pt x="1399" y="4092"/>
                    <a:pt x="1405" y="4090"/>
                    <a:pt x="1413" y="4086"/>
                  </a:cubicBezTo>
                  <a:lnTo>
                    <a:pt x="1800" y="4061"/>
                  </a:lnTo>
                  <a:lnTo>
                    <a:pt x="1019" y="4924"/>
                  </a:lnTo>
                  <a:cubicBezTo>
                    <a:pt x="978" y="4965"/>
                    <a:pt x="986" y="5031"/>
                    <a:pt x="1019" y="5072"/>
                  </a:cubicBezTo>
                  <a:lnTo>
                    <a:pt x="1035" y="5080"/>
                  </a:lnTo>
                  <a:cubicBezTo>
                    <a:pt x="1051" y="5090"/>
                    <a:pt x="1070" y="5095"/>
                    <a:pt x="1089" y="5095"/>
                  </a:cubicBezTo>
                  <a:cubicBezTo>
                    <a:pt x="1118" y="5095"/>
                    <a:pt x="1147" y="5084"/>
                    <a:pt x="1167" y="5064"/>
                  </a:cubicBezTo>
                  <a:lnTo>
                    <a:pt x="2095" y="4037"/>
                  </a:lnTo>
                  <a:lnTo>
                    <a:pt x="3057" y="3971"/>
                  </a:lnTo>
                  <a:lnTo>
                    <a:pt x="1200" y="6658"/>
                  </a:lnTo>
                  <a:cubicBezTo>
                    <a:pt x="1167" y="6699"/>
                    <a:pt x="1183" y="6765"/>
                    <a:pt x="1224" y="6798"/>
                  </a:cubicBezTo>
                  <a:cubicBezTo>
                    <a:pt x="1243" y="6807"/>
                    <a:pt x="1262" y="6812"/>
                    <a:pt x="1281" y="6812"/>
                  </a:cubicBezTo>
                  <a:cubicBezTo>
                    <a:pt x="1313" y="6812"/>
                    <a:pt x="1343" y="6799"/>
                    <a:pt x="1364" y="6773"/>
                  </a:cubicBezTo>
                  <a:lnTo>
                    <a:pt x="3262" y="4020"/>
                  </a:lnTo>
                  <a:lnTo>
                    <a:pt x="3599" y="5039"/>
                  </a:lnTo>
                  <a:lnTo>
                    <a:pt x="3016" y="6296"/>
                  </a:lnTo>
                  <a:cubicBezTo>
                    <a:pt x="2999" y="6338"/>
                    <a:pt x="3016" y="6387"/>
                    <a:pt x="3049" y="6420"/>
                  </a:cubicBezTo>
                  <a:lnTo>
                    <a:pt x="3065" y="6428"/>
                  </a:lnTo>
                  <a:cubicBezTo>
                    <a:pt x="3078" y="6435"/>
                    <a:pt x="3092" y="6438"/>
                    <a:pt x="3106" y="6438"/>
                  </a:cubicBezTo>
                  <a:cubicBezTo>
                    <a:pt x="3143" y="6438"/>
                    <a:pt x="3179" y="6415"/>
                    <a:pt x="3197" y="6379"/>
                  </a:cubicBezTo>
                  <a:lnTo>
                    <a:pt x="3690" y="5319"/>
                  </a:lnTo>
                  <a:lnTo>
                    <a:pt x="3813" y="5688"/>
                  </a:lnTo>
                  <a:cubicBezTo>
                    <a:pt x="3821" y="5705"/>
                    <a:pt x="3821" y="5713"/>
                    <a:pt x="3829" y="5721"/>
                  </a:cubicBezTo>
                  <a:lnTo>
                    <a:pt x="4109" y="6576"/>
                  </a:lnTo>
                  <a:cubicBezTo>
                    <a:pt x="4117" y="6601"/>
                    <a:pt x="4133" y="6617"/>
                    <a:pt x="4150" y="6625"/>
                  </a:cubicBezTo>
                  <a:cubicBezTo>
                    <a:pt x="4165" y="6641"/>
                    <a:pt x="4184" y="6647"/>
                    <a:pt x="4205" y="6647"/>
                  </a:cubicBezTo>
                  <a:cubicBezTo>
                    <a:pt x="4216" y="6647"/>
                    <a:pt x="4228" y="6645"/>
                    <a:pt x="4240" y="6642"/>
                  </a:cubicBezTo>
                  <a:cubicBezTo>
                    <a:pt x="4290" y="6625"/>
                    <a:pt x="4322" y="6568"/>
                    <a:pt x="4306" y="6510"/>
                  </a:cubicBezTo>
                  <a:lnTo>
                    <a:pt x="4125" y="5976"/>
                  </a:lnTo>
                  <a:lnTo>
                    <a:pt x="4125" y="5976"/>
                  </a:lnTo>
                  <a:lnTo>
                    <a:pt x="4947" y="6658"/>
                  </a:lnTo>
                  <a:lnTo>
                    <a:pt x="4955" y="6666"/>
                  </a:lnTo>
                  <a:cubicBezTo>
                    <a:pt x="4969" y="6672"/>
                    <a:pt x="4982" y="6674"/>
                    <a:pt x="4995" y="6674"/>
                  </a:cubicBezTo>
                  <a:cubicBezTo>
                    <a:pt x="5075" y="6674"/>
                    <a:pt x="5134" y="6573"/>
                    <a:pt x="5070" y="6502"/>
                  </a:cubicBezTo>
                  <a:lnTo>
                    <a:pt x="4002" y="5614"/>
                  </a:lnTo>
                  <a:lnTo>
                    <a:pt x="3714" y="4735"/>
                  </a:lnTo>
                  <a:lnTo>
                    <a:pt x="3714" y="4735"/>
                  </a:lnTo>
                  <a:lnTo>
                    <a:pt x="4536" y="5417"/>
                  </a:lnTo>
                  <a:lnTo>
                    <a:pt x="4544" y="5425"/>
                  </a:lnTo>
                  <a:cubicBezTo>
                    <a:pt x="4560" y="5435"/>
                    <a:pt x="4577" y="5439"/>
                    <a:pt x="4595" y="5439"/>
                  </a:cubicBezTo>
                  <a:cubicBezTo>
                    <a:pt x="4625" y="5439"/>
                    <a:pt x="4655" y="5426"/>
                    <a:pt x="4676" y="5401"/>
                  </a:cubicBezTo>
                  <a:cubicBezTo>
                    <a:pt x="4709" y="5360"/>
                    <a:pt x="4700" y="5302"/>
                    <a:pt x="4659" y="5261"/>
                  </a:cubicBezTo>
                  <a:lnTo>
                    <a:pt x="3591" y="4374"/>
                  </a:lnTo>
                  <a:lnTo>
                    <a:pt x="3435" y="3897"/>
                  </a:lnTo>
                  <a:cubicBezTo>
                    <a:pt x="3435" y="3897"/>
                    <a:pt x="3443" y="3889"/>
                    <a:pt x="3443" y="3889"/>
                  </a:cubicBezTo>
                  <a:lnTo>
                    <a:pt x="4873" y="4004"/>
                  </a:lnTo>
                  <a:cubicBezTo>
                    <a:pt x="4873" y="4012"/>
                    <a:pt x="4881" y="4012"/>
                    <a:pt x="4881" y="4020"/>
                  </a:cubicBezTo>
                  <a:lnTo>
                    <a:pt x="5974" y="4924"/>
                  </a:lnTo>
                  <a:lnTo>
                    <a:pt x="5982" y="4932"/>
                  </a:lnTo>
                  <a:cubicBezTo>
                    <a:pt x="6001" y="4942"/>
                    <a:pt x="6019" y="4946"/>
                    <a:pt x="6037" y="4946"/>
                  </a:cubicBezTo>
                  <a:cubicBezTo>
                    <a:pt x="6066" y="4946"/>
                    <a:pt x="6093" y="4933"/>
                    <a:pt x="6114" y="4908"/>
                  </a:cubicBezTo>
                  <a:cubicBezTo>
                    <a:pt x="6155" y="4867"/>
                    <a:pt x="6147" y="4809"/>
                    <a:pt x="6106" y="4768"/>
                  </a:cubicBezTo>
                  <a:lnTo>
                    <a:pt x="5218" y="4028"/>
                  </a:lnTo>
                  <a:lnTo>
                    <a:pt x="6549" y="4143"/>
                  </a:lnTo>
                  <a:lnTo>
                    <a:pt x="7642" y="5047"/>
                  </a:lnTo>
                  <a:lnTo>
                    <a:pt x="7651" y="5056"/>
                  </a:lnTo>
                  <a:cubicBezTo>
                    <a:pt x="7669" y="5065"/>
                    <a:pt x="7688" y="5069"/>
                    <a:pt x="7705" y="5069"/>
                  </a:cubicBezTo>
                  <a:cubicBezTo>
                    <a:pt x="7735" y="5069"/>
                    <a:pt x="7762" y="5057"/>
                    <a:pt x="7782" y="5031"/>
                  </a:cubicBezTo>
                  <a:cubicBezTo>
                    <a:pt x="7823" y="4990"/>
                    <a:pt x="7815" y="4932"/>
                    <a:pt x="7774" y="4891"/>
                  </a:cubicBezTo>
                  <a:lnTo>
                    <a:pt x="6895" y="4168"/>
                  </a:lnTo>
                  <a:lnTo>
                    <a:pt x="8135" y="4267"/>
                  </a:lnTo>
                  <a:cubicBezTo>
                    <a:pt x="8141" y="4267"/>
                    <a:pt x="8146" y="4268"/>
                    <a:pt x="8151" y="4268"/>
                  </a:cubicBezTo>
                  <a:cubicBezTo>
                    <a:pt x="8276" y="4268"/>
                    <a:pt x="8286" y="4077"/>
                    <a:pt x="8152" y="4061"/>
                  </a:cubicBezTo>
                  <a:lnTo>
                    <a:pt x="8152" y="4061"/>
                  </a:lnTo>
                  <a:lnTo>
                    <a:pt x="8160" y="4086"/>
                  </a:lnTo>
                  <a:lnTo>
                    <a:pt x="6673" y="3963"/>
                  </a:lnTo>
                  <a:lnTo>
                    <a:pt x="7659" y="3379"/>
                  </a:lnTo>
                  <a:cubicBezTo>
                    <a:pt x="7708" y="3346"/>
                    <a:pt x="7725" y="3289"/>
                    <a:pt x="7700" y="3239"/>
                  </a:cubicBezTo>
                  <a:cubicBezTo>
                    <a:pt x="7679" y="3208"/>
                    <a:pt x="7648" y="3193"/>
                    <a:pt x="7615" y="3193"/>
                  </a:cubicBezTo>
                  <a:cubicBezTo>
                    <a:pt x="7597" y="3193"/>
                    <a:pt x="7578" y="3198"/>
                    <a:pt x="7560" y="3207"/>
                  </a:cubicBezTo>
                  <a:lnTo>
                    <a:pt x="6336" y="3922"/>
                  </a:lnTo>
                  <a:lnTo>
                    <a:pt x="6328" y="3930"/>
                  </a:lnTo>
                  <a:lnTo>
                    <a:pt x="3492" y="3700"/>
                  </a:lnTo>
                  <a:lnTo>
                    <a:pt x="3961" y="3018"/>
                  </a:lnTo>
                  <a:cubicBezTo>
                    <a:pt x="3977" y="3018"/>
                    <a:pt x="3994" y="3026"/>
                    <a:pt x="4010" y="3026"/>
                  </a:cubicBezTo>
                  <a:lnTo>
                    <a:pt x="5424" y="2960"/>
                  </a:lnTo>
                  <a:cubicBezTo>
                    <a:pt x="5563" y="2960"/>
                    <a:pt x="5555" y="2755"/>
                    <a:pt x="5415" y="2755"/>
                  </a:cubicBezTo>
                  <a:lnTo>
                    <a:pt x="4092" y="2812"/>
                  </a:lnTo>
                  <a:lnTo>
                    <a:pt x="5120" y="1325"/>
                  </a:lnTo>
                  <a:lnTo>
                    <a:pt x="6492" y="1185"/>
                  </a:lnTo>
                  <a:cubicBezTo>
                    <a:pt x="6496" y="1186"/>
                    <a:pt x="6499" y="1186"/>
                    <a:pt x="6503" y="1186"/>
                  </a:cubicBezTo>
                  <a:cubicBezTo>
                    <a:pt x="6605" y="1186"/>
                    <a:pt x="6583" y="983"/>
                    <a:pt x="6492" y="983"/>
                  </a:cubicBezTo>
                  <a:cubicBezTo>
                    <a:pt x="6484" y="983"/>
                    <a:pt x="6476" y="985"/>
                    <a:pt x="6467" y="988"/>
                  </a:cubicBezTo>
                  <a:lnTo>
                    <a:pt x="5276" y="1111"/>
                  </a:lnTo>
                  <a:lnTo>
                    <a:pt x="5276" y="1111"/>
                  </a:lnTo>
                  <a:lnTo>
                    <a:pt x="5933" y="158"/>
                  </a:lnTo>
                  <a:cubicBezTo>
                    <a:pt x="5966" y="108"/>
                    <a:pt x="5950" y="51"/>
                    <a:pt x="5908" y="18"/>
                  </a:cubicBezTo>
                  <a:cubicBezTo>
                    <a:pt x="5890" y="6"/>
                    <a:pt x="5871" y="1"/>
                    <a:pt x="585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11099850" y="2561725"/>
              <a:ext cx="374350" cy="298950"/>
            </a:xfrm>
            <a:custGeom>
              <a:avLst/>
              <a:gdLst/>
              <a:ahLst/>
              <a:cxnLst/>
              <a:rect l="l" t="t" r="r" b="b"/>
              <a:pathLst>
                <a:path w="14974" h="11958" extrusionOk="0">
                  <a:moveTo>
                    <a:pt x="6690" y="0"/>
                  </a:moveTo>
                  <a:cubicBezTo>
                    <a:pt x="6943" y="2305"/>
                    <a:pt x="5972" y="2498"/>
                    <a:pt x="5639" y="2498"/>
                  </a:cubicBezTo>
                  <a:cubicBezTo>
                    <a:pt x="5572" y="2498"/>
                    <a:pt x="5531" y="2490"/>
                    <a:pt x="5531" y="2490"/>
                  </a:cubicBezTo>
                  <a:lnTo>
                    <a:pt x="5531" y="2490"/>
                  </a:lnTo>
                  <a:cubicBezTo>
                    <a:pt x="5901" y="3460"/>
                    <a:pt x="5416" y="3822"/>
                    <a:pt x="5145" y="3945"/>
                  </a:cubicBezTo>
                  <a:cubicBezTo>
                    <a:pt x="4947" y="3748"/>
                    <a:pt x="4783" y="3534"/>
                    <a:pt x="4643" y="3296"/>
                  </a:cubicBezTo>
                  <a:lnTo>
                    <a:pt x="4643" y="3296"/>
                  </a:lnTo>
                  <a:cubicBezTo>
                    <a:pt x="4643" y="3296"/>
                    <a:pt x="4649" y="4642"/>
                    <a:pt x="3618" y="4642"/>
                  </a:cubicBezTo>
                  <a:cubicBezTo>
                    <a:pt x="3414" y="4642"/>
                    <a:pt x="3170" y="4589"/>
                    <a:pt x="2876" y="4463"/>
                  </a:cubicBezTo>
                  <a:lnTo>
                    <a:pt x="2876" y="4463"/>
                  </a:lnTo>
                  <a:cubicBezTo>
                    <a:pt x="2877" y="4463"/>
                    <a:pt x="3121" y="5819"/>
                    <a:pt x="875" y="5819"/>
                  </a:cubicBezTo>
                  <a:cubicBezTo>
                    <a:pt x="618" y="5819"/>
                    <a:pt x="327" y="5801"/>
                    <a:pt x="0" y="5761"/>
                  </a:cubicBezTo>
                  <a:lnTo>
                    <a:pt x="0" y="5761"/>
                  </a:lnTo>
                  <a:cubicBezTo>
                    <a:pt x="3337" y="6303"/>
                    <a:pt x="2523" y="7922"/>
                    <a:pt x="2523" y="7922"/>
                  </a:cubicBezTo>
                  <a:cubicBezTo>
                    <a:pt x="2620" y="7913"/>
                    <a:pt x="2711" y="7909"/>
                    <a:pt x="2796" y="7909"/>
                  </a:cubicBezTo>
                  <a:cubicBezTo>
                    <a:pt x="4196" y="7909"/>
                    <a:pt x="4101" y="9048"/>
                    <a:pt x="4101" y="9048"/>
                  </a:cubicBezTo>
                  <a:cubicBezTo>
                    <a:pt x="4323" y="8793"/>
                    <a:pt x="4586" y="8580"/>
                    <a:pt x="4873" y="8407"/>
                  </a:cubicBezTo>
                  <a:lnTo>
                    <a:pt x="4873" y="8407"/>
                  </a:lnTo>
                  <a:cubicBezTo>
                    <a:pt x="4914" y="8678"/>
                    <a:pt x="4816" y="8999"/>
                    <a:pt x="4364" y="9360"/>
                  </a:cubicBezTo>
                  <a:cubicBezTo>
                    <a:pt x="4364" y="9360"/>
                    <a:pt x="5720" y="9779"/>
                    <a:pt x="4208" y="11957"/>
                  </a:cubicBezTo>
                  <a:cubicBezTo>
                    <a:pt x="5010" y="10897"/>
                    <a:pt x="5628" y="10619"/>
                    <a:pt x="6055" y="10619"/>
                  </a:cubicBezTo>
                  <a:cubicBezTo>
                    <a:pt x="6525" y="10619"/>
                    <a:pt x="6764" y="10955"/>
                    <a:pt x="6764" y="10955"/>
                  </a:cubicBezTo>
                  <a:cubicBezTo>
                    <a:pt x="7047" y="10266"/>
                    <a:pt x="7434" y="10104"/>
                    <a:pt x="7735" y="10104"/>
                  </a:cubicBezTo>
                  <a:cubicBezTo>
                    <a:pt x="8002" y="10104"/>
                    <a:pt x="8202" y="10231"/>
                    <a:pt x="8202" y="10231"/>
                  </a:cubicBezTo>
                  <a:cubicBezTo>
                    <a:pt x="8045" y="9821"/>
                    <a:pt x="7988" y="9369"/>
                    <a:pt x="8037" y="8933"/>
                  </a:cubicBezTo>
                  <a:lnTo>
                    <a:pt x="8037" y="8933"/>
                  </a:lnTo>
                  <a:cubicBezTo>
                    <a:pt x="8234" y="9327"/>
                    <a:pt x="8341" y="9763"/>
                    <a:pt x="8333" y="10207"/>
                  </a:cubicBezTo>
                  <a:cubicBezTo>
                    <a:pt x="8333" y="10207"/>
                    <a:pt x="8583" y="9873"/>
                    <a:pt x="9005" y="9873"/>
                  </a:cubicBezTo>
                  <a:cubicBezTo>
                    <a:pt x="9259" y="9873"/>
                    <a:pt x="9575" y="9994"/>
                    <a:pt x="9936" y="10379"/>
                  </a:cubicBezTo>
                  <a:cubicBezTo>
                    <a:pt x="9936" y="10379"/>
                    <a:pt x="10100" y="9751"/>
                    <a:pt x="10890" y="9751"/>
                  </a:cubicBezTo>
                  <a:cubicBezTo>
                    <a:pt x="11298" y="9751"/>
                    <a:pt x="11874" y="9919"/>
                    <a:pt x="12680" y="10429"/>
                  </a:cubicBezTo>
                  <a:cubicBezTo>
                    <a:pt x="10503" y="8917"/>
                    <a:pt x="11620" y="8046"/>
                    <a:pt x="11620" y="8046"/>
                  </a:cubicBezTo>
                  <a:cubicBezTo>
                    <a:pt x="10971" y="7832"/>
                    <a:pt x="10790" y="7487"/>
                    <a:pt x="10798" y="7174"/>
                  </a:cubicBezTo>
                  <a:lnTo>
                    <a:pt x="10798" y="7174"/>
                  </a:lnTo>
                  <a:cubicBezTo>
                    <a:pt x="11316" y="7183"/>
                    <a:pt x="11817" y="7322"/>
                    <a:pt x="12278" y="7569"/>
                  </a:cubicBezTo>
                  <a:cubicBezTo>
                    <a:pt x="12278" y="7569"/>
                    <a:pt x="11727" y="6402"/>
                    <a:pt x="13362" y="5958"/>
                  </a:cubicBezTo>
                  <a:cubicBezTo>
                    <a:pt x="13362" y="5958"/>
                    <a:pt x="12039" y="4726"/>
                    <a:pt x="14973" y="3057"/>
                  </a:cubicBezTo>
                  <a:lnTo>
                    <a:pt x="14973" y="3057"/>
                  </a:lnTo>
                  <a:cubicBezTo>
                    <a:pt x="14106" y="3504"/>
                    <a:pt x="13476" y="3660"/>
                    <a:pt x="13018" y="3660"/>
                  </a:cubicBezTo>
                  <a:cubicBezTo>
                    <a:pt x="11969" y="3660"/>
                    <a:pt x="11826" y="2844"/>
                    <a:pt x="11826" y="2844"/>
                  </a:cubicBezTo>
                  <a:cubicBezTo>
                    <a:pt x="11450" y="3202"/>
                    <a:pt x="11126" y="3333"/>
                    <a:pt x="10854" y="3333"/>
                  </a:cubicBezTo>
                  <a:cubicBezTo>
                    <a:pt x="10115" y="3333"/>
                    <a:pt x="9755" y="2367"/>
                    <a:pt x="9755" y="2367"/>
                  </a:cubicBezTo>
                  <a:cubicBezTo>
                    <a:pt x="9714" y="2655"/>
                    <a:pt x="9623" y="2926"/>
                    <a:pt x="9508" y="3181"/>
                  </a:cubicBezTo>
                  <a:cubicBezTo>
                    <a:pt x="9437" y="3191"/>
                    <a:pt x="9350" y="3199"/>
                    <a:pt x="9255" y="3199"/>
                  </a:cubicBezTo>
                  <a:cubicBezTo>
                    <a:pt x="8816" y="3199"/>
                    <a:pt x="8224" y="3018"/>
                    <a:pt x="8366" y="1997"/>
                  </a:cubicBezTo>
                  <a:lnTo>
                    <a:pt x="8366" y="1997"/>
                  </a:lnTo>
                  <a:cubicBezTo>
                    <a:pt x="8366" y="1997"/>
                    <a:pt x="8235" y="2061"/>
                    <a:pt x="8044" y="2061"/>
                  </a:cubicBezTo>
                  <a:cubicBezTo>
                    <a:pt x="7639" y="2061"/>
                    <a:pt x="6963" y="1776"/>
                    <a:pt x="669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11189200" y="2645725"/>
              <a:ext cx="199725" cy="185400"/>
            </a:xfrm>
            <a:custGeom>
              <a:avLst/>
              <a:gdLst/>
              <a:ahLst/>
              <a:cxnLst/>
              <a:rect l="l" t="t" r="r" b="b"/>
              <a:pathLst>
                <a:path w="7989" h="7416" extrusionOk="0">
                  <a:moveTo>
                    <a:pt x="3558" y="0"/>
                  </a:moveTo>
                  <a:cubicBezTo>
                    <a:pt x="3553" y="0"/>
                    <a:pt x="3548" y="1"/>
                    <a:pt x="3543" y="1"/>
                  </a:cubicBezTo>
                  <a:cubicBezTo>
                    <a:pt x="3494" y="10"/>
                    <a:pt x="3461" y="59"/>
                    <a:pt x="3469" y="108"/>
                  </a:cubicBezTo>
                  <a:lnTo>
                    <a:pt x="3650" y="1177"/>
                  </a:lnTo>
                  <a:lnTo>
                    <a:pt x="3650" y="1177"/>
                  </a:lnTo>
                  <a:lnTo>
                    <a:pt x="2664" y="618"/>
                  </a:lnTo>
                  <a:cubicBezTo>
                    <a:pt x="2648" y="610"/>
                    <a:pt x="2632" y="606"/>
                    <a:pt x="2617" y="606"/>
                  </a:cubicBezTo>
                  <a:cubicBezTo>
                    <a:pt x="2582" y="606"/>
                    <a:pt x="2549" y="625"/>
                    <a:pt x="2532" y="659"/>
                  </a:cubicBezTo>
                  <a:cubicBezTo>
                    <a:pt x="2507" y="700"/>
                    <a:pt x="2524" y="757"/>
                    <a:pt x="2573" y="782"/>
                  </a:cubicBezTo>
                  <a:lnTo>
                    <a:pt x="3683" y="1407"/>
                  </a:lnTo>
                  <a:lnTo>
                    <a:pt x="3855" y="2475"/>
                  </a:lnTo>
                  <a:lnTo>
                    <a:pt x="2902" y="1933"/>
                  </a:lnTo>
                  <a:cubicBezTo>
                    <a:pt x="2886" y="1925"/>
                    <a:pt x="2869" y="1921"/>
                    <a:pt x="2853" y="1921"/>
                  </a:cubicBezTo>
                  <a:cubicBezTo>
                    <a:pt x="2819" y="1921"/>
                    <a:pt x="2787" y="1938"/>
                    <a:pt x="2770" y="1965"/>
                  </a:cubicBezTo>
                  <a:cubicBezTo>
                    <a:pt x="2746" y="2015"/>
                    <a:pt x="2762" y="2064"/>
                    <a:pt x="2811" y="2097"/>
                  </a:cubicBezTo>
                  <a:lnTo>
                    <a:pt x="3896" y="2705"/>
                  </a:lnTo>
                  <a:lnTo>
                    <a:pt x="4102" y="3938"/>
                  </a:lnTo>
                  <a:lnTo>
                    <a:pt x="4102" y="3938"/>
                  </a:lnTo>
                  <a:lnTo>
                    <a:pt x="3231" y="3642"/>
                  </a:lnTo>
                  <a:lnTo>
                    <a:pt x="2475" y="2598"/>
                  </a:lnTo>
                  <a:cubicBezTo>
                    <a:pt x="2456" y="2582"/>
                    <a:pt x="2435" y="2574"/>
                    <a:pt x="2414" y="2574"/>
                  </a:cubicBezTo>
                  <a:cubicBezTo>
                    <a:pt x="2352" y="2574"/>
                    <a:pt x="2296" y="2637"/>
                    <a:pt x="2327" y="2705"/>
                  </a:cubicBezTo>
                  <a:lnTo>
                    <a:pt x="2927" y="3535"/>
                  </a:lnTo>
                  <a:lnTo>
                    <a:pt x="2927" y="3535"/>
                  </a:lnTo>
                  <a:lnTo>
                    <a:pt x="1710" y="3124"/>
                  </a:lnTo>
                  <a:lnTo>
                    <a:pt x="1710" y="3116"/>
                  </a:lnTo>
                  <a:lnTo>
                    <a:pt x="954" y="2072"/>
                  </a:lnTo>
                  <a:cubicBezTo>
                    <a:pt x="934" y="2052"/>
                    <a:pt x="911" y="2044"/>
                    <a:pt x="889" y="2044"/>
                  </a:cubicBezTo>
                  <a:cubicBezTo>
                    <a:pt x="829" y="2044"/>
                    <a:pt x="776" y="2105"/>
                    <a:pt x="806" y="2171"/>
                  </a:cubicBezTo>
                  <a:lnTo>
                    <a:pt x="1423" y="3017"/>
                  </a:lnTo>
                  <a:lnTo>
                    <a:pt x="1423" y="3017"/>
                  </a:lnTo>
                  <a:lnTo>
                    <a:pt x="132" y="2582"/>
                  </a:lnTo>
                  <a:cubicBezTo>
                    <a:pt x="122" y="2578"/>
                    <a:pt x="112" y="2577"/>
                    <a:pt x="102" y="2577"/>
                  </a:cubicBezTo>
                  <a:cubicBezTo>
                    <a:pt x="64" y="2577"/>
                    <a:pt x="30" y="2600"/>
                    <a:pt x="17" y="2639"/>
                  </a:cubicBezTo>
                  <a:cubicBezTo>
                    <a:pt x="1" y="2689"/>
                    <a:pt x="26" y="2738"/>
                    <a:pt x="75" y="2754"/>
                  </a:cubicBezTo>
                  <a:lnTo>
                    <a:pt x="1151" y="3124"/>
                  </a:lnTo>
                  <a:lnTo>
                    <a:pt x="157" y="3412"/>
                  </a:lnTo>
                  <a:cubicBezTo>
                    <a:pt x="108" y="3428"/>
                    <a:pt x="83" y="3478"/>
                    <a:pt x="91" y="3527"/>
                  </a:cubicBezTo>
                  <a:cubicBezTo>
                    <a:pt x="108" y="3568"/>
                    <a:pt x="149" y="3593"/>
                    <a:pt x="198" y="3593"/>
                  </a:cubicBezTo>
                  <a:lnTo>
                    <a:pt x="206" y="3593"/>
                  </a:lnTo>
                  <a:lnTo>
                    <a:pt x="1447" y="3223"/>
                  </a:lnTo>
                  <a:lnTo>
                    <a:pt x="2606" y="3617"/>
                  </a:lnTo>
                  <a:lnTo>
                    <a:pt x="1595" y="3913"/>
                  </a:lnTo>
                  <a:cubicBezTo>
                    <a:pt x="1546" y="3929"/>
                    <a:pt x="1521" y="3979"/>
                    <a:pt x="1530" y="4028"/>
                  </a:cubicBezTo>
                  <a:cubicBezTo>
                    <a:pt x="1546" y="4069"/>
                    <a:pt x="1587" y="4094"/>
                    <a:pt x="1636" y="4094"/>
                  </a:cubicBezTo>
                  <a:lnTo>
                    <a:pt x="1645" y="4094"/>
                  </a:lnTo>
                  <a:lnTo>
                    <a:pt x="2885" y="3732"/>
                  </a:lnTo>
                  <a:cubicBezTo>
                    <a:pt x="2894" y="3724"/>
                    <a:pt x="2894" y="3724"/>
                    <a:pt x="2902" y="3724"/>
                  </a:cubicBezTo>
                  <a:lnTo>
                    <a:pt x="4135" y="4135"/>
                  </a:lnTo>
                  <a:lnTo>
                    <a:pt x="4135" y="4160"/>
                  </a:lnTo>
                  <a:lnTo>
                    <a:pt x="3839" y="4497"/>
                  </a:lnTo>
                  <a:lnTo>
                    <a:pt x="2622" y="4850"/>
                  </a:lnTo>
                  <a:cubicBezTo>
                    <a:pt x="2507" y="4873"/>
                    <a:pt x="2536" y="5033"/>
                    <a:pt x="2641" y="5033"/>
                  </a:cubicBezTo>
                  <a:cubicBezTo>
                    <a:pt x="2648" y="5033"/>
                    <a:pt x="2656" y="5032"/>
                    <a:pt x="2664" y="5031"/>
                  </a:cubicBezTo>
                  <a:lnTo>
                    <a:pt x="2672" y="5031"/>
                  </a:lnTo>
                  <a:lnTo>
                    <a:pt x="3600" y="4759"/>
                  </a:lnTo>
                  <a:lnTo>
                    <a:pt x="3042" y="5392"/>
                  </a:lnTo>
                  <a:lnTo>
                    <a:pt x="1825" y="5746"/>
                  </a:lnTo>
                  <a:cubicBezTo>
                    <a:pt x="1720" y="5768"/>
                    <a:pt x="1746" y="5922"/>
                    <a:pt x="1839" y="5922"/>
                  </a:cubicBezTo>
                  <a:cubicBezTo>
                    <a:pt x="1848" y="5922"/>
                    <a:pt x="1857" y="5921"/>
                    <a:pt x="1866" y="5918"/>
                  </a:cubicBezTo>
                  <a:lnTo>
                    <a:pt x="1875" y="5918"/>
                  </a:lnTo>
                  <a:lnTo>
                    <a:pt x="2811" y="5647"/>
                  </a:lnTo>
                  <a:lnTo>
                    <a:pt x="2466" y="6033"/>
                  </a:lnTo>
                  <a:cubicBezTo>
                    <a:pt x="2433" y="6066"/>
                    <a:pt x="2433" y="6132"/>
                    <a:pt x="2475" y="6165"/>
                  </a:cubicBezTo>
                  <a:cubicBezTo>
                    <a:pt x="2487" y="6177"/>
                    <a:pt x="2507" y="6184"/>
                    <a:pt x="2527" y="6184"/>
                  </a:cubicBezTo>
                  <a:cubicBezTo>
                    <a:pt x="2535" y="6184"/>
                    <a:pt x="2542" y="6183"/>
                    <a:pt x="2549" y="6181"/>
                  </a:cubicBezTo>
                  <a:cubicBezTo>
                    <a:pt x="2573" y="6181"/>
                    <a:pt x="2590" y="6173"/>
                    <a:pt x="2606" y="6157"/>
                  </a:cubicBezTo>
                  <a:lnTo>
                    <a:pt x="3148" y="5540"/>
                  </a:lnTo>
                  <a:cubicBezTo>
                    <a:pt x="3157" y="5532"/>
                    <a:pt x="3165" y="5524"/>
                    <a:pt x="3173" y="5516"/>
                  </a:cubicBezTo>
                  <a:lnTo>
                    <a:pt x="3411" y="5244"/>
                  </a:lnTo>
                  <a:lnTo>
                    <a:pt x="3436" y="6313"/>
                  </a:lnTo>
                  <a:cubicBezTo>
                    <a:pt x="3444" y="6362"/>
                    <a:pt x="3485" y="6403"/>
                    <a:pt x="3535" y="6403"/>
                  </a:cubicBezTo>
                  <a:lnTo>
                    <a:pt x="3551" y="6403"/>
                  </a:lnTo>
                  <a:cubicBezTo>
                    <a:pt x="3592" y="6395"/>
                    <a:pt x="3625" y="6354"/>
                    <a:pt x="3625" y="6313"/>
                  </a:cubicBezTo>
                  <a:lnTo>
                    <a:pt x="3584" y="5047"/>
                  </a:lnTo>
                  <a:lnTo>
                    <a:pt x="4176" y="4398"/>
                  </a:lnTo>
                  <a:lnTo>
                    <a:pt x="4652" y="7340"/>
                  </a:lnTo>
                  <a:cubicBezTo>
                    <a:pt x="4660" y="7384"/>
                    <a:pt x="4700" y="7415"/>
                    <a:pt x="4744" y="7415"/>
                  </a:cubicBezTo>
                  <a:cubicBezTo>
                    <a:pt x="4749" y="7415"/>
                    <a:pt x="4754" y="7415"/>
                    <a:pt x="4759" y="7414"/>
                  </a:cubicBezTo>
                  <a:cubicBezTo>
                    <a:pt x="4808" y="7406"/>
                    <a:pt x="4841" y="7356"/>
                    <a:pt x="4833" y="7307"/>
                  </a:cubicBezTo>
                  <a:lnTo>
                    <a:pt x="4340" y="4308"/>
                  </a:lnTo>
                  <a:lnTo>
                    <a:pt x="5211" y="4759"/>
                  </a:lnTo>
                  <a:lnTo>
                    <a:pt x="5622" y="5951"/>
                  </a:lnTo>
                  <a:cubicBezTo>
                    <a:pt x="5629" y="5987"/>
                    <a:pt x="5667" y="6010"/>
                    <a:pt x="5704" y="6010"/>
                  </a:cubicBezTo>
                  <a:cubicBezTo>
                    <a:pt x="5710" y="6010"/>
                    <a:pt x="5715" y="6010"/>
                    <a:pt x="5721" y="6009"/>
                  </a:cubicBezTo>
                  <a:lnTo>
                    <a:pt x="5737" y="6009"/>
                  </a:lnTo>
                  <a:cubicBezTo>
                    <a:pt x="5778" y="5992"/>
                    <a:pt x="5811" y="5943"/>
                    <a:pt x="5795" y="5894"/>
                  </a:cubicBezTo>
                  <a:lnTo>
                    <a:pt x="5449" y="4883"/>
                  </a:lnTo>
                  <a:lnTo>
                    <a:pt x="5762" y="5055"/>
                  </a:lnTo>
                  <a:cubicBezTo>
                    <a:pt x="5770" y="5055"/>
                    <a:pt x="5778" y="5064"/>
                    <a:pt x="5795" y="5064"/>
                  </a:cubicBezTo>
                  <a:lnTo>
                    <a:pt x="6518" y="5450"/>
                  </a:lnTo>
                  <a:cubicBezTo>
                    <a:pt x="6532" y="5456"/>
                    <a:pt x="6546" y="5459"/>
                    <a:pt x="6559" y="5459"/>
                  </a:cubicBezTo>
                  <a:cubicBezTo>
                    <a:pt x="6643" y="5459"/>
                    <a:pt x="6693" y="5335"/>
                    <a:pt x="6600" y="5285"/>
                  </a:cubicBezTo>
                  <a:lnTo>
                    <a:pt x="6148" y="5047"/>
                  </a:lnTo>
                  <a:lnTo>
                    <a:pt x="7118" y="4973"/>
                  </a:lnTo>
                  <a:lnTo>
                    <a:pt x="7126" y="4973"/>
                  </a:lnTo>
                  <a:cubicBezTo>
                    <a:pt x="7233" y="4948"/>
                    <a:pt x="7216" y="4792"/>
                    <a:pt x="7101" y="4792"/>
                  </a:cubicBezTo>
                  <a:lnTo>
                    <a:pt x="5844" y="4891"/>
                  </a:lnTo>
                  <a:lnTo>
                    <a:pt x="5088" y="4497"/>
                  </a:lnTo>
                  <a:lnTo>
                    <a:pt x="6058" y="4423"/>
                  </a:lnTo>
                  <a:lnTo>
                    <a:pt x="6074" y="4423"/>
                  </a:lnTo>
                  <a:cubicBezTo>
                    <a:pt x="6115" y="4414"/>
                    <a:pt x="6148" y="4373"/>
                    <a:pt x="6148" y="4324"/>
                  </a:cubicBezTo>
                  <a:cubicBezTo>
                    <a:pt x="6140" y="4279"/>
                    <a:pt x="6099" y="4241"/>
                    <a:pt x="6054" y="4241"/>
                  </a:cubicBezTo>
                  <a:cubicBezTo>
                    <a:pt x="6050" y="4241"/>
                    <a:pt x="6045" y="4241"/>
                    <a:pt x="6041" y="4242"/>
                  </a:cubicBezTo>
                  <a:lnTo>
                    <a:pt x="4776" y="4332"/>
                  </a:lnTo>
                  <a:lnTo>
                    <a:pt x="4373" y="4127"/>
                  </a:lnTo>
                  <a:cubicBezTo>
                    <a:pt x="4373" y="4118"/>
                    <a:pt x="4373" y="4110"/>
                    <a:pt x="4373" y="4110"/>
                  </a:cubicBezTo>
                  <a:lnTo>
                    <a:pt x="5392" y="3280"/>
                  </a:lnTo>
                  <a:lnTo>
                    <a:pt x="5400" y="3280"/>
                  </a:lnTo>
                  <a:lnTo>
                    <a:pt x="6699" y="3182"/>
                  </a:lnTo>
                  <a:lnTo>
                    <a:pt x="6707" y="3182"/>
                  </a:lnTo>
                  <a:cubicBezTo>
                    <a:pt x="6817" y="3166"/>
                    <a:pt x="6807" y="3000"/>
                    <a:pt x="6698" y="3000"/>
                  </a:cubicBezTo>
                  <a:cubicBezTo>
                    <a:pt x="6693" y="3000"/>
                    <a:pt x="6687" y="3000"/>
                    <a:pt x="6682" y="3001"/>
                  </a:cubicBezTo>
                  <a:lnTo>
                    <a:pt x="5630" y="3083"/>
                  </a:lnTo>
                  <a:lnTo>
                    <a:pt x="6575" y="2311"/>
                  </a:lnTo>
                  <a:lnTo>
                    <a:pt x="7865" y="2212"/>
                  </a:lnTo>
                  <a:lnTo>
                    <a:pt x="7882" y="2212"/>
                  </a:lnTo>
                  <a:cubicBezTo>
                    <a:pt x="7989" y="2187"/>
                    <a:pt x="7964" y="2031"/>
                    <a:pt x="7857" y="2031"/>
                  </a:cubicBezTo>
                  <a:lnTo>
                    <a:pt x="7857" y="2039"/>
                  </a:lnTo>
                  <a:lnTo>
                    <a:pt x="6830" y="2113"/>
                  </a:lnTo>
                  <a:lnTo>
                    <a:pt x="7701" y="1390"/>
                  </a:lnTo>
                  <a:cubicBezTo>
                    <a:pt x="7785" y="1332"/>
                    <a:pt x="7727" y="1223"/>
                    <a:pt x="7650" y="1223"/>
                  </a:cubicBezTo>
                  <a:cubicBezTo>
                    <a:pt x="7629" y="1223"/>
                    <a:pt x="7607" y="1231"/>
                    <a:pt x="7586" y="1250"/>
                  </a:cubicBezTo>
                  <a:lnTo>
                    <a:pt x="6534" y="2113"/>
                  </a:lnTo>
                  <a:lnTo>
                    <a:pt x="6534" y="2113"/>
                  </a:lnTo>
                  <a:lnTo>
                    <a:pt x="6814" y="1103"/>
                  </a:lnTo>
                  <a:cubicBezTo>
                    <a:pt x="6830" y="1053"/>
                    <a:pt x="6797" y="1004"/>
                    <a:pt x="6756" y="988"/>
                  </a:cubicBezTo>
                  <a:cubicBezTo>
                    <a:pt x="6747" y="985"/>
                    <a:pt x="6738" y="983"/>
                    <a:pt x="6729" y="983"/>
                  </a:cubicBezTo>
                  <a:cubicBezTo>
                    <a:pt x="6688" y="983"/>
                    <a:pt x="6648" y="1013"/>
                    <a:pt x="6641" y="1053"/>
                  </a:cubicBezTo>
                  <a:lnTo>
                    <a:pt x="6296" y="2302"/>
                  </a:lnTo>
                  <a:lnTo>
                    <a:pt x="6296" y="2311"/>
                  </a:lnTo>
                  <a:lnTo>
                    <a:pt x="5301" y="3124"/>
                  </a:lnTo>
                  <a:lnTo>
                    <a:pt x="5573" y="2130"/>
                  </a:lnTo>
                  <a:cubicBezTo>
                    <a:pt x="5589" y="2080"/>
                    <a:pt x="5556" y="2031"/>
                    <a:pt x="5507" y="2023"/>
                  </a:cubicBezTo>
                  <a:cubicBezTo>
                    <a:pt x="5497" y="2020"/>
                    <a:pt x="5487" y="2018"/>
                    <a:pt x="5477" y="2018"/>
                  </a:cubicBezTo>
                  <a:cubicBezTo>
                    <a:pt x="5439" y="2018"/>
                    <a:pt x="5407" y="2043"/>
                    <a:pt x="5400" y="2089"/>
                  </a:cubicBezTo>
                  <a:lnTo>
                    <a:pt x="5055" y="3321"/>
                  </a:lnTo>
                  <a:lnTo>
                    <a:pt x="4282" y="3946"/>
                  </a:lnTo>
                  <a:lnTo>
                    <a:pt x="4077" y="2697"/>
                  </a:lnTo>
                  <a:lnTo>
                    <a:pt x="4899" y="1719"/>
                  </a:lnTo>
                  <a:cubicBezTo>
                    <a:pt x="4954" y="1645"/>
                    <a:pt x="4894" y="1566"/>
                    <a:pt x="4826" y="1566"/>
                  </a:cubicBezTo>
                  <a:cubicBezTo>
                    <a:pt x="4803" y="1566"/>
                    <a:pt x="4780" y="1575"/>
                    <a:pt x="4759" y="1596"/>
                  </a:cubicBezTo>
                  <a:lnTo>
                    <a:pt x="4036" y="2459"/>
                  </a:lnTo>
                  <a:lnTo>
                    <a:pt x="3855" y="1357"/>
                  </a:lnTo>
                  <a:lnTo>
                    <a:pt x="4660" y="404"/>
                  </a:lnTo>
                  <a:cubicBezTo>
                    <a:pt x="4721" y="337"/>
                    <a:pt x="4661" y="253"/>
                    <a:pt x="4592" y="253"/>
                  </a:cubicBezTo>
                  <a:cubicBezTo>
                    <a:pt x="4568" y="253"/>
                    <a:pt x="4542" y="263"/>
                    <a:pt x="4521" y="289"/>
                  </a:cubicBezTo>
                  <a:lnTo>
                    <a:pt x="3814" y="1119"/>
                  </a:lnTo>
                  <a:lnTo>
                    <a:pt x="3650" y="75"/>
                  </a:lnTo>
                  <a:cubicBezTo>
                    <a:pt x="3642" y="31"/>
                    <a:pt x="3602" y="0"/>
                    <a:pt x="35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11707150" y="2541175"/>
              <a:ext cx="349275" cy="305325"/>
            </a:xfrm>
            <a:custGeom>
              <a:avLst/>
              <a:gdLst/>
              <a:ahLst/>
              <a:cxnLst/>
              <a:rect l="l" t="t" r="r" b="b"/>
              <a:pathLst>
                <a:path w="13971" h="12213" extrusionOk="0">
                  <a:moveTo>
                    <a:pt x="5210" y="1"/>
                  </a:moveTo>
                  <a:cubicBezTo>
                    <a:pt x="6139" y="2638"/>
                    <a:pt x="4643" y="2688"/>
                    <a:pt x="4643" y="2688"/>
                  </a:cubicBezTo>
                  <a:cubicBezTo>
                    <a:pt x="5227" y="3559"/>
                    <a:pt x="4832" y="4019"/>
                    <a:pt x="4594" y="4200"/>
                  </a:cubicBezTo>
                  <a:cubicBezTo>
                    <a:pt x="4364" y="4052"/>
                    <a:pt x="4150" y="3879"/>
                    <a:pt x="3961" y="3674"/>
                  </a:cubicBezTo>
                  <a:lnTo>
                    <a:pt x="3961" y="3674"/>
                  </a:lnTo>
                  <a:cubicBezTo>
                    <a:pt x="3961" y="3674"/>
                    <a:pt x="4335" y="5259"/>
                    <a:pt x="2922" y="5259"/>
                  </a:cubicBezTo>
                  <a:cubicBezTo>
                    <a:pt x="2796" y="5259"/>
                    <a:pt x="2655" y="5247"/>
                    <a:pt x="2498" y="5219"/>
                  </a:cubicBezTo>
                  <a:lnTo>
                    <a:pt x="2498" y="5219"/>
                  </a:lnTo>
                  <a:cubicBezTo>
                    <a:pt x="2498" y="5219"/>
                    <a:pt x="3189" y="6788"/>
                    <a:pt x="0" y="7134"/>
                  </a:cubicBezTo>
                  <a:cubicBezTo>
                    <a:pt x="200" y="7120"/>
                    <a:pt x="387" y="7114"/>
                    <a:pt x="561" y="7114"/>
                  </a:cubicBezTo>
                  <a:cubicBezTo>
                    <a:pt x="3320" y="7114"/>
                    <a:pt x="2942" y="8670"/>
                    <a:pt x="2942" y="8670"/>
                  </a:cubicBezTo>
                  <a:cubicBezTo>
                    <a:pt x="3221" y="8578"/>
                    <a:pt x="3458" y="8539"/>
                    <a:pt x="3658" y="8539"/>
                  </a:cubicBezTo>
                  <a:cubicBezTo>
                    <a:pt x="4613" y="8539"/>
                    <a:pt x="4742" y="9410"/>
                    <a:pt x="4742" y="9410"/>
                  </a:cubicBezTo>
                  <a:cubicBezTo>
                    <a:pt x="4898" y="9106"/>
                    <a:pt x="5095" y="8835"/>
                    <a:pt x="5342" y="8605"/>
                  </a:cubicBezTo>
                  <a:lnTo>
                    <a:pt x="5342" y="8605"/>
                  </a:lnTo>
                  <a:cubicBezTo>
                    <a:pt x="5449" y="8859"/>
                    <a:pt x="5416" y="9196"/>
                    <a:pt x="5062" y="9648"/>
                  </a:cubicBezTo>
                  <a:cubicBezTo>
                    <a:pt x="5062" y="9648"/>
                    <a:pt x="6476" y="9755"/>
                    <a:pt x="5498" y="12212"/>
                  </a:cubicBezTo>
                  <a:cubicBezTo>
                    <a:pt x="6142" y="10776"/>
                    <a:pt x="6778" y="10463"/>
                    <a:pt x="7210" y="10463"/>
                  </a:cubicBezTo>
                  <a:cubicBezTo>
                    <a:pt x="7545" y="10463"/>
                    <a:pt x="7758" y="10651"/>
                    <a:pt x="7758" y="10651"/>
                  </a:cubicBezTo>
                  <a:cubicBezTo>
                    <a:pt x="7910" y="9738"/>
                    <a:pt x="8400" y="9583"/>
                    <a:pt x="8715" y="9583"/>
                  </a:cubicBezTo>
                  <a:cubicBezTo>
                    <a:pt x="8875" y="9583"/>
                    <a:pt x="8990" y="9624"/>
                    <a:pt x="8990" y="9624"/>
                  </a:cubicBezTo>
                  <a:cubicBezTo>
                    <a:pt x="8744" y="9262"/>
                    <a:pt x="8588" y="8835"/>
                    <a:pt x="8530" y="8391"/>
                  </a:cubicBezTo>
                  <a:lnTo>
                    <a:pt x="8530" y="8391"/>
                  </a:lnTo>
                  <a:cubicBezTo>
                    <a:pt x="8818" y="8736"/>
                    <a:pt x="9015" y="9139"/>
                    <a:pt x="9114" y="9566"/>
                  </a:cubicBezTo>
                  <a:cubicBezTo>
                    <a:pt x="9114" y="9566"/>
                    <a:pt x="9335" y="9073"/>
                    <a:pt x="9882" y="9073"/>
                  </a:cubicBezTo>
                  <a:cubicBezTo>
                    <a:pt x="10102" y="9073"/>
                    <a:pt x="10375" y="9153"/>
                    <a:pt x="10708" y="9377"/>
                  </a:cubicBezTo>
                  <a:cubicBezTo>
                    <a:pt x="10708" y="9377"/>
                    <a:pt x="10737" y="8502"/>
                    <a:pt x="11930" y="8502"/>
                  </a:cubicBezTo>
                  <a:cubicBezTo>
                    <a:pt x="12297" y="8502"/>
                    <a:pt x="12774" y="8585"/>
                    <a:pt x="13395" y="8802"/>
                  </a:cubicBezTo>
                  <a:cubicBezTo>
                    <a:pt x="10930" y="7824"/>
                    <a:pt x="11826" y="6723"/>
                    <a:pt x="11826" y="6723"/>
                  </a:cubicBezTo>
                  <a:cubicBezTo>
                    <a:pt x="11143" y="6657"/>
                    <a:pt x="10889" y="6369"/>
                    <a:pt x="10831" y="6057"/>
                  </a:cubicBezTo>
                  <a:cubicBezTo>
                    <a:pt x="11047" y="6012"/>
                    <a:pt x="11264" y="5990"/>
                    <a:pt x="11480" y="5990"/>
                  </a:cubicBezTo>
                  <a:cubicBezTo>
                    <a:pt x="11776" y="5990"/>
                    <a:pt x="12070" y="6030"/>
                    <a:pt x="12360" y="6106"/>
                  </a:cubicBezTo>
                  <a:cubicBezTo>
                    <a:pt x="12360" y="6106"/>
                    <a:pt x="11563" y="5096"/>
                    <a:pt x="13050" y="4298"/>
                  </a:cubicBezTo>
                  <a:cubicBezTo>
                    <a:pt x="13058" y="4298"/>
                    <a:pt x="11489" y="3403"/>
                    <a:pt x="13970" y="1110"/>
                  </a:cubicBezTo>
                  <a:lnTo>
                    <a:pt x="13970" y="1110"/>
                  </a:lnTo>
                  <a:cubicBezTo>
                    <a:pt x="13001" y="1936"/>
                    <a:pt x="12310" y="2185"/>
                    <a:pt x="11830" y="2185"/>
                  </a:cubicBezTo>
                  <a:cubicBezTo>
                    <a:pt x="11101" y="2185"/>
                    <a:pt x="10856" y="1611"/>
                    <a:pt x="10856" y="1611"/>
                  </a:cubicBezTo>
                  <a:cubicBezTo>
                    <a:pt x="10501" y="2153"/>
                    <a:pt x="10147" y="2333"/>
                    <a:pt x="9832" y="2333"/>
                  </a:cubicBezTo>
                  <a:cubicBezTo>
                    <a:pt x="9205" y="2333"/>
                    <a:pt x="8736" y="1620"/>
                    <a:pt x="8736" y="1619"/>
                  </a:cubicBezTo>
                  <a:lnTo>
                    <a:pt x="8736" y="1619"/>
                  </a:lnTo>
                  <a:cubicBezTo>
                    <a:pt x="8752" y="1907"/>
                    <a:pt x="8736" y="2186"/>
                    <a:pt x="8678" y="2466"/>
                  </a:cubicBezTo>
                  <a:cubicBezTo>
                    <a:pt x="8542" y="2518"/>
                    <a:pt x="8344" y="2578"/>
                    <a:pt x="8140" y="2578"/>
                  </a:cubicBezTo>
                  <a:cubicBezTo>
                    <a:pt x="7766" y="2578"/>
                    <a:pt x="7372" y="2378"/>
                    <a:pt x="7298" y="1570"/>
                  </a:cubicBezTo>
                  <a:cubicBezTo>
                    <a:pt x="7298" y="1570"/>
                    <a:pt x="7103" y="1729"/>
                    <a:pt x="6803" y="1729"/>
                  </a:cubicBezTo>
                  <a:cubicBezTo>
                    <a:pt x="6391" y="1729"/>
                    <a:pt x="5781" y="1428"/>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11794775" y="2620725"/>
              <a:ext cx="192400" cy="156900"/>
            </a:xfrm>
            <a:custGeom>
              <a:avLst/>
              <a:gdLst/>
              <a:ahLst/>
              <a:cxnLst/>
              <a:rect l="l" t="t" r="r" b="b"/>
              <a:pathLst>
                <a:path w="7696" h="6276" extrusionOk="0">
                  <a:moveTo>
                    <a:pt x="2910" y="1"/>
                  </a:moveTo>
                  <a:cubicBezTo>
                    <a:pt x="2897" y="1"/>
                    <a:pt x="2884" y="3"/>
                    <a:pt x="2872" y="7"/>
                  </a:cubicBezTo>
                  <a:cubicBezTo>
                    <a:pt x="2831" y="32"/>
                    <a:pt x="2806" y="81"/>
                    <a:pt x="2823" y="130"/>
                  </a:cubicBezTo>
                  <a:lnTo>
                    <a:pt x="3234" y="1133"/>
                  </a:lnTo>
                  <a:lnTo>
                    <a:pt x="2149" y="812"/>
                  </a:lnTo>
                  <a:cubicBezTo>
                    <a:pt x="2141" y="811"/>
                    <a:pt x="2133" y="810"/>
                    <a:pt x="2126" y="810"/>
                  </a:cubicBezTo>
                  <a:cubicBezTo>
                    <a:pt x="2029" y="810"/>
                    <a:pt x="2000" y="954"/>
                    <a:pt x="2100" y="985"/>
                  </a:cubicBezTo>
                  <a:lnTo>
                    <a:pt x="3324" y="1347"/>
                  </a:lnTo>
                  <a:lnTo>
                    <a:pt x="3735" y="2349"/>
                  </a:lnTo>
                  <a:lnTo>
                    <a:pt x="2683" y="2037"/>
                  </a:lnTo>
                  <a:cubicBezTo>
                    <a:pt x="2673" y="2034"/>
                    <a:pt x="2662" y="2033"/>
                    <a:pt x="2653" y="2033"/>
                  </a:cubicBezTo>
                  <a:cubicBezTo>
                    <a:pt x="2553" y="2033"/>
                    <a:pt x="2521" y="2180"/>
                    <a:pt x="2634" y="2218"/>
                  </a:cubicBezTo>
                  <a:lnTo>
                    <a:pt x="3825" y="2563"/>
                  </a:lnTo>
                  <a:lnTo>
                    <a:pt x="4302" y="3721"/>
                  </a:lnTo>
                  <a:lnTo>
                    <a:pt x="4302" y="3721"/>
                  </a:lnTo>
                  <a:lnTo>
                    <a:pt x="3390" y="3631"/>
                  </a:lnTo>
                  <a:lnTo>
                    <a:pt x="2420" y="2793"/>
                  </a:lnTo>
                  <a:cubicBezTo>
                    <a:pt x="2401" y="2775"/>
                    <a:pt x="2380" y="2768"/>
                    <a:pt x="2360" y="2768"/>
                  </a:cubicBezTo>
                  <a:cubicBezTo>
                    <a:pt x="2287" y="2768"/>
                    <a:pt x="2226" y="2868"/>
                    <a:pt x="2297" y="2933"/>
                  </a:cubicBezTo>
                  <a:lnTo>
                    <a:pt x="3078" y="3598"/>
                  </a:lnTo>
                  <a:lnTo>
                    <a:pt x="1796" y="3475"/>
                  </a:lnTo>
                  <a:lnTo>
                    <a:pt x="1787" y="3467"/>
                  </a:lnTo>
                  <a:lnTo>
                    <a:pt x="809" y="2620"/>
                  </a:lnTo>
                  <a:cubicBezTo>
                    <a:pt x="790" y="2603"/>
                    <a:pt x="770" y="2595"/>
                    <a:pt x="750" y="2595"/>
                  </a:cubicBezTo>
                  <a:cubicBezTo>
                    <a:pt x="679" y="2595"/>
                    <a:pt x="623" y="2695"/>
                    <a:pt x="694" y="2760"/>
                  </a:cubicBezTo>
                  <a:lnTo>
                    <a:pt x="1483" y="3442"/>
                  </a:lnTo>
                  <a:lnTo>
                    <a:pt x="136" y="3311"/>
                  </a:lnTo>
                  <a:cubicBezTo>
                    <a:pt x="130" y="3310"/>
                    <a:pt x="126" y="3310"/>
                    <a:pt x="121" y="3310"/>
                  </a:cubicBezTo>
                  <a:cubicBezTo>
                    <a:pt x="11" y="3310"/>
                    <a:pt x="1" y="3483"/>
                    <a:pt x="111" y="3491"/>
                  </a:cubicBezTo>
                  <a:lnTo>
                    <a:pt x="1245" y="3606"/>
                  </a:lnTo>
                  <a:lnTo>
                    <a:pt x="341" y="4108"/>
                  </a:lnTo>
                  <a:cubicBezTo>
                    <a:pt x="250" y="4157"/>
                    <a:pt x="291" y="4284"/>
                    <a:pt x="376" y="4284"/>
                  </a:cubicBezTo>
                  <a:cubicBezTo>
                    <a:pt x="391" y="4284"/>
                    <a:pt x="407" y="4280"/>
                    <a:pt x="423" y="4272"/>
                  </a:cubicBezTo>
                  <a:lnTo>
                    <a:pt x="431" y="4272"/>
                  </a:lnTo>
                  <a:lnTo>
                    <a:pt x="1557" y="3639"/>
                  </a:lnTo>
                  <a:lnTo>
                    <a:pt x="2774" y="3763"/>
                  </a:lnTo>
                  <a:lnTo>
                    <a:pt x="1861" y="4272"/>
                  </a:lnTo>
                  <a:cubicBezTo>
                    <a:pt x="1763" y="4321"/>
                    <a:pt x="1809" y="4448"/>
                    <a:pt x="1896" y="4448"/>
                  </a:cubicBezTo>
                  <a:cubicBezTo>
                    <a:pt x="1911" y="4448"/>
                    <a:pt x="1927" y="4445"/>
                    <a:pt x="1944" y="4436"/>
                  </a:cubicBezTo>
                  <a:lnTo>
                    <a:pt x="1952" y="4436"/>
                  </a:lnTo>
                  <a:lnTo>
                    <a:pt x="3078" y="3804"/>
                  </a:lnTo>
                  <a:cubicBezTo>
                    <a:pt x="3086" y="3804"/>
                    <a:pt x="3086" y="3795"/>
                    <a:pt x="3094" y="3795"/>
                  </a:cubicBezTo>
                  <a:lnTo>
                    <a:pt x="4384" y="3927"/>
                  </a:lnTo>
                  <a:lnTo>
                    <a:pt x="4392" y="3952"/>
                  </a:lnTo>
                  <a:lnTo>
                    <a:pt x="4179" y="4338"/>
                  </a:lnTo>
                  <a:lnTo>
                    <a:pt x="3078" y="4954"/>
                  </a:lnTo>
                  <a:cubicBezTo>
                    <a:pt x="2979" y="5003"/>
                    <a:pt x="3025" y="5131"/>
                    <a:pt x="3107" y="5131"/>
                  </a:cubicBezTo>
                  <a:cubicBezTo>
                    <a:pt x="3121" y="5131"/>
                    <a:pt x="3136" y="5127"/>
                    <a:pt x="3152" y="5118"/>
                  </a:cubicBezTo>
                  <a:lnTo>
                    <a:pt x="3160" y="5118"/>
                  </a:lnTo>
                  <a:lnTo>
                    <a:pt x="4014" y="4642"/>
                  </a:lnTo>
                  <a:lnTo>
                    <a:pt x="3604" y="5390"/>
                  </a:lnTo>
                  <a:lnTo>
                    <a:pt x="2502" y="6006"/>
                  </a:lnTo>
                  <a:cubicBezTo>
                    <a:pt x="2453" y="6031"/>
                    <a:pt x="2437" y="6080"/>
                    <a:pt x="2461" y="6129"/>
                  </a:cubicBezTo>
                  <a:cubicBezTo>
                    <a:pt x="2480" y="6160"/>
                    <a:pt x="2511" y="6177"/>
                    <a:pt x="2543" y="6177"/>
                  </a:cubicBezTo>
                  <a:cubicBezTo>
                    <a:pt x="2555" y="6177"/>
                    <a:pt x="2566" y="6175"/>
                    <a:pt x="2576" y="6170"/>
                  </a:cubicBezTo>
                  <a:lnTo>
                    <a:pt x="2585" y="6170"/>
                  </a:lnTo>
                  <a:lnTo>
                    <a:pt x="3431" y="5694"/>
                  </a:lnTo>
                  <a:lnTo>
                    <a:pt x="3184" y="6146"/>
                  </a:lnTo>
                  <a:cubicBezTo>
                    <a:pt x="3160" y="6187"/>
                    <a:pt x="3176" y="6244"/>
                    <a:pt x="3226" y="6269"/>
                  </a:cubicBezTo>
                  <a:cubicBezTo>
                    <a:pt x="3238" y="6273"/>
                    <a:pt x="3252" y="6275"/>
                    <a:pt x="3267" y="6275"/>
                  </a:cubicBezTo>
                  <a:cubicBezTo>
                    <a:pt x="3281" y="6275"/>
                    <a:pt x="3295" y="6273"/>
                    <a:pt x="3308" y="6269"/>
                  </a:cubicBezTo>
                  <a:cubicBezTo>
                    <a:pt x="3324" y="6261"/>
                    <a:pt x="3341" y="6244"/>
                    <a:pt x="3349" y="6228"/>
                  </a:cubicBezTo>
                  <a:lnTo>
                    <a:pt x="3743" y="5505"/>
                  </a:lnTo>
                  <a:cubicBezTo>
                    <a:pt x="3751" y="5497"/>
                    <a:pt x="3760" y="5488"/>
                    <a:pt x="3760" y="5480"/>
                  </a:cubicBezTo>
                  <a:lnTo>
                    <a:pt x="3932" y="5168"/>
                  </a:lnTo>
                  <a:lnTo>
                    <a:pt x="4203" y="6195"/>
                  </a:lnTo>
                  <a:cubicBezTo>
                    <a:pt x="4211" y="6238"/>
                    <a:pt x="4249" y="6262"/>
                    <a:pt x="4292" y="6262"/>
                  </a:cubicBezTo>
                  <a:cubicBezTo>
                    <a:pt x="4298" y="6262"/>
                    <a:pt x="4304" y="6262"/>
                    <a:pt x="4310" y="6261"/>
                  </a:cubicBezTo>
                  <a:lnTo>
                    <a:pt x="4327" y="6253"/>
                  </a:lnTo>
                  <a:cubicBezTo>
                    <a:pt x="4368" y="6236"/>
                    <a:pt x="4384" y="6195"/>
                    <a:pt x="4376" y="6154"/>
                  </a:cubicBezTo>
                  <a:lnTo>
                    <a:pt x="4056" y="4929"/>
                  </a:lnTo>
                  <a:lnTo>
                    <a:pt x="4483" y="4165"/>
                  </a:lnTo>
                  <a:lnTo>
                    <a:pt x="5231" y="5981"/>
                  </a:lnTo>
                  <a:cubicBezTo>
                    <a:pt x="5242" y="6016"/>
                    <a:pt x="5307" y="6051"/>
                    <a:pt x="5336" y="6051"/>
                  </a:cubicBezTo>
                  <a:cubicBezTo>
                    <a:pt x="5347" y="6051"/>
                    <a:pt x="5353" y="6045"/>
                    <a:pt x="5346" y="6031"/>
                  </a:cubicBezTo>
                  <a:cubicBezTo>
                    <a:pt x="5395" y="6014"/>
                    <a:pt x="5420" y="5957"/>
                    <a:pt x="5395" y="5916"/>
                  </a:cubicBezTo>
                  <a:lnTo>
                    <a:pt x="4623" y="4034"/>
                  </a:lnTo>
                  <a:lnTo>
                    <a:pt x="4623" y="4034"/>
                  </a:lnTo>
                  <a:lnTo>
                    <a:pt x="5576" y="4280"/>
                  </a:lnTo>
                  <a:lnTo>
                    <a:pt x="6241" y="5349"/>
                  </a:lnTo>
                  <a:cubicBezTo>
                    <a:pt x="6259" y="5373"/>
                    <a:pt x="6291" y="5388"/>
                    <a:pt x="6322" y="5388"/>
                  </a:cubicBezTo>
                  <a:cubicBezTo>
                    <a:pt x="6334" y="5388"/>
                    <a:pt x="6345" y="5386"/>
                    <a:pt x="6356" y="5381"/>
                  </a:cubicBezTo>
                  <a:lnTo>
                    <a:pt x="6365" y="5373"/>
                  </a:lnTo>
                  <a:cubicBezTo>
                    <a:pt x="6414" y="5349"/>
                    <a:pt x="6422" y="5291"/>
                    <a:pt x="6398" y="5250"/>
                  </a:cubicBezTo>
                  <a:lnTo>
                    <a:pt x="5831" y="4346"/>
                  </a:lnTo>
                  <a:lnTo>
                    <a:pt x="6176" y="4436"/>
                  </a:lnTo>
                  <a:cubicBezTo>
                    <a:pt x="6192" y="4436"/>
                    <a:pt x="6200" y="4445"/>
                    <a:pt x="6209" y="4445"/>
                  </a:cubicBezTo>
                  <a:lnTo>
                    <a:pt x="7006" y="4650"/>
                  </a:lnTo>
                  <a:cubicBezTo>
                    <a:pt x="7014" y="4654"/>
                    <a:pt x="7024" y="4656"/>
                    <a:pt x="7034" y="4656"/>
                  </a:cubicBezTo>
                  <a:cubicBezTo>
                    <a:pt x="7045" y="4656"/>
                    <a:pt x="7055" y="4654"/>
                    <a:pt x="7063" y="4650"/>
                  </a:cubicBezTo>
                  <a:cubicBezTo>
                    <a:pt x="7145" y="4617"/>
                    <a:pt x="7137" y="4502"/>
                    <a:pt x="7047" y="4478"/>
                  </a:cubicBezTo>
                  <a:lnTo>
                    <a:pt x="6554" y="4346"/>
                  </a:lnTo>
                  <a:lnTo>
                    <a:pt x="7474" y="4058"/>
                  </a:lnTo>
                  <a:lnTo>
                    <a:pt x="7482" y="4058"/>
                  </a:lnTo>
                  <a:cubicBezTo>
                    <a:pt x="7532" y="4042"/>
                    <a:pt x="7548" y="3993"/>
                    <a:pt x="7540" y="3943"/>
                  </a:cubicBezTo>
                  <a:cubicBezTo>
                    <a:pt x="7527" y="3904"/>
                    <a:pt x="7493" y="3881"/>
                    <a:pt x="7455" y="3881"/>
                  </a:cubicBezTo>
                  <a:cubicBezTo>
                    <a:pt x="7445" y="3881"/>
                    <a:pt x="7435" y="3882"/>
                    <a:pt x="7425" y="3886"/>
                  </a:cubicBezTo>
                  <a:lnTo>
                    <a:pt x="6217" y="4264"/>
                  </a:lnTo>
                  <a:lnTo>
                    <a:pt x="5395" y="4050"/>
                  </a:lnTo>
                  <a:lnTo>
                    <a:pt x="6315" y="3763"/>
                  </a:lnTo>
                  <a:lnTo>
                    <a:pt x="6324" y="3763"/>
                  </a:lnTo>
                  <a:cubicBezTo>
                    <a:pt x="6373" y="3738"/>
                    <a:pt x="6389" y="3689"/>
                    <a:pt x="6381" y="3648"/>
                  </a:cubicBezTo>
                  <a:cubicBezTo>
                    <a:pt x="6368" y="3608"/>
                    <a:pt x="6335" y="3585"/>
                    <a:pt x="6297" y="3585"/>
                  </a:cubicBezTo>
                  <a:cubicBezTo>
                    <a:pt x="6287" y="3585"/>
                    <a:pt x="6276" y="3587"/>
                    <a:pt x="6266" y="3590"/>
                  </a:cubicBezTo>
                  <a:lnTo>
                    <a:pt x="5050" y="3968"/>
                  </a:lnTo>
                  <a:lnTo>
                    <a:pt x="4614" y="3853"/>
                  </a:lnTo>
                  <a:lnTo>
                    <a:pt x="4606" y="3837"/>
                  </a:lnTo>
                  <a:lnTo>
                    <a:pt x="5403" y="2801"/>
                  </a:lnTo>
                  <a:lnTo>
                    <a:pt x="5420" y="2801"/>
                  </a:lnTo>
                  <a:lnTo>
                    <a:pt x="6652" y="2415"/>
                  </a:lnTo>
                  <a:lnTo>
                    <a:pt x="6661" y="2415"/>
                  </a:lnTo>
                  <a:cubicBezTo>
                    <a:pt x="6710" y="2398"/>
                    <a:pt x="6726" y="2349"/>
                    <a:pt x="6718" y="2308"/>
                  </a:cubicBezTo>
                  <a:cubicBezTo>
                    <a:pt x="6705" y="2267"/>
                    <a:pt x="6669" y="2238"/>
                    <a:pt x="6629" y="2238"/>
                  </a:cubicBezTo>
                  <a:cubicBezTo>
                    <a:pt x="6621" y="2238"/>
                    <a:pt x="6612" y="2239"/>
                    <a:pt x="6603" y="2242"/>
                  </a:cubicBezTo>
                  <a:lnTo>
                    <a:pt x="5592" y="2563"/>
                  </a:lnTo>
                  <a:lnTo>
                    <a:pt x="5592" y="2563"/>
                  </a:lnTo>
                  <a:lnTo>
                    <a:pt x="6340" y="1593"/>
                  </a:lnTo>
                  <a:lnTo>
                    <a:pt x="7573" y="1207"/>
                  </a:lnTo>
                  <a:lnTo>
                    <a:pt x="7581" y="1207"/>
                  </a:lnTo>
                  <a:cubicBezTo>
                    <a:pt x="7655" y="1207"/>
                    <a:pt x="7696" y="1125"/>
                    <a:pt x="7663" y="1067"/>
                  </a:cubicBezTo>
                  <a:cubicBezTo>
                    <a:pt x="7650" y="1028"/>
                    <a:pt x="7617" y="1005"/>
                    <a:pt x="7579" y="1005"/>
                  </a:cubicBezTo>
                  <a:cubicBezTo>
                    <a:pt x="7569" y="1005"/>
                    <a:pt x="7558" y="1006"/>
                    <a:pt x="7548" y="1010"/>
                  </a:cubicBezTo>
                  <a:lnTo>
                    <a:pt x="6562" y="1314"/>
                  </a:lnTo>
                  <a:lnTo>
                    <a:pt x="7252" y="418"/>
                  </a:lnTo>
                  <a:cubicBezTo>
                    <a:pt x="7285" y="377"/>
                    <a:pt x="7277" y="319"/>
                    <a:pt x="7236" y="286"/>
                  </a:cubicBezTo>
                  <a:cubicBezTo>
                    <a:pt x="7219" y="273"/>
                    <a:pt x="7199" y="266"/>
                    <a:pt x="7179" y="266"/>
                  </a:cubicBezTo>
                  <a:cubicBezTo>
                    <a:pt x="7151" y="266"/>
                    <a:pt x="7123" y="279"/>
                    <a:pt x="7104" y="303"/>
                  </a:cubicBezTo>
                  <a:lnTo>
                    <a:pt x="6274" y="1379"/>
                  </a:lnTo>
                  <a:lnTo>
                    <a:pt x="6324" y="336"/>
                  </a:lnTo>
                  <a:cubicBezTo>
                    <a:pt x="6324" y="272"/>
                    <a:pt x="6275" y="239"/>
                    <a:pt x="6228" y="239"/>
                  </a:cubicBezTo>
                  <a:cubicBezTo>
                    <a:pt x="6183" y="239"/>
                    <a:pt x="6139" y="268"/>
                    <a:pt x="6135" y="328"/>
                  </a:cubicBezTo>
                  <a:lnTo>
                    <a:pt x="6085" y="1618"/>
                  </a:lnTo>
                  <a:lnTo>
                    <a:pt x="6085" y="1626"/>
                  </a:lnTo>
                  <a:lnTo>
                    <a:pt x="5296" y="2645"/>
                  </a:lnTo>
                  <a:lnTo>
                    <a:pt x="5337" y="1618"/>
                  </a:lnTo>
                  <a:cubicBezTo>
                    <a:pt x="5342" y="1554"/>
                    <a:pt x="5296" y="1521"/>
                    <a:pt x="5249" y="1521"/>
                  </a:cubicBezTo>
                  <a:cubicBezTo>
                    <a:pt x="5205" y="1521"/>
                    <a:pt x="5161" y="1550"/>
                    <a:pt x="5157" y="1610"/>
                  </a:cubicBezTo>
                  <a:lnTo>
                    <a:pt x="5099" y="2891"/>
                  </a:lnTo>
                  <a:lnTo>
                    <a:pt x="4483" y="3689"/>
                  </a:lnTo>
                  <a:lnTo>
                    <a:pt x="4006" y="2513"/>
                  </a:lnTo>
                  <a:lnTo>
                    <a:pt x="4590" y="1371"/>
                  </a:lnTo>
                  <a:cubicBezTo>
                    <a:pt x="4628" y="1294"/>
                    <a:pt x="4567" y="1231"/>
                    <a:pt x="4504" y="1231"/>
                  </a:cubicBezTo>
                  <a:cubicBezTo>
                    <a:pt x="4474" y="1231"/>
                    <a:pt x="4444" y="1246"/>
                    <a:pt x="4425" y="1281"/>
                  </a:cubicBezTo>
                  <a:lnTo>
                    <a:pt x="3908" y="2283"/>
                  </a:lnTo>
                  <a:lnTo>
                    <a:pt x="3488" y="1256"/>
                  </a:lnTo>
                  <a:lnTo>
                    <a:pt x="4056" y="147"/>
                  </a:lnTo>
                  <a:cubicBezTo>
                    <a:pt x="4080" y="97"/>
                    <a:pt x="4064" y="48"/>
                    <a:pt x="4023" y="23"/>
                  </a:cubicBezTo>
                  <a:cubicBezTo>
                    <a:pt x="4007" y="16"/>
                    <a:pt x="3991" y="12"/>
                    <a:pt x="3976" y="12"/>
                  </a:cubicBezTo>
                  <a:cubicBezTo>
                    <a:pt x="3942" y="12"/>
                    <a:pt x="3911" y="31"/>
                    <a:pt x="3899" y="65"/>
                  </a:cubicBezTo>
                  <a:lnTo>
                    <a:pt x="3398" y="1034"/>
                  </a:lnTo>
                  <a:lnTo>
                    <a:pt x="2995" y="56"/>
                  </a:lnTo>
                  <a:cubicBezTo>
                    <a:pt x="2983" y="19"/>
                    <a:pt x="2948" y="1"/>
                    <a:pt x="2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1335075" y="2644925"/>
              <a:ext cx="361825" cy="304700"/>
            </a:xfrm>
            <a:custGeom>
              <a:avLst/>
              <a:gdLst/>
              <a:ahLst/>
              <a:cxnLst/>
              <a:rect l="l" t="t" r="r" b="b"/>
              <a:pathLst>
                <a:path w="14473" h="12188" extrusionOk="0">
                  <a:moveTo>
                    <a:pt x="5852" y="1"/>
                  </a:moveTo>
                  <a:cubicBezTo>
                    <a:pt x="6491" y="2543"/>
                    <a:pt x="5217" y="2622"/>
                    <a:pt x="5055" y="2622"/>
                  </a:cubicBezTo>
                  <a:cubicBezTo>
                    <a:pt x="5044" y="2622"/>
                    <a:pt x="5038" y="2622"/>
                    <a:pt x="5038" y="2622"/>
                  </a:cubicBezTo>
                  <a:lnTo>
                    <a:pt x="5038" y="2622"/>
                  </a:lnTo>
                  <a:cubicBezTo>
                    <a:pt x="5539" y="3542"/>
                    <a:pt x="5104" y="3961"/>
                    <a:pt x="4849" y="4118"/>
                  </a:cubicBezTo>
                  <a:cubicBezTo>
                    <a:pt x="4627" y="3953"/>
                    <a:pt x="4438" y="3756"/>
                    <a:pt x="4266" y="3542"/>
                  </a:cubicBezTo>
                  <a:lnTo>
                    <a:pt x="4266" y="3542"/>
                  </a:lnTo>
                  <a:cubicBezTo>
                    <a:pt x="4266" y="3543"/>
                    <a:pt x="4469" y="5023"/>
                    <a:pt x="3256" y="5023"/>
                  </a:cubicBezTo>
                  <a:cubicBezTo>
                    <a:pt x="3089" y="5023"/>
                    <a:pt x="2896" y="4995"/>
                    <a:pt x="2671" y="4931"/>
                  </a:cubicBezTo>
                  <a:lnTo>
                    <a:pt x="2671" y="4931"/>
                  </a:lnTo>
                  <a:cubicBezTo>
                    <a:pt x="2671" y="4931"/>
                    <a:pt x="3205" y="6567"/>
                    <a:pt x="1" y="6608"/>
                  </a:cubicBezTo>
                  <a:cubicBezTo>
                    <a:pt x="3378" y="6698"/>
                    <a:pt x="2786" y="8407"/>
                    <a:pt x="2786" y="8407"/>
                  </a:cubicBezTo>
                  <a:cubicBezTo>
                    <a:pt x="2996" y="8359"/>
                    <a:pt x="3181" y="8338"/>
                    <a:pt x="3343" y="8338"/>
                  </a:cubicBezTo>
                  <a:cubicBezTo>
                    <a:pt x="4448" y="8338"/>
                    <a:pt x="4504" y="9319"/>
                    <a:pt x="4504" y="9319"/>
                  </a:cubicBezTo>
                  <a:cubicBezTo>
                    <a:pt x="4685" y="9032"/>
                    <a:pt x="4915" y="8785"/>
                    <a:pt x="5178" y="8572"/>
                  </a:cubicBezTo>
                  <a:lnTo>
                    <a:pt x="5178" y="8572"/>
                  </a:lnTo>
                  <a:cubicBezTo>
                    <a:pt x="5260" y="8835"/>
                    <a:pt x="5194" y="9172"/>
                    <a:pt x="4800" y="9582"/>
                  </a:cubicBezTo>
                  <a:cubicBezTo>
                    <a:pt x="4800" y="9582"/>
                    <a:pt x="6205" y="9829"/>
                    <a:pt x="4997" y="12187"/>
                  </a:cubicBezTo>
                  <a:cubicBezTo>
                    <a:pt x="5720" y="10906"/>
                    <a:pt x="6345" y="10603"/>
                    <a:pt x="6774" y="10603"/>
                  </a:cubicBezTo>
                  <a:cubicBezTo>
                    <a:pt x="7160" y="10603"/>
                    <a:pt x="7388" y="10848"/>
                    <a:pt x="7388" y="10848"/>
                  </a:cubicBezTo>
                  <a:cubicBezTo>
                    <a:pt x="7606" y="10035"/>
                    <a:pt x="8046" y="9874"/>
                    <a:pt x="8360" y="9874"/>
                  </a:cubicBezTo>
                  <a:cubicBezTo>
                    <a:pt x="8567" y="9874"/>
                    <a:pt x="8720" y="9944"/>
                    <a:pt x="8720" y="9944"/>
                  </a:cubicBezTo>
                  <a:cubicBezTo>
                    <a:pt x="8506" y="9558"/>
                    <a:pt x="8391" y="9122"/>
                    <a:pt x="8383" y="8678"/>
                  </a:cubicBezTo>
                  <a:lnTo>
                    <a:pt x="8383" y="8678"/>
                  </a:lnTo>
                  <a:cubicBezTo>
                    <a:pt x="8629" y="9048"/>
                    <a:pt x="8794" y="9467"/>
                    <a:pt x="8851" y="9903"/>
                  </a:cubicBezTo>
                  <a:cubicBezTo>
                    <a:pt x="8851" y="9903"/>
                    <a:pt x="9088" y="9478"/>
                    <a:pt x="9578" y="9478"/>
                  </a:cubicBezTo>
                  <a:cubicBezTo>
                    <a:pt x="9811" y="9478"/>
                    <a:pt x="10103" y="9575"/>
                    <a:pt x="10454" y="9862"/>
                  </a:cubicBezTo>
                  <a:cubicBezTo>
                    <a:pt x="10454" y="9862"/>
                    <a:pt x="10551" y="9095"/>
                    <a:pt x="11547" y="9095"/>
                  </a:cubicBezTo>
                  <a:cubicBezTo>
                    <a:pt x="11938" y="9095"/>
                    <a:pt x="12467" y="9213"/>
                    <a:pt x="13182" y="9541"/>
                  </a:cubicBezTo>
                  <a:cubicBezTo>
                    <a:pt x="10815" y="8333"/>
                    <a:pt x="11810" y="7323"/>
                    <a:pt x="11810" y="7323"/>
                  </a:cubicBezTo>
                  <a:cubicBezTo>
                    <a:pt x="11144" y="7199"/>
                    <a:pt x="10922" y="6887"/>
                    <a:pt x="10889" y="6567"/>
                  </a:cubicBezTo>
                  <a:cubicBezTo>
                    <a:pt x="10998" y="6556"/>
                    <a:pt x="11108" y="6551"/>
                    <a:pt x="11218" y="6551"/>
                  </a:cubicBezTo>
                  <a:cubicBezTo>
                    <a:pt x="11622" y="6551"/>
                    <a:pt x="12029" y="6622"/>
                    <a:pt x="12410" y="6764"/>
                  </a:cubicBezTo>
                  <a:cubicBezTo>
                    <a:pt x="12410" y="6764"/>
                    <a:pt x="11711" y="5679"/>
                    <a:pt x="13272" y="5022"/>
                  </a:cubicBezTo>
                  <a:cubicBezTo>
                    <a:pt x="13264" y="5022"/>
                    <a:pt x="11785" y="3978"/>
                    <a:pt x="14472" y="1932"/>
                  </a:cubicBezTo>
                  <a:lnTo>
                    <a:pt x="14472" y="1932"/>
                  </a:lnTo>
                  <a:cubicBezTo>
                    <a:pt x="13525" y="2595"/>
                    <a:pt x="12852" y="2807"/>
                    <a:pt x="12378" y="2807"/>
                  </a:cubicBezTo>
                  <a:cubicBezTo>
                    <a:pt x="11537" y="2807"/>
                    <a:pt x="11325" y="2137"/>
                    <a:pt x="11325" y="2137"/>
                  </a:cubicBezTo>
                  <a:cubicBezTo>
                    <a:pt x="10954" y="2601"/>
                    <a:pt x="10612" y="2762"/>
                    <a:pt x="10317" y="2762"/>
                  </a:cubicBezTo>
                  <a:cubicBezTo>
                    <a:pt x="9647" y="2762"/>
                    <a:pt x="9213" y="1940"/>
                    <a:pt x="9213" y="1940"/>
                  </a:cubicBezTo>
                  <a:cubicBezTo>
                    <a:pt x="9205" y="2228"/>
                    <a:pt x="9155" y="2515"/>
                    <a:pt x="9073" y="2786"/>
                  </a:cubicBezTo>
                  <a:cubicBezTo>
                    <a:pt x="8961" y="2817"/>
                    <a:pt x="8807" y="2848"/>
                    <a:pt x="8646" y="2848"/>
                  </a:cubicBezTo>
                  <a:cubicBezTo>
                    <a:pt x="8241" y="2848"/>
                    <a:pt x="7783" y="2652"/>
                    <a:pt x="7783" y="1759"/>
                  </a:cubicBezTo>
                  <a:cubicBezTo>
                    <a:pt x="7783" y="1759"/>
                    <a:pt x="7611" y="1872"/>
                    <a:pt x="7358" y="1872"/>
                  </a:cubicBezTo>
                  <a:cubicBezTo>
                    <a:pt x="6945" y="1872"/>
                    <a:pt x="6315" y="1573"/>
                    <a:pt x="585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1424450" y="2726850"/>
              <a:ext cx="195600" cy="180350"/>
            </a:xfrm>
            <a:custGeom>
              <a:avLst/>
              <a:gdLst/>
              <a:ahLst/>
              <a:cxnLst/>
              <a:rect l="l" t="t" r="r" b="b"/>
              <a:pathLst>
                <a:path w="7824" h="7214" extrusionOk="0">
                  <a:moveTo>
                    <a:pt x="3175" y="1"/>
                  </a:moveTo>
                  <a:cubicBezTo>
                    <a:pt x="3169" y="1"/>
                    <a:pt x="3162" y="1"/>
                    <a:pt x="3156" y="2"/>
                  </a:cubicBezTo>
                  <a:cubicBezTo>
                    <a:pt x="3107" y="19"/>
                    <a:pt x="3082" y="68"/>
                    <a:pt x="3099" y="117"/>
                  </a:cubicBezTo>
                  <a:lnTo>
                    <a:pt x="3411" y="1153"/>
                  </a:lnTo>
                  <a:lnTo>
                    <a:pt x="3411" y="1153"/>
                  </a:lnTo>
                  <a:lnTo>
                    <a:pt x="2359" y="742"/>
                  </a:lnTo>
                  <a:cubicBezTo>
                    <a:pt x="2346" y="736"/>
                    <a:pt x="2333" y="733"/>
                    <a:pt x="2321" y="733"/>
                  </a:cubicBezTo>
                  <a:cubicBezTo>
                    <a:pt x="2237" y="733"/>
                    <a:pt x="2192" y="870"/>
                    <a:pt x="2293" y="906"/>
                  </a:cubicBezTo>
                  <a:lnTo>
                    <a:pt x="3485" y="1383"/>
                  </a:lnTo>
                  <a:lnTo>
                    <a:pt x="3797" y="2410"/>
                  </a:lnTo>
                  <a:lnTo>
                    <a:pt x="3797" y="2410"/>
                  </a:lnTo>
                  <a:lnTo>
                    <a:pt x="2770" y="1999"/>
                  </a:lnTo>
                  <a:cubicBezTo>
                    <a:pt x="2756" y="1993"/>
                    <a:pt x="2743" y="1991"/>
                    <a:pt x="2731" y="1991"/>
                  </a:cubicBezTo>
                  <a:cubicBezTo>
                    <a:pt x="2640" y="1991"/>
                    <a:pt x="2595" y="2136"/>
                    <a:pt x="2704" y="2172"/>
                  </a:cubicBezTo>
                  <a:lnTo>
                    <a:pt x="3863" y="2632"/>
                  </a:lnTo>
                  <a:lnTo>
                    <a:pt x="4224" y="3832"/>
                  </a:lnTo>
                  <a:lnTo>
                    <a:pt x="3329" y="3659"/>
                  </a:lnTo>
                  <a:lnTo>
                    <a:pt x="2441" y="2731"/>
                  </a:lnTo>
                  <a:cubicBezTo>
                    <a:pt x="2420" y="2709"/>
                    <a:pt x="2396" y="2700"/>
                    <a:pt x="2373" y="2700"/>
                  </a:cubicBezTo>
                  <a:cubicBezTo>
                    <a:pt x="2300" y="2700"/>
                    <a:pt x="2239" y="2791"/>
                    <a:pt x="2301" y="2854"/>
                  </a:cubicBezTo>
                  <a:lnTo>
                    <a:pt x="3016" y="3602"/>
                  </a:lnTo>
                  <a:lnTo>
                    <a:pt x="3016" y="3602"/>
                  </a:lnTo>
                  <a:lnTo>
                    <a:pt x="1751" y="3355"/>
                  </a:lnTo>
                  <a:lnTo>
                    <a:pt x="1751" y="3347"/>
                  </a:lnTo>
                  <a:lnTo>
                    <a:pt x="855" y="2410"/>
                  </a:lnTo>
                  <a:cubicBezTo>
                    <a:pt x="835" y="2389"/>
                    <a:pt x="813" y="2380"/>
                    <a:pt x="791" y="2380"/>
                  </a:cubicBezTo>
                  <a:cubicBezTo>
                    <a:pt x="722" y="2380"/>
                    <a:pt x="661" y="2471"/>
                    <a:pt x="724" y="2533"/>
                  </a:cubicBezTo>
                  <a:lnTo>
                    <a:pt x="1447" y="3298"/>
                  </a:lnTo>
                  <a:lnTo>
                    <a:pt x="107" y="3035"/>
                  </a:lnTo>
                  <a:cubicBezTo>
                    <a:pt x="102" y="3034"/>
                    <a:pt x="97" y="3034"/>
                    <a:pt x="92" y="3034"/>
                  </a:cubicBezTo>
                  <a:cubicBezTo>
                    <a:pt x="50" y="3034"/>
                    <a:pt x="16" y="3065"/>
                    <a:pt x="9" y="3109"/>
                  </a:cubicBezTo>
                  <a:cubicBezTo>
                    <a:pt x="0" y="3150"/>
                    <a:pt x="33" y="3199"/>
                    <a:pt x="74" y="3207"/>
                  </a:cubicBezTo>
                  <a:lnTo>
                    <a:pt x="1192" y="3429"/>
                  </a:lnTo>
                  <a:lnTo>
                    <a:pt x="247" y="3848"/>
                  </a:lnTo>
                  <a:cubicBezTo>
                    <a:pt x="144" y="3885"/>
                    <a:pt x="185" y="4019"/>
                    <a:pt x="277" y="4019"/>
                  </a:cubicBezTo>
                  <a:cubicBezTo>
                    <a:pt x="288" y="4019"/>
                    <a:pt x="300" y="4017"/>
                    <a:pt x="313" y="4013"/>
                  </a:cubicBezTo>
                  <a:lnTo>
                    <a:pt x="321" y="4013"/>
                  </a:lnTo>
                  <a:lnTo>
                    <a:pt x="1504" y="3495"/>
                  </a:lnTo>
                  <a:lnTo>
                    <a:pt x="2704" y="3725"/>
                  </a:lnTo>
                  <a:lnTo>
                    <a:pt x="1743" y="4152"/>
                  </a:lnTo>
                  <a:cubicBezTo>
                    <a:pt x="1646" y="4197"/>
                    <a:pt x="1684" y="4329"/>
                    <a:pt x="1778" y="4329"/>
                  </a:cubicBezTo>
                  <a:cubicBezTo>
                    <a:pt x="1787" y="4329"/>
                    <a:pt x="1798" y="4328"/>
                    <a:pt x="1808" y="4325"/>
                  </a:cubicBezTo>
                  <a:lnTo>
                    <a:pt x="1817" y="4325"/>
                  </a:lnTo>
                  <a:lnTo>
                    <a:pt x="3000" y="3799"/>
                  </a:lnTo>
                  <a:cubicBezTo>
                    <a:pt x="3000" y="3799"/>
                    <a:pt x="3008" y="3791"/>
                    <a:pt x="3008" y="3791"/>
                  </a:cubicBezTo>
                  <a:lnTo>
                    <a:pt x="4290" y="4037"/>
                  </a:lnTo>
                  <a:lnTo>
                    <a:pt x="4298" y="4062"/>
                  </a:lnTo>
                  <a:lnTo>
                    <a:pt x="4044" y="4432"/>
                  </a:lnTo>
                  <a:lnTo>
                    <a:pt x="2885" y="4950"/>
                  </a:lnTo>
                  <a:cubicBezTo>
                    <a:pt x="2836" y="4966"/>
                    <a:pt x="2819" y="5023"/>
                    <a:pt x="2836" y="5065"/>
                  </a:cubicBezTo>
                  <a:cubicBezTo>
                    <a:pt x="2855" y="5097"/>
                    <a:pt x="2890" y="5119"/>
                    <a:pt x="2923" y="5119"/>
                  </a:cubicBezTo>
                  <a:cubicBezTo>
                    <a:pt x="2933" y="5119"/>
                    <a:pt x="2942" y="5117"/>
                    <a:pt x="2951" y="5114"/>
                  </a:cubicBezTo>
                  <a:lnTo>
                    <a:pt x="2959" y="5114"/>
                  </a:lnTo>
                  <a:lnTo>
                    <a:pt x="3846" y="4719"/>
                  </a:lnTo>
                  <a:lnTo>
                    <a:pt x="3370" y="5426"/>
                  </a:lnTo>
                  <a:lnTo>
                    <a:pt x="2219" y="5936"/>
                  </a:lnTo>
                  <a:cubicBezTo>
                    <a:pt x="2128" y="5981"/>
                    <a:pt x="2170" y="6111"/>
                    <a:pt x="2262" y="6111"/>
                  </a:cubicBezTo>
                  <a:cubicBezTo>
                    <a:pt x="2269" y="6111"/>
                    <a:pt x="2277" y="6110"/>
                    <a:pt x="2285" y="6108"/>
                  </a:cubicBezTo>
                  <a:lnTo>
                    <a:pt x="2293" y="6108"/>
                  </a:lnTo>
                  <a:lnTo>
                    <a:pt x="3181" y="5714"/>
                  </a:lnTo>
                  <a:lnTo>
                    <a:pt x="2893" y="6141"/>
                  </a:lnTo>
                  <a:cubicBezTo>
                    <a:pt x="2849" y="6207"/>
                    <a:pt x="2896" y="6285"/>
                    <a:pt x="2964" y="6285"/>
                  </a:cubicBezTo>
                  <a:cubicBezTo>
                    <a:pt x="2973" y="6285"/>
                    <a:pt x="2982" y="6284"/>
                    <a:pt x="2992" y="6281"/>
                  </a:cubicBezTo>
                  <a:cubicBezTo>
                    <a:pt x="3008" y="6273"/>
                    <a:pt x="3033" y="6256"/>
                    <a:pt x="3041" y="6240"/>
                  </a:cubicBezTo>
                  <a:lnTo>
                    <a:pt x="3501" y="5566"/>
                  </a:lnTo>
                  <a:cubicBezTo>
                    <a:pt x="3509" y="5558"/>
                    <a:pt x="3518" y="5549"/>
                    <a:pt x="3518" y="5541"/>
                  </a:cubicBezTo>
                  <a:lnTo>
                    <a:pt x="3723" y="5245"/>
                  </a:lnTo>
                  <a:lnTo>
                    <a:pt x="3896" y="6297"/>
                  </a:lnTo>
                  <a:cubicBezTo>
                    <a:pt x="3903" y="6335"/>
                    <a:pt x="3945" y="6372"/>
                    <a:pt x="3990" y="6372"/>
                  </a:cubicBezTo>
                  <a:cubicBezTo>
                    <a:pt x="3994" y="6372"/>
                    <a:pt x="3998" y="6372"/>
                    <a:pt x="4002" y="6371"/>
                  </a:cubicBezTo>
                  <a:lnTo>
                    <a:pt x="4011" y="6371"/>
                  </a:lnTo>
                  <a:cubicBezTo>
                    <a:pt x="4060" y="6355"/>
                    <a:pt x="4085" y="6314"/>
                    <a:pt x="4076" y="6264"/>
                  </a:cubicBezTo>
                  <a:lnTo>
                    <a:pt x="3871" y="5023"/>
                  </a:lnTo>
                  <a:lnTo>
                    <a:pt x="4364" y="4300"/>
                  </a:lnTo>
                  <a:lnTo>
                    <a:pt x="5235" y="7144"/>
                  </a:lnTo>
                  <a:cubicBezTo>
                    <a:pt x="5242" y="7184"/>
                    <a:pt x="5282" y="7214"/>
                    <a:pt x="5324" y="7214"/>
                  </a:cubicBezTo>
                  <a:cubicBezTo>
                    <a:pt x="5332" y="7214"/>
                    <a:pt x="5341" y="7212"/>
                    <a:pt x="5350" y="7209"/>
                  </a:cubicBezTo>
                  <a:cubicBezTo>
                    <a:pt x="5391" y="7193"/>
                    <a:pt x="5424" y="7144"/>
                    <a:pt x="5408" y="7094"/>
                  </a:cubicBezTo>
                  <a:lnTo>
                    <a:pt x="4520" y="4177"/>
                  </a:lnTo>
                  <a:lnTo>
                    <a:pt x="4520" y="4177"/>
                  </a:lnTo>
                  <a:lnTo>
                    <a:pt x="5441" y="4514"/>
                  </a:lnTo>
                  <a:lnTo>
                    <a:pt x="6008" y="5648"/>
                  </a:lnTo>
                  <a:cubicBezTo>
                    <a:pt x="6020" y="5674"/>
                    <a:pt x="6053" y="5694"/>
                    <a:pt x="6087" y="5694"/>
                  </a:cubicBezTo>
                  <a:cubicBezTo>
                    <a:pt x="6096" y="5694"/>
                    <a:pt x="6105" y="5693"/>
                    <a:pt x="6114" y="5689"/>
                  </a:cubicBezTo>
                  <a:lnTo>
                    <a:pt x="6131" y="5689"/>
                  </a:lnTo>
                  <a:cubicBezTo>
                    <a:pt x="6172" y="5664"/>
                    <a:pt x="6188" y="5607"/>
                    <a:pt x="6172" y="5566"/>
                  </a:cubicBezTo>
                  <a:lnTo>
                    <a:pt x="5695" y="4613"/>
                  </a:lnTo>
                  <a:lnTo>
                    <a:pt x="5695" y="4613"/>
                  </a:lnTo>
                  <a:lnTo>
                    <a:pt x="6032" y="4728"/>
                  </a:lnTo>
                  <a:cubicBezTo>
                    <a:pt x="6040" y="4736"/>
                    <a:pt x="6049" y="4744"/>
                    <a:pt x="6057" y="4744"/>
                  </a:cubicBezTo>
                  <a:lnTo>
                    <a:pt x="6829" y="5023"/>
                  </a:lnTo>
                  <a:cubicBezTo>
                    <a:pt x="6838" y="5028"/>
                    <a:pt x="6848" y="5030"/>
                    <a:pt x="6858" y="5030"/>
                  </a:cubicBezTo>
                  <a:cubicBezTo>
                    <a:pt x="6868" y="5030"/>
                    <a:pt x="6879" y="5028"/>
                    <a:pt x="6887" y="5023"/>
                  </a:cubicBezTo>
                  <a:cubicBezTo>
                    <a:pt x="6920" y="5015"/>
                    <a:pt x="6936" y="4991"/>
                    <a:pt x="6944" y="4966"/>
                  </a:cubicBezTo>
                  <a:cubicBezTo>
                    <a:pt x="6961" y="4917"/>
                    <a:pt x="6936" y="4867"/>
                    <a:pt x="6895" y="4851"/>
                  </a:cubicBezTo>
                  <a:lnTo>
                    <a:pt x="6410" y="4670"/>
                  </a:lnTo>
                  <a:lnTo>
                    <a:pt x="7355" y="4465"/>
                  </a:lnTo>
                  <a:lnTo>
                    <a:pt x="7372" y="4465"/>
                  </a:lnTo>
                  <a:cubicBezTo>
                    <a:pt x="7477" y="4442"/>
                    <a:pt x="7445" y="4288"/>
                    <a:pt x="7350" y="4288"/>
                  </a:cubicBezTo>
                  <a:cubicBezTo>
                    <a:pt x="7341" y="4288"/>
                    <a:pt x="7332" y="4289"/>
                    <a:pt x="7322" y="4292"/>
                  </a:cubicBezTo>
                  <a:lnTo>
                    <a:pt x="6082" y="4555"/>
                  </a:lnTo>
                  <a:lnTo>
                    <a:pt x="5284" y="4267"/>
                  </a:lnTo>
                  <a:lnTo>
                    <a:pt x="6238" y="4062"/>
                  </a:lnTo>
                  <a:lnTo>
                    <a:pt x="6246" y="4062"/>
                  </a:lnTo>
                  <a:cubicBezTo>
                    <a:pt x="6347" y="4023"/>
                    <a:pt x="6315" y="3880"/>
                    <a:pt x="6220" y="3880"/>
                  </a:cubicBezTo>
                  <a:cubicBezTo>
                    <a:pt x="6215" y="3880"/>
                    <a:pt x="6210" y="3880"/>
                    <a:pt x="6205" y="3881"/>
                  </a:cubicBezTo>
                  <a:lnTo>
                    <a:pt x="4964" y="4144"/>
                  </a:lnTo>
                  <a:lnTo>
                    <a:pt x="4528" y="3988"/>
                  </a:lnTo>
                  <a:lnTo>
                    <a:pt x="4528" y="3972"/>
                  </a:lnTo>
                  <a:lnTo>
                    <a:pt x="5424" y="3018"/>
                  </a:lnTo>
                  <a:lnTo>
                    <a:pt x="5441" y="3018"/>
                  </a:lnTo>
                  <a:lnTo>
                    <a:pt x="6706" y="2747"/>
                  </a:lnTo>
                  <a:lnTo>
                    <a:pt x="6714" y="2747"/>
                  </a:lnTo>
                  <a:cubicBezTo>
                    <a:pt x="6819" y="2717"/>
                    <a:pt x="6787" y="2570"/>
                    <a:pt x="6693" y="2570"/>
                  </a:cubicBezTo>
                  <a:cubicBezTo>
                    <a:pt x="6684" y="2570"/>
                    <a:pt x="6675" y="2572"/>
                    <a:pt x="6665" y="2575"/>
                  </a:cubicBezTo>
                  <a:lnTo>
                    <a:pt x="5638" y="2788"/>
                  </a:lnTo>
                  <a:lnTo>
                    <a:pt x="6476" y="1901"/>
                  </a:lnTo>
                  <a:lnTo>
                    <a:pt x="7742" y="1630"/>
                  </a:lnTo>
                  <a:lnTo>
                    <a:pt x="7750" y="1630"/>
                  </a:lnTo>
                  <a:cubicBezTo>
                    <a:pt x="7799" y="1613"/>
                    <a:pt x="7824" y="1564"/>
                    <a:pt x="7816" y="1514"/>
                  </a:cubicBezTo>
                  <a:cubicBezTo>
                    <a:pt x="7801" y="1470"/>
                    <a:pt x="7760" y="1439"/>
                    <a:pt x="7716" y="1439"/>
                  </a:cubicBezTo>
                  <a:cubicBezTo>
                    <a:pt x="7711" y="1439"/>
                    <a:pt x="7706" y="1440"/>
                    <a:pt x="7700" y="1441"/>
                  </a:cubicBezTo>
                  <a:lnTo>
                    <a:pt x="6690" y="1662"/>
                  </a:lnTo>
                  <a:lnTo>
                    <a:pt x="7462" y="832"/>
                  </a:lnTo>
                  <a:cubicBezTo>
                    <a:pt x="7524" y="764"/>
                    <a:pt x="7465" y="678"/>
                    <a:pt x="7397" y="678"/>
                  </a:cubicBezTo>
                  <a:cubicBezTo>
                    <a:pt x="7374" y="678"/>
                    <a:pt x="7351" y="687"/>
                    <a:pt x="7331" y="709"/>
                  </a:cubicBezTo>
                  <a:lnTo>
                    <a:pt x="6402" y="1695"/>
                  </a:lnTo>
                  <a:lnTo>
                    <a:pt x="6402" y="1695"/>
                  </a:lnTo>
                  <a:lnTo>
                    <a:pt x="6550" y="660"/>
                  </a:lnTo>
                  <a:cubicBezTo>
                    <a:pt x="6564" y="591"/>
                    <a:pt x="6509" y="551"/>
                    <a:pt x="6456" y="551"/>
                  </a:cubicBezTo>
                  <a:cubicBezTo>
                    <a:pt x="6414" y="551"/>
                    <a:pt x="6373" y="577"/>
                    <a:pt x="6369" y="635"/>
                  </a:cubicBezTo>
                  <a:lnTo>
                    <a:pt x="6188" y="1917"/>
                  </a:lnTo>
                  <a:lnTo>
                    <a:pt x="6188" y="1925"/>
                  </a:lnTo>
                  <a:lnTo>
                    <a:pt x="5309" y="2862"/>
                  </a:lnTo>
                  <a:lnTo>
                    <a:pt x="5309" y="2862"/>
                  </a:lnTo>
                  <a:lnTo>
                    <a:pt x="5449" y="1851"/>
                  </a:lnTo>
                  <a:cubicBezTo>
                    <a:pt x="5458" y="1784"/>
                    <a:pt x="5407" y="1746"/>
                    <a:pt x="5357" y="1746"/>
                  </a:cubicBezTo>
                  <a:cubicBezTo>
                    <a:pt x="5316" y="1746"/>
                    <a:pt x="5275" y="1771"/>
                    <a:pt x="5268" y="1827"/>
                  </a:cubicBezTo>
                  <a:lnTo>
                    <a:pt x="5095" y="3101"/>
                  </a:lnTo>
                  <a:lnTo>
                    <a:pt x="4413" y="3824"/>
                  </a:lnTo>
                  <a:lnTo>
                    <a:pt x="4044" y="2607"/>
                  </a:lnTo>
                  <a:lnTo>
                    <a:pt x="4734" y="1531"/>
                  </a:lnTo>
                  <a:cubicBezTo>
                    <a:pt x="4781" y="1455"/>
                    <a:pt x="4715" y="1383"/>
                    <a:pt x="4650" y="1383"/>
                  </a:cubicBezTo>
                  <a:cubicBezTo>
                    <a:pt x="4624" y="1383"/>
                    <a:pt x="4597" y="1395"/>
                    <a:pt x="4578" y="1424"/>
                  </a:cubicBezTo>
                  <a:lnTo>
                    <a:pt x="3970" y="2377"/>
                  </a:lnTo>
                  <a:lnTo>
                    <a:pt x="3649" y="1309"/>
                  </a:lnTo>
                  <a:lnTo>
                    <a:pt x="4323" y="257"/>
                  </a:lnTo>
                  <a:cubicBezTo>
                    <a:pt x="4370" y="181"/>
                    <a:pt x="4305" y="110"/>
                    <a:pt x="4239" y="110"/>
                  </a:cubicBezTo>
                  <a:cubicBezTo>
                    <a:pt x="4213" y="110"/>
                    <a:pt x="4186" y="122"/>
                    <a:pt x="4167" y="150"/>
                  </a:cubicBezTo>
                  <a:lnTo>
                    <a:pt x="3575" y="1079"/>
                  </a:lnTo>
                  <a:lnTo>
                    <a:pt x="3271" y="68"/>
                  </a:lnTo>
                  <a:cubicBezTo>
                    <a:pt x="3257" y="25"/>
                    <a:pt x="3217" y="1"/>
                    <a:pt x="31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0938975" y="2533975"/>
              <a:ext cx="348675" cy="304100"/>
            </a:xfrm>
            <a:custGeom>
              <a:avLst/>
              <a:gdLst/>
              <a:ahLst/>
              <a:cxnLst/>
              <a:rect l="l" t="t" r="r" b="b"/>
              <a:pathLst>
                <a:path w="13947" h="12164" extrusionOk="0">
                  <a:moveTo>
                    <a:pt x="1283" y="1"/>
                  </a:moveTo>
                  <a:cubicBezTo>
                    <a:pt x="3304" y="2705"/>
                    <a:pt x="1595" y="3304"/>
                    <a:pt x="1595" y="3304"/>
                  </a:cubicBezTo>
                  <a:cubicBezTo>
                    <a:pt x="2918" y="4365"/>
                    <a:pt x="1948" y="5219"/>
                    <a:pt x="1948" y="5219"/>
                  </a:cubicBezTo>
                  <a:cubicBezTo>
                    <a:pt x="2055" y="5209"/>
                    <a:pt x="2162" y="5203"/>
                    <a:pt x="2268" y="5203"/>
                  </a:cubicBezTo>
                  <a:cubicBezTo>
                    <a:pt x="2498" y="5203"/>
                    <a:pt x="2726" y="5229"/>
                    <a:pt x="2951" y="5285"/>
                  </a:cubicBezTo>
                  <a:cubicBezTo>
                    <a:pt x="2823" y="5477"/>
                    <a:pt x="2579" y="5625"/>
                    <a:pt x="2144" y="5625"/>
                  </a:cubicBezTo>
                  <a:cubicBezTo>
                    <a:pt x="2076" y="5625"/>
                    <a:pt x="2002" y="5622"/>
                    <a:pt x="1924" y="5614"/>
                  </a:cubicBezTo>
                  <a:lnTo>
                    <a:pt x="1924" y="5614"/>
                  </a:lnTo>
                  <a:cubicBezTo>
                    <a:pt x="1924" y="5614"/>
                    <a:pt x="2606" y="6863"/>
                    <a:pt x="1" y="7380"/>
                  </a:cubicBezTo>
                  <a:cubicBezTo>
                    <a:pt x="353" y="7325"/>
                    <a:pt x="657" y="7301"/>
                    <a:pt x="919" y="7301"/>
                  </a:cubicBezTo>
                  <a:cubicBezTo>
                    <a:pt x="2709" y="7301"/>
                    <a:pt x="2540" y="8432"/>
                    <a:pt x="2540" y="8432"/>
                  </a:cubicBezTo>
                  <a:cubicBezTo>
                    <a:pt x="2814" y="8314"/>
                    <a:pt x="3041" y="8267"/>
                    <a:pt x="3229" y="8267"/>
                  </a:cubicBezTo>
                  <a:cubicBezTo>
                    <a:pt x="3924" y="8267"/>
                    <a:pt x="4077" y="8909"/>
                    <a:pt x="4077" y="8909"/>
                  </a:cubicBezTo>
                  <a:cubicBezTo>
                    <a:pt x="4249" y="8498"/>
                    <a:pt x="4520" y="8137"/>
                    <a:pt x="4857" y="7857"/>
                  </a:cubicBezTo>
                  <a:lnTo>
                    <a:pt x="4857" y="7857"/>
                  </a:lnTo>
                  <a:cubicBezTo>
                    <a:pt x="4726" y="8284"/>
                    <a:pt x="4496" y="8671"/>
                    <a:pt x="4192" y="8991"/>
                  </a:cubicBezTo>
                  <a:cubicBezTo>
                    <a:pt x="4192" y="8991"/>
                    <a:pt x="4233" y="8984"/>
                    <a:pt x="4298" y="8984"/>
                  </a:cubicBezTo>
                  <a:cubicBezTo>
                    <a:pt x="4565" y="8984"/>
                    <a:pt x="5239" y="9096"/>
                    <a:pt x="5219" y="10224"/>
                  </a:cubicBezTo>
                  <a:cubicBezTo>
                    <a:pt x="5219" y="10224"/>
                    <a:pt x="5390" y="10120"/>
                    <a:pt x="5638" y="10120"/>
                  </a:cubicBezTo>
                  <a:cubicBezTo>
                    <a:pt x="6071" y="10120"/>
                    <a:pt x="6741" y="10435"/>
                    <a:pt x="7158" y="12163"/>
                  </a:cubicBezTo>
                  <a:cubicBezTo>
                    <a:pt x="6691" y="9819"/>
                    <a:pt x="7791" y="9705"/>
                    <a:pt x="8009" y="9705"/>
                  </a:cubicBezTo>
                  <a:cubicBezTo>
                    <a:pt x="8033" y="9705"/>
                    <a:pt x="8046" y="9706"/>
                    <a:pt x="8046" y="9706"/>
                  </a:cubicBezTo>
                  <a:cubicBezTo>
                    <a:pt x="7734" y="9106"/>
                    <a:pt x="7840" y="8736"/>
                    <a:pt x="8062" y="8515"/>
                  </a:cubicBezTo>
                  <a:cubicBezTo>
                    <a:pt x="8424" y="8884"/>
                    <a:pt x="8695" y="9336"/>
                    <a:pt x="8851" y="9829"/>
                  </a:cubicBezTo>
                  <a:cubicBezTo>
                    <a:pt x="8851" y="9829"/>
                    <a:pt x="9087" y="9146"/>
                    <a:pt x="9827" y="9146"/>
                  </a:cubicBezTo>
                  <a:cubicBezTo>
                    <a:pt x="10075" y="9146"/>
                    <a:pt x="10379" y="9223"/>
                    <a:pt x="10750" y="9427"/>
                  </a:cubicBezTo>
                  <a:cubicBezTo>
                    <a:pt x="10763" y="9420"/>
                    <a:pt x="10700" y="8223"/>
                    <a:pt x="12441" y="8223"/>
                  </a:cubicBezTo>
                  <a:cubicBezTo>
                    <a:pt x="12840" y="8223"/>
                    <a:pt x="13334" y="8286"/>
                    <a:pt x="13946" y="8441"/>
                  </a:cubicBezTo>
                  <a:cubicBezTo>
                    <a:pt x="10873" y="7520"/>
                    <a:pt x="11826" y="6099"/>
                    <a:pt x="11826" y="6099"/>
                  </a:cubicBezTo>
                  <a:cubicBezTo>
                    <a:pt x="9895" y="6099"/>
                    <a:pt x="10667" y="4324"/>
                    <a:pt x="10667" y="4323"/>
                  </a:cubicBezTo>
                  <a:lnTo>
                    <a:pt x="10667" y="4323"/>
                  </a:lnTo>
                  <a:cubicBezTo>
                    <a:pt x="10437" y="4496"/>
                    <a:pt x="10183" y="4636"/>
                    <a:pt x="9920" y="4734"/>
                  </a:cubicBezTo>
                  <a:cubicBezTo>
                    <a:pt x="9591" y="4504"/>
                    <a:pt x="8942" y="3863"/>
                    <a:pt x="9920" y="3091"/>
                  </a:cubicBezTo>
                  <a:cubicBezTo>
                    <a:pt x="9920" y="3091"/>
                    <a:pt x="8572" y="2655"/>
                    <a:pt x="10100" y="494"/>
                  </a:cubicBezTo>
                  <a:lnTo>
                    <a:pt x="10100" y="494"/>
                  </a:lnTo>
                  <a:cubicBezTo>
                    <a:pt x="9293" y="1543"/>
                    <a:pt x="8675" y="1818"/>
                    <a:pt x="8248" y="1818"/>
                  </a:cubicBezTo>
                  <a:cubicBezTo>
                    <a:pt x="7775" y="1818"/>
                    <a:pt x="7536" y="1480"/>
                    <a:pt x="7536" y="1480"/>
                  </a:cubicBezTo>
                  <a:cubicBezTo>
                    <a:pt x="7246" y="2159"/>
                    <a:pt x="6862" y="2317"/>
                    <a:pt x="6563" y="2317"/>
                  </a:cubicBezTo>
                  <a:cubicBezTo>
                    <a:pt x="6438" y="2317"/>
                    <a:pt x="6328" y="2290"/>
                    <a:pt x="6246" y="2261"/>
                  </a:cubicBezTo>
                  <a:cubicBezTo>
                    <a:pt x="6238" y="1990"/>
                    <a:pt x="6271" y="1710"/>
                    <a:pt x="6337" y="1447"/>
                  </a:cubicBezTo>
                  <a:lnTo>
                    <a:pt x="6337" y="1447"/>
                  </a:lnTo>
                  <a:cubicBezTo>
                    <a:pt x="6336" y="1447"/>
                    <a:pt x="5837" y="1968"/>
                    <a:pt x="5279" y="1968"/>
                  </a:cubicBezTo>
                  <a:cubicBezTo>
                    <a:pt x="4922" y="1968"/>
                    <a:pt x="4541" y="1756"/>
                    <a:pt x="4249" y="1061"/>
                  </a:cubicBezTo>
                  <a:cubicBezTo>
                    <a:pt x="4249" y="1061"/>
                    <a:pt x="3980" y="1466"/>
                    <a:pt x="3421" y="1466"/>
                  </a:cubicBezTo>
                  <a:cubicBezTo>
                    <a:pt x="2933" y="1466"/>
                    <a:pt x="2225" y="1158"/>
                    <a:pt x="128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1005300" y="2600325"/>
              <a:ext cx="188650" cy="168450"/>
            </a:xfrm>
            <a:custGeom>
              <a:avLst/>
              <a:gdLst/>
              <a:ahLst/>
              <a:cxnLst/>
              <a:rect l="l" t="t" r="r" b="b"/>
              <a:pathLst>
                <a:path w="7546" h="6738" extrusionOk="0">
                  <a:moveTo>
                    <a:pt x="1064" y="1"/>
                  </a:moveTo>
                  <a:cubicBezTo>
                    <a:pt x="1002" y="1"/>
                    <a:pt x="941" y="61"/>
                    <a:pt x="980" y="133"/>
                  </a:cubicBezTo>
                  <a:lnTo>
                    <a:pt x="1506" y="1144"/>
                  </a:lnTo>
                  <a:lnTo>
                    <a:pt x="586" y="659"/>
                  </a:lnTo>
                  <a:cubicBezTo>
                    <a:pt x="573" y="651"/>
                    <a:pt x="558" y="647"/>
                    <a:pt x="544" y="647"/>
                  </a:cubicBezTo>
                  <a:cubicBezTo>
                    <a:pt x="512" y="647"/>
                    <a:pt x="479" y="666"/>
                    <a:pt x="462" y="700"/>
                  </a:cubicBezTo>
                  <a:cubicBezTo>
                    <a:pt x="438" y="741"/>
                    <a:pt x="454" y="790"/>
                    <a:pt x="495" y="823"/>
                  </a:cubicBezTo>
                  <a:lnTo>
                    <a:pt x="503" y="823"/>
                  </a:lnTo>
                  <a:lnTo>
                    <a:pt x="1646" y="1423"/>
                  </a:lnTo>
                  <a:lnTo>
                    <a:pt x="2204" y="2508"/>
                  </a:lnTo>
                  <a:lnTo>
                    <a:pt x="1276" y="2023"/>
                  </a:lnTo>
                  <a:cubicBezTo>
                    <a:pt x="1258" y="2012"/>
                    <a:pt x="1240" y="2007"/>
                    <a:pt x="1224" y="2007"/>
                  </a:cubicBezTo>
                  <a:cubicBezTo>
                    <a:pt x="1144" y="2007"/>
                    <a:pt x="1097" y="2124"/>
                    <a:pt x="1185" y="2179"/>
                  </a:cubicBezTo>
                  <a:lnTo>
                    <a:pt x="1194" y="2179"/>
                  </a:lnTo>
                  <a:lnTo>
                    <a:pt x="2336" y="2779"/>
                  </a:lnTo>
                  <a:lnTo>
                    <a:pt x="2352" y="2779"/>
                  </a:lnTo>
                  <a:lnTo>
                    <a:pt x="2952" y="3938"/>
                  </a:lnTo>
                  <a:lnTo>
                    <a:pt x="2936" y="3954"/>
                  </a:lnTo>
                  <a:lnTo>
                    <a:pt x="2492" y="3987"/>
                  </a:lnTo>
                  <a:lnTo>
                    <a:pt x="1366" y="3395"/>
                  </a:lnTo>
                  <a:cubicBezTo>
                    <a:pt x="1350" y="3386"/>
                    <a:pt x="1334" y="3383"/>
                    <a:pt x="1319" y="3383"/>
                  </a:cubicBezTo>
                  <a:cubicBezTo>
                    <a:pt x="1237" y="3383"/>
                    <a:pt x="1185" y="3503"/>
                    <a:pt x="1276" y="3551"/>
                  </a:cubicBezTo>
                  <a:lnTo>
                    <a:pt x="1284" y="3551"/>
                  </a:lnTo>
                  <a:lnTo>
                    <a:pt x="2147" y="4003"/>
                  </a:lnTo>
                  <a:lnTo>
                    <a:pt x="1300" y="4069"/>
                  </a:lnTo>
                  <a:lnTo>
                    <a:pt x="183" y="3477"/>
                  </a:lnTo>
                  <a:cubicBezTo>
                    <a:pt x="167" y="3469"/>
                    <a:pt x="151" y="3465"/>
                    <a:pt x="136" y="3465"/>
                  </a:cubicBezTo>
                  <a:cubicBezTo>
                    <a:pt x="53" y="3465"/>
                    <a:pt x="0" y="3586"/>
                    <a:pt x="84" y="3642"/>
                  </a:cubicBezTo>
                  <a:lnTo>
                    <a:pt x="92" y="3642"/>
                  </a:lnTo>
                  <a:lnTo>
                    <a:pt x="955" y="4085"/>
                  </a:lnTo>
                  <a:lnTo>
                    <a:pt x="438" y="4127"/>
                  </a:lnTo>
                  <a:cubicBezTo>
                    <a:pt x="388" y="4135"/>
                    <a:pt x="347" y="4176"/>
                    <a:pt x="355" y="4233"/>
                  </a:cubicBezTo>
                  <a:cubicBezTo>
                    <a:pt x="355" y="4258"/>
                    <a:pt x="372" y="4283"/>
                    <a:pt x="397" y="4299"/>
                  </a:cubicBezTo>
                  <a:cubicBezTo>
                    <a:pt x="413" y="4307"/>
                    <a:pt x="429" y="4316"/>
                    <a:pt x="454" y="4316"/>
                  </a:cubicBezTo>
                  <a:lnTo>
                    <a:pt x="1276" y="4258"/>
                  </a:lnTo>
                  <a:lnTo>
                    <a:pt x="1309" y="4258"/>
                  </a:lnTo>
                  <a:lnTo>
                    <a:pt x="1662" y="4225"/>
                  </a:lnTo>
                  <a:lnTo>
                    <a:pt x="947" y="5014"/>
                  </a:lnTo>
                  <a:cubicBezTo>
                    <a:pt x="906" y="5055"/>
                    <a:pt x="914" y="5113"/>
                    <a:pt x="947" y="5146"/>
                  </a:cubicBezTo>
                  <a:lnTo>
                    <a:pt x="964" y="5154"/>
                  </a:lnTo>
                  <a:cubicBezTo>
                    <a:pt x="976" y="5164"/>
                    <a:pt x="992" y="5168"/>
                    <a:pt x="1008" y="5168"/>
                  </a:cubicBezTo>
                  <a:cubicBezTo>
                    <a:pt x="1033" y="5168"/>
                    <a:pt x="1059" y="5157"/>
                    <a:pt x="1079" y="5137"/>
                  </a:cubicBezTo>
                  <a:lnTo>
                    <a:pt x="1925" y="4209"/>
                  </a:lnTo>
                  <a:lnTo>
                    <a:pt x="2804" y="4143"/>
                  </a:lnTo>
                  <a:lnTo>
                    <a:pt x="1111" y="6592"/>
                  </a:lnTo>
                  <a:cubicBezTo>
                    <a:pt x="1079" y="6641"/>
                    <a:pt x="1087" y="6691"/>
                    <a:pt x="1128" y="6723"/>
                  </a:cubicBezTo>
                  <a:cubicBezTo>
                    <a:pt x="1143" y="6733"/>
                    <a:pt x="1161" y="6737"/>
                    <a:pt x="1179" y="6737"/>
                  </a:cubicBezTo>
                  <a:cubicBezTo>
                    <a:pt x="1209" y="6737"/>
                    <a:pt x="1239" y="6724"/>
                    <a:pt x="1259" y="6699"/>
                  </a:cubicBezTo>
                  <a:lnTo>
                    <a:pt x="2985" y="4192"/>
                  </a:lnTo>
                  <a:lnTo>
                    <a:pt x="3297" y="5121"/>
                  </a:lnTo>
                  <a:lnTo>
                    <a:pt x="2763" y="6263"/>
                  </a:lnTo>
                  <a:cubicBezTo>
                    <a:pt x="2747" y="6304"/>
                    <a:pt x="2763" y="6354"/>
                    <a:pt x="2796" y="6378"/>
                  </a:cubicBezTo>
                  <a:cubicBezTo>
                    <a:pt x="2804" y="6386"/>
                    <a:pt x="2804" y="6386"/>
                    <a:pt x="2813" y="6386"/>
                  </a:cubicBezTo>
                  <a:cubicBezTo>
                    <a:pt x="2824" y="6393"/>
                    <a:pt x="2836" y="6396"/>
                    <a:pt x="2849" y="6396"/>
                  </a:cubicBezTo>
                  <a:cubicBezTo>
                    <a:pt x="2882" y="6396"/>
                    <a:pt x="2916" y="6375"/>
                    <a:pt x="2928" y="6345"/>
                  </a:cubicBezTo>
                  <a:lnTo>
                    <a:pt x="3380" y="5376"/>
                  </a:lnTo>
                  <a:lnTo>
                    <a:pt x="3495" y="5713"/>
                  </a:lnTo>
                  <a:cubicBezTo>
                    <a:pt x="3495" y="5729"/>
                    <a:pt x="3503" y="5737"/>
                    <a:pt x="3503" y="5745"/>
                  </a:cubicBezTo>
                  <a:lnTo>
                    <a:pt x="3766" y="6526"/>
                  </a:lnTo>
                  <a:cubicBezTo>
                    <a:pt x="3774" y="6543"/>
                    <a:pt x="3782" y="6559"/>
                    <a:pt x="3799" y="6575"/>
                  </a:cubicBezTo>
                  <a:cubicBezTo>
                    <a:pt x="3813" y="6585"/>
                    <a:pt x="3830" y="6589"/>
                    <a:pt x="3847" y="6589"/>
                  </a:cubicBezTo>
                  <a:cubicBezTo>
                    <a:pt x="3859" y="6589"/>
                    <a:pt x="3871" y="6587"/>
                    <a:pt x="3881" y="6584"/>
                  </a:cubicBezTo>
                  <a:cubicBezTo>
                    <a:pt x="3930" y="6567"/>
                    <a:pt x="3955" y="6518"/>
                    <a:pt x="3938" y="6469"/>
                  </a:cubicBezTo>
                  <a:lnTo>
                    <a:pt x="3774" y="5984"/>
                  </a:lnTo>
                  <a:lnTo>
                    <a:pt x="4522" y="6600"/>
                  </a:lnTo>
                  <a:lnTo>
                    <a:pt x="4530" y="6600"/>
                  </a:lnTo>
                  <a:cubicBezTo>
                    <a:pt x="4549" y="6614"/>
                    <a:pt x="4568" y="6620"/>
                    <a:pt x="4586" y="6620"/>
                  </a:cubicBezTo>
                  <a:cubicBezTo>
                    <a:pt x="4662" y="6620"/>
                    <a:pt x="4717" y="6512"/>
                    <a:pt x="4637" y="6452"/>
                  </a:cubicBezTo>
                  <a:lnTo>
                    <a:pt x="3667" y="5647"/>
                  </a:lnTo>
                  <a:lnTo>
                    <a:pt x="3396" y="4842"/>
                  </a:lnTo>
                  <a:lnTo>
                    <a:pt x="3396" y="4842"/>
                  </a:lnTo>
                  <a:lnTo>
                    <a:pt x="4144" y="5458"/>
                  </a:lnTo>
                  <a:lnTo>
                    <a:pt x="4152" y="5466"/>
                  </a:lnTo>
                  <a:cubicBezTo>
                    <a:pt x="4168" y="5476"/>
                    <a:pt x="4186" y="5480"/>
                    <a:pt x="4203" y="5480"/>
                  </a:cubicBezTo>
                  <a:cubicBezTo>
                    <a:pt x="4229" y="5480"/>
                    <a:pt x="4255" y="5470"/>
                    <a:pt x="4275" y="5450"/>
                  </a:cubicBezTo>
                  <a:cubicBezTo>
                    <a:pt x="4308" y="5409"/>
                    <a:pt x="4300" y="5351"/>
                    <a:pt x="4267" y="5318"/>
                  </a:cubicBezTo>
                  <a:lnTo>
                    <a:pt x="3289" y="4513"/>
                  </a:lnTo>
                  <a:lnTo>
                    <a:pt x="3141" y="4077"/>
                  </a:lnTo>
                  <a:cubicBezTo>
                    <a:pt x="3149" y="4069"/>
                    <a:pt x="3149" y="4069"/>
                    <a:pt x="3149" y="4061"/>
                  </a:cubicBezTo>
                  <a:lnTo>
                    <a:pt x="4456" y="4176"/>
                  </a:lnTo>
                  <a:cubicBezTo>
                    <a:pt x="4456" y="4176"/>
                    <a:pt x="4464" y="4184"/>
                    <a:pt x="4464" y="4184"/>
                  </a:cubicBezTo>
                  <a:lnTo>
                    <a:pt x="5467" y="5014"/>
                  </a:lnTo>
                  <a:lnTo>
                    <a:pt x="5475" y="5014"/>
                  </a:lnTo>
                  <a:cubicBezTo>
                    <a:pt x="5488" y="5020"/>
                    <a:pt x="5500" y="5022"/>
                    <a:pt x="5511" y="5022"/>
                  </a:cubicBezTo>
                  <a:cubicBezTo>
                    <a:pt x="5569" y="5022"/>
                    <a:pt x="5611" y="4961"/>
                    <a:pt x="5590" y="4899"/>
                  </a:cubicBezTo>
                  <a:lnTo>
                    <a:pt x="4785" y="4225"/>
                  </a:lnTo>
                  <a:lnTo>
                    <a:pt x="4785" y="4225"/>
                  </a:lnTo>
                  <a:lnTo>
                    <a:pt x="6001" y="4332"/>
                  </a:lnTo>
                  <a:lnTo>
                    <a:pt x="6995" y="5162"/>
                  </a:lnTo>
                  <a:lnTo>
                    <a:pt x="7004" y="5162"/>
                  </a:lnTo>
                  <a:cubicBezTo>
                    <a:pt x="7021" y="5174"/>
                    <a:pt x="7038" y="5178"/>
                    <a:pt x="7055" y="5178"/>
                  </a:cubicBezTo>
                  <a:cubicBezTo>
                    <a:pt x="7133" y="5178"/>
                    <a:pt x="7192" y="5068"/>
                    <a:pt x="7110" y="5014"/>
                  </a:cubicBezTo>
                  <a:lnTo>
                    <a:pt x="6313" y="4348"/>
                  </a:lnTo>
                  <a:lnTo>
                    <a:pt x="7447" y="4447"/>
                  </a:lnTo>
                  <a:cubicBezTo>
                    <a:pt x="7497" y="4447"/>
                    <a:pt x="7546" y="4414"/>
                    <a:pt x="7546" y="4357"/>
                  </a:cubicBezTo>
                  <a:cubicBezTo>
                    <a:pt x="7546" y="4307"/>
                    <a:pt x="7513" y="4266"/>
                    <a:pt x="7464" y="4266"/>
                  </a:cubicBezTo>
                  <a:lnTo>
                    <a:pt x="6116" y="4151"/>
                  </a:lnTo>
                  <a:lnTo>
                    <a:pt x="7012" y="3617"/>
                  </a:lnTo>
                  <a:cubicBezTo>
                    <a:pt x="7061" y="3592"/>
                    <a:pt x="7069" y="3535"/>
                    <a:pt x="7045" y="3494"/>
                  </a:cubicBezTo>
                  <a:cubicBezTo>
                    <a:pt x="7028" y="3466"/>
                    <a:pt x="6996" y="3449"/>
                    <a:pt x="6964" y="3449"/>
                  </a:cubicBezTo>
                  <a:cubicBezTo>
                    <a:pt x="6949" y="3449"/>
                    <a:pt x="6935" y="3453"/>
                    <a:pt x="6921" y="3461"/>
                  </a:cubicBezTo>
                  <a:lnTo>
                    <a:pt x="5804" y="4118"/>
                  </a:lnTo>
                  <a:lnTo>
                    <a:pt x="5804" y="4127"/>
                  </a:lnTo>
                  <a:lnTo>
                    <a:pt x="4522" y="4028"/>
                  </a:lnTo>
                  <a:lnTo>
                    <a:pt x="5401" y="3502"/>
                  </a:lnTo>
                  <a:cubicBezTo>
                    <a:pt x="5442" y="3477"/>
                    <a:pt x="5459" y="3420"/>
                    <a:pt x="5434" y="3379"/>
                  </a:cubicBezTo>
                  <a:cubicBezTo>
                    <a:pt x="5418" y="3347"/>
                    <a:pt x="5389" y="3332"/>
                    <a:pt x="5359" y="3332"/>
                  </a:cubicBezTo>
                  <a:cubicBezTo>
                    <a:pt x="5342" y="3332"/>
                    <a:pt x="5326" y="3337"/>
                    <a:pt x="5311" y="3346"/>
                  </a:cubicBezTo>
                  <a:lnTo>
                    <a:pt x="4201" y="3995"/>
                  </a:lnTo>
                  <a:lnTo>
                    <a:pt x="3207" y="3913"/>
                  </a:lnTo>
                  <a:lnTo>
                    <a:pt x="3930" y="2869"/>
                  </a:lnTo>
                  <a:lnTo>
                    <a:pt x="5204" y="2738"/>
                  </a:lnTo>
                  <a:cubicBezTo>
                    <a:pt x="5324" y="2730"/>
                    <a:pt x="5304" y="2557"/>
                    <a:pt x="5195" y="2557"/>
                  </a:cubicBezTo>
                  <a:cubicBezTo>
                    <a:pt x="5193" y="2557"/>
                    <a:pt x="5190" y="2557"/>
                    <a:pt x="5187" y="2557"/>
                  </a:cubicBezTo>
                  <a:lnTo>
                    <a:pt x="4062" y="2672"/>
                  </a:lnTo>
                  <a:lnTo>
                    <a:pt x="4062" y="2672"/>
                  </a:lnTo>
                  <a:lnTo>
                    <a:pt x="4694" y="1760"/>
                  </a:lnTo>
                  <a:lnTo>
                    <a:pt x="5944" y="1628"/>
                  </a:lnTo>
                  <a:cubicBezTo>
                    <a:pt x="5993" y="1628"/>
                    <a:pt x="6034" y="1579"/>
                    <a:pt x="6026" y="1530"/>
                  </a:cubicBezTo>
                  <a:cubicBezTo>
                    <a:pt x="6018" y="1485"/>
                    <a:pt x="5983" y="1447"/>
                    <a:pt x="5933" y="1447"/>
                  </a:cubicBezTo>
                  <a:cubicBezTo>
                    <a:pt x="5929" y="1447"/>
                    <a:pt x="5924" y="1447"/>
                    <a:pt x="5919" y="1448"/>
                  </a:cubicBezTo>
                  <a:lnTo>
                    <a:pt x="4834" y="1554"/>
                  </a:lnTo>
                  <a:lnTo>
                    <a:pt x="5434" y="692"/>
                  </a:lnTo>
                  <a:cubicBezTo>
                    <a:pt x="5459" y="650"/>
                    <a:pt x="5450" y="593"/>
                    <a:pt x="5409" y="560"/>
                  </a:cubicBezTo>
                  <a:cubicBezTo>
                    <a:pt x="5394" y="551"/>
                    <a:pt x="5376" y="546"/>
                    <a:pt x="5359" y="546"/>
                  </a:cubicBezTo>
                  <a:cubicBezTo>
                    <a:pt x="5330" y="546"/>
                    <a:pt x="5302" y="559"/>
                    <a:pt x="5286" y="585"/>
                  </a:cubicBezTo>
                  <a:lnTo>
                    <a:pt x="4670" y="1472"/>
                  </a:lnTo>
                  <a:lnTo>
                    <a:pt x="4341" y="396"/>
                  </a:lnTo>
                  <a:cubicBezTo>
                    <a:pt x="4331" y="343"/>
                    <a:pt x="4294" y="321"/>
                    <a:pt x="4255" y="321"/>
                  </a:cubicBezTo>
                  <a:cubicBezTo>
                    <a:pt x="4198" y="321"/>
                    <a:pt x="4139" y="371"/>
                    <a:pt x="4168" y="445"/>
                  </a:cubicBezTo>
                  <a:lnTo>
                    <a:pt x="4538" y="1669"/>
                  </a:lnTo>
                  <a:lnTo>
                    <a:pt x="3922" y="2557"/>
                  </a:lnTo>
                  <a:lnTo>
                    <a:pt x="3601" y="1505"/>
                  </a:lnTo>
                  <a:cubicBezTo>
                    <a:pt x="3589" y="1457"/>
                    <a:pt x="3553" y="1436"/>
                    <a:pt x="3516" y="1436"/>
                  </a:cubicBezTo>
                  <a:cubicBezTo>
                    <a:pt x="3461" y="1436"/>
                    <a:pt x="3404" y="1485"/>
                    <a:pt x="3429" y="1554"/>
                  </a:cubicBezTo>
                  <a:lnTo>
                    <a:pt x="3782" y="2746"/>
                  </a:lnTo>
                  <a:lnTo>
                    <a:pt x="3076" y="3773"/>
                  </a:lnTo>
                  <a:lnTo>
                    <a:pt x="2648" y="2960"/>
                  </a:lnTo>
                  <a:lnTo>
                    <a:pt x="2829" y="1686"/>
                  </a:lnTo>
                  <a:cubicBezTo>
                    <a:pt x="2838" y="1622"/>
                    <a:pt x="2786" y="1583"/>
                    <a:pt x="2735" y="1583"/>
                  </a:cubicBezTo>
                  <a:cubicBezTo>
                    <a:pt x="2695" y="1583"/>
                    <a:pt x="2655" y="1607"/>
                    <a:pt x="2648" y="1661"/>
                  </a:cubicBezTo>
                  <a:lnTo>
                    <a:pt x="2500" y="2680"/>
                  </a:lnTo>
                  <a:lnTo>
                    <a:pt x="1917" y="1538"/>
                  </a:lnTo>
                  <a:lnTo>
                    <a:pt x="1917" y="1530"/>
                  </a:lnTo>
                  <a:lnTo>
                    <a:pt x="2098" y="248"/>
                  </a:lnTo>
                  <a:cubicBezTo>
                    <a:pt x="2107" y="180"/>
                    <a:pt x="2056" y="142"/>
                    <a:pt x="2005" y="142"/>
                  </a:cubicBezTo>
                  <a:cubicBezTo>
                    <a:pt x="1962" y="142"/>
                    <a:pt x="1920" y="168"/>
                    <a:pt x="1909" y="223"/>
                  </a:cubicBezTo>
                  <a:lnTo>
                    <a:pt x="1769" y="1259"/>
                  </a:lnTo>
                  <a:lnTo>
                    <a:pt x="1144" y="51"/>
                  </a:lnTo>
                  <a:cubicBezTo>
                    <a:pt x="1125" y="15"/>
                    <a:pt x="1095" y="1"/>
                    <a:pt x="10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12043875" y="2675525"/>
              <a:ext cx="349275" cy="305325"/>
            </a:xfrm>
            <a:custGeom>
              <a:avLst/>
              <a:gdLst/>
              <a:ahLst/>
              <a:cxnLst/>
              <a:rect l="l" t="t" r="r" b="b"/>
              <a:pathLst>
                <a:path w="13971" h="12213" extrusionOk="0">
                  <a:moveTo>
                    <a:pt x="13058" y="4299"/>
                  </a:moveTo>
                  <a:cubicBezTo>
                    <a:pt x="13058" y="4299"/>
                    <a:pt x="13058" y="4299"/>
                    <a:pt x="13058" y="4299"/>
                  </a:cubicBezTo>
                  <a:lnTo>
                    <a:pt x="13058" y="4299"/>
                  </a:lnTo>
                  <a:cubicBezTo>
                    <a:pt x="13058" y="4299"/>
                    <a:pt x="13058" y="4299"/>
                    <a:pt x="13058" y="4299"/>
                  </a:cubicBezTo>
                  <a:cubicBezTo>
                    <a:pt x="13058" y="4299"/>
                    <a:pt x="13058" y="4299"/>
                    <a:pt x="13058" y="4299"/>
                  </a:cubicBezTo>
                  <a:close/>
                  <a:moveTo>
                    <a:pt x="5210" y="1"/>
                  </a:moveTo>
                  <a:lnTo>
                    <a:pt x="5210" y="1"/>
                  </a:lnTo>
                  <a:cubicBezTo>
                    <a:pt x="6139" y="2639"/>
                    <a:pt x="4643" y="2696"/>
                    <a:pt x="4643" y="2696"/>
                  </a:cubicBezTo>
                  <a:cubicBezTo>
                    <a:pt x="5227" y="3559"/>
                    <a:pt x="4832" y="4019"/>
                    <a:pt x="4594" y="4200"/>
                  </a:cubicBezTo>
                  <a:cubicBezTo>
                    <a:pt x="4364" y="4052"/>
                    <a:pt x="4150" y="3880"/>
                    <a:pt x="3969" y="3683"/>
                  </a:cubicBezTo>
                  <a:lnTo>
                    <a:pt x="3969" y="3683"/>
                  </a:lnTo>
                  <a:cubicBezTo>
                    <a:pt x="3969" y="3683"/>
                    <a:pt x="4335" y="5262"/>
                    <a:pt x="2937" y="5262"/>
                  </a:cubicBezTo>
                  <a:cubicBezTo>
                    <a:pt x="2809" y="5262"/>
                    <a:pt x="2666" y="5248"/>
                    <a:pt x="2507" y="5219"/>
                  </a:cubicBezTo>
                  <a:lnTo>
                    <a:pt x="2507" y="5219"/>
                  </a:lnTo>
                  <a:cubicBezTo>
                    <a:pt x="2507" y="5219"/>
                    <a:pt x="3189" y="6789"/>
                    <a:pt x="0" y="7134"/>
                  </a:cubicBezTo>
                  <a:cubicBezTo>
                    <a:pt x="207" y="7120"/>
                    <a:pt x="400" y="7113"/>
                    <a:pt x="579" y="7113"/>
                  </a:cubicBezTo>
                  <a:cubicBezTo>
                    <a:pt x="3320" y="7113"/>
                    <a:pt x="2950" y="8663"/>
                    <a:pt x="2950" y="8663"/>
                  </a:cubicBezTo>
                  <a:cubicBezTo>
                    <a:pt x="3227" y="8570"/>
                    <a:pt x="3461" y="8532"/>
                    <a:pt x="3659" y="8532"/>
                  </a:cubicBezTo>
                  <a:cubicBezTo>
                    <a:pt x="4612" y="8532"/>
                    <a:pt x="4742" y="9410"/>
                    <a:pt x="4742" y="9410"/>
                  </a:cubicBezTo>
                  <a:cubicBezTo>
                    <a:pt x="4898" y="9106"/>
                    <a:pt x="5095" y="8835"/>
                    <a:pt x="5342" y="8605"/>
                  </a:cubicBezTo>
                  <a:lnTo>
                    <a:pt x="5342" y="8605"/>
                  </a:lnTo>
                  <a:cubicBezTo>
                    <a:pt x="5449" y="8860"/>
                    <a:pt x="5416" y="9197"/>
                    <a:pt x="5062" y="9649"/>
                  </a:cubicBezTo>
                  <a:cubicBezTo>
                    <a:pt x="5062" y="9649"/>
                    <a:pt x="6476" y="9755"/>
                    <a:pt x="5498" y="12213"/>
                  </a:cubicBezTo>
                  <a:cubicBezTo>
                    <a:pt x="6142" y="10777"/>
                    <a:pt x="6778" y="10463"/>
                    <a:pt x="7210" y="10463"/>
                  </a:cubicBezTo>
                  <a:cubicBezTo>
                    <a:pt x="7545" y="10463"/>
                    <a:pt x="7758" y="10651"/>
                    <a:pt x="7758" y="10651"/>
                  </a:cubicBezTo>
                  <a:cubicBezTo>
                    <a:pt x="7910" y="9738"/>
                    <a:pt x="8404" y="9583"/>
                    <a:pt x="8721" y="9583"/>
                  </a:cubicBezTo>
                  <a:cubicBezTo>
                    <a:pt x="8883" y="9583"/>
                    <a:pt x="8999" y="9624"/>
                    <a:pt x="8999" y="9624"/>
                  </a:cubicBezTo>
                  <a:cubicBezTo>
                    <a:pt x="8752" y="9262"/>
                    <a:pt x="8588" y="8835"/>
                    <a:pt x="8538" y="8400"/>
                  </a:cubicBezTo>
                  <a:lnTo>
                    <a:pt x="8538" y="8400"/>
                  </a:lnTo>
                  <a:cubicBezTo>
                    <a:pt x="8826" y="8736"/>
                    <a:pt x="9023" y="9139"/>
                    <a:pt x="9122" y="9575"/>
                  </a:cubicBezTo>
                  <a:cubicBezTo>
                    <a:pt x="9122" y="9575"/>
                    <a:pt x="9340" y="9075"/>
                    <a:pt x="9891" y="9075"/>
                  </a:cubicBezTo>
                  <a:cubicBezTo>
                    <a:pt x="10111" y="9075"/>
                    <a:pt x="10383" y="9155"/>
                    <a:pt x="10716" y="9377"/>
                  </a:cubicBezTo>
                  <a:cubicBezTo>
                    <a:pt x="10716" y="9377"/>
                    <a:pt x="10745" y="8503"/>
                    <a:pt x="11938" y="8503"/>
                  </a:cubicBezTo>
                  <a:cubicBezTo>
                    <a:pt x="12305" y="8503"/>
                    <a:pt x="12783" y="8586"/>
                    <a:pt x="13403" y="8802"/>
                  </a:cubicBezTo>
                  <a:cubicBezTo>
                    <a:pt x="10938" y="7824"/>
                    <a:pt x="11826" y="6723"/>
                    <a:pt x="11826" y="6723"/>
                  </a:cubicBezTo>
                  <a:cubicBezTo>
                    <a:pt x="11152" y="6666"/>
                    <a:pt x="10897" y="6370"/>
                    <a:pt x="10831" y="6057"/>
                  </a:cubicBezTo>
                  <a:cubicBezTo>
                    <a:pt x="11046" y="6016"/>
                    <a:pt x="11264" y="5995"/>
                    <a:pt x="11482" y="5995"/>
                  </a:cubicBezTo>
                  <a:cubicBezTo>
                    <a:pt x="11780" y="5995"/>
                    <a:pt x="12078" y="6034"/>
                    <a:pt x="12368" y="6115"/>
                  </a:cubicBezTo>
                  <a:cubicBezTo>
                    <a:pt x="12368" y="6115"/>
                    <a:pt x="11571" y="5096"/>
                    <a:pt x="13058" y="4299"/>
                  </a:cubicBezTo>
                  <a:lnTo>
                    <a:pt x="13058" y="4299"/>
                  </a:lnTo>
                  <a:cubicBezTo>
                    <a:pt x="13044" y="4294"/>
                    <a:pt x="11507" y="3395"/>
                    <a:pt x="13970" y="1110"/>
                  </a:cubicBezTo>
                  <a:lnTo>
                    <a:pt x="13970" y="1110"/>
                  </a:lnTo>
                  <a:cubicBezTo>
                    <a:pt x="13001" y="1936"/>
                    <a:pt x="12310" y="2185"/>
                    <a:pt x="11830" y="2185"/>
                  </a:cubicBezTo>
                  <a:cubicBezTo>
                    <a:pt x="11101" y="2185"/>
                    <a:pt x="10856" y="1612"/>
                    <a:pt x="10856" y="1612"/>
                  </a:cubicBezTo>
                  <a:cubicBezTo>
                    <a:pt x="10504" y="2156"/>
                    <a:pt x="10150" y="2337"/>
                    <a:pt x="9836" y="2337"/>
                  </a:cubicBezTo>
                  <a:cubicBezTo>
                    <a:pt x="9209" y="2337"/>
                    <a:pt x="8736" y="1620"/>
                    <a:pt x="8736" y="1620"/>
                  </a:cubicBezTo>
                  <a:lnTo>
                    <a:pt x="8736" y="1620"/>
                  </a:lnTo>
                  <a:cubicBezTo>
                    <a:pt x="8760" y="1907"/>
                    <a:pt x="8736" y="2195"/>
                    <a:pt x="8678" y="2475"/>
                  </a:cubicBezTo>
                  <a:cubicBezTo>
                    <a:pt x="8546" y="2526"/>
                    <a:pt x="8352" y="2584"/>
                    <a:pt x="8150" y="2584"/>
                  </a:cubicBezTo>
                  <a:cubicBezTo>
                    <a:pt x="7774" y="2584"/>
                    <a:pt x="7372" y="2384"/>
                    <a:pt x="7298" y="1571"/>
                  </a:cubicBezTo>
                  <a:cubicBezTo>
                    <a:pt x="7298" y="1571"/>
                    <a:pt x="7103" y="1729"/>
                    <a:pt x="6803" y="1729"/>
                  </a:cubicBezTo>
                  <a:cubicBezTo>
                    <a:pt x="6391" y="1729"/>
                    <a:pt x="5781" y="1429"/>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12201850" y="2755300"/>
              <a:ext cx="75025" cy="174025"/>
            </a:xfrm>
            <a:custGeom>
              <a:avLst/>
              <a:gdLst/>
              <a:ahLst/>
              <a:cxnLst/>
              <a:rect l="l" t="t" r="r" b="b"/>
              <a:pathLst>
                <a:path w="3001" h="6961" extrusionOk="0">
                  <a:moveTo>
                    <a:pt x="104" y="1"/>
                  </a:moveTo>
                  <a:cubicBezTo>
                    <a:pt x="92" y="1"/>
                    <a:pt x="79" y="3"/>
                    <a:pt x="66" y="7"/>
                  </a:cubicBezTo>
                  <a:cubicBezTo>
                    <a:pt x="25" y="31"/>
                    <a:pt x="1" y="81"/>
                    <a:pt x="17" y="122"/>
                  </a:cubicBezTo>
                  <a:lnTo>
                    <a:pt x="2811" y="6901"/>
                  </a:lnTo>
                  <a:cubicBezTo>
                    <a:pt x="2829" y="6937"/>
                    <a:pt x="2860" y="6960"/>
                    <a:pt x="2895" y="6960"/>
                  </a:cubicBezTo>
                  <a:cubicBezTo>
                    <a:pt x="2908" y="6960"/>
                    <a:pt x="2921" y="6957"/>
                    <a:pt x="2934" y="6951"/>
                  </a:cubicBezTo>
                  <a:cubicBezTo>
                    <a:pt x="2975" y="6934"/>
                    <a:pt x="3000" y="6885"/>
                    <a:pt x="2975" y="6836"/>
                  </a:cubicBezTo>
                  <a:lnTo>
                    <a:pt x="190" y="56"/>
                  </a:lnTo>
                  <a:cubicBezTo>
                    <a:pt x="177" y="19"/>
                    <a:pt x="142"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12241500" y="2761900"/>
              <a:ext cx="72675" cy="90700"/>
            </a:xfrm>
            <a:custGeom>
              <a:avLst/>
              <a:gdLst/>
              <a:ahLst/>
              <a:cxnLst/>
              <a:rect l="l" t="t" r="r" b="b"/>
              <a:pathLst>
                <a:path w="2907" h="3628" extrusionOk="0">
                  <a:moveTo>
                    <a:pt x="2782" y="1"/>
                  </a:moveTo>
                  <a:cubicBezTo>
                    <a:pt x="2758" y="1"/>
                    <a:pt x="2733" y="12"/>
                    <a:pt x="2713" y="39"/>
                  </a:cubicBezTo>
                  <a:lnTo>
                    <a:pt x="50" y="3482"/>
                  </a:lnTo>
                  <a:cubicBezTo>
                    <a:pt x="0" y="3546"/>
                    <a:pt x="49" y="3628"/>
                    <a:pt x="121" y="3628"/>
                  </a:cubicBezTo>
                  <a:cubicBezTo>
                    <a:pt x="133" y="3628"/>
                    <a:pt x="145" y="3626"/>
                    <a:pt x="157" y="3621"/>
                  </a:cubicBezTo>
                  <a:cubicBezTo>
                    <a:pt x="173" y="3613"/>
                    <a:pt x="181" y="3605"/>
                    <a:pt x="190" y="3589"/>
                  </a:cubicBezTo>
                  <a:lnTo>
                    <a:pt x="2852" y="145"/>
                  </a:lnTo>
                  <a:cubicBezTo>
                    <a:pt x="2906" y="80"/>
                    <a:pt x="2847" y="1"/>
                    <a:pt x="27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12241300" y="2850050"/>
              <a:ext cx="69050" cy="21250"/>
            </a:xfrm>
            <a:custGeom>
              <a:avLst/>
              <a:gdLst/>
              <a:ahLst/>
              <a:cxnLst/>
              <a:rect l="l" t="t" r="r" b="b"/>
              <a:pathLst>
                <a:path w="2762" h="850" extrusionOk="0">
                  <a:moveTo>
                    <a:pt x="98" y="1"/>
                  </a:moveTo>
                  <a:cubicBezTo>
                    <a:pt x="58" y="1"/>
                    <a:pt x="22" y="30"/>
                    <a:pt x="9" y="71"/>
                  </a:cubicBezTo>
                  <a:cubicBezTo>
                    <a:pt x="0" y="112"/>
                    <a:pt x="25" y="169"/>
                    <a:pt x="74" y="178"/>
                  </a:cubicBezTo>
                  <a:lnTo>
                    <a:pt x="2622" y="843"/>
                  </a:lnTo>
                  <a:cubicBezTo>
                    <a:pt x="2634" y="847"/>
                    <a:pt x="2645" y="849"/>
                    <a:pt x="2655" y="849"/>
                  </a:cubicBezTo>
                  <a:cubicBezTo>
                    <a:pt x="2665" y="849"/>
                    <a:pt x="2675" y="847"/>
                    <a:pt x="2688" y="843"/>
                  </a:cubicBezTo>
                  <a:lnTo>
                    <a:pt x="2688" y="835"/>
                  </a:lnTo>
                  <a:cubicBezTo>
                    <a:pt x="2762" y="802"/>
                    <a:pt x="2753" y="687"/>
                    <a:pt x="2671" y="662"/>
                  </a:cubicBezTo>
                  <a:lnTo>
                    <a:pt x="124" y="5"/>
                  </a:lnTo>
                  <a:cubicBezTo>
                    <a:pt x="115" y="2"/>
                    <a:pt x="106"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12213500" y="2755450"/>
              <a:ext cx="20625" cy="33475"/>
            </a:xfrm>
            <a:custGeom>
              <a:avLst/>
              <a:gdLst/>
              <a:ahLst/>
              <a:cxnLst/>
              <a:rect l="l" t="t" r="r" b="b"/>
              <a:pathLst>
                <a:path w="825" h="1339" extrusionOk="0">
                  <a:moveTo>
                    <a:pt x="706" y="0"/>
                  </a:moveTo>
                  <a:cubicBezTo>
                    <a:pt x="676" y="0"/>
                    <a:pt x="647" y="15"/>
                    <a:pt x="628" y="50"/>
                  </a:cubicBezTo>
                  <a:lnTo>
                    <a:pt x="36" y="1200"/>
                  </a:lnTo>
                  <a:cubicBezTo>
                    <a:pt x="1" y="1264"/>
                    <a:pt x="56" y="1339"/>
                    <a:pt x="119" y="1339"/>
                  </a:cubicBezTo>
                  <a:cubicBezTo>
                    <a:pt x="129" y="1339"/>
                    <a:pt x="140" y="1337"/>
                    <a:pt x="151" y="1332"/>
                  </a:cubicBezTo>
                  <a:cubicBezTo>
                    <a:pt x="176" y="1316"/>
                    <a:pt x="192" y="1307"/>
                    <a:pt x="200" y="1283"/>
                  </a:cubicBezTo>
                  <a:lnTo>
                    <a:pt x="792" y="132"/>
                  </a:lnTo>
                  <a:cubicBezTo>
                    <a:pt x="825" y="61"/>
                    <a:pt x="766" y="0"/>
                    <a:pt x="7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12226925" y="2786050"/>
              <a:ext cx="20500" cy="33475"/>
            </a:xfrm>
            <a:custGeom>
              <a:avLst/>
              <a:gdLst/>
              <a:ahLst/>
              <a:cxnLst/>
              <a:rect l="l" t="t" r="r" b="b"/>
              <a:pathLst>
                <a:path w="820" h="1339" extrusionOk="0">
                  <a:moveTo>
                    <a:pt x="697" y="1"/>
                  </a:moveTo>
                  <a:cubicBezTo>
                    <a:pt x="666" y="1"/>
                    <a:pt x="636" y="15"/>
                    <a:pt x="617" y="50"/>
                  </a:cubicBezTo>
                  <a:lnTo>
                    <a:pt x="25" y="1201"/>
                  </a:lnTo>
                  <a:cubicBezTo>
                    <a:pt x="0" y="1250"/>
                    <a:pt x="25" y="1308"/>
                    <a:pt x="66" y="1332"/>
                  </a:cubicBezTo>
                  <a:cubicBezTo>
                    <a:pt x="78" y="1337"/>
                    <a:pt x="91" y="1339"/>
                    <a:pt x="103" y="1339"/>
                  </a:cubicBezTo>
                  <a:cubicBezTo>
                    <a:pt x="115" y="1339"/>
                    <a:pt x="128" y="1337"/>
                    <a:pt x="140" y="1332"/>
                  </a:cubicBezTo>
                  <a:cubicBezTo>
                    <a:pt x="165" y="1324"/>
                    <a:pt x="181" y="1308"/>
                    <a:pt x="189" y="1291"/>
                  </a:cubicBezTo>
                  <a:lnTo>
                    <a:pt x="781" y="133"/>
                  </a:lnTo>
                  <a:cubicBezTo>
                    <a:pt x="819" y="61"/>
                    <a:pt x="758" y="1"/>
                    <a:pt x="6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12258975" y="2793450"/>
              <a:ext cx="6175" cy="36800"/>
            </a:xfrm>
            <a:custGeom>
              <a:avLst/>
              <a:gdLst/>
              <a:ahLst/>
              <a:cxnLst/>
              <a:rect l="l" t="t" r="r" b="b"/>
              <a:pathLst>
                <a:path w="247" h="1472" extrusionOk="0">
                  <a:moveTo>
                    <a:pt x="151" y="1"/>
                  </a:moveTo>
                  <a:cubicBezTo>
                    <a:pt x="108" y="1"/>
                    <a:pt x="66" y="28"/>
                    <a:pt x="58" y="83"/>
                  </a:cubicBezTo>
                  <a:lnTo>
                    <a:pt x="8" y="1373"/>
                  </a:lnTo>
                  <a:cubicBezTo>
                    <a:pt x="0" y="1423"/>
                    <a:pt x="41" y="1472"/>
                    <a:pt x="99" y="1472"/>
                  </a:cubicBezTo>
                  <a:cubicBezTo>
                    <a:pt x="107" y="1472"/>
                    <a:pt x="123" y="1464"/>
                    <a:pt x="132" y="1464"/>
                  </a:cubicBezTo>
                  <a:cubicBezTo>
                    <a:pt x="165" y="1447"/>
                    <a:pt x="189" y="1414"/>
                    <a:pt x="189" y="1382"/>
                  </a:cubicBezTo>
                  <a:lnTo>
                    <a:pt x="247" y="91"/>
                  </a:lnTo>
                  <a:cubicBezTo>
                    <a:pt x="242" y="32"/>
                    <a:pt x="196" y="1"/>
                    <a:pt x="15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12283625" y="2761050"/>
              <a:ext cx="5975" cy="36950"/>
            </a:xfrm>
            <a:custGeom>
              <a:avLst/>
              <a:gdLst/>
              <a:ahLst/>
              <a:cxnLst/>
              <a:rect l="l" t="t" r="r" b="b"/>
              <a:pathLst>
                <a:path w="239" h="1478" extrusionOk="0">
                  <a:moveTo>
                    <a:pt x="144" y="1"/>
                  </a:moveTo>
                  <a:cubicBezTo>
                    <a:pt x="100" y="1"/>
                    <a:pt x="58" y="29"/>
                    <a:pt x="58" y="89"/>
                  </a:cubicBezTo>
                  <a:lnTo>
                    <a:pt x="0" y="1387"/>
                  </a:lnTo>
                  <a:cubicBezTo>
                    <a:pt x="0" y="1437"/>
                    <a:pt x="33" y="1478"/>
                    <a:pt x="91" y="1478"/>
                  </a:cubicBezTo>
                  <a:cubicBezTo>
                    <a:pt x="99" y="1478"/>
                    <a:pt x="115" y="1478"/>
                    <a:pt x="132" y="1470"/>
                  </a:cubicBezTo>
                  <a:cubicBezTo>
                    <a:pt x="156" y="1461"/>
                    <a:pt x="181" y="1428"/>
                    <a:pt x="181" y="1396"/>
                  </a:cubicBezTo>
                  <a:lnTo>
                    <a:pt x="239" y="97"/>
                  </a:lnTo>
                  <a:cubicBezTo>
                    <a:pt x="239" y="33"/>
                    <a:pt x="190" y="1"/>
                    <a:pt x="1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12287075" y="2780100"/>
              <a:ext cx="37300" cy="14275"/>
            </a:xfrm>
            <a:custGeom>
              <a:avLst/>
              <a:gdLst/>
              <a:ahLst/>
              <a:cxnLst/>
              <a:rect l="l" t="t" r="r" b="b"/>
              <a:pathLst>
                <a:path w="1492" h="571" extrusionOk="0">
                  <a:moveTo>
                    <a:pt x="1365" y="0"/>
                  </a:moveTo>
                  <a:cubicBezTo>
                    <a:pt x="1353" y="0"/>
                    <a:pt x="1339" y="3"/>
                    <a:pt x="1325" y="9"/>
                  </a:cubicBezTo>
                  <a:lnTo>
                    <a:pt x="92" y="387"/>
                  </a:lnTo>
                  <a:cubicBezTo>
                    <a:pt x="1" y="433"/>
                    <a:pt x="30" y="570"/>
                    <a:pt x="126" y="570"/>
                  </a:cubicBezTo>
                  <a:cubicBezTo>
                    <a:pt x="134" y="570"/>
                    <a:pt x="142" y="570"/>
                    <a:pt x="150" y="568"/>
                  </a:cubicBezTo>
                  <a:lnTo>
                    <a:pt x="1383" y="182"/>
                  </a:lnTo>
                  <a:lnTo>
                    <a:pt x="1391" y="182"/>
                  </a:lnTo>
                  <a:cubicBezTo>
                    <a:pt x="1492" y="138"/>
                    <a:pt x="1454" y="0"/>
                    <a:pt x="13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12264300" y="2810600"/>
              <a:ext cx="35975" cy="14225"/>
            </a:xfrm>
            <a:custGeom>
              <a:avLst/>
              <a:gdLst/>
              <a:ahLst/>
              <a:cxnLst/>
              <a:rect l="l" t="t" r="r" b="b"/>
              <a:pathLst>
                <a:path w="1439" h="569" extrusionOk="0">
                  <a:moveTo>
                    <a:pt x="1338" y="0"/>
                  </a:moveTo>
                  <a:cubicBezTo>
                    <a:pt x="1328" y="0"/>
                    <a:pt x="1318" y="2"/>
                    <a:pt x="1307" y="5"/>
                  </a:cubicBezTo>
                  <a:lnTo>
                    <a:pt x="75" y="383"/>
                  </a:lnTo>
                  <a:cubicBezTo>
                    <a:pt x="26" y="400"/>
                    <a:pt x="1" y="449"/>
                    <a:pt x="17" y="498"/>
                  </a:cubicBezTo>
                  <a:cubicBezTo>
                    <a:pt x="31" y="539"/>
                    <a:pt x="67" y="568"/>
                    <a:pt x="106" y="568"/>
                  </a:cubicBezTo>
                  <a:cubicBezTo>
                    <a:pt x="115" y="568"/>
                    <a:pt x="124" y="567"/>
                    <a:pt x="132" y="564"/>
                  </a:cubicBezTo>
                  <a:lnTo>
                    <a:pt x="1365" y="178"/>
                  </a:lnTo>
                  <a:lnTo>
                    <a:pt x="1373" y="178"/>
                  </a:lnTo>
                  <a:cubicBezTo>
                    <a:pt x="1414" y="153"/>
                    <a:pt x="1439" y="104"/>
                    <a:pt x="1423" y="63"/>
                  </a:cubicBezTo>
                  <a:cubicBezTo>
                    <a:pt x="1410" y="24"/>
                    <a:pt x="1376" y="0"/>
                    <a:pt x="1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12255875" y="2844050"/>
              <a:ext cx="36925" cy="14400"/>
            </a:xfrm>
            <a:custGeom>
              <a:avLst/>
              <a:gdLst/>
              <a:ahLst/>
              <a:cxnLst/>
              <a:rect l="l" t="t" r="r" b="b"/>
              <a:pathLst>
                <a:path w="1477" h="576" extrusionOk="0">
                  <a:moveTo>
                    <a:pt x="1342" y="0"/>
                  </a:moveTo>
                  <a:cubicBezTo>
                    <a:pt x="1331" y="0"/>
                    <a:pt x="1320" y="2"/>
                    <a:pt x="1308" y="7"/>
                  </a:cubicBezTo>
                  <a:lnTo>
                    <a:pt x="75" y="393"/>
                  </a:lnTo>
                  <a:cubicBezTo>
                    <a:pt x="26" y="409"/>
                    <a:pt x="1" y="459"/>
                    <a:pt x="17" y="508"/>
                  </a:cubicBezTo>
                  <a:cubicBezTo>
                    <a:pt x="32" y="551"/>
                    <a:pt x="71" y="575"/>
                    <a:pt x="114" y="575"/>
                  </a:cubicBezTo>
                  <a:cubicBezTo>
                    <a:pt x="120" y="575"/>
                    <a:pt x="126" y="575"/>
                    <a:pt x="132" y="574"/>
                  </a:cubicBezTo>
                  <a:lnTo>
                    <a:pt x="1365" y="188"/>
                  </a:lnTo>
                  <a:lnTo>
                    <a:pt x="1373" y="188"/>
                  </a:lnTo>
                  <a:lnTo>
                    <a:pt x="1373" y="179"/>
                  </a:lnTo>
                  <a:cubicBezTo>
                    <a:pt x="1476" y="143"/>
                    <a:pt x="1434" y="0"/>
                    <a:pt x="13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12283875" y="2851875"/>
              <a:ext cx="36750" cy="14225"/>
            </a:xfrm>
            <a:custGeom>
              <a:avLst/>
              <a:gdLst/>
              <a:ahLst/>
              <a:cxnLst/>
              <a:rect l="l" t="t" r="r" b="b"/>
              <a:pathLst>
                <a:path w="1470" h="569" extrusionOk="0">
                  <a:moveTo>
                    <a:pt x="1369" y="1"/>
                  </a:moveTo>
                  <a:cubicBezTo>
                    <a:pt x="1359" y="1"/>
                    <a:pt x="1348" y="3"/>
                    <a:pt x="1338" y="6"/>
                  </a:cubicBezTo>
                  <a:lnTo>
                    <a:pt x="105" y="392"/>
                  </a:lnTo>
                  <a:cubicBezTo>
                    <a:pt x="0" y="422"/>
                    <a:pt x="39" y="569"/>
                    <a:pt x="134" y="569"/>
                  </a:cubicBezTo>
                  <a:cubicBezTo>
                    <a:pt x="143" y="569"/>
                    <a:pt x="153" y="568"/>
                    <a:pt x="163" y="565"/>
                  </a:cubicBezTo>
                  <a:lnTo>
                    <a:pt x="1396" y="179"/>
                  </a:lnTo>
                  <a:lnTo>
                    <a:pt x="1404" y="179"/>
                  </a:lnTo>
                  <a:cubicBezTo>
                    <a:pt x="1445" y="162"/>
                    <a:pt x="1470" y="113"/>
                    <a:pt x="1453" y="64"/>
                  </a:cubicBezTo>
                  <a:cubicBezTo>
                    <a:pt x="1440" y="25"/>
                    <a:pt x="1407" y="1"/>
                    <a:pt x="13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2270050" y="2857675"/>
              <a:ext cx="22425" cy="32125"/>
            </a:xfrm>
            <a:custGeom>
              <a:avLst/>
              <a:gdLst/>
              <a:ahLst/>
              <a:cxnLst/>
              <a:rect l="l" t="t" r="r" b="b"/>
              <a:pathLst>
                <a:path w="897" h="1285" extrusionOk="0">
                  <a:moveTo>
                    <a:pt x="97" y="1"/>
                  </a:moveTo>
                  <a:cubicBezTo>
                    <a:pt x="82" y="1"/>
                    <a:pt x="66" y="4"/>
                    <a:pt x="50" y="12"/>
                  </a:cubicBezTo>
                  <a:cubicBezTo>
                    <a:pt x="9" y="37"/>
                    <a:pt x="1" y="95"/>
                    <a:pt x="26" y="144"/>
                  </a:cubicBezTo>
                  <a:lnTo>
                    <a:pt x="708" y="1237"/>
                  </a:lnTo>
                  <a:cubicBezTo>
                    <a:pt x="726" y="1267"/>
                    <a:pt x="758" y="1284"/>
                    <a:pt x="790" y="1284"/>
                  </a:cubicBezTo>
                  <a:cubicBezTo>
                    <a:pt x="801" y="1284"/>
                    <a:pt x="812" y="1282"/>
                    <a:pt x="823" y="1278"/>
                  </a:cubicBezTo>
                  <a:lnTo>
                    <a:pt x="839" y="1270"/>
                  </a:lnTo>
                  <a:cubicBezTo>
                    <a:pt x="880" y="1245"/>
                    <a:pt x="897" y="1187"/>
                    <a:pt x="864" y="1138"/>
                  </a:cubicBezTo>
                  <a:lnTo>
                    <a:pt x="182" y="45"/>
                  </a:lnTo>
                  <a:cubicBezTo>
                    <a:pt x="159" y="17"/>
                    <a:pt x="129" y="1"/>
                    <a:pt x="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2131650" y="2837825"/>
              <a:ext cx="113775" cy="15450"/>
            </a:xfrm>
            <a:custGeom>
              <a:avLst/>
              <a:gdLst/>
              <a:ahLst/>
              <a:cxnLst/>
              <a:rect l="l" t="t" r="r" b="b"/>
              <a:pathLst>
                <a:path w="4551" h="618" extrusionOk="0">
                  <a:moveTo>
                    <a:pt x="130" y="1"/>
                  </a:moveTo>
                  <a:cubicBezTo>
                    <a:pt x="14" y="1"/>
                    <a:pt x="1" y="174"/>
                    <a:pt x="113" y="182"/>
                  </a:cubicBezTo>
                  <a:lnTo>
                    <a:pt x="4444" y="617"/>
                  </a:lnTo>
                  <a:cubicBezTo>
                    <a:pt x="4460" y="617"/>
                    <a:pt x="4477" y="609"/>
                    <a:pt x="4493" y="609"/>
                  </a:cubicBezTo>
                  <a:cubicBezTo>
                    <a:pt x="4526" y="593"/>
                    <a:pt x="4543" y="568"/>
                    <a:pt x="4551" y="535"/>
                  </a:cubicBezTo>
                  <a:cubicBezTo>
                    <a:pt x="4551" y="486"/>
                    <a:pt x="4518" y="437"/>
                    <a:pt x="4469" y="428"/>
                  </a:cubicBezTo>
                  <a:lnTo>
                    <a:pt x="138" y="1"/>
                  </a:lnTo>
                  <a:cubicBezTo>
                    <a:pt x="135" y="1"/>
                    <a:pt x="132" y="1"/>
                    <a:pt x="1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2210900" y="2849575"/>
              <a:ext cx="37300" cy="62350"/>
            </a:xfrm>
            <a:custGeom>
              <a:avLst/>
              <a:gdLst/>
              <a:ahLst/>
              <a:cxnLst/>
              <a:rect l="l" t="t" r="r" b="b"/>
              <a:pathLst>
                <a:path w="1492" h="2494" extrusionOk="0">
                  <a:moveTo>
                    <a:pt x="1367" y="1"/>
                  </a:moveTo>
                  <a:cubicBezTo>
                    <a:pt x="1338" y="1"/>
                    <a:pt x="1309" y="15"/>
                    <a:pt x="1290" y="49"/>
                  </a:cubicBezTo>
                  <a:lnTo>
                    <a:pt x="25" y="2358"/>
                  </a:lnTo>
                  <a:cubicBezTo>
                    <a:pt x="0" y="2399"/>
                    <a:pt x="17" y="2457"/>
                    <a:pt x="58" y="2481"/>
                  </a:cubicBezTo>
                  <a:cubicBezTo>
                    <a:pt x="70" y="2489"/>
                    <a:pt x="84" y="2494"/>
                    <a:pt x="99" y="2494"/>
                  </a:cubicBezTo>
                  <a:cubicBezTo>
                    <a:pt x="113" y="2494"/>
                    <a:pt x="128" y="2489"/>
                    <a:pt x="140" y="2481"/>
                  </a:cubicBezTo>
                  <a:cubicBezTo>
                    <a:pt x="156" y="2473"/>
                    <a:pt x="173" y="2465"/>
                    <a:pt x="181" y="2448"/>
                  </a:cubicBezTo>
                  <a:lnTo>
                    <a:pt x="1447" y="139"/>
                  </a:lnTo>
                  <a:cubicBezTo>
                    <a:pt x="1491" y="66"/>
                    <a:pt x="1429" y="1"/>
                    <a:pt x="13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2181900" y="2775325"/>
              <a:ext cx="36625" cy="13600"/>
            </a:xfrm>
            <a:custGeom>
              <a:avLst/>
              <a:gdLst/>
              <a:ahLst/>
              <a:cxnLst/>
              <a:rect l="l" t="t" r="r" b="b"/>
              <a:pathLst>
                <a:path w="1465" h="544" extrusionOk="0">
                  <a:moveTo>
                    <a:pt x="126" y="0"/>
                  </a:moveTo>
                  <a:cubicBezTo>
                    <a:pt x="29" y="0"/>
                    <a:pt x="0" y="137"/>
                    <a:pt x="92" y="175"/>
                  </a:cubicBezTo>
                  <a:lnTo>
                    <a:pt x="1333" y="537"/>
                  </a:lnTo>
                  <a:cubicBezTo>
                    <a:pt x="1345" y="541"/>
                    <a:pt x="1357" y="543"/>
                    <a:pt x="1369" y="543"/>
                  </a:cubicBezTo>
                  <a:cubicBezTo>
                    <a:pt x="1380" y="543"/>
                    <a:pt x="1390" y="541"/>
                    <a:pt x="1399" y="537"/>
                  </a:cubicBezTo>
                  <a:cubicBezTo>
                    <a:pt x="1423" y="529"/>
                    <a:pt x="1448" y="504"/>
                    <a:pt x="1448" y="479"/>
                  </a:cubicBezTo>
                  <a:cubicBezTo>
                    <a:pt x="1464" y="430"/>
                    <a:pt x="1440" y="381"/>
                    <a:pt x="1390" y="364"/>
                  </a:cubicBezTo>
                  <a:lnTo>
                    <a:pt x="149" y="3"/>
                  </a:lnTo>
                  <a:cubicBezTo>
                    <a:pt x="141" y="1"/>
                    <a:pt x="133" y="0"/>
                    <a:pt x="12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2195475" y="2805875"/>
              <a:ext cx="36200" cy="13700"/>
            </a:xfrm>
            <a:custGeom>
              <a:avLst/>
              <a:gdLst/>
              <a:ahLst/>
              <a:cxnLst/>
              <a:rect l="l" t="t" r="r" b="b"/>
              <a:pathLst>
                <a:path w="1448" h="548" extrusionOk="0">
                  <a:moveTo>
                    <a:pt x="106" y="1"/>
                  </a:moveTo>
                  <a:cubicBezTo>
                    <a:pt x="67" y="1"/>
                    <a:pt x="31" y="30"/>
                    <a:pt x="17" y="71"/>
                  </a:cubicBezTo>
                  <a:cubicBezTo>
                    <a:pt x="1" y="112"/>
                    <a:pt x="34" y="170"/>
                    <a:pt x="83" y="178"/>
                  </a:cubicBezTo>
                  <a:lnTo>
                    <a:pt x="1324" y="548"/>
                  </a:lnTo>
                  <a:lnTo>
                    <a:pt x="1381" y="548"/>
                  </a:lnTo>
                  <a:cubicBezTo>
                    <a:pt x="1406" y="531"/>
                    <a:pt x="1431" y="507"/>
                    <a:pt x="1439" y="482"/>
                  </a:cubicBezTo>
                  <a:cubicBezTo>
                    <a:pt x="1447" y="433"/>
                    <a:pt x="1423" y="383"/>
                    <a:pt x="1373" y="367"/>
                  </a:cubicBezTo>
                  <a:lnTo>
                    <a:pt x="132" y="5"/>
                  </a:lnTo>
                  <a:cubicBezTo>
                    <a:pt x="124" y="2"/>
                    <a:pt x="115" y="1"/>
                    <a:pt x="1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2187350" y="2824275"/>
              <a:ext cx="30350" cy="25925"/>
            </a:xfrm>
            <a:custGeom>
              <a:avLst/>
              <a:gdLst/>
              <a:ahLst/>
              <a:cxnLst/>
              <a:rect l="l" t="t" r="r" b="b"/>
              <a:pathLst>
                <a:path w="1214" h="1037" extrusionOk="0">
                  <a:moveTo>
                    <a:pt x="127" y="0"/>
                  </a:moveTo>
                  <a:cubicBezTo>
                    <a:pt x="56" y="0"/>
                    <a:pt x="0" y="100"/>
                    <a:pt x="71" y="165"/>
                  </a:cubicBezTo>
                  <a:lnTo>
                    <a:pt x="1049" y="1011"/>
                  </a:lnTo>
                  <a:cubicBezTo>
                    <a:pt x="1065" y="1027"/>
                    <a:pt x="1088" y="1036"/>
                    <a:pt x="1111" y="1036"/>
                  </a:cubicBezTo>
                  <a:cubicBezTo>
                    <a:pt x="1123" y="1036"/>
                    <a:pt x="1136" y="1034"/>
                    <a:pt x="1148" y="1028"/>
                  </a:cubicBezTo>
                  <a:cubicBezTo>
                    <a:pt x="1156" y="1020"/>
                    <a:pt x="1164" y="1011"/>
                    <a:pt x="1181" y="1003"/>
                  </a:cubicBezTo>
                  <a:cubicBezTo>
                    <a:pt x="1213" y="962"/>
                    <a:pt x="1205" y="905"/>
                    <a:pt x="1172" y="872"/>
                  </a:cubicBezTo>
                  <a:lnTo>
                    <a:pt x="186" y="25"/>
                  </a:lnTo>
                  <a:cubicBezTo>
                    <a:pt x="167" y="8"/>
                    <a:pt x="146"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2147125" y="2819950"/>
              <a:ext cx="30725" cy="25925"/>
            </a:xfrm>
            <a:custGeom>
              <a:avLst/>
              <a:gdLst/>
              <a:ahLst/>
              <a:cxnLst/>
              <a:rect l="l" t="t" r="r" b="b"/>
              <a:pathLst>
                <a:path w="1229" h="1037" extrusionOk="0">
                  <a:moveTo>
                    <a:pt x="133" y="1"/>
                  </a:moveTo>
                  <a:cubicBezTo>
                    <a:pt x="60" y="1"/>
                    <a:pt x="0" y="101"/>
                    <a:pt x="78" y="165"/>
                  </a:cubicBezTo>
                  <a:lnTo>
                    <a:pt x="1056" y="1012"/>
                  </a:lnTo>
                  <a:cubicBezTo>
                    <a:pt x="1071" y="1028"/>
                    <a:pt x="1094" y="1037"/>
                    <a:pt x="1117" y="1037"/>
                  </a:cubicBezTo>
                  <a:cubicBezTo>
                    <a:pt x="1130" y="1037"/>
                    <a:pt x="1143" y="1034"/>
                    <a:pt x="1154" y="1028"/>
                  </a:cubicBezTo>
                  <a:cubicBezTo>
                    <a:pt x="1212" y="1004"/>
                    <a:pt x="1228" y="921"/>
                    <a:pt x="1171" y="872"/>
                  </a:cubicBezTo>
                  <a:lnTo>
                    <a:pt x="193" y="26"/>
                  </a:lnTo>
                  <a:cubicBezTo>
                    <a:pt x="173" y="8"/>
                    <a:pt x="152" y="1"/>
                    <a:pt x="1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2137700" y="2841625"/>
              <a:ext cx="35475" cy="20700"/>
            </a:xfrm>
            <a:custGeom>
              <a:avLst/>
              <a:gdLst/>
              <a:ahLst/>
              <a:cxnLst/>
              <a:rect l="l" t="t" r="r" b="b"/>
              <a:pathLst>
                <a:path w="1419" h="828" extrusionOk="0">
                  <a:moveTo>
                    <a:pt x="1286" y="1"/>
                  </a:moveTo>
                  <a:cubicBezTo>
                    <a:pt x="1268" y="1"/>
                    <a:pt x="1248" y="7"/>
                    <a:pt x="1227" y="22"/>
                  </a:cubicBezTo>
                  <a:lnTo>
                    <a:pt x="101" y="654"/>
                  </a:lnTo>
                  <a:cubicBezTo>
                    <a:pt x="1" y="697"/>
                    <a:pt x="51" y="828"/>
                    <a:pt x="141" y="828"/>
                  </a:cubicBezTo>
                  <a:cubicBezTo>
                    <a:pt x="155" y="828"/>
                    <a:pt x="169" y="825"/>
                    <a:pt x="183" y="819"/>
                  </a:cubicBezTo>
                  <a:lnTo>
                    <a:pt x="192" y="810"/>
                  </a:lnTo>
                  <a:lnTo>
                    <a:pt x="1318" y="178"/>
                  </a:lnTo>
                  <a:cubicBezTo>
                    <a:pt x="1419" y="131"/>
                    <a:pt x="1370" y="1"/>
                    <a:pt x="1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12176050" y="2845775"/>
              <a:ext cx="34050" cy="20400"/>
            </a:xfrm>
            <a:custGeom>
              <a:avLst/>
              <a:gdLst/>
              <a:ahLst/>
              <a:cxnLst/>
              <a:rect l="l" t="t" r="r" b="b"/>
              <a:pathLst>
                <a:path w="1362" h="816" extrusionOk="0">
                  <a:moveTo>
                    <a:pt x="1260" y="0"/>
                  </a:moveTo>
                  <a:cubicBezTo>
                    <a:pt x="1245" y="0"/>
                    <a:pt x="1229" y="4"/>
                    <a:pt x="1213" y="12"/>
                  </a:cubicBezTo>
                  <a:lnTo>
                    <a:pt x="88" y="644"/>
                  </a:lnTo>
                  <a:cubicBezTo>
                    <a:pt x="1" y="695"/>
                    <a:pt x="48" y="816"/>
                    <a:pt x="133" y="816"/>
                  </a:cubicBezTo>
                  <a:cubicBezTo>
                    <a:pt x="145" y="816"/>
                    <a:pt x="157" y="814"/>
                    <a:pt x="170" y="809"/>
                  </a:cubicBezTo>
                  <a:lnTo>
                    <a:pt x="178" y="809"/>
                  </a:lnTo>
                  <a:lnTo>
                    <a:pt x="1304" y="176"/>
                  </a:lnTo>
                  <a:cubicBezTo>
                    <a:pt x="1353" y="143"/>
                    <a:pt x="1361" y="94"/>
                    <a:pt x="1345" y="45"/>
                  </a:cubicBezTo>
                  <a:cubicBezTo>
                    <a:pt x="1323" y="17"/>
                    <a:pt x="1293" y="0"/>
                    <a:pt x="1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12207000" y="2862850"/>
              <a:ext cx="34175" cy="20375"/>
            </a:xfrm>
            <a:custGeom>
              <a:avLst/>
              <a:gdLst/>
              <a:ahLst/>
              <a:cxnLst/>
              <a:rect l="l" t="t" r="r" b="b"/>
              <a:pathLst>
                <a:path w="1367" h="815" extrusionOk="0">
                  <a:moveTo>
                    <a:pt x="1234" y="1"/>
                  </a:moveTo>
                  <a:cubicBezTo>
                    <a:pt x="1221" y="1"/>
                    <a:pt x="1207" y="4"/>
                    <a:pt x="1192" y="11"/>
                  </a:cubicBezTo>
                  <a:lnTo>
                    <a:pt x="66" y="644"/>
                  </a:lnTo>
                  <a:cubicBezTo>
                    <a:pt x="17" y="668"/>
                    <a:pt x="0" y="726"/>
                    <a:pt x="25" y="767"/>
                  </a:cubicBezTo>
                  <a:cubicBezTo>
                    <a:pt x="43" y="797"/>
                    <a:pt x="75" y="814"/>
                    <a:pt x="107" y="814"/>
                  </a:cubicBezTo>
                  <a:cubicBezTo>
                    <a:pt x="118" y="814"/>
                    <a:pt x="129" y="812"/>
                    <a:pt x="140" y="808"/>
                  </a:cubicBezTo>
                  <a:lnTo>
                    <a:pt x="148" y="800"/>
                  </a:lnTo>
                  <a:lnTo>
                    <a:pt x="1282" y="167"/>
                  </a:lnTo>
                  <a:cubicBezTo>
                    <a:pt x="1367" y="117"/>
                    <a:pt x="1318" y="1"/>
                    <a:pt x="1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12191975" y="2888950"/>
              <a:ext cx="34825" cy="20500"/>
            </a:xfrm>
            <a:custGeom>
              <a:avLst/>
              <a:gdLst/>
              <a:ahLst/>
              <a:cxnLst/>
              <a:rect l="l" t="t" r="r" b="b"/>
              <a:pathLst>
                <a:path w="1393" h="820" extrusionOk="0">
                  <a:moveTo>
                    <a:pt x="1260" y="1"/>
                  </a:moveTo>
                  <a:cubicBezTo>
                    <a:pt x="1247" y="1"/>
                    <a:pt x="1232" y="4"/>
                    <a:pt x="1217" y="10"/>
                  </a:cubicBezTo>
                  <a:lnTo>
                    <a:pt x="92" y="643"/>
                  </a:lnTo>
                  <a:cubicBezTo>
                    <a:pt x="0" y="692"/>
                    <a:pt x="41" y="820"/>
                    <a:pt x="127" y="820"/>
                  </a:cubicBezTo>
                  <a:cubicBezTo>
                    <a:pt x="141" y="820"/>
                    <a:pt x="157" y="816"/>
                    <a:pt x="174" y="808"/>
                  </a:cubicBezTo>
                  <a:lnTo>
                    <a:pt x="182" y="808"/>
                  </a:lnTo>
                  <a:lnTo>
                    <a:pt x="1308" y="167"/>
                  </a:lnTo>
                  <a:cubicBezTo>
                    <a:pt x="1393" y="117"/>
                    <a:pt x="1344" y="1"/>
                    <a:pt x="12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12228350" y="2875525"/>
              <a:ext cx="13175" cy="36000"/>
            </a:xfrm>
            <a:custGeom>
              <a:avLst/>
              <a:gdLst/>
              <a:ahLst/>
              <a:cxnLst/>
              <a:rect l="l" t="t" r="r" b="b"/>
              <a:pathLst>
                <a:path w="527" h="1440" extrusionOk="0">
                  <a:moveTo>
                    <a:pt x="101" y="1"/>
                  </a:moveTo>
                  <a:cubicBezTo>
                    <a:pt x="92" y="1"/>
                    <a:pt x="83" y="2"/>
                    <a:pt x="75" y="5"/>
                  </a:cubicBezTo>
                  <a:cubicBezTo>
                    <a:pt x="25" y="22"/>
                    <a:pt x="1" y="71"/>
                    <a:pt x="9" y="120"/>
                  </a:cubicBezTo>
                  <a:lnTo>
                    <a:pt x="338" y="1369"/>
                  </a:lnTo>
                  <a:cubicBezTo>
                    <a:pt x="344" y="1410"/>
                    <a:pt x="385" y="1439"/>
                    <a:pt x="421" y="1439"/>
                  </a:cubicBezTo>
                  <a:cubicBezTo>
                    <a:pt x="429" y="1439"/>
                    <a:pt x="437" y="1438"/>
                    <a:pt x="444" y="1435"/>
                  </a:cubicBezTo>
                  <a:lnTo>
                    <a:pt x="461" y="1435"/>
                  </a:lnTo>
                  <a:cubicBezTo>
                    <a:pt x="502" y="1419"/>
                    <a:pt x="527" y="1369"/>
                    <a:pt x="510" y="1320"/>
                  </a:cubicBezTo>
                  <a:lnTo>
                    <a:pt x="190" y="71"/>
                  </a:lnTo>
                  <a:cubicBezTo>
                    <a:pt x="176" y="30"/>
                    <a:pt x="140"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11918350" y="2592125"/>
              <a:ext cx="372700" cy="297725"/>
            </a:xfrm>
            <a:custGeom>
              <a:avLst/>
              <a:gdLst/>
              <a:ahLst/>
              <a:cxnLst/>
              <a:rect l="l" t="t" r="r" b="b"/>
              <a:pathLst>
                <a:path w="14908" h="11909" extrusionOk="0">
                  <a:moveTo>
                    <a:pt x="8341" y="1"/>
                  </a:moveTo>
                  <a:lnTo>
                    <a:pt x="8341" y="1"/>
                  </a:lnTo>
                  <a:cubicBezTo>
                    <a:pt x="7885" y="1688"/>
                    <a:pt x="7220" y="2005"/>
                    <a:pt x="6785" y="2005"/>
                  </a:cubicBezTo>
                  <a:cubicBezTo>
                    <a:pt x="6523" y="2005"/>
                    <a:pt x="6344" y="1891"/>
                    <a:pt x="6344" y="1891"/>
                  </a:cubicBezTo>
                  <a:cubicBezTo>
                    <a:pt x="6336" y="2934"/>
                    <a:pt x="5744" y="3090"/>
                    <a:pt x="5448" y="3099"/>
                  </a:cubicBezTo>
                  <a:cubicBezTo>
                    <a:pt x="5342" y="2852"/>
                    <a:pt x="5268" y="2589"/>
                    <a:pt x="5227" y="2318"/>
                  </a:cubicBezTo>
                  <a:cubicBezTo>
                    <a:pt x="5227" y="2318"/>
                    <a:pt x="4856" y="3258"/>
                    <a:pt x="4130" y="3258"/>
                  </a:cubicBezTo>
                  <a:cubicBezTo>
                    <a:pt x="3854" y="3258"/>
                    <a:pt x="3526" y="3121"/>
                    <a:pt x="3147" y="2745"/>
                  </a:cubicBezTo>
                  <a:cubicBezTo>
                    <a:pt x="3147" y="2745"/>
                    <a:pt x="2992" y="3536"/>
                    <a:pt x="1982" y="3536"/>
                  </a:cubicBezTo>
                  <a:cubicBezTo>
                    <a:pt x="1521" y="3536"/>
                    <a:pt x="883" y="3372"/>
                    <a:pt x="0" y="2893"/>
                  </a:cubicBezTo>
                  <a:lnTo>
                    <a:pt x="0" y="2893"/>
                  </a:lnTo>
                  <a:cubicBezTo>
                    <a:pt x="2901" y="4627"/>
                    <a:pt x="1545" y="5827"/>
                    <a:pt x="1545" y="5827"/>
                  </a:cubicBezTo>
                  <a:cubicBezTo>
                    <a:pt x="3172" y="6304"/>
                    <a:pt x="2597" y="7462"/>
                    <a:pt x="2597" y="7462"/>
                  </a:cubicBezTo>
                  <a:cubicBezTo>
                    <a:pt x="2893" y="7306"/>
                    <a:pt x="3221" y="7199"/>
                    <a:pt x="3550" y="7142"/>
                  </a:cubicBezTo>
                  <a:lnTo>
                    <a:pt x="3550" y="7142"/>
                  </a:lnTo>
                  <a:cubicBezTo>
                    <a:pt x="3493" y="7413"/>
                    <a:pt x="3279" y="7676"/>
                    <a:pt x="2728" y="7849"/>
                  </a:cubicBezTo>
                  <a:cubicBezTo>
                    <a:pt x="2728" y="7849"/>
                    <a:pt x="3830" y="8736"/>
                    <a:pt x="1619" y="10207"/>
                  </a:cubicBezTo>
                  <a:cubicBezTo>
                    <a:pt x="2413" y="9727"/>
                    <a:pt x="2982" y="9566"/>
                    <a:pt x="3389" y="9566"/>
                  </a:cubicBezTo>
                  <a:cubicBezTo>
                    <a:pt x="4206" y="9566"/>
                    <a:pt x="4364" y="10215"/>
                    <a:pt x="4364" y="10215"/>
                  </a:cubicBezTo>
                  <a:cubicBezTo>
                    <a:pt x="4723" y="9847"/>
                    <a:pt x="5035" y="9730"/>
                    <a:pt x="5285" y="9730"/>
                  </a:cubicBezTo>
                  <a:cubicBezTo>
                    <a:pt x="5716" y="9730"/>
                    <a:pt x="5966" y="10076"/>
                    <a:pt x="5966" y="10076"/>
                  </a:cubicBezTo>
                  <a:cubicBezTo>
                    <a:pt x="5974" y="9632"/>
                    <a:pt x="6081" y="9196"/>
                    <a:pt x="6295" y="8810"/>
                  </a:cubicBezTo>
                  <a:lnTo>
                    <a:pt x="6295" y="8810"/>
                  </a:lnTo>
                  <a:cubicBezTo>
                    <a:pt x="6328" y="9246"/>
                    <a:pt x="6262" y="9689"/>
                    <a:pt x="6098" y="10100"/>
                  </a:cubicBezTo>
                  <a:cubicBezTo>
                    <a:pt x="6098" y="10100"/>
                    <a:pt x="6290" y="9984"/>
                    <a:pt x="6547" y="9984"/>
                  </a:cubicBezTo>
                  <a:cubicBezTo>
                    <a:pt x="6850" y="9984"/>
                    <a:pt x="7244" y="10145"/>
                    <a:pt x="7519" y="10848"/>
                  </a:cubicBezTo>
                  <a:cubicBezTo>
                    <a:pt x="7519" y="10848"/>
                    <a:pt x="7757" y="10530"/>
                    <a:pt x="8212" y="10530"/>
                  </a:cubicBezTo>
                  <a:cubicBezTo>
                    <a:pt x="8640" y="10530"/>
                    <a:pt x="9262" y="10812"/>
                    <a:pt x="10059" y="11908"/>
                  </a:cubicBezTo>
                  <a:cubicBezTo>
                    <a:pt x="8588" y="9706"/>
                    <a:pt x="9952" y="9303"/>
                    <a:pt x="9952" y="9303"/>
                  </a:cubicBezTo>
                  <a:cubicBezTo>
                    <a:pt x="9426" y="8868"/>
                    <a:pt x="9393" y="8481"/>
                    <a:pt x="9516" y="8194"/>
                  </a:cubicBezTo>
                  <a:lnTo>
                    <a:pt x="9516" y="8194"/>
                  </a:lnTo>
                  <a:cubicBezTo>
                    <a:pt x="9993" y="8399"/>
                    <a:pt x="10412" y="8711"/>
                    <a:pt x="10741" y="9114"/>
                  </a:cubicBezTo>
                  <a:cubicBezTo>
                    <a:pt x="10741" y="9114"/>
                    <a:pt x="10677" y="7994"/>
                    <a:pt x="12024" y="7994"/>
                  </a:cubicBezTo>
                  <a:cubicBezTo>
                    <a:pt x="12123" y="7994"/>
                    <a:pt x="12229" y="8000"/>
                    <a:pt x="12343" y="8013"/>
                  </a:cubicBezTo>
                  <a:cubicBezTo>
                    <a:pt x="12343" y="8013"/>
                    <a:pt x="11563" y="6378"/>
                    <a:pt x="14907" y="5901"/>
                  </a:cubicBezTo>
                  <a:lnTo>
                    <a:pt x="14907" y="5901"/>
                  </a:lnTo>
                  <a:cubicBezTo>
                    <a:pt x="14629" y="5929"/>
                    <a:pt x="14378" y="5942"/>
                    <a:pt x="14151" y="5942"/>
                  </a:cubicBezTo>
                  <a:cubicBezTo>
                    <a:pt x="11776" y="5942"/>
                    <a:pt x="12064" y="4545"/>
                    <a:pt x="12064" y="4545"/>
                  </a:cubicBezTo>
                  <a:lnTo>
                    <a:pt x="12064" y="4545"/>
                  </a:lnTo>
                  <a:cubicBezTo>
                    <a:pt x="11779" y="4661"/>
                    <a:pt x="11540" y="4710"/>
                    <a:pt x="11340" y="4710"/>
                  </a:cubicBezTo>
                  <a:cubicBezTo>
                    <a:pt x="10284" y="4710"/>
                    <a:pt x="10313" y="3345"/>
                    <a:pt x="10313" y="3345"/>
                  </a:cubicBezTo>
                  <a:lnTo>
                    <a:pt x="10313" y="3345"/>
                  </a:lnTo>
                  <a:cubicBezTo>
                    <a:pt x="10165" y="3584"/>
                    <a:pt x="9993" y="3814"/>
                    <a:pt x="9779" y="4003"/>
                  </a:cubicBezTo>
                  <a:cubicBezTo>
                    <a:pt x="9385" y="3912"/>
                    <a:pt x="8547" y="3575"/>
                    <a:pt x="9163" y="2482"/>
                  </a:cubicBezTo>
                  <a:lnTo>
                    <a:pt x="9163" y="2482"/>
                  </a:lnTo>
                  <a:cubicBezTo>
                    <a:pt x="9163" y="2482"/>
                    <a:pt x="9156" y="2483"/>
                    <a:pt x="9143" y="2483"/>
                  </a:cubicBezTo>
                  <a:cubicBezTo>
                    <a:pt x="8972" y="2483"/>
                    <a:pt x="7791" y="2398"/>
                    <a:pt x="834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11983950" y="2676925"/>
              <a:ext cx="199025" cy="183575"/>
            </a:xfrm>
            <a:custGeom>
              <a:avLst/>
              <a:gdLst/>
              <a:ahLst/>
              <a:cxnLst/>
              <a:rect l="l" t="t" r="r" b="b"/>
              <a:pathLst>
                <a:path w="7961" h="7343" extrusionOk="0">
                  <a:moveTo>
                    <a:pt x="4524" y="1"/>
                  </a:moveTo>
                  <a:cubicBezTo>
                    <a:pt x="4483" y="1"/>
                    <a:pt x="4449" y="25"/>
                    <a:pt x="4435" y="68"/>
                  </a:cubicBezTo>
                  <a:lnTo>
                    <a:pt x="4205" y="1128"/>
                  </a:lnTo>
                  <a:lnTo>
                    <a:pt x="3490" y="249"/>
                  </a:lnTo>
                  <a:cubicBezTo>
                    <a:pt x="3471" y="226"/>
                    <a:pt x="3448" y="216"/>
                    <a:pt x="3425" y="216"/>
                  </a:cubicBezTo>
                  <a:cubicBezTo>
                    <a:pt x="3358" y="216"/>
                    <a:pt x="3295" y="297"/>
                    <a:pt x="3350" y="364"/>
                  </a:cubicBezTo>
                  <a:lnTo>
                    <a:pt x="4156" y="1358"/>
                  </a:lnTo>
                  <a:lnTo>
                    <a:pt x="3926" y="2410"/>
                  </a:lnTo>
                  <a:lnTo>
                    <a:pt x="3227" y="1556"/>
                  </a:lnTo>
                  <a:cubicBezTo>
                    <a:pt x="3210" y="1534"/>
                    <a:pt x="3186" y="1524"/>
                    <a:pt x="3162" y="1524"/>
                  </a:cubicBezTo>
                  <a:cubicBezTo>
                    <a:pt x="3140" y="1524"/>
                    <a:pt x="3119" y="1532"/>
                    <a:pt x="3104" y="1547"/>
                  </a:cubicBezTo>
                  <a:cubicBezTo>
                    <a:pt x="3063" y="1572"/>
                    <a:pt x="3055" y="1630"/>
                    <a:pt x="3087" y="1671"/>
                  </a:cubicBezTo>
                  <a:lnTo>
                    <a:pt x="3876" y="2640"/>
                  </a:lnTo>
                  <a:lnTo>
                    <a:pt x="3605" y="3865"/>
                  </a:lnTo>
                  <a:lnTo>
                    <a:pt x="2907" y="3273"/>
                  </a:lnTo>
                  <a:lnTo>
                    <a:pt x="2586" y="2024"/>
                  </a:lnTo>
                  <a:cubicBezTo>
                    <a:pt x="2573" y="1977"/>
                    <a:pt x="2536" y="1956"/>
                    <a:pt x="2499" y="1956"/>
                  </a:cubicBezTo>
                  <a:cubicBezTo>
                    <a:pt x="2445" y="1956"/>
                    <a:pt x="2391" y="2000"/>
                    <a:pt x="2405" y="2073"/>
                  </a:cubicBezTo>
                  <a:lnTo>
                    <a:pt x="2660" y="3068"/>
                  </a:lnTo>
                  <a:lnTo>
                    <a:pt x="1682" y="2238"/>
                  </a:lnTo>
                  <a:lnTo>
                    <a:pt x="1682" y="2230"/>
                  </a:lnTo>
                  <a:lnTo>
                    <a:pt x="1362" y="972"/>
                  </a:lnTo>
                  <a:cubicBezTo>
                    <a:pt x="1352" y="922"/>
                    <a:pt x="1315" y="900"/>
                    <a:pt x="1278" y="900"/>
                  </a:cubicBezTo>
                  <a:cubicBezTo>
                    <a:pt x="1225" y="900"/>
                    <a:pt x="1170" y="945"/>
                    <a:pt x="1189" y="1013"/>
                  </a:cubicBezTo>
                  <a:lnTo>
                    <a:pt x="1444" y="2032"/>
                  </a:lnTo>
                  <a:lnTo>
                    <a:pt x="408" y="1153"/>
                  </a:lnTo>
                  <a:cubicBezTo>
                    <a:pt x="393" y="1137"/>
                    <a:pt x="372" y="1129"/>
                    <a:pt x="351" y="1129"/>
                  </a:cubicBezTo>
                  <a:cubicBezTo>
                    <a:pt x="327" y="1129"/>
                    <a:pt x="302" y="1140"/>
                    <a:pt x="285" y="1161"/>
                  </a:cubicBezTo>
                  <a:cubicBezTo>
                    <a:pt x="252" y="1202"/>
                    <a:pt x="252" y="1260"/>
                    <a:pt x="293" y="1293"/>
                  </a:cubicBezTo>
                  <a:lnTo>
                    <a:pt x="1156" y="2024"/>
                  </a:lnTo>
                  <a:lnTo>
                    <a:pt x="129" y="1925"/>
                  </a:lnTo>
                  <a:cubicBezTo>
                    <a:pt x="126" y="1925"/>
                    <a:pt x="124" y="1925"/>
                    <a:pt x="121" y="1925"/>
                  </a:cubicBezTo>
                  <a:cubicBezTo>
                    <a:pt x="21" y="1925"/>
                    <a:pt x="0" y="2074"/>
                    <a:pt x="104" y="2106"/>
                  </a:cubicBezTo>
                  <a:lnTo>
                    <a:pt x="113" y="2106"/>
                  </a:lnTo>
                  <a:lnTo>
                    <a:pt x="1403" y="2230"/>
                  </a:lnTo>
                  <a:lnTo>
                    <a:pt x="2331" y="3018"/>
                  </a:lnTo>
                  <a:lnTo>
                    <a:pt x="2331" y="3018"/>
                  </a:lnTo>
                  <a:lnTo>
                    <a:pt x="1288" y="2920"/>
                  </a:lnTo>
                  <a:cubicBezTo>
                    <a:pt x="1282" y="2919"/>
                    <a:pt x="1276" y="2919"/>
                    <a:pt x="1271" y="2919"/>
                  </a:cubicBezTo>
                  <a:cubicBezTo>
                    <a:pt x="1222" y="2919"/>
                    <a:pt x="1188" y="2950"/>
                    <a:pt x="1181" y="3002"/>
                  </a:cubicBezTo>
                  <a:cubicBezTo>
                    <a:pt x="1173" y="3043"/>
                    <a:pt x="1206" y="3092"/>
                    <a:pt x="1255" y="3101"/>
                  </a:cubicBezTo>
                  <a:lnTo>
                    <a:pt x="1263" y="3101"/>
                  </a:lnTo>
                  <a:lnTo>
                    <a:pt x="2553" y="3224"/>
                  </a:lnTo>
                  <a:lnTo>
                    <a:pt x="2570" y="3224"/>
                  </a:lnTo>
                  <a:lnTo>
                    <a:pt x="3556" y="4070"/>
                  </a:lnTo>
                  <a:lnTo>
                    <a:pt x="3556" y="4087"/>
                  </a:lnTo>
                  <a:lnTo>
                    <a:pt x="3153" y="4292"/>
                  </a:lnTo>
                  <a:lnTo>
                    <a:pt x="1896" y="4177"/>
                  </a:lnTo>
                  <a:cubicBezTo>
                    <a:pt x="1891" y="4176"/>
                    <a:pt x="1886" y="4176"/>
                    <a:pt x="1881" y="4176"/>
                  </a:cubicBezTo>
                  <a:cubicBezTo>
                    <a:pt x="1831" y="4176"/>
                    <a:pt x="1797" y="4214"/>
                    <a:pt x="1789" y="4259"/>
                  </a:cubicBezTo>
                  <a:cubicBezTo>
                    <a:pt x="1789" y="4309"/>
                    <a:pt x="1814" y="4350"/>
                    <a:pt x="1863" y="4358"/>
                  </a:cubicBezTo>
                  <a:lnTo>
                    <a:pt x="1871" y="4358"/>
                  </a:lnTo>
                  <a:lnTo>
                    <a:pt x="2841" y="4448"/>
                  </a:lnTo>
                  <a:lnTo>
                    <a:pt x="2085" y="4826"/>
                  </a:lnTo>
                  <a:lnTo>
                    <a:pt x="828" y="4703"/>
                  </a:lnTo>
                  <a:cubicBezTo>
                    <a:pt x="825" y="4703"/>
                    <a:pt x="822" y="4703"/>
                    <a:pt x="819" y="4703"/>
                  </a:cubicBezTo>
                  <a:cubicBezTo>
                    <a:pt x="703" y="4703"/>
                    <a:pt x="682" y="4868"/>
                    <a:pt x="795" y="4884"/>
                  </a:cubicBezTo>
                  <a:lnTo>
                    <a:pt x="803" y="4884"/>
                  </a:lnTo>
                  <a:lnTo>
                    <a:pt x="1773" y="4982"/>
                  </a:lnTo>
                  <a:lnTo>
                    <a:pt x="1312" y="5213"/>
                  </a:lnTo>
                  <a:cubicBezTo>
                    <a:pt x="1219" y="5256"/>
                    <a:pt x="1270" y="5386"/>
                    <a:pt x="1355" y="5386"/>
                  </a:cubicBezTo>
                  <a:cubicBezTo>
                    <a:pt x="1368" y="5386"/>
                    <a:pt x="1381" y="5383"/>
                    <a:pt x="1395" y="5377"/>
                  </a:cubicBezTo>
                  <a:lnTo>
                    <a:pt x="2126" y="5007"/>
                  </a:lnTo>
                  <a:cubicBezTo>
                    <a:pt x="2142" y="5007"/>
                    <a:pt x="2151" y="4999"/>
                    <a:pt x="2159" y="4991"/>
                  </a:cubicBezTo>
                  <a:lnTo>
                    <a:pt x="2479" y="4835"/>
                  </a:lnTo>
                  <a:lnTo>
                    <a:pt x="2109" y="5837"/>
                  </a:lnTo>
                  <a:cubicBezTo>
                    <a:pt x="2093" y="5878"/>
                    <a:pt x="2118" y="5936"/>
                    <a:pt x="2167" y="5952"/>
                  </a:cubicBezTo>
                  <a:lnTo>
                    <a:pt x="2175" y="5952"/>
                  </a:lnTo>
                  <a:cubicBezTo>
                    <a:pt x="2182" y="5953"/>
                    <a:pt x="2188" y="5954"/>
                    <a:pt x="2194" y="5954"/>
                  </a:cubicBezTo>
                  <a:cubicBezTo>
                    <a:pt x="2235" y="5954"/>
                    <a:pt x="2268" y="5930"/>
                    <a:pt x="2282" y="5895"/>
                  </a:cubicBezTo>
                  <a:lnTo>
                    <a:pt x="2718" y="4711"/>
                  </a:lnTo>
                  <a:lnTo>
                    <a:pt x="3498" y="4317"/>
                  </a:lnTo>
                  <a:lnTo>
                    <a:pt x="2857" y="7226"/>
                  </a:lnTo>
                  <a:cubicBezTo>
                    <a:pt x="2849" y="7275"/>
                    <a:pt x="2882" y="7325"/>
                    <a:pt x="2931" y="7341"/>
                  </a:cubicBezTo>
                  <a:cubicBezTo>
                    <a:pt x="2936" y="7342"/>
                    <a:pt x="2941" y="7342"/>
                    <a:pt x="2946" y="7342"/>
                  </a:cubicBezTo>
                  <a:cubicBezTo>
                    <a:pt x="2990" y="7342"/>
                    <a:pt x="3031" y="7311"/>
                    <a:pt x="3038" y="7267"/>
                  </a:cubicBezTo>
                  <a:lnTo>
                    <a:pt x="3687" y="4292"/>
                  </a:lnTo>
                  <a:lnTo>
                    <a:pt x="4328" y="5032"/>
                  </a:lnTo>
                  <a:lnTo>
                    <a:pt x="4271" y="6289"/>
                  </a:lnTo>
                  <a:cubicBezTo>
                    <a:pt x="4271" y="6338"/>
                    <a:pt x="4295" y="6379"/>
                    <a:pt x="4345" y="6388"/>
                  </a:cubicBezTo>
                  <a:lnTo>
                    <a:pt x="4353" y="6388"/>
                  </a:lnTo>
                  <a:cubicBezTo>
                    <a:pt x="4410" y="6388"/>
                    <a:pt x="4452" y="6347"/>
                    <a:pt x="4452" y="6297"/>
                  </a:cubicBezTo>
                  <a:lnTo>
                    <a:pt x="4501" y="5237"/>
                  </a:lnTo>
                  <a:lnTo>
                    <a:pt x="4739" y="5508"/>
                  </a:lnTo>
                  <a:cubicBezTo>
                    <a:pt x="4739" y="5517"/>
                    <a:pt x="4747" y="5525"/>
                    <a:pt x="4756" y="5525"/>
                  </a:cubicBezTo>
                  <a:lnTo>
                    <a:pt x="5290" y="6149"/>
                  </a:lnTo>
                  <a:cubicBezTo>
                    <a:pt x="5306" y="6166"/>
                    <a:pt x="5323" y="6174"/>
                    <a:pt x="5347" y="6182"/>
                  </a:cubicBezTo>
                  <a:cubicBezTo>
                    <a:pt x="5353" y="6183"/>
                    <a:pt x="5360" y="6184"/>
                    <a:pt x="5365" y="6184"/>
                  </a:cubicBezTo>
                  <a:cubicBezTo>
                    <a:pt x="5437" y="6184"/>
                    <a:pt x="5483" y="6095"/>
                    <a:pt x="5429" y="6034"/>
                  </a:cubicBezTo>
                  <a:lnTo>
                    <a:pt x="5093" y="5640"/>
                  </a:lnTo>
                  <a:lnTo>
                    <a:pt x="5093" y="5640"/>
                  </a:lnTo>
                  <a:lnTo>
                    <a:pt x="6021" y="5936"/>
                  </a:lnTo>
                  <a:lnTo>
                    <a:pt x="6029" y="5936"/>
                  </a:lnTo>
                  <a:cubicBezTo>
                    <a:pt x="6079" y="5936"/>
                    <a:pt x="6120" y="5911"/>
                    <a:pt x="6136" y="5870"/>
                  </a:cubicBezTo>
                  <a:cubicBezTo>
                    <a:pt x="6153" y="5821"/>
                    <a:pt x="6120" y="5771"/>
                    <a:pt x="6070" y="5755"/>
                  </a:cubicBezTo>
                  <a:lnTo>
                    <a:pt x="4862" y="5377"/>
                  </a:lnTo>
                  <a:lnTo>
                    <a:pt x="4312" y="4736"/>
                  </a:lnTo>
                  <a:lnTo>
                    <a:pt x="5240" y="5024"/>
                  </a:lnTo>
                  <a:lnTo>
                    <a:pt x="5249" y="5024"/>
                  </a:lnTo>
                  <a:cubicBezTo>
                    <a:pt x="5254" y="5025"/>
                    <a:pt x="5259" y="5025"/>
                    <a:pt x="5265" y="5025"/>
                  </a:cubicBezTo>
                  <a:cubicBezTo>
                    <a:pt x="5302" y="5025"/>
                    <a:pt x="5340" y="5002"/>
                    <a:pt x="5347" y="4966"/>
                  </a:cubicBezTo>
                  <a:cubicBezTo>
                    <a:pt x="5364" y="4917"/>
                    <a:pt x="5339" y="4859"/>
                    <a:pt x="5290" y="4851"/>
                  </a:cubicBezTo>
                  <a:lnTo>
                    <a:pt x="4082" y="4473"/>
                  </a:lnTo>
                  <a:lnTo>
                    <a:pt x="3786" y="4120"/>
                  </a:lnTo>
                  <a:cubicBezTo>
                    <a:pt x="3786" y="4120"/>
                    <a:pt x="3786" y="4111"/>
                    <a:pt x="3786" y="4111"/>
                  </a:cubicBezTo>
                  <a:lnTo>
                    <a:pt x="5035" y="3717"/>
                  </a:lnTo>
                  <a:lnTo>
                    <a:pt x="5043" y="3717"/>
                  </a:lnTo>
                  <a:lnTo>
                    <a:pt x="6276" y="4111"/>
                  </a:lnTo>
                  <a:lnTo>
                    <a:pt x="6292" y="4111"/>
                  </a:lnTo>
                  <a:cubicBezTo>
                    <a:pt x="6333" y="4111"/>
                    <a:pt x="6375" y="4087"/>
                    <a:pt x="6391" y="4046"/>
                  </a:cubicBezTo>
                  <a:cubicBezTo>
                    <a:pt x="6407" y="3996"/>
                    <a:pt x="6383" y="3947"/>
                    <a:pt x="6333" y="3931"/>
                  </a:cubicBezTo>
                  <a:lnTo>
                    <a:pt x="5331" y="3618"/>
                  </a:lnTo>
                  <a:lnTo>
                    <a:pt x="6490" y="3249"/>
                  </a:lnTo>
                  <a:lnTo>
                    <a:pt x="7722" y="3635"/>
                  </a:lnTo>
                  <a:lnTo>
                    <a:pt x="7739" y="3635"/>
                  </a:lnTo>
                  <a:cubicBezTo>
                    <a:pt x="7748" y="3637"/>
                    <a:pt x="7757" y="3639"/>
                    <a:pt x="7766" y="3639"/>
                  </a:cubicBezTo>
                  <a:cubicBezTo>
                    <a:pt x="7861" y="3639"/>
                    <a:pt x="7893" y="3484"/>
                    <a:pt x="7780" y="3454"/>
                  </a:cubicBezTo>
                  <a:lnTo>
                    <a:pt x="6794" y="3150"/>
                  </a:lnTo>
                  <a:lnTo>
                    <a:pt x="7870" y="2805"/>
                  </a:lnTo>
                  <a:cubicBezTo>
                    <a:pt x="7919" y="2805"/>
                    <a:pt x="7961" y="2764"/>
                    <a:pt x="7961" y="2714"/>
                  </a:cubicBezTo>
                  <a:cubicBezTo>
                    <a:pt x="7947" y="2681"/>
                    <a:pt x="7912" y="2653"/>
                    <a:pt x="7872" y="2653"/>
                  </a:cubicBezTo>
                  <a:cubicBezTo>
                    <a:pt x="7863" y="2653"/>
                    <a:pt x="7854" y="2654"/>
                    <a:pt x="7846" y="2657"/>
                  </a:cubicBezTo>
                  <a:lnTo>
                    <a:pt x="6555" y="3068"/>
                  </a:lnTo>
                  <a:lnTo>
                    <a:pt x="6555" y="3068"/>
                  </a:lnTo>
                  <a:lnTo>
                    <a:pt x="7180" y="2238"/>
                  </a:lnTo>
                  <a:cubicBezTo>
                    <a:pt x="7234" y="2166"/>
                    <a:pt x="7174" y="2085"/>
                    <a:pt x="7109" y="2085"/>
                  </a:cubicBezTo>
                  <a:cubicBezTo>
                    <a:pt x="7085" y="2085"/>
                    <a:pt x="7060" y="2096"/>
                    <a:pt x="7040" y="2123"/>
                  </a:cubicBezTo>
                  <a:lnTo>
                    <a:pt x="6259" y="3150"/>
                  </a:lnTo>
                  <a:lnTo>
                    <a:pt x="6259" y="3158"/>
                  </a:lnTo>
                  <a:lnTo>
                    <a:pt x="5035" y="3544"/>
                  </a:lnTo>
                  <a:lnTo>
                    <a:pt x="5035" y="3544"/>
                  </a:lnTo>
                  <a:lnTo>
                    <a:pt x="5651" y="2723"/>
                  </a:lnTo>
                  <a:cubicBezTo>
                    <a:pt x="5693" y="2656"/>
                    <a:pt x="5634" y="2581"/>
                    <a:pt x="5571" y="2581"/>
                  </a:cubicBezTo>
                  <a:cubicBezTo>
                    <a:pt x="5547" y="2581"/>
                    <a:pt x="5523" y="2592"/>
                    <a:pt x="5503" y="2616"/>
                  </a:cubicBezTo>
                  <a:lnTo>
                    <a:pt x="4723" y="3643"/>
                  </a:lnTo>
                  <a:lnTo>
                    <a:pt x="3778" y="3947"/>
                  </a:lnTo>
                  <a:lnTo>
                    <a:pt x="4049" y="2706"/>
                  </a:lnTo>
                  <a:lnTo>
                    <a:pt x="5175" y="2098"/>
                  </a:lnTo>
                  <a:cubicBezTo>
                    <a:pt x="5266" y="2049"/>
                    <a:pt x="5219" y="1922"/>
                    <a:pt x="5137" y="1922"/>
                  </a:cubicBezTo>
                  <a:cubicBezTo>
                    <a:pt x="5123" y="1922"/>
                    <a:pt x="5108" y="1925"/>
                    <a:pt x="5093" y="1934"/>
                  </a:cubicBezTo>
                  <a:lnTo>
                    <a:pt x="4098" y="2468"/>
                  </a:lnTo>
                  <a:lnTo>
                    <a:pt x="4337" y="1383"/>
                  </a:lnTo>
                  <a:lnTo>
                    <a:pt x="5446" y="791"/>
                  </a:lnTo>
                  <a:cubicBezTo>
                    <a:pt x="5487" y="767"/>
                    <a:pt x="5503" y="709"/>
                    <a:pt x="5479" y="668"/>
                  </a:cubicBezTo>
                  <a:cubicBezTo>
                    <a:pt x="5462" y="634"/>
                    <a:pt x="5429" y="616"/>
                    <a:pt x="5397" y="616"/>
                  </a:cubicBezTo>
                  <a:cubicBezTo>
                    <a:pt x="5383" y="616"/>
                    <a:pt x="5368" y="619"/>
                    <a:pt x="5356" y="627"/>
                  </a:cubicBezTo>
                  <a:lnTo>
                    <a:pt x="4386" y="1145"/>
                  </a:lnTo>
                  <a:lnTo>
                    <a:pt x="4616" y="109"/>
                  </a:lnTo>
                  <a:cubicBezTo>
                    <a:pt x="4624" y="60"/>
                    <a:pt x="4591" y="11"/>
                    <a:pt x="4542" y="2"/>
                  </a:cubicBezTo>
                  <a:cubicBezTo>
                    <a:pt x="4536" y="1"/>
                    <a:pt x="4530" y="1"/>
                    <a:pt x="45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12697175" y="2522475"/>
              <a:ext cx="372700" cy="297725"/>
            </a:xfrm>
            <a:custGeom>
              <a:avLst/>
              <a:gdLst/>
              <a:ahLst/>
              <a:cxnLst/>
              <a:rect l="l" t="t" r="r" b="b"/>
              <a:pathLst>
                <a:path w="14908" h="11909" extrusionOk="0">
                  <a:moveTo>
                    <a:pt x="8342" y="1"/>
                  </a:moveTo>
                  <a:lnTo>
                    <a:pt x="8342" y="1"/>
                  </a:lnTo>
                  <a:cubicBezTo>
                    <a:pt x="7881" y="1682"/>
                    <a:pt x="7218" y="1998"/>
                    <a:pt x="6785" y="1998"/>
                  </a:cubicBezTo>
                  <a:cubicBezTo>
                    <a:pt x="6523" y="1998"/>
                    <a:pt x="6345" y="1883"/>
                    <a:pt x="6345" y="1883"/>
                  </a:cubicBezTo>
                  <a:cubicBezTo>
                    <a:pt x="6337" y="2934"/>
                    <a:pt x="5745" y="3082"/>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89" y="3532"/>
                    <a:pt x="1979" y="3532"/>
                  </a:cubicBezTo>
                  <a:cubicBezTo>
                    <a:pt x="1519" y="3532"/>
                    <a:pt x="881" y="3367"/>
                    <a:pt x="1" y="2885"/>
                  </a:cubicBezTo>
                  <a:lnTo>
                    <a:pt x="1" y="2885"/>
                  </a:lnTo>
                  <a:cubicBezTo>
                    <a:pt x="2902" y="4627"/>
                    <a:pt x="1546" y="5827"/>
                    <a:pt x="1546" y="5827"/>
                  </a:cubicBezTo>
                  <a:cubicBezTo>
                    <a:pt x="3173" y="6304"/>
                    <a:pt x="2598" y="7462"/>
                    <a:pt x="2598" y="7462"/>
                  </a:cubicBezTo>
                  <a:cubicBezTo>
                    <a:pt x="2893" y="7298"/>
                    <a:pt x="3222" y="7191"/>
                    <a:pt x="3551" y="7142"/>
                  </a:cubicBezTo>
                  <a:lnTo>
                    <a:pt x="3551" y="7142"/>
                  </a:lnTo>
                  <a:cubicBezTo>
                    <a:pt x="3493" y="7413"/>
                    <a:pt x="3280" y="7668"/>
                    <a:pt x="2729" y="7840"/>
                  </a:cubicBezTo>
                  <a:cubicBezTo>
                    <a:pt x="2729" y="7840"/>
                    <a:pt x="3830" y="8736"/>
                    <a:pt x="1620" y="10199"/>
                  </a:cubicBezTo>
                  <a:cubicBezTo>
                    <a:pt x="2414" y="9719"/>
                    <a:pt x="2983" y="9558"/>
                    <a:pt x="3390" y="9558"/>
                  </a:cubicBezTo>
                  <a:cubicBezTo>
                    <a:pt x="4207" y="9558"/>
                    <a:pt x="4364" y="10207"/>
                    <a:pt x="4364" y="10207"/>
                  </a:cubicBezTo>
                  <a:cubicBezTo>
                    <a:pt x="4724" y="9839"/>
                    <a:pt x="5035" y="9722"/>
                    <a:pt x="5286" y="9722"/>
                  </a:cubicBezTo>
                  <a:cubicBezTo>
                    <a:pt x="5717" y="9722"/>
                    <a:pt x="5967" y="10067"/>
                    <a:pt x="5967" y="10067"/>
                  </a:cubicBezTo>
                  <a:cubicBezTo>
                    <a:pt x="5975" y="9624"/>
                    <a:pt x="6082" y="9196"/>
                    <a:pt x="6296" y="8802"/>
                  </a:cubicBezTo>
                  <a:lnTo>
                    <a:pt x="6296" y="8802"/>
                  </a:lnTo>
                  <a:cubicBezTo>
                    <a:pt x="6337" y="9246"/>
                    <a:pt x="6263" y="9689"/>
                    <a:pt x="6098" y="10100"/>
                  </a:cubicBezTo>
                  <a:cubicBezTo>
                    <a:pt x="6098" y="10100"/>
                    <a:pt x="6292" y="9982"/>
                    <a:pt x="6551" y="9982"/>
                  </a:cubicBezTo>
                  <a:cubicBezTo>
                    <a:pt x="6854" y="9982"/>
                    <a:pt x="7245" y="10144"/>
                    <a:pt x="7520" y="10848"/>
                  </a:cubicBezTo>
                  <a:cubicBezTo>
                    <a:pt x="7520" y="10848"/>
                    <a:pt x="7758" y="10527"/>
                    <a:pt x="8215" y="10527"/>
                  </a:cubicBezTo>
                  <a:cubicBezTo>
                    <a:pt x="8643" y="10527"/>
                    <a:pt x="9264" y="10810"/>
                    <a:pt x="10059" y="11908"/>
                  </a:cubicBezTo>
                  <a:cubicBezTo>
                    <a:pt x="8588" y="9698"/>
                    <a:pt x="9953" y="9303"/>
                    <a:pt x="9953" y="9303"/>
                  </a:cubicBezTo>
                  <a:cubicBezTo>
                    <a:pt x="9427" y="8859"/>
                    <a:pt x="9394" y="8481"/>
                    <a:pt x="9517" y="8186"/>
                  </a:cubicBezTo>
                  <a:lnTo>
                    <a:pt x="9517" y="8186"/>
                  </a:lnTo>
                  <a:cubicBezTo>
                    <a:pt x="9994" y="8391"/>
                    <a:pt x="10413" y="8703"/>
                    <a:pt x="10750" y="9106"/>
                  </a:cubicBezTo>
                  <a:cubicBezTo>
                    <a:pt x="10750" y="9106"/>
                    <a:pt x="10686" y="7993"/>
                    <a:pt x="12021" y="7993"/>
                  </a:cubicBezTo>
                  <a:cubicBezTo>
                    <a:pt x="12123" y="7993"/>
                    <a:pt x="12233" y="7999"/>
                    <a:pt x="12352" y="8013"/>
                  </a:cubicBezTo>
                  <a:cubicBezTo>
                    <a:pt x="12336" y="8005"/>
                    <a:pt x="11563" y="6370"/>
                    <a:pt x="14908" y="5901"/>
                  </a:cubicBezTo>
                  <a:lnTo>
                    <a:pt x="14908" y="5901"/>
                  </a:lnTo>
                  <a:cubicBezTo>
                    <a:pt x="14631" y="5929"/>
                    <a:pt x="14381" y="5942"/>
                    <a:pt x="14154" y="5942"/>
                  </a:cubicBezTo>
                  <a:cubicBezTo>
                    <a:pt x="11777" y="5942"/>
                    <a:pt x="12065" y="4537"/>
                    <a:pt x="12065" y="4537"/>
                  </a:cubicBezTo>
                  <a:lnTo>
                    <a:pt x="12065" y="4537"/>
                  </a:lnTo>
                  <a:cubicBezTo>
                    <a:pt x="11779" y="4653"/>
                    <a:pt x="11541" y="4702"/>
                    <a:pt x="11341" y="4702"/>
                  </a:cubicBezTo>
                  <a:cubicBezTo>
                    <a:pt x="10285" y="4702"/>
                    <a:pt x="10314" y="3337"/>
                    <a:pt x="10314" y="3337"/>
                  </a:cubicBezTo>
                  <a:lnTo>
                    <a:pt x="10314" y="3337"/>
                  </a:lnTo>
                  <a:cubicBezTo>
                    <a:pt x="10166" y="3584"/>
                    <a:pt x="9985" y="3806"/>
                    <a:pt x="9780" y="4003"/>
                  </a:cubicBezTo>
                  <a:cubicBezTo>
                    <a:pt x="9386" y="3904"/>
                    <a:pt x="8547" y="3567"/>
                    <a:pt x="9164" y="2474"/>
                  </a:cubicBezTo>
                  <a:lnTo>
                    <a:pt x="9164" y="2474"/>
                  </a:lnTo>
                  <a:cubicBezTo>
                    <a:pt x="9164" y="2474"/>
                    <a:pt x="9155" y="2475"/>
                    <a:pt x="9140" y="2475"/>
                  </a:cubicBezTo>
                  <a:cubicBezTo>
                    <a:pt x="8959" y="2475"/>
                    <a:pt x="7795" y="2384"/>
                    <a:pt x="834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12771150" y="2604625"/>
              <a:ext cx="198675" cy="183750"/>
            </a:xfrm>
            <a:custGeom>
              <a:avLst/>
              <a:gdLst/>
              <a:ahLst/>
              <a:cxnLst/>
              <a:rect l="l" t="t" r="r" b="b"/>
              <a:pathLst>
                <a:path w="7947" h="7350" extrusionOk="0">
                  <a:moveTo>
                    <a:pt x="4518" y="0"/>
                  </a:moveTo>
                  <a:cubicBezTo>
                    <a:pt x="4475" y="0"/>
                    <a:pt x="4437" y="25"/>
                    <a:pt x="4430" y="68"/>
                  </a:cubicBezTo>
                  <a:lnTo>
                    <a:pt x="4191" y="1136"/>
                  </a:lnTo>
                  <a:lnTo>
                    <a:pt x="3485" y="257"/>
                  </a:lnTo>
                  <a:cubicBezTo>
                    <a:pt x="3465" y="233"/>
                    <a:pt x="3438" y="220"/>
                    <a:pt x="3410" y="220"/>
                  </a:cubicBezTo>
                  <a:cubicBezTo>
                    <a:pt x="3390" y="220"/>
                    <a:pt x="3370" y="226"/>
                    <a:pt x="3353" y="240"/>
                  </a:cubicBezTo>
                  <a:cubicBezTo>
                    <a:pt x="3312" y="273"/>
                    <a:pt x="3304" y="331"/>
                    <a:pt x="3337" y="372"/>
                  </a:cubicBezTo>
                  <a:lnTo>
                    <a:pt x="4142" y="1366"/>
                  </a:lnTo>
                  <a:lnTo>
                    <a:pt x="3912" y="2418"/>
                  </a:lnTo>
                  <a:lnTo>
                    <a:pt x="3213" y="1563"/>
                  </a:lnTo>
                  <a:cubicBezTo>
                    <a:pt x="3194" y="1539"/>
                    <a:pt x="3167" y="1526"/>
                    <a:pt x="3141" y="1526"/>
                  </a:cubicBezTo>
                  <a:cubicBezTo>
                    <a:pt x="3122" y="1526"/>
                    <a:pt x="3104" y="1533"/>
                    <a:pt x="3090" y="1547"/>
                  </a:cubicBezTo>
                  <a:cubicBezTo>
                    <a:pt x="3049" y="1580"/>
                    <a:pt x="3041" y="1637"/>
                    <a:pt x="3074" y="1678"/>
                  </a:cubicBezTo>
                  <a:lnTo>
                    <a:pt x="3863" y="2648"/>
                  </a:lnTo>
                  <a:lnTo>
                    <a:pt x="3591" y="3872"/>
                  </a:lnTo>
                  <a:lnTo>
                    <a:pt x="2893" y="3281"/>
                  </a:lnTo>
                  <a:lnTo>
                    <a:pt x="2572" y="2032"/>
                  </a:lnTo>
                  <a:cubicBezTo>
                    <a:pt x="2559" y="1982"/>
                    <a:pt x="2523" y="1960"/>
                    <a:pt x="2486" y="1960"/>
                  </a:cubicBezTo>
                  <a:cubicBezTo>
                    <a:pt x="2432" y="1960"/>
                    <a:pt x="2377" y="2007"/>
                    <a:pt x="2392" y="2081"/>
                  </a:cubicBezTo>
                  <a:lnTo>
                    <a:pt x="2646" y="3067"/>
                  </a:lnTo>
                  <a:lnTo>
                    <a:pt x="1668" y="2237"/>
                  </a:lnTo>
                  <a:cubicBezTo>
                    <a:pt x="1668" y="2237"/>
                    <a:pt x="1668" y="2229"/>
                    <a:pt x="1668" y="2229"/>
                  </a:cubicBezTo>
                  <a:lnTo>
                    <a:pt x="1348" y="972"/>
                  </a:lnTo>
                  <a:cubicBezTo>
                    <a:pt x="1335" y="926"/>
                    <a:pt x="1300" y="906"/>
                    <a:pt x="1264" y="906"/>
                  </a:cubicBezTo>
                  <a:cubicBezTo>
                    <a:pt x="1209" y="906"/>
                    <a:pt x="1152" y="952"/>
                    <a:pt x="1167" y="1021"/>
                  </a:cubicBezTo>
                  <a:lnTo>
                    <a:pt x="1430" y="2032"/>
                  </a:lnTo>
                  <a:lnTo>
                    <a:pt x="395" y="1152"/>
                  </a:lnTo>
                  <a:cubicBezTo>
                    <a:pt x="381" y="1139"/>
                    <a:pt x="361" y="1132"/>
                    <a:pt x="341" y="1132"/>
                  </a:cubicBezTo>
                  <a:cubicBezTo>
                    <a:pt x="313" y="1132"/>
                    <a:pt x="282" y="1145"/>
                    <a:pt x="263" y="1169"/>
                  </a:cubicBezTo>
                  <a:cubicBezTo>
                    <a:pt x="239" y="1202"/>
                    <a:pt x="239" y="1259"/>
                    <a:pt x="280" y="1292"/>
                  </a:cubicBezTo>
                  <a:lnTo>
                    <a:pt x="1142" y="2032"/>
                  </a:lnTo>
                  <a:lnTo>
                    <a:pt x="115" y="1925"/>
                  </a:lnTo>
                  <a:cubicBezTo>
                    <a:pt x="66" y="1925"/>
                    <a:pt x="17" y="1958"/>
                    <a:pt x="8" y="2007"/>
                  </a:cubicBezTo>
                  <a:cubicBezTo>
                    <a:pt x="0" y="2056"/>
                    <a:pt x="33" y="2106"/>
                    <a:pt x="82" y="2114"/>
                  </a:cubicBezTo>
                  <a:lnTo>
                    <a:pt x="91" y="2114"/>
                  </a:lnTo>
                  <a:lnTo>
                    <a:pt x="1381" y="2237"/>
                  </a:lnTo>
                  <a:lnTo>
                    <a:pt x="2318" y="3026"/>
                  </a:lnTo>
                  <a:lnTo>
                    <a:pt x="1266" y="2927"/>
                  </a:lnTo>
                  <a:cubicBezTo>
                    <a:pt x="1261" y="2927"/>
                    <a:pt x="1257" y="2926"/>
                    <a:pt x="1253" y="2926"/>
                  </a:cubicBezTo>
                  <a:cubicBezTo>
                    <a:pt x="1208" y="2926"/>
                    <a:pt x="1167" y="2964"/>
                    <a:pt x="1167" y="3010"/>
                  </a:cubicBezTo>
                  <a:cubicBezTo>
                    <a:pt x="1159" y="3059"/>
                    <a:pt x="1192" y="3100"/>
                    <a:pt x="1241" y="3108"/>
                  </a:cubicBezTo>
                  <a:lnTo>
                    <a:pt x="1249" y="3108"/>
                  </a:lnTo>
                  <a:lnTo>
                    <a:pt x="2540" y="3231"/>
                  </a:lnTo>
                  <a:lnTo>
                    <a:pt x="2556" y="3231"/>
                  </a:lnTo>
                  <a:lnTo>
                    <a:pt x="3542" y="4078"/>
                  </a:lnTo>
                  <a:lnTo>
                    <a:pt x="3534" y="4103"/>
                  </a:lnTo>
                  <a:lnTo>
                    <a:pt x="3139" y="4300"/>
                  </a:lnTo>
                  <a:lnTo>
                    <a:pt x="1874" y="4176"/>
                  </a:lnTo>
                  <a:cubicBezTo>
                    <a:pt x="1825" y="4176"/>
                    <a:pt x="1775" y="4209"/>
                    <a:pt x="1775" y="4259"/>
                  </a:cubicBezTo>
                  <a:cubicBezTo>
                    <a:pt x="1767" y="4308"/>
                    <a:pt x="1800" y="4357"/>
                    <a:pt x="1841" y="4365"/>
                  </a:cubicBezTo>
                  <a:lnTo>
                    <a:pt x="1857" y="4365"/>
                  </a:lnTo>
                  <a:lnTo>
                    <a:pt x="2819" y="4456"/>
                  </a:lnTo>
                  <a:lnTo>
                    <a:pt x="2063" y="4834"/>
                  </a:lnTo>
                  <a:lnTo>
                    <a:pt x="806" y="4719"/>
                  </a:lnTo>
                  <a:cubicBezTo>
                    <a:pt x="800" y="4718"/>
                    <a:pt x="795" y="4718"/>
                    <a:pt x="790" y="4718"/>
                  </a:cubicBezTo>
                  <a:cubicBezTo>
                    <a:pt x="689" y="4718"/>
                    <a:pt x="671" y="4876"/>
                    <a:pt x="781" y="4900"/>
                  </a:cubicBezTo>
                  <a:lnTo>
                    <a:pt x="789" y="4900"/>
                  </a:lnTo>
                  <a:lnTo>
                    <a:pt x="1751" y="4990"/>
                  </a:lnTo>
                  <a:lnTo>
                    <a:pt x="1290" y="5220"/>
                  </a:lnTo>
                  <a:cubicBezTo>
                    <a:pt x="1249" y="5237"/>
                    <a:pt x="1233" y="5294"/>
                    <a:pt x="1249" y="5343"/>
                  </a:cubicBezTo>
                  <a:cubicBezTo>
                    <a:pt x="1268" y="5374"/>
                    <a:pt x="1304" y="5391"/>
                    <a:pt x="1338" y="5391"/>
                  </a:cubicBezTo>
                  <a:cubicBezTo>
                    <a:pt x="1350" y="5391"/>
                    <a:pt x="1362" y="5389"/>
                    <a:pt x="1373" y="5384"/>
                  </a:cubicBezTo>
                  <a:lnTo>
                    <a:pt x="2112" y="5015"/>
                  </a:lnTo>
                  <a:cubicBezTo>
                    <a:pt x="2120" y="5015"/>
                    <a:pt x="2137" y="5006"/>
                    <a:pt x="2145" y="4998"/>
                  </a:cubicBezTo>
                  <a:lnTo>
                    <a:pt x="2457" y="4842"/>
                  </a:lnTo>
                  <a:lnTo>
                    <a:pt x="2096" y="5845"/>
                  </a:lnTo>
                  <a:cubicBezTo>
                    <a:pt x="2079" y="5894"/>
                    <a:pt x="2104" y="5943"/>
                    <a:pt x="2145" y="5960"/>
                  </a:cubicBezTo>
                  <a:lnTo>
                    <a:pt x="2161" y="5960"/>
                  </a:lnTo>
                  <a:cubicBezTo>
                    <a:pt x="2167" y="5961"/>
                    <a:pt x="2172" y="5961"/>
                    <a:pt x="2178" y="5961"/>
                  </a:cubicBezTo>
                  <a:cubicBezTo>
                    <a:pt x="2215" y="5961"/>
                    <a:pt x="2253" y="5938"/>
                    <a:pt x="2260" y="5902"/>
                  </a:cubicBezTo>
                  <a:lnTo>
                    <a:pt x="2696" y="4719"/>
                  </a:lnTo>
                  <a:lnTo>
                    <a:pt x="3485" y="4324"/>
                  </a:lnTo>
                  <a:lnTo>
                    <a:pt x="2844" y="7242"/>
                  </a:lnTo>
                  <a:cubicBezTo>
                    <a:pt x="2835" y="7291"/>
                    <a:pt x="2860" y="7332"/>
                    <a:pt x="2909" y="7349"/>
                  </a:cubicBezTo>
                  <a:cubicBezTo>
                    <a:pt x="2914" y="7349"/>
                    <a:pt x="2919" y="7350"/>
                    <a:pt x="2925" y="7350"/>
                  </a:cubicBezTo>
                  <a:cubicBezTo>
                    <a:pt x="2968" y="7350"/>
                    <a:pt x="3009" y="7319"/>
                    <a:pt x="3016" y="7275"/>
                  </a:cubicBezTo>
                  <a:lnTo>
                    <a:pt x="3665" y="4300"/>
                  </a:lnTo>
                  <a:lnTo>
                    <a:pt x="4306" y="5039"/>
                  </a:lnTo>
                  <a:lnTo>
                    <a:pt x="4249" y="6297"/>
                  </a:lnTo>
                  <a:cubicBezTo>
                    <a:pt x="4241" y="6346"/>
                    <a:pt x="4273" y="6387"/>
                    <a:pt x="4323" y="6395"/>
                  </a:cubicBezTo>
                  <a:lnTo>
                    <a:pt x="4331" y="6395"/>
                  </a:lnTo>
                  <a:cubicBezTo>
                    <a:pt x="4380" y="6395"/>
                    <a:pt x="4430" y="6354"/>
                    <a:pt x="4430" y="6305"/>
                  </a:cubicBezTo>
                  <a:lnTo>
                    <a:pt x="4479" y="5245"/>
                  </a:lnTo>
                  <a:lnTo>
                    <a:pt x="4717" y="5516"/>
                  </a:lnTo>
                  <a:cubicBezTo>
                    <a:pt x="4717" y="5524"/>
                    <a:pt x="4725" y="5532"/>
                    <a:pt x="4734" y="5541"/>
                  </a:cubicBezTo>
                  <a:lnTo>
                    <a:pt x="5268" y="6157"/>
                  </a:lnTo>
                  <a:cubicBezTo>
                    <a:pt x="5284" y="6173"/>
                    <a:pt x="5301" y="6182"/>
                    <a:pt x="5317" y="6190"/>
                  </a:cubicBezTo>
                  <a:cubicBezTo>
                    <a:pt x="5326" y="6192"/>
                    <a:pt x="5334" y="6193"/>
                    <a:pt x="5342" y="6193"/>
                  </a:cubicBezTo>
                  <a:cubicBezTo>
                    <a:pt x="5363" y="6193"/>
                    <a:pt x="5381" y="6185"/>
                    <a:pt x="5399" y="6173"/>
                  </a:cubicBezTo>
                  <a:cubicBezTo>
                    <a:pt x="5440" y="6141"/>
                    <a:pt x="5440" y="6075"/>
                    <a:pt x="5408" y="6042"/>
                  </a:cubicBezTo>
                  <a:lnTo>
                    <a:pt x="5071" y="5647"/>
                  </a:lnTo>
                  <a:lnTo>
                    <a:pt x="5999" y="5943"/>
                  </a:lnTo>
                  <a:lnTo>
                    <a:pt x="6007" y="5943"/>
                  </a:lnTo>
                  <a:cubicBezTo>
                    <a:pt x="6049" y="5943"/>
                    <a:pt x="6098" y="5919"/>
                    <a:pt x="6106" y="5878"/>
                  </a:cubicBezTo>
                  <a:cubicBezTo>
                    <a:pt x="6122" y="5828"/>
                    <a:pt x="6098" y="5779"/>
                    <a:pt x="6049" y="5762"/>
                  </a:cubicBezTo>
                  <a:lnTo>
                    <a:pt x="4841" y="5384"/>
                  </a:lnTo>
                  <a:lnTo>
                    <a:pt x="4290" y="4743"/>
                  </a:lnTo>
                  <a:lnTo>
                    <a:pt x="5219" y="5031"/>
                  </a:lnTo>
                  <a:lnTo>
                    <a:pt x="5227" y="5031"/>
                  </a:lnTo>
                  <a:cubicBezTo>
                    <a:pt x="5232" y="5032"/>
                    <a:pt x="5237" y="5033"/>
                    <a:pt x="5243" y="5033"/>
                  </a:cubicBezTo>
                  <a:cubicBezTo>
                    <a:pt x="5280" y="5033"/>
                    <a:pt x="5318" y="5009"/>
                    <a:pt x="5325" y="4974"/>
                  </a:cubicBezTo>
                  <a:cubicBezTo>
                    <a:pt x="5342" y="4924"/>
                    <a:pt x="5317" y="4867"/>
                    <a:pt x="5268" y="4859"/>
                  </a:cubicBezTo>
                  <a:lnTo>
                    <a:pt x="4060" y="4481"/>
                  </a:lnTo>
                  <a:lnTo>
                    <a:pt x="3764" y="4127"/>
                  </a:lnTo>
                  <a:cubicBezTo>
                    <a:pt x="3764" y="4127"/>
                    <a:pt x="3764" y="4119"/>
                    <a:pt x="3764" y="4119"/>
                  </a:cubicBezTo>
                  <a:lnTo>
                    <a:pt x="5013" y="3724"/>
                  </a:lnTo>
                  <a:lnTo>
                    <a:pt x="5021" y="3733"/>
                  </a:lnTo>
                  <a:lnTo>
                    <a:pt x="6254" y="4119"/>
                  </a:lnTo>
                  <a:lnTo>
                    <a:pt x="6262" y="4119"/>
                  </a:lnTo>
                  <a:cubicBezTo>
                    <a:pt x="6268" y="4120"/>
                    <a:pt x="6273" y="4120"/>
                    <a:pt x="6278" y="4120"/>
                  </a:cubicBezTo>
                  <a:cubicBezTo>
                    <a:pt x="6381" y="4120"/>
                    <a:pt x="6413" y="3969"/>
                    <a:pt x="6311" y="3938"/>
                  </a:cubicBezTo>
                  <a:lnTo>
                    <a:pt x="5309" y="3626"/>
                  </a:lnTo>
                  <a:lnTo>
                    <a:pt x="6476" y="3256"/>
                  </a:lnTo>
                  <a:lnTo>
                    <a:pt x="7709" y="3642"/>
                  </a:lnTo>
                  <a:lnTo>
                    <a:pt x="7717" y="3642"/>
                  </a:lnTo>
                  <a:cubicBezTo>
                    <a:pt x="7722" y="3643"/>
                    <a:pt x="7727" y="3644"/>
                    <a:pt x="7732" y="3644"/>
                  </a:cubicBezTo>
                  <a:cubicBezTo>
                    <a:pt x="7827" y="3644"/>
                    <a:pt x="7859" y="3501"/>
                    <a:pt x="7758" y="3462"/>
                  </a:cubicBezTo>
                  <a:lnTo>
                    <a:pt x="6772" y="3157"/>
                  </a:lnTo>
                  <a:lnTo>
                    <a:pt x="7856" y="2812"/>
                  </a:lnTo>
                  <a:cubicBezTo>
                    <a:pt x="7906" y="2812"/>
                    <a:pt x="7947" y="2771"/>
                    <a:pt x="7947" y="2714"/>
                  </a:cubicBezTo>
                  <a:cubicBezTo>
                    <a:pt x="7934" y="2675"/>
                    <a:pt x="7900" y="2651"/>
                    <a:pt x="7862" y="2651"/>
                  </a:cubicBezTo>
                  <a:cubicBezTo>
                    <a:pt x="7852" y="2651"/>
                    <a:pt x="7842" y="2653"/>
                    <a:pt x="7832" y="2656"/>
                  </a:cubicBezTo>
                  <a:lnTo>
                    <a:pt x="6542" y="3067"/>
                  </a:lnTo>
                  <a:lnTo>
                    <a:pt x="6542" y="3067"/>
                  </a:lnTo>
                  <a:lnTo>
                    <a:pt x="7166" y="2237"/>
                  </a:lnTo>
                  <a:cubicBezTo>
                    <a:pt x="7220" y="2165"/>
                    <a:pt x="7160" y="2084"/>
                    <a:pt x="7095" y="2084"/>
                  </a:cubicBezTo>
                  <a:cubicBezTo>
                    <a:pt x="7071" y="2084"/>
                    <a:pt x="7046" y="2095"/>
                    <a:pt x="7026" y="2122"/>
                  </a:cubicBezTo>
                  <a:lnTo>
                    <a:pt x="6246" y="3149"/>
                  </a:lnTo>
                  <a:lnTo>
                    <a:pt x="6246" y="3157"/>
                  </a:lnTo>
                  <a:lnTo>
                    <a:pt x="5013" y="3544"/>
                  </a:lnTo>
                  <a:lnTo>
                    <a:pt x="5013" y="3544"/>
                  </a:lnTo>
                  <a:lnTo>
                    <a:pt x="5629" y="2722"/>
                  </a:lnTo>
                  <a:cubicBezTo>
                    <a:pt x="5683" y="2651"/>
                    <a:pt x="5621" y="2576"/>
                    <a:pt x="5558" y="2576"/>
                  </a:cubicBezTo>
                  <a:cubicBezTo>
                    <a:pt x="5533" y="2576"/>
                    <a:pt x="5508" y="2587"/>
                    <a:pt x="5490" y="2615"/>
                  </a:cubicBezTo>
                  <a:lnTo>
                    <a:pt x="4709" y="3642"/>
                  </a:lnTo>
                  <a:lnTo>
                    <a:pt x="3756" y="3938"/>
                  </a:lnTo>
                  <a:lnTo>
                    <a:pt x="3756" y="3938"/>
                  </a:lnTo>
                  <a:lnTo>
                    <a:pt x="4035" y="2697"/>
                  </a:lnTo>
                  <a:lnTo>
                    <a:pt x="5161" y="2097"/>
                  </a:lnTo>
                  <a:cubicBezTo>
                    <a:pt x="5252" y="2048"/>
                    <a:pt x="5206" y="1921"/>
                    <a:pt x="5123" y="1921"/>
                  </a:cubicBezTo>
                  <a:cubicBezTo>
                    <a:pt x="5109" y="1921"/>
                    <a:pt x="5094" y="1925"/>
                    <a:pt x="5079" y="1933"/>
                  </a:cubicBezTo>
                  <a:lnTo>
                    <a:pt x="4093" y="2467"/>
                  </a:lnTo>
                  <a:lnTo>
                    <a:pt x="4323" y="1382"/>
                  </a:lnTo>
                  <a:lnTo>
                    <a:pt x="5432" y="791"/>
                  </a:lnTo>
                  <a:cubicBezTo>
                    <a:pt x="5473" y="766"/>
                    <a:pt x="5490" y="709"/>
                    <a:pt x="5465" y="667"/>
                  </a:cubicBezTo>
                  <a:cubicBezTo>
                    <a:pt x="5447" y="637"/>
                    <a:pt x="5415" y="620"/>
                    <a:pt x="5380" y="620"/>
                  </a:cubicBezTo>
                  <a:cubicBezTo>
                    <a:pt x="5367" y="620"/>
                    <a:pt x="5355" y="622"/>
                    <a:pt x="5342" y="626"/>
                  </a:cubicBezTo>
                  <a:lnTo>
                    <a:pt x="4380" y="1144"/>
                  </a:lnTo>
                  <a:lnTo>
                    <a:pt x="4602" y="109"/>
                  </a:lnTo>
                  <a:cubicBezTo>
                    <a:pt x="4619" y="59"/>
                    <a:pt x="4586" y="10"/>
                    <a:pt x="4536" y="2"/>
                  </a:cubicBezTo>
                  <a:cubicBezTo>
                    <a:pt x="4530" y="1"/>
                    <a:pt x="4524" y="0"/>
                    <a:pt x="45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11570100" y="2750525"/>
              <a:ext cx="372700" cy="297700"/>
            </a:xfrm>
            <a:custGeom>
              <a:avLst/>
              <a:gdLst/>
              <a:ahLst/>
              <a:cxnLst/>
              <a:rect l="l" t="t" r="r" b="b"/>
              <a:pathLst>
                <a:path w="14908" h="11908" extrusionOk="0">
                  <a:moveTo>
                    <a:pt x="8342" y="0"/>
                  </a:moveTo>
                  <a:cubicBezTo>
                    <a:pt x="7884" y="1688"/>
                    <a:pt x="7217" y="2003"/>
                    <a:pt x="6782" y="2003"/>
                  </a:cubicBezTo>
                  <a:cubicBezTo>
                    <a:pt x="6522" y="2003"/>
                    <a:pt x="6345" y="1891"/>
                    <a:pt x="6345" y="1891"/>
                  </a:cubicBezTo>
                  <a:cubicBezTo>
                    <a:pt x="6337" y="2934"/>
                    <a:pt x="5745" y="3090"/>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93" y="3534"/>
                    <a:pt x="1978" y="3534"/>
                  </a:cubicBezTo>
                  <a:cubicBezTo>
                    <a:pt x="1518" y="3534"/>
                    <a:pt x="880" y="3370"/>
                    <a:pt x="1" y="2893"/>
                  </a:cubicBezTo>
                  <a:lnTo>
                    <a:pt x="1" y="2893"/>
                  </a:lnTo>
                  <a:cubicBezTo>
                    <a:pt x="2902" y="4627"/>
                    <a:pt x="1546" y="5827"/>
                    <a:pt x="1546" y="5827"/>
                  </a:cubicBezTo>
                  <a:cubicBezTo>
                    <a:pt x="3173" y="6303"/>
                    <a:pt x="2598" y="7462"/>
                    <a:pt x="2598" y="7462"/>
                  </a:cubicBezTo>
                  <a:cubicBezTo>
                    <a:pt x="2902" y="7306"/>
                    <a:pt x="3222" y="7199"/>
                    <a:pt x="3551" y="7142"/>
                  </a:cubicBezTo>
                  <a:lnTo>
                    <a:pt x="3551" y="7142"/>
                  </a:lnTo>
                  <a:cubicBezTo>
                    <a:pt x="3493" y="7413"/>
                    <a:pt x="3280" y="7676"/>
                    <a:pt x="2729" y="7840"/>
                  </a:cubicBezTo>
                  <a:cubicBezTo>
                    <a:pt x="2729" y="7840"/>
                    <a:pt x="3830" y="8736"/>
                    <a:pt x="1620" y="10207"/>
                  </a:cubicBezTo>
                  <a:cubicBezTo>
                    <a:pt x="2417" y="9722"/>
                    <a:pt x="2988" y="9560"/>
                    <a:pt x="3394" y="9560"/>
                  </a:cubicBezTo>
                  <a:cubicBezTo>
                    <a:pt x="4207" y="9560"/>
                    <a:pt x="4364" y="10207"/>
                    <a:pt x="4364" y="10207"/>
                  </a:cubicBezTo>
                  <a:cubicBezTo>
                    <a:pt x="4722" y="9841"/>
                    <a:pt x="5032" y="9724"/>
                    <a:pt x="5281" y="9724"/>
                  </a:cubicBezTo>
                  <a:cubicBezTo>
                    <a:pt x="5715" y="9724"/>
                    <a:pt x="5967" y="10075"/>
                    <a:pt x="5967" y="10075"/>
                  </a:cubicBezTo>
                  <a:cubicBezTo>
                    <a:pt x="5975" y="9632"/>
                    <a:pt x="6082" y="9196"/>
                    <a:pt x="6296" y="8802"/>
                  </a:cubicBezTo>
                  <a:lnTo>
                    <a:pt x="6296" y="8802"/>
                  </a:lnTo>
                  <a:cubicBezTo>
                    <a:pt x="6337" y="9245"/>
                    <a:pt x="6263" y="9689"/>
                    <a:pt x="6098" y="10100"/>
                  </a:cubicBezTo>
                  <a:cubicBezTo>
                    <a:pt x="6098" y="10100"/>
                    <a:pt x="6292" y="9981"/>
                    <a:pt x="6551" y="9981"/>
                  </a:cubicBezTo>
                  <a:cubicBezTo>
                    <a:pt x="6854" y="9981"/>
                    <a:pt x="7246" y="10144"/>
                    <a:pt x="7520" y="10848"/>
                  </a:cubicBezTo>
                  <a:cubicBezTo>
                    <a:pt x="7520" y="10848"/>
                    <a:pt x="7758" y="10530"/>
                    <a:pt x="8213" y="10530"/>
                  </a:cubicBezTo>
                  <a:cubicBezTo>
                    <a:pt x="8641" y="10530"/>
                    <a:pt x="9262" y="10812"/>
                    <a:pt x="10059" y="11908"/>
                  </a:cubicBezTo>
                  <a:cubicBezTo>
                    <a:pt x="8588" y="9697"/>
                    <a:pt x="9953" y="9303"/>
                    <a:pt x="9953" y="9303"/>
                  </a:cubicBezTo>
                  <a:cubicBezTo>
                    <a:pt x="9427" y="8859"/>
                    <a:pt x="9394" y="8481"/>
                    <a:pt x="9517" y="8185"/>
                  </a:cubicBezTo>
                  <a:lnTo>
                    <a:pt x="9517" y="8185"/>
                  </a:lnTo>
                  <a:cubicBezTo>
                    <a:pt x="9994" y="8391"/>
                    <a:pt x="10413" y="8711"/>
                    <a:pt x="10742" y="9106"/>
                  </a:cubicBezTo>
                  <a:cubicBezTo>
                    <a:pt x="10742" y="9106"/>
                    <a:pt x="10678" y="7992"/>
                    <a:pt x="12019" y="7992"/>
                  </a:cubicBezTo>
                  <a:cubicBezTo>
                    <a:pt x="12122" y="7992"/>
                    <a:pt x="12233" y="7999"/>
                    <a:pt x="12352" y="8013"/>
                  </a:cubicBezTo>
                  <a:cubicBezTo>
                    <a:pt x="12344" y="8005"/>
                    <a:pt x="11563" y="6377"/>
                    <a:pt x="14908" y="5901"/>
                  </a:cubicBezTo>
                  <a:lnTo>
                    <a:pt x="14908" y="5901"/>
                  </a:lnTo>
                  <a:cubicBezTo>
                    <a:pt x="14630" y="5929"/>
                    <a:pt x="14380" y="5942"/>
                    <a:pt x="14153" y="5942"/>
                  </a:cubicBezTo>
                  <a:cubicBezTo>
                    <a:pt x="11784" y="5942"/>
                    <a:pt x="12065" y="4545"/>
                    <a:pt x="12065" y="4545"/>
                  </a:cubicBezTo>
                  <a:lnTo>
                    <a:pt x="12065" y="4545"/>
                  </a:lnTo>
                  <a:cubicBezTo>
                    <a:pt x="11782" y="4659"/>
                    <a:pt x="11545" y="4707"/>
                    <a:pt x="11347" y="4707"/>
                  </a:cubicBezTo>
                  <a:cubicBezTo>
                    <a:pt x="10288" y="4707"/>
                    <a:pt x="10322" y="3337"/>
                    <a:pt x="10322" y="3337"/>
                  </a:cubicBezTo>
                  <a:lnTo>
                    <a:pt x="10322" y="3337"/>
                  </a:lnTo>
                  <a:cubicBezTo>
                    <a:pt x="10174" y="3583"/>
                    <a:pt x="9994" y="3805"/>
                    <a:pt x="9780" y="4003"/>
                  </a:cubicBezTo>
                  <a:cubicBezTo>
                    <a:pt x="9394" y="3904"/>
                    <a:pt x="8547" y="3567"/>
                    <a:pt x="9164" y="2474"/>
                  </a:cubicBezTo>
                  <a:lnTo>
                    <a:pt x="9164" y="2474"/>
                  </a:lnTo>
                  <a:cubicBezTo>
                    <a:pt x="9164" y="2474"/>
                    <a:pt x="9155" y="2475"/>
                    <a:pt x="9140" y="2475"/>
                  </a:cubicBezTo>
                  <a:cubicBezTo>
                    <a:pt x="8959" y="2475"/>
                    <a:pt x="7795" y="2384"/>
                    <a:pt x="8342"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11643625" y="2832675"/>
              <a:ext cx="199125" cy="183350"/>
            </a:xfrm>
            <a:custGeom>
              <a:avLst/>
              <a:gdLst/>
              <a:ahLst/>
              <a:cxnLst/>
              <a:rect l="l" t="t" r="r" b="b"/>
              <a:pathLst>
                <a:path w="7965" h="7334" extrusionOk="0">
                  <a:moveTo>
                    <a:pt x="4539" y="0"/>
                  </a:moveTo>
                  <a:cubicBezTo>
                    <a:pt x="4495" y="0"/>
                    <a:pt x="4455" y="31"/>
                    <a:pt x="4448" y="67"/>
                  </a:cubicBezTo>
                  <a:lnTo>
                    <a:pt x="4218" y="1127"/>
                  </a:lnTo>
                  <a:lnTo>
                    <a:pt x="3503" y="248"/>
                  </a:lnTo>
                  <a:cubicBezTo>
                    <a:pt x="3485" y="226"/>
                    <a:pt x="3461" y="216"/>
                    <a:pt x="3437" y="216"/>
                  </a:cubicBezTo>
                  <a:cubicBezTo>
                    <a:pt x="3416" y="216"/>
                    <a:pt x="3395" y="224"/>
                    <a:pt x="3379" y="240"/>
                  </a:cubicBezTo>
                  <a:cubicBezTo>
                    <a:pt x="3338" y="265"/>
                    <a:pt x="3330" y="322"/>
                    <a:pt x="3363" y="363"/>
                  </a:cubicBezTo>
                  <a:lnTo>
                    <a:pt x="4168" y="1357"/>
                  </a:lnTo>
                  <a:lnTo>
                    <a:pt x="3938" y="2409"/>
                  </a:lnTo>
                  <a:lnTo>
                    <a:pt x="3240" y="1555"/>
                  </a:lnTo>
                  <a:cubicBezTo>
                    <a:pt x="3221" y="1534"/>
                    <a:pt x="3199" y="1525"/>
                    <a:pt x="3177" y="1525"/>
                  </a:cubicBezTo>
                  <a:cubicBezTo>
                    <a:pt x="3112" y="1525"/>
                    <a:pt x="3051" y="1602"/>
                    <a:pt x="3100" y="1670"/>
                  </a:cubicBezTo>
                  <a:lnTo>
                    <a:pt x="3889" y="2639"/>
                  </a:lnTo>
                  <a:lnTo>
                    <a:pt x="3618" y="3864"/>
                  </a:lnTo>
                  <a:lnTo>
                    <a:pt x="2919" y="3272"/>
                  </a:lnTo>
                  <a:lnTo>
                    <a:pt x="2599" y="2023"/>
                  </a:lnTo>
                  <a:cubicBezTo>
                    <a:pt x="2585" y="1976"/>
                    <a:pt x="2549" y="1955"/>
                    <a:pt x="2512" y="1955"/>
                  </a:cubicBezTo>
                  <a:cubicBezTo>
                    <a:pt x="2458" y="1955"/>
                    <a:pt x="2403" y="1999"/>
                    <a:pt x="2418" y="2072"/>
                  </a:cubicBezTo>
                  <a:lnTo>
                    <a:pt x="2673" y="3067"/>
                  </a:lnTo>
                  <a:lnTo>
                    <a:pt x="2673" y="3067"/>
                  </a:lnTo>
                  <a:lnTo>
                    <a:pt x="1695" y="2237"/>
                  </a:lnTo>
                  <a:lnTo>
                    <a:pt x="1695" y="2220"/>
                  </a:lnTo>
                  <a:lnTo>
                    <a:pt x="1374" y="971"/>
                  </a:lnTo>
                  <a:cubicBezTo>
                    <a:pt x="1361" y="921"/>
                    <a:pt x="1324" y="899"/>
                    <a:pt x="1287" y="899"/>
                  </a:cubicBezTo>
                  <a:cubicBezTo>
                    <a:pt x="1235" y="899"/>
                    <a:pt x="1182" y="944"/>
                    <a:pt x="1202" y="1012"/>
                  </a:cubicBezTo>
                  <a:lnTo>
                    <a:pt x="1456" y="2031"/>
                  </a:lnTo>
                  <a:lnTo>
                    <a:pt x="421" y="1152"/>
                  </a:lnTo>
                  <a:cubicBezTo>
                    <a:pt x="402" y="1137"/>
                    <a:pt x="378" y="1128"/>
                    <a:pt x="356" y="1128"/>
                  </a:cubicBezTo>
                  <a:cubicBezTo>
                    <a:pt x="331" y="1128"/>
                    <a:pt x="307" y="1139"/>
                    <a:pt x="289" y="1160"/>
                  </a:cubicBezTo>
                  <a:cubicBezTo>
                    <a:pt x="257" y="1201"/>
                    <a:pt x="265" y="1259"/>
                    <a:pt x="306" y="1292"/>
                  </a:cubicBezTo>
                  <a:lnTo>
                    <a:pt x="1169" y="2023"/>
                  </a:lnTo>
                  <a:lnTo>
                    <a:pt x="142" y="1925"/>
                  </a:lnTo>
                  <a:cubicBezTo>
                    <a:pt x="134" y="1923"/>
                    <a:pt x="126" y="1922"/>
                    <a:pt x="119" y="1922"/>
                  </a:cubicBezTo>
                  <a:cubicBezTo>
                    <a:pt x="16" y="1922"/>
                    <a:pt x="1" y="2082"/>
                    <a:pt x="109" y="2105"/>
                  </a:cubicBezTo>
                  <a:lnTo>
                    <a:pt x="125" y="2105"/>
                  </a:lnTo>
                  <a:lnTo>
                    <a:pt x="1407" y="2220"/>
                  </a:lnTo>
                  <a:lnTo>
                    <a:pt x="2344" y="3017"/>
                  </a:lnTo>
                  <a:lnTo>
                    <a:pt x="1292" y="2911"/>
                  </a:lnTo>
                  <a:cubicBezTo>
                    <a:pt x="1289" y="2910"/>
                    <a:pt x="1287" y="2910"/>
                    <a:pt x="1284" y="2910"/>
                  </a:cubicBezTo>
                  <a:cubicBezTo>
                    <a:pt x="1176" y="2910"/>
                    <a:pt x="1155" y="3075"/>
                    <a:pt x="1267" y="3091"/>
                  </a:cubicBezTo>
                  <a:lnTo>
                    <a:pt x="1276" y="3091"/>
                  </a:lnTo>
                  <a:lnTo>
                    <a:pt x="2566" y="3215"/>
                  </a:lnTo>
                  <a:lnTo>
                    <a:pt x="2582" y="3215"/>
                  </a:lnTo>
                  <a:lnTo>
                    <a:pt x="3577" y="4061"/>
                  </a:lnTo>
                  <a:lnTo>
                    <a:pt x="3568" y="4086"/>
                  </a:lnTo>
                  <a:lnTo>
                    <a:pt x="3166" y="4283"/>
                  </a:lnTo>
                  <a:lnTo>
                    <a:pt x="1908" y="4160"/>
                  </a:lnTo>
                  <a:cubicBezTo>
                    <a:pt x="1903" y="4159"/>
                    <a:pt x="1898" y="4159"/>
                    <a:pt x="1893" y="4159"/>
                  </a:cubicBezTo>
                  <a:cubicBezTo>
                    <a:pt x="1783" y="4159"/>
                    <a:pt x="1765" y="4325"/>
                    <a:pt x="1875" y="4341"/>
                  </a:cubicBezTo>
                  <a:lnTo>
                    <a:pt x="1892" y="4341"/>
                  </a:lnTo>
                  <a:lnTo>
                    <a:pt x="2853" y="4439"/>
                  </a:lnTo>
                  <a:lnTo>
                    <a:pt x="2097" y="4809"/>
                  </a:lnTo>
                  <a:lnTo>
                    <a:pt x="840" y="4694"/>
                  </a:lnTo>
                  <a:cubicBezTo>
                    <a:pt x="836" y="4693"/>
                    <a:pt x="832" y="4693"/>
                    <a:pt x="827" y="4693"/>
                  </a:cubicBezTo>
                  <a:cubicBezTo>
                    <a:pt x="783" y="4693"/>
                    <a:pt x="741" y="4731"/>
                    <a:pt x="733" y="4776"/>
                  </a:cubicBezTo>
                  <a:cubicBezTo>
                    <a:pt x="725" y="4825"/>
                    <a:pt x="758" y="4866"/>
                    <a:pt x="807" y="4883"/>
                  </a:cubicBezTo>
                  <a:lnTo>
                    <a:pt x="815" y="4883"/>
                  </a:lnTo>
                  <a:lnTo>
                    <a:pt x="1785" y="4973"/>
                  </a:lnTo>
                  <a:lnTo>
                    <a:pt x="1325" y="5203"/>
                  </a:lnTo>
                  <a:cubicBezTo>
                    <a:pt x="1284" y="5220"/>
                    <a:pt x="1259" y="5277"/>
                    <a:pt x="1284" y="5327"/>
                  </a:cubicBezTo>
                  <a:cubicBezTo>
                    <a:pt x="1300" y="5351"/>
                    <a:pt x="1317" y="5368"/>
                    <a:pt x="1350" y="5376"/>
                  </a:cubicBezTo>
                  <a:cubicBezTo>
                    <a:pt x="1366" y="5376"/>
                    <a:pt x="1391" y="5376"/>
                    <a:pt x="1407" y="5368"/>
                  </a:cubicBezTo>
                  <a:lnTo>
                    <a:pt x="2138" y="4998"/>
                  </a:lnTo>
                  <a:cubicBezTo>
                    <a:pt x="2155" y="4998"/>
                    <a:pt x="2163" y="4990"/>
                    <a:pt x="2171" y="4982"/>
                  </a:cubicBezTo>
                  <a:lnTo>
                    <a:pt x="2492" y="4825"/>
                  </a:lnTo>
                  <a:lnTo>
                    <a:pt x="2122" y="5828"/>
                  </a:lnTo>
                  <a:cubicBezTo>
                    <a:pt x="2106" y="5877"/>
                    <a:pt x="2130" y="5927"/>
                    <a:pt x="2180" y="5943"/>
                  </a:cubicBezTo>
                  <a:lnTo>
                    <a:pt x="2196" y="5943"/>
                  </a:lnTo>
                  <a:cubicBezTo>
                    <a:pt x="2201" y="5944"/>
                    <a:pt x="2207" y="5945"/>
                    <a:pt x="2212" y="5945"/>
                  </a:cubicBezTo>
                  <a:cubicBezTo>
                    <a:pt x="2247" y="5945"/>
                    <a:pt x="2280" y="5921"/>
                    <a:pt x="2295" y="5885"/>
                  </a:cubicBezTo>
                  <a:lnTo>
                    <a:pt x="2730" y="4702"/>
                  </a:lnTo>
                  <a:lnTo>
                    <a:pt x="3511" y="4308"/>
                  </a:lnTo>
                  <a:lnTo>
                    <a:pt x="2878" y="7225"/>
                  </a:lnTo>
                  <a:cubicBezTo>
                    <a:pt x="2862" y="7274"/>
                    <a:pt x="2894" y="7324"/>
                    <a:pt x="2944" y="7332"/>
                  </a:cubicBezTo>
                  <a:cubicBezTo>
                    <a:pt x="2949" y="7333"/>
                    <a:pt x="2954" y="7333"/>
                    <a:pt x="2959" y="7333"/>
                  </a:cubicBezTo>
                  <a:cubicBezTo>
                    <a:pt x="3001" y="7333"/>
                    <a:pt x="3036" y="7302"/>
                    <a:pt x="3051" y="7258"/>
                  </a:cubicBezTo>
                  <a:lnTo>
                    <a:pt x="3700" y="4283"/>
                  </a:lnTo>
                  <a:lnTo>
                    <a:pt x="4341" y="5023"/>
                  </a:lnTo>
                  <a:lnTo>
                    <a:pt x="4275" y="6288"/>
                  </a:lnTo>
                  <a:cubicBezTo>
                    <a:pt x="4275" y="6329"/>
                    <a:pt x="4308" y="6370"/>
                    <a:pt x="4349" y="6379"/>
                  </a:cubicBezTo>
                  <a:lnTo>
                    <a:pt x="4365" y="6379"/>
                  </a:lnTo>
                  <a:cubicBezTo>
                    <a:pt x="4415" y="6379"/>
                    <a:pt x="4456" y="6346"/>
                    <a:pt x="4464" y="6296"/>
                  </a:cubicBezTo>
                  <a:lnTo>
                    <a:pt x="4513" y="5228"/>
                  </a:lnTo>
                  <a:lnTo>
                    <a:pt x="4743" y="5499"/>
                  </a:lnTo>
                  <a:cubicBezTo>
                    <a:pt x="4752" y="5507"/>
                    <a:pt x="4760" y="5516"/>
                    <a:pt x="4768" y="5524"/>
                  </a:cubicBezTo>
                  <a:lnTo>
                    <a:pt x="5302" y="6148"/>
                  </a:lnTo>
                  <a:cubicBezTo>
                    <a:pt x="5311" y="6165"/>
                    <a:pt x="5335" y="6173"/>
                    <a:pt x="5352" y="6173"/>
                  </a:cubicBezTo>
                  <a:cubicBezTo>
                    <a:pt x="5361" y="6176"/>
                    <a:pt x="5369" y="6177"/>
                    <a:pt x="5378" y="6177"/>
                  </a:cubicBezTo>
                  <a:cubicBezTo>
                    <a:pt x="5452" y="6177"/>
                    <a:pt x="5494" y="6084"/>
                    <a:pt x="5442" y="6025"/>
                  </a:cubicBezTo>
                  <a:lnTo>
                    <a:pt x="5105" y="5639"/>
                  </a:lnTo>
                  <a:lnTo>
                    <a:pt x="5105" y="5639"/>
                  </a:lnTo>
                  <a:lnTo>
                    <a:pt x="6034" y="5927"/>
                  </a:lnTo>
                  <a:lnTo>
                    <a:pt x="6042" y="5927"/>
                  </a:lnTo>
                  <a:cubicBezTo>
                    <a:pt x="6047" y="5928"/>
                    <a:pt x="6052" y="5928"/>
                    <a:pt x="6058" y="5928"/>
                  </a:cubicBezTo>
                  <a:cubicBezTo>
                    <a:pt x="6093" y="5928"/>
                    <a:pt x="6126" y="5904"/>
                    <a:pt x="6141" y="5861"/>
                  </a:cubicBezTo>
                  <a:cubicBezTo>
                    <a:pt x="6157" y="5820"/>
                    <a:pt x="6132" y="5762"/>
                    <a:pt x="6083" y="5754"/>
                  </a:cubicBezTo>
                  <a:lnTo>
                    <a:pt x="4875" y="5368"/>
                  </a:lnTo>
                  <a:lnTo>
                    <a:pt x="4324" y="4727"/>
                  </a:lnTo>
                  <a:lnTo>
                    <a:pt x="4324" y="4727"/>
                  </a:lnTo>
                  <a:lnTo>
                    <a:pt x="5245" y="5023"/>
                  </a:lnTo>
                  <a:lnTo>
                    <a:pt x="5253" y="5023"/>
                  </a:lnTo>
                  <a:cubicBezTo>
                    <a:pt x="5261" y="5024"/>
                    <a:pt x="5269" y="5025"/>
                    <a:pt x="5276" y="5025"/>
                  </a:cubicBezTo>
                  <a:cubicBezTo>
                    <a:pt x="5381" y="5025"/>
                    <a:pt x="5410" y="4873"/>
                    <a:pt x="5302" y="4842"/>
                  </a:cubicBezTo>
                  <a:lnTo>
                    <a:pt x="4094" y="4464"/>
                  </a:lnTo>
                  <a:lnTo>
                    <a:pt x="3798" y="4119"/>
                  </a:lnTo>
                  <a:lnTo>
                    <a:pt x="3798" y="4102"/>
                  </a:lnTo>
                  <a:lnTo>
                    <a:pt x="5048" y="3708"/>
                  </a:lnTo>
                  <a:cubicBezTo>
                    <a:pt x="5048" y="3708"/>
                    <a:pt x="5056" y="3716"/>
                    <a:pt x="5056" y="3716"/>
                  </a:cubicBezTo>
                  <a:lnTo>
                    <a:pt x="6288" y="4102"/>
                  </a:lnTo>
                  <a:lnTo>
                    <a:pt x="6297" y="4102"/>
                  </a:lnTo>
                  <a:cubicBezTo>
                    <a:pt x="6303" y="4103"/>
                    <a:pt x="6309" y="4104"/>
                    <a:pt x="6315" y="4104"/>
                  </a:cubicBezTo>
                  <a:cubicBezTo>
                    <a:pt x="6356" y="4104"/>
                    <a:pt x="6389" y="4080"/>
                    <a:pt x="6403" y="4036"/>
                  </a:cubicBezTo>
                  <a:cubicBezTo>
                    <a:pt x="6420" y="3995"/>
                    <a:pt x="6387" y="3938"/>
                    <a:pt x="6338" y="3930"/>
                  </a:cubicBezTo>
                  <a:lnTo>
                    <a:pt x="5335" y="3609"/>
                  </a:lnTo>
                  <a:lnTo>
                    <a:pt x="6502" y="3239"/>
                  </a:lnTo>
                  <a:lnTo>
                    <a:pt x="7735" y="3626"/>
                  </a:lnTo>
                  <a:lnTo>
                    <a:pt x="7743" y="3626"/>
                  </a:lnTo>
                  <a:cubicBezTo>
                    <a:pt x="7753" y="3628"/>
                    <a:pt x="7763" y="3630"/>
                    <a:pt x="7772" y="3630"/>
                  </a:cubicBezTo>
                  <a:cubicBezTo>
                    <a:pt x="7872" y="3630"/>
                    <a:pt x="7898" y="3476"/>
                    <a:pt x="7792" y="3453"/>
                  </a:cubicBezTo>
                  <a:lnTo>
                    <a:pt x="6806" y="3141"/>
                  </a:lnTo>
                  <a:lnTo>
                    <a:pt x="7883" y="2804"/>
                  </a:lnTo>
                  <a:cubicBezTo>
                    <a:pt x="7924" y="2796"/>
                    <a:pt x="7965" y="2763"/>
                    <a:pt x="7965" y="2722"/>
                  </a:cubicBezTo>
                  <a:cubicBezTo>
                    <a:pt x="7958" y="2681"/>
                    <a:pt x="7918" y="2652"/>
                    <a:pt x="7876" y="2652"/>
                  </a:cubicBezTo>
                  <a:cubicBezTo>
                    <a:pt x="7868" y="2652"/>
                    <a:pt x="7859" y="2653"/>
                    <a:pt x="7850" y="2656"/>
                  </a:cubicBezTo>
                  <a:lnTo>
                    <a:pt x="6560" y="3067"/>
                  </a:lnTo>
                  <a:lnTo>
                    <a:pt x="7192" y="2237"/>
                  </a:lnTo>
                  <a:cubicBezTo>
                    <a:pt x="7225" y="2196"/>
                    <a:pt x="7217" y="2138"/>
                    <a:pt x="7176" y="2105"/>
                  </a:cubicBezTo>
                  <a:cubicBezTo>
                    <a:pt x="7159" y="2092"/>
                    <a:pt x="7139" y="2085"/>
                    <a:pt x="7119" y="2085"/>
                  </a:cubicBezTo>
                  <a:cubicBezTo>
                    <a:pt x="7091" y="2085"/>
                    <a:pt x="7064" y="2098"/>
                    <a:pt x="7044" y="2122"/>
                  </a:cubicBezTo>
                  <a:lnTo>
                    <a:pt x="6264" y="3149"/>
                  </a:lnTo>
                  <a:lnTo>
                    <a:pt x="6264" y="3157"/>
                  </a:lnTo>
                  <a:lnTo>
                    <a:pt x="5039" y="3543"/>
                  </a:lnTo>
                  <a:lnTo>
                    <a:pt x="5039" y="3543"/>
                  </a:lnTo>
                  <a:lnTo>
                    <a:pt x="5656" y="2722"/>
                  </a:lnTo>
                  <a:cubicBezTo>
                    <a:pt x="5709" y="2651"/>
                    <a:pt x="5647" y="2576"/>
                    <a:pt x="5581" y="2576"/>
                  </a:cubicBezTo>
                  <a:cubicBezTo>
                    <a:pt x="5555" y="2576"/>
                    <a:pt x="5529" y="2587"/>
                    <a:pt x="5508" y="2615"/>
                  </a:cubicBezTo>
                  <a:lnTo>
                    <a:pt x="4735" y="3642"/>
                  </a:lnTo>
                  <a:lnTo>
                    <a:pt x="3782" y="3938"/>
                  </a:lnTo>
                  <a:lnTo>
                    <a:pt x="4053" y="2697"/>
                  </a:lnTo>
                  <a:lnTo>
                    <a:pt x="5187" y="2097"/>
                  </a:lnTo>
                  <a:cubicBezTo>
                    <a:pt x="5228" y="2072"/>
                    <a:pt x="5245" y="2015"/>
                    <a:pt x="5220" y="1974"/>
                  </a:cubicBezTo>
                  <a:cubicBezTo>
                    <a:pt x="5203" y="1940"/>
                    <a:pt x="5170" y="1921"/>
                    <a:pt x="5138" y="1921"/>
                  </a:cubicBezTo>
                  <a:cubicBezTo>
                    <a:pt x="5124" y="1921"/>
                    <a:pt x="5110" y="1925"/>
                    <a:pt x="5097" y="1933"/>
                  </a:cubicBezTo>
                  <a:lnTo>
                    <a:pt x="4103" y="2467"/>
                  </a:lnTo>
                  <a:lnTo>
                    <a:pt x="4341" y="1382"/>
                  </a:lnTo>
                  <a:lnTo>
                    <a:pt x="5450" y="790"/>
                  </a:lnTo>
                  <a:cubicBezTo>
                    <a:pt x="5491" y="766"/>
                    <a:pt x="5508" y="708"/>
                    <a:pt x="5483" y="667"/>
                  </a:cubicBezTo>
                  <a:cubicBezTo>
                    <a:pt x="5466" y="633"/>
                    <a:pt x="5437" y="615"/>
                    <a:pt x="5405" y="615"/>
                  </a:cubicBezTo>
                  <a:cubicBezTo>
                    <a:pt x="5390" y="615"/>
                    <a:pt x="5375" y="618"/>
                    <a:pt x="5360" y="626"/>
                  </a:cubicBezTo>
                  <a:lnTo>
                    <a:pt x="4398" y="1144"/>
                  </a:lnTo>
                  <a:lnTo>
                    <a:pt x="4398" y="1144"/>
                  </a:lnTo>
                  <a:lnTo>
                    <a:pt x="4620" y="108"/>
                  </a:lnTo>
                  <a:cubicBezTo>
                    <a:pt x="4628" y="59"/>
                    <a:pt x="4604" y="10"/>
                    <a:pt x="4554" y="2"/>
                  </a:cubicBezTo>
                  <a:cubicBezTo>
                    <a:pt x="4549" y="1"/>
                    <a:pt x="4544" y="0"/>
                    <a:pt x="45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11556550" y="2708300"/>
              <a:ext cx="162925" cy="225700"/>
            </a:xfrm>
            <a:custGeom>
              <a:avLst/>
              <a:gdLst/>
              <a:ahLst/>
              <a:cxnLst/>
              <a:rect l="l" t="t" r="r" b="b"/>
              <a:pathLst>
                <a:path w="6517" h="9028" extrusionOk="0">
                  <a:moveTo>
                    <a:pt x="4738" y="1"/>
                  </a:moveTo>
                  <a:cubicBezTo>
                    <a:pt x="3380" y="1"/>
                    <a:pt x="3621" y="2780"/>
                    <a:pt x="3205" y="3596"/>
                  </a:cubicBezTo>
                  <a:cubicBezTo>
                    <a:pt x="3132" y="3743"/>
                    <a:pt x="3070" y="3804"/>
                    <a:pt x="3015" y="3804"/>
                  </a:cubicBezTo>
                  <a:cubicBezTo>
                    <a:pt x="2917" y="3804"/>
                    <a:pt x="2841" y="3609"/>
                    <a:pt x="2762" y="3366"/>
                  </a:cubicBezTo>
                  <a:cubicBezTo>
                    <a:pt x="2582" y="2817"/>
                    <a:pt x="2320" y="2584"/>
                    <a:pt x="2091" y="2584"/>
                  </a:cubicBezTo>
                  <a:cubicBezTo>
                    <a:pt x="1775" y="2584"/>
                    <a:pt x="1521" y="3027"/>
                    <a:pt x="1636" y="3695"/>
                  </a:cubicBezTo>
                  <a:cubicBezTo>
                    <a:pt x="1812" y="4683"/>
                    <a:pt x="2098" y="6327"/>
                    <a:pt x="1940" y="6327"/>
                  </a:cubicBezTo>
                  <a:cubicBezTo>
                    <a:pt x="1915" y="6327"/>
                    <a:pt x="1877" y="6283"/>
                    <a:pt x="1825" y="6185"/>
                  </a:cubicBezTo>
                  <a:cubicBezTo>
                    <a:pt x="1563" y="5678"/>
                    <a:pt x="1318" y="4484"/>
                    <a:pt x="980" y="4484"/>
                  </a:cubicBezTo>
                  <a:cubicBezTo>
                    <a:pt x="852" y="4484"/>
                    <a:pt x="711" y="4655"/>
                    <a:pt x="551" y="5100"/>
                  </a:cubicBezTo>
                  <a:cubicBezTo>
                    <a:pt x="0" y="6628"/>
                    <a:pt x="1825" y="8798"/>
                    <a:pt x="2022" y="9028"/>
                  </a:cubicBezTo>
                  <a:cubicBezTo>
                    <a:pt x="2326" y="8987"/>
                    <a:pt x="5128" y="8560"/>
                    <a:pt x="5720" y="7047"/>
                  </a:cubicBezTo>
                  <a:cubicBezTo>
                    <a:pt x="5950" y="6460"/>
                    <a:pt x="5885" y="6263"/>
                    <a:pt x="5673" y="6263"/>
                  </a:cubicBezTo>
                  <a:cubicBezTo>
                    <a:pt x="5310" y="6263"/>
                    <a:pt x="4519" y="6841"/>
                    <a:pt x="4052" y="7023"/>
                  </a:cubicBezTo>
                  <a:cubicBezTo>
                    <a:pt x="3981" y="7049"/>
                    <a:pt x="3931" y="7062"/>
                    <a:pt x="3900" y="7062"/>
                  </a:cubicBezTo>
                  <a:cubicBezTo>
                    <a:pt x="3606" y="7062"/>
                    <a:pt x="5010" y="5942"/>
                    <a:pt x="5835" y="5281"/>
                  </a:cubicBezTo>
                  <a:cubicBezTo>
                    <a:pt x="6516" y="4729"/>
                    <a:pt x="6488" y="4048"/>
                    <a:pt x="5926" y="4048"/>
                  </a:cubicBezTo>
                  <a:cubicBezTo>
                    <a:pt x="5743" y="4048"/>
                    <a:pt x="5502" y="4120"/>
                    <a:pt x="5211" y="4294"/>
                  </a:cubicBezTo>
                  <a:cubicBezTo>
                    <a:pt x="5132" y="4339"/>
                    <a:pt x="4906" y="4475"/>
                    <a:pt x="4767" y="4475"/>
                  </a:cubicBezTo>
                  <a:cubicBezTo>
                    <a:pt x="4701" y="4475"/>
                    <a:pt x="4654" y="4445"/>
                    <a:pt x="4652" y="4360"/>
                  </a:cubicBezTo>
                  <a:cubicBezTo>
                    <a:pt x="4652" y="4221"/>
                    <a:pt x="4767" y="4056"/>
                    <a:pt x="4824" y="3949"/>
                  </a:cubicBezTo>
                  <a:cubicBezTo>
                    <a:pt x="4939" y="3744"/>
                    <a:pt x="5063" y="3547"/>
                    <a:pt x="5194" y="3358"/>
                  </a:cubicBezTo>
                  <a:cubicBezTo>
                    <a:pt x="5613" y="2708"/>
                    <a:pt x="6377" y="1895"/>
                    <a:pt x="6164" y="1048"/>
                  </a:cubicBezTo>
                  <a:cubicBezTo>
                    <a:pt x="6106" y="843"/>
                    <a:pt x="6008" y="654"/>
                    <a:pt x="5868" y="498"/>
                  </a:cubicBezTo>
                  <a:cubicBezTo>
                    <a:pt x="5687" y="317"/>
                    <a:pt x="5474" y="186"/>
                    <a:pt x="5235" y="103"/>
                  </a:cubicBezTo>
                  <a:cubicBezTo>
                    <a:pt x="5049" y="33"/>
                    <a:pt x="4885" y="1"/>
                    <a:pt x="4738"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10909200" y="2715200"/>
              <a:ext cx="234850" cy="157825"/>
            </a:xfrm>
            <a:custGeom>
              <a:avLst/>
              <a:gdLst/>
              <a:ahLst/>
              <a:cxnLst/>
              <a:rect l="l" t="t" r="r" b="b"/>
              <a:pathLst>
                <a:path w="9394" h="6313" extrusionOk="0">
                  <a:moveTo>
                    <a:pt x="2177" y="0"/>
                  </a:moveTo>
                  <a:cubicBezTo>
                    <a:pt x="2131" y="0"/>
                    <a:pt x="2085" y="3"/>
                    <a:pt x="2038" y="8"/>
                  </a:cubicBezTo>
                  <a:cubicBezTo>
                    <a:pt x="1824" y="33"/>
                    <a:pt x="1627" y="107"/>
                    <a:pt x="1455" y="222"/>
                  </a:cubicBezTo>
                  <a:cubicBezTo>
                    <a:pt x="1249" y="378"/>
                    <a:pt x="1093" y="575"/>
                    <a:pt x="978" y="797"/>
                  </a:cubicBezTo>
                  <a:cubicBezTo>
                    <a:pt x="0" y="2597"/>
                    <a:pt x="3337" y="2695"/>
                    <a:pt x="4175" y="3279"/>
                  </a:cubicBezTo>
                  <a:cubicBezTo>
                    <a:pt x="4553" y="3542"/>
                    <a:pt x="4273" y="3616"/>
                    <a:pt x="3887" y="3690"/>
                  </a:cubicBezTo>
                  <a:cubicBezTo>
                    <a:pt x="2565" y="3930"/>
                    <a:pt x="2876" y="4842"/>
                    <a:pt x="3973" y="4842"/>
                  </a:cubicBezTo>
                  <a:cubicBezTo>
                    <a:pt x="4002" y="4842"/>
                    <a:pt x="4030" y="4842"/>
                    <a:pt x="4060" y="4840"/>
                  </a:cubicBezTo>
                  <a:cubicBezTo>
                    <a:pt x="4577" y="4822"/>
                    <a:pt x="5272" y="4796"/>
                    <a:pt x="5820" y="4796"/>
                  </a:cubicBezTo>
                  <a:cubicBezTo>
                    <a:pt x="6509" y="4796"/>
                    <a:pt x="6966" y="4837"/>
                    <a:pt x="6550" y="4988"/>
                  </a:cubicBezTo>
                  <a:cubicBezTo>
                    <a:pt x="5802" y="5259"/>
                    <a:pt x="3780" y="5309"/>
                    <a:pt x="5309" y="6106"/>
                  </a:cubicBezTo>
                  <a:cubicBezTo>
                    <a:pt x="5591" y="6252"/>
                    <a:pt x="5909" y="6312"/>
                    <a:pt x="6241" y="6312"/>
                  </a:cubicBezTo>
                  <a:cubicBezTo>
                    <a:pt x="7603" y="6312"/>
                    <a:pt x="9188" y="5308"/>
                    <a:pt x="9393" y="5169"/>
                  </a:cubicBezTo>
                  <a:cubicBezTo>
                    <a:pt x="9393" y="4865"/>
                    <a:pt x="9344" y="2038"/>
                    <a:pt x="7930" y="1241"/>
                  </a:cubicBezTo>
                  <a:cubicBezTo>
                    <a:pt x="7648" y="1085"/>
                    <a:pt x="7457" y="1019"/>
                    <a:pt x="7333" y="1019"/>
                  </a:cubicBezTo>
                  <a:cubicBezTo>
                    <a:pt x="6796" y="1019"/>
                    <a:pt x="7529" y="2265"/>
                    <a:pt x="7676" y="2893"/>
                  </a:cubicBezTo>
                  <a:cubicBezTo>
                    <a:pt x="7706" y="3025"/>
                    <a:pt x="7701" y="3083"/>
                    <a:pt x="7667" y="3083"/>
                  </a:cubicBezTo>
                  <a:cubicBezTo>
                    <a:pt x="7504" y="3083"/>
                    <a:pt x="6685" y="1727"/>
                    <a:pt x="6188" y="896"/>
                  </a:cubicBezTo>
                  <a:cubicBezTo>
                    <a:pt x="5931" y="475"/>
                    <a:pt x="5604" y="271"/>
                    <a:pt x="5354" y="271"/>
                  </a:cubicBezTo>
                  <a:cubicBezTo>
                    <a:pt x="5014" y="271"/>
                    <a:pt x="4815" y="651"/>
                    <a:pt x="5128" y="1381"/>
                  </a:cubicBezTo>
                  <a:cubicBezTo>
                    <a:pt x="5176" y="1500"/>
                    <a:pt x="5361" y="1941"/>
                    <a:pt x="5137" y="1941"/>
                  </a:cubicBezTo>
                  <a:cubicBezTo>
                    <a:pt x="5129" y="1941"/>
                    <a:pt x="5120" y="1941"/>
                    <a:pt x="5112" y="1939"/>
                  </a:cubicBezTo>
                  <a:cubicBezTo>
                    <a:pt x="4980" y="1923"/>
                    <a:pt x="4832" y="1791"/>
                    <a:pt x="4734" y="1718"/>
                  </a:cubicBezTo>
                  <a:cubicBezTo>
                    <a:pt x="4545" y="1578"/>
                    <a:pt x="4372" y="1430"/>
                    <a:pt x="4199" y="1274"/>
                  </a:cubicBezTo>
                  <a:cubicBezTo>
                    <a:pt x="3647" y="792"/>
                    <a:pt x="2985" y="0"/>
                    <a:pt x="217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12127475" y="2671025"/>
              <a:ext cx="233625" cy="169625"/>
            </a:xfrm>
            <a:custGeom>
              <a:avLst/>
              <a:gdLst/>
              <a:ahLst/>
              <a:cxnLst/>
              <a:rect l="l" t="t" r="r" b="b"/>
              <a:pathLst>
                <a:path w="9345" h="6785" extrusionOk="0">
                  <a:moveTo>
                    <a:pt x="2335" y="0"/>
                  </a:moveTo>
                  <a:cubicBezTo>
                    <a:pt x="2129" y="0"/>
                    <a:pt x="1916" y="49"/>
                    <a:pt x="1727" y="148"/>
                  </a:cubicBezTo>
                  <a:cubicBezTo>
                    <a:pt x="1513" y="280"/>
                    <a:pt x="1332" y="452"/>
                    <a:pt x="1184" y="658"/>
                  </a:cubicBezTo>
                  <a:cubicBezTo>
                    <a:pt x="1" y="2334"/>
                    <a:pt x="3296" y="2827"/>
                    <a:pt x="4060" y="3509"/>
                  </a:cubicBezTo>
                  <a:cubicBezTo>
                    <a:pt x="4406" y="3813"/>
                    <a:pt x="4126" y="3854"/>
                    <a:pt x="3732" y="3879"/>
                  </a:cubicBezTo>
                  <a:cubicBezTo>
                    <a:pt x="2351" y="3961"/>
                    <a:pt x="2598" y="4947"/>
                    <a:pt x="3765" y="5046"/>
                  </a:cubicBezTo>
                  <a:cubicBezTo>
                    <a:pt x="4931" y="5136"/>
                    <a:pt x="6986" y="5301"/>
                    <a:pt x="6213" y="5481"/>
                  </a:cubicBezTo>
                  <a:cubicBezTo>
                    <a:pt x="5441" y="5662"/>
                    <a:pt x="3428" y="5473"/>
                    <a:pt x="4849" y="6443"/>
                  </a:cubicBezTo>
                  <a:cubicBezTo>
                    <a:pt x="5212" y="6692"/>
                    <a:pt x="5664" y="6785"/>
                    <a:pt x="6136" y="6785"/>
                  </a:cubicBezTo>
                  <a:cubicBezTo>
                    <a:pt x="7408" y="6785"/>
                    <a:pt x="8826" y="6111"/>
                    <a:pt x="9024" y="6016"/>
                  </a:cubicBezTo>
                  <a:cubicBezTo>
                    <a:pt x="9057" y="5703"/>
                    <a:pt x="9344" y="2893"/>
                    <a:pt x="8030" y="1940"/>
                  </a:cubicBezTo>
                  <a:cubicBezTo>
                    <a:pt x="7740" y="1727"/>
                    <a:pt x="7548" y="1639"/>
                    <a:pt x="7427" y="1639"/>
                  </a:cubicBezTo>
                  <a:cubicBezTo>
                    <a:pt x="6964" y="1639"/>
                    <a:pt x="7514" y="2917"/>
                    <a:pt x="7586" y="3542"/>
                  </a:cubicBezTo>
                  <a:cubicBezTo>
                    <a:pt x="7599" y="3672"/>
                    <a:pt x="7588" y="3730"/>
                    <a:pt x="7556" y="3730"/>
                  </a:cubicBezTo>
                  <a:cubicBezTo>
                    <a:pt x="7399" y="3730"/>
                    <a:pt x="6744" y="2266"/>
                    <a:pt x="6353" y="1381"/>
                  </a:cubicBezTo>
                  <a:cubicBezTo>
                    <a:pt x="6137" y="904"/>
                    <a:pt x="5810" y="660"/>
                    <a:pt x="5551" y="660"/>
                  </a:cubicBezTo>
                  <a:cubicBezTo>
                    <a:pt x="5240" y="660"/>
                    <a:pt x="5029" y="1015"/>
                    <a:pt x="5236" y="1742"/>
                  </a:cubicBezTo>
                  <a:cubicBezTo>
                    <a:pt x="5274" y="1858"/>
                    <a:pt x="5399" y="2299"/>
                    <a:pt x="5205" y="2299"/>
                  </a:cubicBezTo>
                  <a:cubicBezTo>
                    <a:pt x="5192" y="2299"/>
                    <a:pt x="5177" y="2297"/>
                    <a:pt x="5162" y="2293"/>
                  </a:cubicBezTo>
                  <a:cubicBezTo>
                    <a:pt x="5030" y="2260"/>
                    <a:pt x="4899" y="2104"/>
                    <a:pt x="4808" y="2022"/>
                  </a:cubicBezTo>
                  <a:cubicBezTo>
                    <a:pt x="4636" y="1857"/>
                    <a:pt x="4479" y="1693"/>
                    <a:pt x="4332" y="1520"/>
                  </a:cubicBezTo>
                  <a:cubicBezTo>
                    <a:pt x="3814" y="945"/>
                    <a:pt x="3214" y="8"/>
                    <a:pt x="233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5"/>
          <p:cNvGrpSpPr/>
          <p:nvPr/>
        </p:nvGrpSpPr>
        <p:grpSpPr>
          <a:xfrm>
            <a:off x="-327501" y="-270943"/>
            <a:ext cx="9725284" cy="1243627"/>
            <a:chOff x="10912275" y="1360275"/>
            <a:chExt cx="2063300" cy="551650"/>
          </a:xfrm>
        </p:grpSpPr>
        <p:sp>
          <p:nvSpPr>
            <p:cNvPr id="64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Rectangle: Rounded Corners 1073">
            <a:extLst>
              <a:ext uri="{FF2B5EF4-FFF2-40B4-BE49-F238E27FC236}">
                <a16:creationId xmlns:a16="http://schemas.microsoft.com/office/drawing/2014/main" id="{7E76CDE9-A000-4AFB-AA29-8674DFC53373}"/>
              </a:ext>
            </a:extLst>
          </p:cNvPr>
          <p:cNvSpPr/>
          <p:nvPr/>
        </p:nvSpPr>
        <p:spPr>
          <a:xfrm>
            <a:off x="2485471" y="720853"/>
            <a:ext cx="4405523" cy="1010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4">
                    <a:lumMod val="75000"/>
                  </a:schemeClr>
                </a:solidFill>
                <a:latin typeface="#9Slide03 Quicksand Bold" panose="00000800000000000000" pitchFamily="2" charset="0"/>
              </a:rPr>
              <a:t>TÌM HIỂU BÀI</a:t>
            </a:r>
          </a:p>
        </p:txBody>
      </p:sp>
      <p:sp>
        <p:nvSpPr>
          <p:cNvPr id="4" name="TextBox 3">
            <a:extLst>
              <a:ext uri="{FF2B5EF4-FFF2-40B4-BE49-F238E27FC236}">
                <a16:creationId xmlns:a16="http://schemas.microsoft.com/office/drawing/2014/main" id="{B3FB6674-5EF1-4987-BAA2-9AE3A9FA4708}"/>
              </a:ext>
            </a:extLst>
          </p:cNvPr>
          <p:cNvSpPr txBox="1"/>
          <p:nvPr/>
        </p:nvSpPr>
        <p:spPr>
          <a:xfrm>
            <a:off x="92665" y="1581478"/>
            <a:ext cx="9191134" cy="1137106"/>
          </a:xfrm>
          <a:prstGeom prst="rect">
            <a:avLst/>
          </a:prstGeom>
          <a:noFill/>
        </p:spPr>
        <p:txBody>
          <a:bodyPr wrap="square" rtlCol="0">
            <a:spAutoFit/>
          </a:bodyPr>
          <a:lstStyle/>
          <a:p>
            <a:pPr>
              <a:lnSpc>
                <a:spcPct val="150000"/>
              </a:lnSpc>
            </a:pPr>
            <a:r>
              <a:rPr lang="en-US" sz="2400" dirty="0">
                <a:latin typeface="#9Slide03 Quicksand Bold" panose="00000800000000000000" pitchFamily="2" charset="0"/>
              </a:rPr>
              <a:t>2. </a:t>
            </a:r>
            <a:r>
              <a:rPr lang="vi-VN" sz="2400" dirty="0">
                <a:latin typeface="#9Slide03 Quicksand Bold" panose="00000800000000000000" pitchFamily="2" charset="0"/>
              </a:rPr>
              <a:t>Trong ngày tựu trường đầu tiên, vì sao tác giả thấy cảnh vật xung quanh có sự thay đổi lớn?</a:t>
            </a:r>
            <a:endParaRPr lang="en-US" sz="4000" dirty="0">
              <a:solidFill>
                <a:schemeClr val="accent5">
                  <a:lumMod val="75000"/>
                </a:schemeClr>
              </a:solidFill>
              <a:latin typeface="#9Slide03 Quicksand Bold" panose="00000800000000000000" pitchFamily="2" charset="0"/>
            </a:endParaRPr>
          </a:p>
        </p:txBody>
      </p:sp>
      <p:sp>
        <p:nvSpPr>
          <p:cNvPr id="1075" name="TextBox 1074">
            <a:extLst>
              <a:ext uri="{FF2B5EF4-FFF2-40B4-BE49-F238E27FC236}">
                <a16:creationId xmlns:a16="http://schemas.microsoft.com/office/drawing/2014/main" id="{EE39DBEF-4ECA-48B3-9822-ECBE4D4D8F90}"/>
              </a:ext>
            </a:extLst>
          </p:cNvPr>
          <p:cNvSpPr txBox="1"/>
          <p:nvPr/>
        </p:nvSpPr>
        <p:spPr>
          <a:xfrm>
            <a:off x="225441" y="2796229"/>
            <a:ext cx="8693118" cy="2686376"/>
          </a:xfrm>
          <a:prstGeom prst="rect">
            <a:avLst/>
          </a:prstGeom>
          <a:noFill/>
        </p:spPr>
        <p:txBody>
          <a:bodyPr wrap="square" rtlCol="0">
            <a:spAutoFit/>
          </a:bodyPr>
          <a:lstStyle/>
          <a:p>
            <a:pPr algn="just">
              <a:lnSpc>
                <a:spcPct val="150000"/>
              </a:lnSpc>
            </a:pPr>
            <a:r>
              <a:rPr lang="en-US" sz="2300" dirty="0" err="1">
                <a:solidFill>
                  <a:srgbClr val="0000FF"/>
                </a:solidFill>
                <a:latin typeface="#9Slide03 Quicksand Bold" panose="00000800000000000000" pitchFamily="2" charset="0"/>
              </a:rPr>
              <a:t>Vì</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tác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giả</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là</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cậu</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bé</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ngày</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xưa</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lần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đầu</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trở</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thành</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học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trò</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được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mẹ</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đưa</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đến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trường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Cậu</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rất</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bỡ</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ngõ</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nên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thấy</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những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cảnh</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vật</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quan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thuộc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hàng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ngày</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cũng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thay</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đổi</a:t>
            </a:r>
            <a:r>
              <a:rPr lang="en-US" sz="2300" dirty="0">
                <a:solidFill>
                  <a:srgbClr val="0000FF"/>
                </a:solidFill>
                <a:latin typeface="#9Slide03 Quicksand Bold" panose="00000800000000000000" pitchFamily="2" charset="0"/>
              </a:rPr>
              <a:t>.</a:t>
            </a:r>
          </a:p>
          <a:p>
            <a:pPr algn="just">
              <a:lnSpc>
                <a:spcPct val="150000"/>
              </a:lnSpc>
            </a:pPr>
            <a:endParaRPr lang="en-US" sz="2300" dirty="0">
              <a:solidFill>
                <a:srgbClr val="0000FF"/>
              </a:solidFill>
              <a:latin typeface="#9Slide03 Quicksand Bold" panose="00000800000000000000" pitchFamily="2" charset="0"/>
            </a:endParaRPr>
          </a:p>
          <a:p>
            <a:pPr algn="just">
              <a:lnSpc>
                <a:spcPct val="150000"/>
              </a:lnSpc>
            </a:pPr>
            <a:r>
              <a:rPr lang="en-US" sz="2300" dirty="0">
                <a:solidFill>
                  <a:srgbClr val="0000FF"/>
                </a:solidFill>
                <a:latin typeface="#9Slide03 Quicksand Bold" panose="00000800000000000000" pitchFamily="2" charset="0"/>
              </a:rPr>
              <a:t> </a:t>
            </a:r>
          </a:p>
        </p:txBody>
      </p:sp>
    </p:spTree>
    <p:extLst>
      <p:ext uri="{BB962C8B-B14F-4D97-AF65-F5344CB8AC3E}">
        <p14:creationId xmlns:p14="http://schemas.microsoft.com/office/powerpoint/2010/main" val="37144596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75"/>
                                        </p:tgtEl>
                                        <p:attrNameLst>
                                          <p:attrName>style.visibility</p:attrName>
                                        </p:attrNameLst>
                                      </p:cBhvr>
                                      <p:to>
                                        <p:strVal val="visible"/>
                                      </p:to>
                                    </p:set>
                                    <p:animEffect transition="in" filter="randombar(horizontal)">
                                      <p:cBhvr>
                                        <p:cTn id="12" dur="5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6" name="Google Shape;196;p35"/>
          <p:cNvGrpSpPr/>
          <p:nvPr/>
        </p:nvGrpSpPr>
        <p:grpSpPr>
          <a:xfrm>
            <a:off x="-885511" y="5276521"/>
            <a:ext cx="10582770" cy="3617461"/>
            <a:chOff x="10909200" y="2273900"/>
            <a:chExt cx="2160675" cy="774325"/>
          </a:xfrm>
        </p:grpSpPr>
        <p:sp>
          <p:nvSpPr>
            <p:cNvPr id="197" name="Google Shape;197;p35"/>
            <p:cNvSpPr/>
            <p:nvPr/>
          </p:nvSpPr>
          <p:spPr>
            <a:xfrm>
              <a:off x="11101475" y="2517400"/>
              <a:ext cx="217400" cy="198850"/>
            </a:xfrm>
            <a:custGeom>
              <a:avLst/>
              <a:gdLst/>
              <a:ahLst/>
              <a:cxnLst/>
              <a:rect l="l" t="t" r="r" b="b"/>
              <a:pathLst>
                <a:path w="8696" h="7954" extrusionOk="0">
                  <a:moveTo>
                    <a:pt x="2512" y="0"/>
                  </a:moveTo>
                  <a:cubicBezTo>
                    <a:pt x="2450" y="0"/>
                    <a:pt x="2388" y="5"/>
                    <a:pt x="2327" y="15"/>
                  </a:cubicBezTo>
                  <a:cubicBezTo>
                    <a:pt x="2080" y="72"/>
                    <a:pt x="1850" y="179"/>
                    <a:pt x="1653" y="335"/>
                  </a:cubicBezTo>
                  <a:cubicBezTo>
                    <a:pt x="1" y="1551"/>
                    <a:pt x="2976" y="3055"/>
                    <a:pt x="3485" y="3943"/>
                  </a:cubicBezTo>
                  <a:cubicBezTo>
                    <a:pt x="3626" y="4183"/>
                    <a:pt x="3573" y="4259"/>
                    <a:pt x="3426" y="4259"/>
                  </a:cubicBezTo>
                  <a:cubicBezTo>
                    <a:pt x="3331" y="4259"/>
                    <a:pt x="3197" y="4228"/>
                    <a:pt x="3050" y="4189"/>
                  </a:cubicBezTo>
                  <a:cubicBezTo>
                    <a:pt x="2856" y="4137"/>
                    <a:pt x="2688" y="4113"/>
                    <a:pt x="2547" y="4113"/>
                  </a:cubicBezTo>
                  <a:cubicBezTo>
                    <a:pt x="1721" y="4113"/>
                    <a:pt x="1802" y="4914"/>
                    <a:pt x="2721" y="5307"/>
                  </a:cubicBezTo>
                  <a:cubicBezTo>
                    <a:pt x="3743" y="5740"/>
                    <a:pt x="5534" y="6503"/>
                    <a:pt x="4994" y="6503"/>
                  </a:cubicBezTo>
                  <a:cubicBezTo>
                    <a:pt x="4970" y="6503"/>
                    <a:pt x="4941" y="6502"/>
                    <a:pt x="4907" y="6499"/>
                  </a:cubicBezTo>
                  <a:cubicBezTo>
                    <a:pt x="4467" y="6458"/>
                    <a:pt x="3708" y="6192"/>
                    <a:pt x="3290" y="6192"/>
                  </a:cubicBezTo>
                  <a:cubicBezTo>
                    <a:pt x="2950" y="6192"/>
                    <a:pt x="2836" y="6368"/>
                    <a:pt x="3305" y="6983"/>
                  </a:cubicBezTo>
                  <a:cubicBezTo>
                    <a:pt x="3921" y="7789"/>
                    <a:pt x="5249" y="7954"/>
                    <a:pt x="6233" y="7954"/>
                  </a:cubicBezTo>
                  <a:cubicBezTo>
                    <a:pt x="6824" y="7954"/>
                    <a:pt x="7291" y="7895"/>
                    <a:pt x="7405" y="7879"/>
                  </a:cubicBezTo>
                  <a:cubicBezTo>
                    <a:pt x="7529" y="7608"/>
                    <a:pt x="8695" y="5028"/>
                    <a:pt x="7750" y="3704"/>
                  </a:cubicBezTo>
                  <a:cubicBezTo>
                    <a:pt x="7503" y="3360"/>
                    <a:pt x="7331" y="3222"/>
                    <a:pt x="7210" y="3222"/>
                  </a:cubicBezTo>
                  <a:cubicBezTo>
                    <a:pt x="6840" y="3222"/>
                    <a:pt x="6944" y="4503"/>
                    <a:pt x="6814" y="5085"/>
                  </a:cubicBezTo>
                  <a:cubicBezTo>
                    <a:pt x="6788" y="5205"/>
                    <a:pt x="6762" y="5258"/>
                    <a:pt x="6736" y="5258"/>
                  </a:cubicBezTo>
                  <a:cubicBezTo>
                    <a:pt x="6588" y="5258"/>
                    <a:pt x="6425" y="3633"/>
                    <a:pt x="6320" y="2644"/>
                  </a:cubicBezTo>
                  <a:cubicBezTo>
                    <a:pt x="6260" y="2038"/>
                    <a:pt x="5957" y="1686"/>
                    <a:pt x="5675" y="1686"/>
                  </a:cubicBezTo>
                  <a:cubicBezTo>
                    <a:pt x="5417" y="1686"/>
                    <a:pt x="5177" y="1978"/>
                    <a:pt x="5154" y="2636"/>
                  </a:cubicBezTo>
                  <a:cubicBezTo>
                    <a:pt x="5154" y="2752"/>
                    <a:pt x="5134" y="3161"/>
                    <a:pt x="4978" y="3161"/>
                  </a:cubicBezTo>
                  <a:cubicBezTo>
                    <a:pt x="4957" y="3161"/>
                    <a:pt x="4933" y="3154"/>
                    <a:pt x="4907" y="3137"/>
                  </a:cubicBezTo>
                  <a:cubicBezTo>
                    <a:pt x="4792" y="3064"/>
                    <a:pt x="4718" y="2875"/>
                    <a:pt x="4652" y="2768"/>
                  </a:cubicBezTo>
                  <a:cubicBezTo>
                    <a:pt x="4545" y="2562"/>
                    <a:pt x="4447" y="2357"/>
                    <a:pt x="4356" y="2143"/>
                  </a:cubicBezTo>
                  <a:cubicBezTo>
                    <a:pt x="4052" y="1436"/>
                    <a:pt x="3781" y="352"/>
                    <a:pt x="2951" y="72"/>
                  </a:cubicBezTo>
                  <a:cubicBezTo>
                    <a:pt x="2807" y="26"/>
                    <a:pt x="2659" y="0"/>
                    <a:pt x="251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5"/>
            <p:cNvSpPr/>
            <p:nvPr/>
          </p:nvSpPr>
          <p:spPr>
            <a:xfrm>
              <a:off x="12454950" y="2364375"/>
              <a:ext cx="58375" cy="325300"/>
            </a:xfrm>
            <a:custGeom>
              <a:avLst/>
              <a:gdLst/>
              <a:ahLst/>
              <a:cxnLst/>
              <a:rect l="l" t="t" r="r" b="b"/>
              <a:pathLst>
                <a:path w="2335" h="13012" extrusionOk="0">
                  <a:moveTo>
                    <a:pt x="2255" y="0"/>
                  </a:moveTo>
                  <a:cubicBezTo>
                    <a:pt x="2228" y="0"/>
                    <a:pt x="2200" y="21"/>
                    <a:pt x="2187" y="46"/>
                  </a:cubicBezTo>
                  <a:cubicBezTo>
                    <a:pt x="2170" y="112"/>
                    <a:pt x="1" y="6826"/>
                    <a:pt x="2187" y="12965"/>
                  </a:cubicBezTo>
                  <a:cubicBezTo>
                    <a:pt x="2201" y="12986"/>
                    <a:pt x="2222" y="13007"/>
                    <a:pt x="2248" y="13007"/>
                  </a:cubicBezTo>
                  <a:cubicBezTo>
                    <a:pt x="2252" y="13007"/>
                    <a:pt x="2256" y="13007"/>
                    <a:pt x="2261" y="13006"/>
                  </a:cubicBezTo>
                  <a:cubicBezTo>
                    <a:pt x="2265" y="13010"/>
                    <a:pt x="2269" y="13012"/>
                    <a:pt x="2273" y="13012"/>
                  </a:cubicBezTo>
                  <a:cubicBezTo>
                    <a:pt x="2277" y="13012"/>
                    <a:pt x="2281" y="13010"/>
                    <a:pt x="2286" y="13006"/>
                  </a:cubicBezTo>
                  <a:cubicBezTo>
                    <a:pt x="2318" y="12998"/>
                    <a:pt x="2335" y="12956"/>
                    <a:pt x="2327" y="12924"/>
                  </a:cubicBezTo>
                  <a:cubicBezTo>
                    <a:pt x="157" y="6826"/>
                    <a:pt x="2302" y="161"/>
                    <a:pt x="2327" y="96"/>
                  </a:cubicBezTo>
                  <a:cubicBezTo>
                    <a:pt x="2335" y="55"/>
                    <a:pt x="2318" y="13"/>
                    <a:pt x="2277" y="5"/>
                  </a:cubicBezTo>
                  <a:cubicBezTo>
                    <a:pt x="2270" y="2"/>
                    <a:pt x="2263" y="0"/>
                    <a:pt x="22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a:off x="12466675" y="2367950"/>
              <a:ext cx="43650" cy="36750"/>
            </a:xfrm>
            <a:custGeom>
              <a:avLst/>
              <a:gdLst/>
              <a:ahLst/>
              <a:cxnLst/>
              <a:rect l="l" t="t" r="r" b="b"/>
              <a:pathLst>
                <a:path w="1746" h="1470" extrusionOk="0">
                  <a:moveTo>
                    <a:pt x="819" y="0"/>
                  </a:moveTo>
                  <a:cubicBezTo>
                    <a:pt x="767" y="0"/>
                    <a:pt x="713" y="6"/>
                    <a:pt x="658" y="18"/>
                  </a:cubicBezTo>
                  <a:cubicBezTo>
                    <a:pt x="255" y="101"/>
                    <a:pt x="0" y="495"/>
                    <a:pt x="91" y="898"/>
                  </a:cubicBezTo>
                  <a:cubicBezTo>
                    <a:pt x="172" y="1265"/>
                    <a:pt x="492" y="1469"/>
                    <a:pt x="815" y="1469"/>
                  </a:cubicBezTo>
                  <a:cubicBezTo>
                    <a:pt x="1048" y="1469"/>
                    <a:pt x="1282" y="1363"/>
                    <a:pt x="1430" y="1136"/>
                  </a:cubicBezTo>
                  <a:cubicBezTo>
                    <a:pt x="1745" y="633"/>
                    <a:pt x="1369" y="0"/>
                    <a:pt x="81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p:nvPr/>
          </p:nvSpPr>
          <p:spPr>
            <a:xfrm>
              <a:off x="12472025" y="2370825"/>
              <a:ext cx="22025" cy="18750"/>
            </a:xfrm>
            <a:custGeom>
              <a:avLst/>
              <a:gdLst/>
              <a:ahLst/>
              <a:cxnLst/>
              <a:rect l="l" t="t" r="r" b="b"/>
              <a:pathLst>
                <a:path w="881" h="750" extrusionOk="0">
                  <a:moveTo>
                    <a:pt x="413" y="0"/>
                  </a:moveTo>
                  <a:cubicBezTo>
                    <a:pt x="386" y="0"/>
                    <a:pt x="358" y="4"/>
                    <a:pt x="329" y="10"/>
                  </a:cubicBezTo>
                  <a:cubicBezTo>
                    <a:pt x="123" y="60"/>
                    <a:pt x="0" y="257"/>
                    <a:pt x="41" y="454"/>
                  </a:cubicBezTo>
                  <a:cubicBezTo>
                    <a:pt x="84" y="645"/>
                    <a:pt x="246" y="750"/>
                    <a:pt x="409" y="750"/>
                  </a:cubicBezTo>
                  <a:cubicBezTo>
                    <a:pt x="528" y="750"/>
                    <a:pt x="647" y="695"/>
                    <a:pt x="723" y="577"/>
                  </a:cubicBezTo>
                  <a:cubicBezTo>
                    <a:pt x="880" y="323"/>
                    <a:pt x="690" y="0"/>
                    <a:pt x="4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12499000" y="2389425"/>
              <a:ext cx="38775" cy="36800"/>
            </a:xfrm>
            <a:custGeom>
              <a:avLst/>
              <a:gdLst/>
              <a:ahLst/>
              <a:cxnLst/>
              <a:rect l="l" t="t" r="r" b="b"/>
              <a:pathLst>
                <a:path w="1551" h="1472" extrusionOk="0">
                  <a:moveTo>
                    <a:pt x="745" y="0"/>
                  </a:moveTo>
                  <a:cubicBezTo>
                    <a:pt x="363" y="0"/>
                    <a:pt x="0" y="302"/>
                    <a:pt x="6" y="745"/>
                  </a:cubicBezTo>
                  <a:cubicBezTo>
                    <a:pt x="11" y="1186"/>
                    <a:pt x="370" y="1471"/>
                    <a:pt x="745" y="1471"/>
                  </a:cubicBezTo>
                  <a:cubicBezTo>
                    <a:pt x="930" y="1471"/>
                    <a:pt x="1119" y="1402"/>
                    <a:pt x="1271" y="1247"/>
                  </a:cubicBezTo>
                  <a:cubicBezTo>
                    <a:pt x="1551" y="959"/>
                    <a:pt x="1543" y="491"/>
                    <a:pt x="1255" y="211"/>
                  </a:cubicBezTo>
                  <a:cubicBezTo>
                    <a:pt x="1104" y="65"/>
                    <a:pt x="922" y="0"/>
                    <a:pt x="74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12515375" y="2395750"/>
              <a:ext cx="19725" cy="18650"/>
            </a:xfrm>
            <a:custGeom>
              <a:avLst/>
              <a:gdLst/>
              <a:ahLst/>
              <a:cxnLst/>
              <a:rect l="l" t="t" r="r" b="b"/>
              <a:pathLst>
                <a:path w="789" h="746" extrusionOk="0">
                  <a:moveTo>
                    <a:pt x="377" y="1"/>
                  </a:moveTo>
                  <a:cubicBezTo>
                    <a:pt x="184" y="1"/>
                    <a:pt x="0" y="153"/>
                    <a:pt x="0" y="377"/>
                  </a:cubicBezTo>
                  <a:cubicBezTo>
                    <a:pt x="6" y="598"/>
                    <a:pt x="189" y="745"/>
                    <a:pt x="379" y="745"/>
                  </a:cubicBezTo>
                  <a:cubicBezTo>
                    <a:pt x="472" y="745"/>
                    <a:pt x="566" y="710"/>
                    <a:pt x="641" y="632"/>
                  </a:cubicBezTo>
                  <a:cubicBezTo>
                    <a:pt x="789" y="484"/>
                    <a:pt x="781" y="246"/>
                    <a:pt x="633" y="106"/>
                  </a:cubicBezTo>
                  <a:cubicBezTo>
                    <a:pt x="557" y="33"/>
                    <a:pt x="466"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12491400" y="2440475"/>
              <a:ext cx="38775" cy="36850"/>
            </a:xfrm>
            <a:custGeom>
              <a:avLst/>
              <a:gdLst/>
              <a:ahLst/>
              <a:cxnLst/>
              <a:rect l="l" t="t" r="r" b="b"/>
              <a:pathLst>
                <a:path w="1551" h="1474" extrusionOk="0">
                  <a:moveTo>
                    <a:pt x="744" y="0"/>
                  </a:moveTo>
                  <a:cubicBezTo>
                    <a:pt x="363" y="0"/>
                    <a:pt x="0" y="300"/>
                    <a:pt x="6" y="750"/>
                  </a:cubicBezTo>
                  <a:cubicBezTo>
                    <a:pt x="11" y="1186"/>
                    <a:pt x="373" y="1473"/>
                    <a:pt x="746" y="1473"/>
                  </a:cubicBezTo>
                  <a:cubicBezTo>
                    <a:pt x="929" y="1473"/>
                    <a:pt x="1115" y="1405"/>
                    <a:pt x="1263" y="1251"/>
                  </a:cubicBezTo>
                  <a:cubicBezTo>
                    <a:pt x="1551" y="955"/>
                    <a:pt x="1542" y="495"/>
                    <a:pt x="1247" y="207"/>
                  </a:cubicBezTo>
                  <a:cubicBezTo>
                    <a:pt x="1099" y="64"/>
                    <a:pt x="919" y="0"/>
                    <a:pt x="74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12507750" y="2446775"/>
              <a:ext cx="19550" cy="18675"/>
            </a:xfrm>
            <a:custGeom>
              <a:avLst/>
              <a:gdLst/>
              <a:ahLst/>
              <a:cxnLst/>
              <a:rect l="l" t="t" r="r" b="b"/>
              <a:pathLst>
                <a:path w="782" h="747" extrusionOk="0">
                  <a:moveTo>
                    <a:pt x="374" y="1"/>
                  </a:moveTo>
                  <a:cubicBezTo>
                    <a:pt x="183" y="1"/>
                    <a:pt x="1" y="154"/>
                    <a:pt x="1" y="383"/>
                  </a:cubicBezTo>
                  <a:cubicBezTo>
                    <a:pt x="6" y="604"/>
                    <a:pt x="190" y="747"/>
                    <a:pt x="380" y="747"/>
                  </a:cubicBezTo>
                  <a:cubicBezTo>
                    <a:pt x="473" y="747"/>
                    <a:pt x="567" y="713"/>
                    <a:pt x="642" y="637"/>
                  </a:cubicBezTo>
                  <a:cubicBezTo>
                    <a:pt x="782" y="489"/>
                    <a:pt x="782" y="251"/>
                    <a:pt x="634" y="111"/>
                  </a:cubicBezTo>
                  <a:cubicBezTo>
                    <a:pt x="557" y="35"/>
                    <a:pt x="465" y="1"/>
                    <a:pt x="3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12486675" y="2501900"/>
              <a:ext cx="38775" cy="36850"/>
            </a:xfrm>
            <a:custGeom>
              <a:avLst/>
              <a:gdLst/>
              <a:ahLst/>
              <a:cxnLst/>
              <a:rect l="l" t="t" r="r" b="b"/>
              <a:pathLst>
                <a:path w="1551" h="1474" extrusionOk="0">
                  <a:moveTo>
                    <a:pt x="750" y="0"/>
                  </a:moveTo>
                  <a:cubicBezTo>
                    <a:pt x="367" y="0"/>
                    <a:pt x="0" y="300"/>
                    <a:pt x="6" y="750"/>
                  </a:cubicBezTo>
                  <a:cubicBezTo>
                    <a:pt x="17" y="1186"/>
                    <a:pt x="380" y="1474"/>
                    <a:pt x="754" y="1474"/>
                  </a:cubicBezTo>
                  <a:cubicBezTo>
                    <a:pt x="937" y="1474"/>
                    <a:pt x="1123" y="1405"/>
                    <a:pt x="1271" y="1251"/>
                  </a:cubicBezTo>
                  <a:cubicBezTo>
                    <a:pt x="1551" y="955"/>
                    <a:pt x="1542" y="495"/>
                    <a:pt x="1255" y="207"/>
                  </a:cubicBezTo>
                  <a:cubicBezTo>
                    <a:pt x="1107" y="65"/>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12503100" y="2508150"/>
              <a:ext cx="19675" cy="18675"/>
            </a:xfrm>
            <a:custGeom>
              <a:avLst/>
              <a:gdLst/>
              <a:ahLst/>
              <a:cxnLst/>
              <a:rect l="l" t="t" r="r" b="b"/>
              <a:pathLst>
                <a:path w="787" h="747" extrusionOk="0">
                  <a:moveTo>
                    <a:pt x="383" y="0"/>
                  </a:moveTo>
                  <a:cubicBezTo>
                    <a:pt x="188" y="0"/>
                    <a:pt x="1" y="154"/>
                    <a:pt x="6" y="385"/>
                  </a:cubicBezTo>
                  <a:cubicBezTo>
                    <a:pt x="12" y="604"/>
                    <a:pt x="192" y="746"/>
                    <a:pt x="381" y="746"/>
                  </a:cubicBezTo>
                  <a:cubicBezTo>
                    <a:pt x="475" y="746"/>
                    <a:pt x="570" y="711"/>
                    <a:pt x="647" y="631"/>
                  </a:cubicBezTo>
                  <a:cubicBezTo>
                    <a:pt x="787" y="483"/>
                    <a:pt x="779" y="253"/>
                    <a:pt x="639" y="105"/>
                  </a:cubicBezTo>
                  <a:cubicBezTo>
                    <a:pt x="564" y="33"/>
                    <a:pt x="472"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12486675" y="2555525"/>
              <a:ext cx="38775" cy="36850"/>
            </a:xfrm>
            <a:custGeom>
              <a:avLst/>
              <a:gdLst/>
              <a:ahLst/>
              <a:cxnLst/>
              <a:rect l="l" t="t" r="r" b="b"/>
              <a:pathLst>
                <a:path w="1551" h="1474" extrusionOk="0">
                  <a:moveTo>
                    <a:pt x="750" y="0"/>
                  </a:moveTo>
                  <a:cubicBezTo>
                    <a:pt x="367" y="0"/>
                    <a:pt x="0" y="300"/>
                    <a:pt x="6" y="750"/>
                  </a:cubicBezTo>
                  <a:cubicBezTo>
                    <a:pt x="17" y="1186"/>
                    <a:pt x="380" y="1473"/>
                    <a:pt x="754" y="1473"/>
                  </a:cubicBezTo>
                  <a:cubicBezTo>
                    <a:pt x="937" y="1473"/>
                    <a:pt x="1123" y="1405"/>
                    <a:pt x="1271" y="1251"/>
                  </a:cubicBezTo>
                  <a:cubicBezTo>
                    <a:pt x="1551" y="955"/>
                    <a:pt x="1551" y="487"/>
                    <a:pt x="1255" y="207"/>
                  </a:cubicBezTo>
                  <a:cubicBezTo>
                    <a:pt x="1107" y="64"/>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12503100" y="2561750"/>
              <a:ext cx="19675" cy="18650"/>
            </a:xfrm>
            <a:custGeom>
              <a:avLst/>
              <a:gdLst/>
              <a:ahLst/>
              <a:cxnLst/>
              <a:rect l="l" t="t" r="r" b="b"/>
              <a:pathLst>
                <a:path w="787" h="746" extrusionOk="0">
                  <a:moveTo>
                    <a:pt x="382" y="1"/>
                  </a:moveTo>
                  <a:cubicBezTo>
                    <a:pt x="187" y="1"/>
                    <a:pt x="1" y="153"/>
                    <a:pt x="6" y="377"/>
                  </a:cubicBezTo>
                  <a:cubicBezTo>
                    <a:pt x="12" y="598"/>
                    <a:pt x="196" y="745"/>
                    <a:pt x="385" y="745"/>
                  </a:cubicBezTo>
                  <a:cubicBezTo>
                    <a:pt x="478" y="745"/>
                    <a:pt x="572" y="710"/>
                    <a:pt x="647" y="632"/>
                  </a:cubicBezTo>
                  <a:cubicBezTo>
                    <a:pt x="787" y="484"/>
                    <a:pt x="779" y="246"/>
                    <a:pt x="639" y="106"/>
                  </a:cubicBezTo>
                  <a:cubicBezTo>
                    <a:pt x="564" y="33"/>
                    <a:pt x="472" y="1"/>
                    <a:pt x="3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12492825" y="2603300"/>
              <a:ext cx="38800" cy="36775"/>
            </a:xfrm>
            <a:custGeom>
              <a:avLst/>
              <a:gdLst/>
              <a:ahLst/>
              <a:cxnLst/>
              <a:rect l="l" t="t" r="r" b="b"/>
              <a:pathLst>
                <a:path w="1552" h="1471" extrusionOk="0">
                  <a:moveTo>
                    <a:pt x="749" y="0"/>
                  </a:moveTo>
                  <a:cubicBezTo>
                    <a:pt x="367" y="0"/>
                    <a:pt x="1" y="302"/>
                    <a:pt x="6" y="745"/>
                  </a:cubicBezTo>
                  <a:cubicBezTo>
                    <a:pt x="12" y="1185"/>
                    <a:pt x="371" y="1471"/>
                    <a:pt x="746" y="1471"/>
                  </a:cubicBezTo>
                  <a:cubicBezTo>
                    <a:pt x="931" y="1471"/>
                    <a:pt x="1120" y="1401"/>
                    <a:pt x="1272" y="1246"/>
                  </a:cubicBezTo>
                  <a:cubicBezTo>
                    <a:pt x="1551" y="959"/>
                    <a:pt x="1543" y="490"/>
                    <a:pt x="1255" y="211"/>
                  </a:cubicBezTo>
                  <a:cubicBezTo>
                    <a:pt x="1107" y="65"/>
                    <a:pt x="926" y="0"/>
                    <a:pt x="74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12509275" y="2609625"/>
              <a:ext cx="19675" cy="18625"/>
            </a:xfrm>
            <a:custGeom>
              <a:avLst/>
              <a:gdLst/>
              <a:ahLst/>
              <a:cxnLst/>
              <a:rect l="l" t="t" r="r" b="b"/>
              <a:pathLst>
                <a:path w="787" h="745" extrusionOk="0">
                  <a:moveTo>
                    <a:pt x="379" y="1"/>
                  </a:moveTo>
                  <a:cubicBezTo>
                    <a:pt x="187" y="1"/>
                    <a:pt x="0" y="152"/>
                    <a:pt x="6" y="377"/>
                  </a:cubicBezTo>
                  <a:cubicBezTo>
                    <a:pt x="6" y="598"/>
                    <a:pt x="188" y="745"/>
                    <a:pt x="377" y="745"/>
                  </a:cubicBezTo>
                  <a:cubicBezTo>
                    <a:pt x="469" y="745"/>
                    <a:pt x="563" y="710"/>
                    <a:pt x="638" y="632"/>
                  </a:cubicBezTo>
                  <a:cubicBezTo>
                    <a:pt x="786" y="484"/>
                    <a:pt x="778" y="246"/>
                    <a:pt x="630" y="106"/>
                  </a:cubicBezTo>
                  <a:cubicBezTo>
                    <a:pt x="557" y="33"/>
                    <a:pt x="467" y="1"/>
                    <a:pt x="3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12456200" y="2415825"/>
              <a:ext cx="43625" cy="36750"/>
            </a:xfrm>
            <a:custGeom>
              <a:avLst/>
              <a:gdLst/>
              <a:ahLst/>
              <a:cxnLst/>
              <a:rect l="l" t="t" r="r" b="b"/>
              <a:pathLst>
                <a:path w="1745" h="1470" extrusionOk="0">
                  <a:moveTo>
                    <a:pt x="813" y="0"/>
                  </a:moveTo>
                  <a:cubicBezTo>
                    <a:pt x="760" y="0"/>
                    <a:pt x="705" y="6"/>
                    <a:pt x="649" y="18"/>
                  </a:cubicBezTo>
                  <a:cubicBezTo>
                    <a:pt x="247" y="109"/>
                    <a:pt x="0" y="503"/>
                    <a:pt x="91" y="897"/>
                  </a:cubicBezTo>
                  <a:cubicBezTo>
                    <a:pt x="171" y="1267"/>
                    <a:pt x="487" y="1470"/>
                    <a:pt x="807" y="1470"/>
                  </a:cubicBezTo>
                  <a:cubicBezTo>
                    <a:pt x="1043" y="1470"/>
                    <a:pt x="1281" y="1361"/>
                    <a:pt x="1430" y="1128"/>
                  </a:cubicBezTo>
                  <a:cubicBezTo>
                    <a:pt x="1745" y="625"/>
                    <a:pt x="1362" y="0"/>
                    <a:pt x="81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12461325" y="2418700"/>
              <a:ext cx="22225" cy="18675"/>
            </a:xfrm>
            <a:custGeom>
              <a:avLst/>
              <a:gdLst/>
              <a:ahLst/>
              <a:cxnLst/>
              <a:rect l="l" t="t" r="r" b="b"/>
              <a:pathLst>
                <a:path w="889" h="747" extrusionOk="0">
                  <a:moveTo>
                    <a:pt x="414" y="0"/>
                  </a:moveTo>
                  <a:cubicBezTo>
                    <a:pt x="386" y="0"/>
                    <a:pt x="358" y="3"/>
                    <a:pt x="329" y="10"/>
                  </a:cubicBezTo>
                  <a:cubicBezTo>
                    <a:pt x="132" y="59"/>
                    <a:pt x="1" y="257"/>
                    <a:pt x="50" y="454"/>
                  </a:cubicBezTo>
                  <a:cubicBezTo>
                    <a:pt x="88" y="641"/>
                    <a:pt x="250" y="747"/>
                    <a:pt x="414" y="747"/>
                  </a:cubicBezTo>
                  <a:cubicBezTo>
                    <a:pt x="531" y="747"/>
                    <a:pt x="649" y="693"/>
                    <a:pt x="724" y="577"/>
                  </a:cubicBezTo>
                  <a:cubicBezTo>
                    <a:pt x="888" y="323"/>
                    <a:pt x="692" y="0"/>
                    <a:pt x="4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12450850" y="2465225"/>
              <a:ext cx="41350" cy="36850"/>
            </a:xfrm>
            <a:custGeom>
              <a:avLst/>
              <a:gdLst/>
              <a:ahLst/>
              <a:cxnLst/>
              <a:rect l="l" t="t" r="r" b="b"/>
              <a:pathLst>
                <a:path w="1654" h="1474" extrusionOk="0">
                  <a:moveTo>
                    <a:pt x="828" y="0"/>
                  </a:moveTo>
                  <a:cubicBezTo>
                    <a:pt x="601" y="0"/>
                    <a:pt x="371" y="104"/>
                    <a:pt x="223" y="327"/>
                  </a:cubicBezTo>
                  <a:cubicBezTo>
                    <a:pt x="1" y="672"/>
                    <a:pt x="91" y="1124"/>
                    <a:pt x="428" y="1346"/>
                  </a:cubicBezTo>
                  <a:cubicBezTo>
                    <a:pt x="558" y="1434"/>
                    <a:pt x="698" y="1474"/>
                    <a:pt x="834" y="1474"/>
                  </a:cubicBezTo>
                  <a:cubicBezTo>
                    <a:pt x="1265" y="1474"/>
                    <a:pt x="1654" y="1077"/>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12453525" y="2473125"/>
              <a:ext cx="20800" cy="18675"/>
            </a:xfrm>
            <a:custGeom>
              <a:avLst/>
              <a:gdLst/>
              <a:ahLst/>
              <a:cxnLst/>
              <a:rect l="l" t="t" r="r" b="b"/>
              <a:pathLst>
                <a:path w="832" h="747" extrusionOk="0">
                  <a:moveTo>
                    <a:pt x="418" y="0"/>
                  </a:moveTo>
                  <a:cubicBezTo>
                    <a:pt x="302" y="0"/>
                    <a:pt x="185" y="52"/>
                    <a:pt x="107" y="167"/>
                  </a:cubicBezTo>
                  <a:cubicBezTo>
                    <a:pt x="0" y="339"/>
                    <a:pt x="42" y="569"/>
                    <a:pt x="214" y="685"/>
                  </a:cubicBezTo>
                  <a:cubicBezTo>
                    <a:pt x="279" y="728"/>
                    <a:pt x="348" y="747"/>
                    <a:pt x="416" y="747"/>
                  </a:cubicBezTo>
                  <a:cubicBezTo>
                    <a:pt x="633" y="747"/>
                    <a:pt x="831" y="549"/>
                    <a:pt x="781" y="298"/>
                  </a:cubicBezTo>
                  <a:cubicBezTo>
                    <a:pt x="747" y="109"/>
                    <a:pt x="584"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12447775" y="2517200"/>
              <a:ext cx="41350" cy="36775"/>
            </a:xfrm>
            <a:custGeom>
              <a:avLst/>
              <a:gdLst/>
              <a:ahLst/>
              <a:cxnLst/>
              <a:rect l="l" t="t" r="r" b="b"/>
              <a:pathLst>
                <a:path w="1654" h="1471" extrusionOk="0">
                  <a:moveTo>
                    <a:pt x="828" y="0"/>
                  </a:moveTo>
                  <a:cubicBezTo>
                    <a:pt x="600" y="0"/>
                    <a:pt x="371" y="104"/>
                    <a:pt x="222" y="327"/>
                  </a:cubicBezTo>
                  <a:cubicBezTo>
                    <a:pt x="0" y="672"/>
                    <a:pt x="91" y="1124"/>
                    <a:pt x="428" y="1346"/>
                  </a:cubicBezTo>
                  <a:cubicBezTo>
                    <a:pt x="557" y="1432"/>
                    <a:pt x="696" y="1471"/>
                    <a:pt x="831" y="1471"/>
                  </a:cubicBezTo>
                  <a:cubicBezTo>
                    <a:pt x="1263" y="1471"/>
                    <a:pt x="1654" y="1078"/>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12450225" y="2525100"/>
              <a:ext cx="21000" cy="18675"/>
            </a:xfrm>
            <a:custGeom>
              <a:avLst/>
              <a:gdLst/>
              <a:ahLst/>
              <a:cxnLst/>
              <a:rect l="l" t="t" r="r" b="b"/>
              <a:pathLst>
                <a:path w="840" h="747" extrusionOk="0">
                  <a:moveTo>
                    <a:pt x="424" y="0"/>
                  </a:moveTo>
                  <a:cubicBezTo>
                    <a:pt x="309" y="0"/>
                    <a:pt x="193" y="53"/>
                    <a:pt x="116" y="167"/>
                  </a:cubicBezTo>
                  <a:cubicBezTo>
                    <a:pt x="1" y="339"/>
                    <a:pt x="50" y="570"/>
                    <a:pt x="223" y="685"/>
                  </a:cubicBezTo>
                  <a:cubicBezTo>
                    <a:pt x="287" y="728"/>
                    <a:pt x="357" y="747"/>
                    <a:pt x="425" y="747"/>
                  </a:cubicBezTo>
                  <a:cubicBezTo>
                    <a:pt x="642" y="747"/>
                    <a:pt x="840" y="549"/>
                    <a:pt x="790" y="298"/>
                  </a:cubicBezTo>
                  <a:cubicBezTo>
                    <a:pt x="751" y="109"/>
                    <a:pt x="589" y="0"/>
                    <a:pt x="42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12449200" y="2571225"/>
              <a:ext cx="41425" cy="36775"/>
            </a:xfrm>
            <a:custGeom>
              <a:avLst/>
              <a:gdLst/>
              <a:ahLst/>
              <a:cxnLst/>
              <a:rect l="l" t="t" r="r" b="b"/>
              <a:pathLst>
                <a:path w="1657" h="1471" extrusionOk="0">
                  <a:moveTo>
                    <a:pt x="837" y="0"/>
                  </a:moveTo>
                  <a:cubicBezTo>
                    <a:pt x="609" y="0"/>
                    <a:pt x="380" y="104"/>
                    <a:pt x="231" y="327"/>
                  </a:cubicBezTo>
                  <a:cubicBezTo>
                    <a:pt x="1" y="664"/>
                    <a:pt x="99" y="1116"/>
                    <a:pt x="436" y="1346"/>
                  </a:cubicBezTo>
                  <a:cubicBezTo>
                    <a:pt x="566" y="1432"/>
                    <a:pt x="705" y="1471"/>
                    <a:pt x="839" y="1471"/>
                  </a:cubicBezTo>
                  <a:cubicBezTo>
                    <a:pt x="1269" y="1471"/>
                    <a:pt x="1656" y="1078"/>
                    <a:pt x="1562" y="590"/>
                  </a:cubicBezTo>
                  <a:cubicBezTo>
                    <a:pt x="1485" y="213"/>
                    <a:pt x="1162"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12451875" y="2579050"/>
              <a:ext cx="21000" cy="18650"/>
            </a:xfrm>
            <a:custGeom>
              <a:avLst/>
              <a:gdLst/>
              <a:ahLst/>
              <a:cxnLst/>
              <a:rect l="l" t="t" r="r" b="b"/>
              <a:pathLst>
                <a:path w="840" h="746" extrusionOk="0">
                  <a:moveTo>
                    <a:pt x="424" y="1"/>
                  </a:moveTo>
                  <a:cubicBezTo>
                    <a:pt x="307" y="1"/>
                    <a:pt x="191" y="55"/>
                    <a:pt x="116" y="170"/>
                  </a:cubicBezTo>
                  <a:cubicBezTo>
                    <a:pt x="1" y="335"/>
                    <a:pt x="50" y="565"/>
                    <a:pt x="223" y="680"/>
                  </a:cubicBezTo>
                  <a:cubicBezTo>
                    <a:pt x="288" y="725"/>
                    <a:pt x="359" y="746"/>
                    <a:pt x="427" y="746"/>
                  </a:cubicBezTo>
                  <a:cubicBezTo>
                    <a:pt x="643" y="746"/>
                    <a:pt x="840" y="545"/>
                    <a:pt x="790" y="302"/>
                  </a:cubicBezTo>
                  <a:cubicBezTo>
                    <a:pt x="751" y="109"/>
                    <a:pt x="588" y="1"/>
                    <a:pt x="4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12458250" y="2621150"/>
              <a:ext cx="41550" cy="36775"/>
            </a:xfrm>
            <a:custGeom>
              <a:avLst/>
              <a:gdLst/>
              <a:ahLst/>
              <a:cxnLst/>
              <a:rect l="l" t="t" r="r" b="b"/>
              <a:pathLst>
                <a:path w="1662" h="1471" extrusionOk="0">
                  <a:moveTo>
                    <a:pt x="836" y="0"/>
                  </a:moveTo>
                  <a:cubicBezTo>
                    <a:pt x="609" y="0"/>
                    <a:pt x="379" y="104"/>
                    <a:pt x="231" y="327"/>
                  </a:cubicBezTo>
                  <a:cubicBezTo>
                    <a:pt x="0" y="664"/>
                    <a:pt x="99" y="1124"/>
                    <a:pt x="436" y="1346"/>
                  </a:cubicBezTo>
                  <a:cubicBezTo>
                    <a:pt x="565" y="1432"/>
                    <a:pt x="705" y="1471"/>
                    <a:pt x="840" y="1471"/>
                  </a:cubicBezTo>
                  <a:cubicBezTo>
                    <a:pt x="1271" y="1471"/>
                    <a:pt x="1662" y="1078"/>
                    <a:pt x="1562" y="590"/>
                  </a:cubicBezTo>
                  <a:cubicBezTo>
                    <a:pt x="1484" y="213"/>
                    <a:pt x="1162" y="0"/>
                    <a:pt x="83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12460925" y="2628975"/>
              <a:ext cx="20975" cy="18675"/>
            </a:xfrm>
            <a:custGeom>
              <a:avLst/>
              <a:gdLst/>
              <a:ahLst/>
              <a:cxnLst/>
              <a:rect l="l" t="t" r="r" b="b"/>
              <a:pathLst>
                <a:path w="839" h="747" extrusionOk="0">
                  <a:moveTo>
                    <a:pt x="427" y="1"/>
                  </a:moveTo>
                  <a:cubicBezTo>
                    <a:pt x="311" y="1"/>
                    <a:pt x="194" y="55"/>
                    <a:pt x="115" y="170"/>
                  </a:cubicBezTo>
                  <a:cubicBezTo>
                    <a:pt x="0" y="343"/>
                    <a:pt x="50" y="573"/>
                    <a:pt x="222" y="680"/>
                  </a:cubicBezTo>
                  <a:cubicBezTo>
                    <a:pt x="289" y="726"/>
                    <a:pt x="360" y="747"/>
                    <a:pt x="430" y="747"/>
                  </a:cubicBezTo>
                  <a:cubicBezTo>
                    <a:pt x="645" y="747"/>
                    <a:pt x="839" y="550"/>
                    <a:pt x="789" y="302"/>
                  </a:cubicBezTo>
                  <a:cubicBezTo>
                    <a:pt x="751" y="109"/>
                    <a:pt x="591" y="1"/>
                    <a:pt x="4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12413675" y="2354075"/>
              <a:ext cx="46850" cy="238425"/>
            </a:xfrm>
            <a:custGeom>
              <a:avLst/>
              <a:gdLst/>
              <a:ahLst/>
              <a:cxnLst/>
              <a:rect l="l" t="t" r="r" b="b"/>
              <a:pathLst>
                <a:path w="1874" h="9537" extrusionOk="0">
                  <a:moveTo>
                    <a:pt x="1481" y="1"/>
                  </a:moveTo>
                  <a:cubicBezTo>
                    <a:pt x="1459" y="1"/>
                    <a:pt x="1437" y="12"/>
                    <a:pt x="1430" y="39"/>
                  </a:cubicBezTo>
                  <a:cubicBezTo>
                    <a:pt x="1414" y="89"/>
                    <a:pt x="0" y="5069"/>
                    <a:pt x="1767" y="9506"/>
                  </a:cubicBezTo>
                  <a:cubicBezTo>
                    <a:pt x="1775" y="9523"/>
                    <a:pt x="1792" y="9531"/>
                    <a:pt x="1808" y="9531"/>
                  </a:cubicBezTo>
                  <a:cubicBezTo>
                    <a:pt x="1812" y="9535"/>
                    <a:pt x="1816" y="9537"/>
                    <a:pt x="1820" y="9537"/>
                  </a:cubicBezTo>
                  <a:cubicBezTo>
                    <a:pt x="1825" y="9537"/>
                    <a:pt x="1829" y="9535"/>
                    <a:pt x="1833" y="9531"/>
                  </a:cubicBezTo>
                  <a:cubicBezTo>
                    <a:pt x="1866" y="9523"/>
                    <a:pt x="1874" y="9490"/>
                    <a:pt x="1866" y="9465"/>
                  </a:cubicBezTo>
                  <a:cubicBezTo>
                    <a:pt x="115" y="5060"/>
                    <a:pt x="1520" y="121"/>
                    <a:pt x="1529" y="64"/>
                  </a:cubicBezTo>
                  <a:cubicBezTo>
                    <a:pt x="1543" y="25"/>
                    <a:pt x="1512" y="1"/>
                    <a:pt x="14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12437500" y="2341275"/>
              <a:ext cx="30325" cy="25725"/>
            </a:xfrm>
            <a:custGeom>
              <a:avLst/>
              <a:gdLst/>
              <a:ahLst/>
              <a:cxnLst/>
              <a:rect l="l" t="t" r="r" b="b"/>
              <a:pathLst>
                <a:path w="1213" h="1029" extrusionOk="0">
                  <a:moveTo>
                    <a:pt x="530" y="0"/>
                  </a:moveTo>
                  <a:cubicBezTo>
                    <a:pt x="523" y="0"/>
                    <a:pt x="517" y="0"/>
                    <a:pt x="510" y="1"/>
                  </a:cubicBezTo>
                  <a:cubicBezTo>
                    <a:pt x="222" y="9"/>
                    <a:pt x="0" y="247"/>
                    <a:pt x="17" y="535"/>
                  </a:cubicBezTo>
                  <a:cubicBezTo>
                    <a:pt x="28" y="834"/>
                    <a:pt x="276" y="1029"/>
                    <a:pt x="533" y="1029"/>
                  </a:cubicBezTo>
                  <a:cubicBezTo>
                    <a:pt x="665" y="1029"/>
                    <a:pt x="799" y="978"/>
                    <a:pt x="904" y="864"/>
                  </a:cubicBezTo>
                  <a:cubicBezTo>
                    <a:pt x="1212" y="532"/>
                    <a:pt x="969"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12438725" y="2388275"/>
              <a:ext cx="42550" cy="26850"/>
            </a:xfrm>
            <a:custGeom>
              <a:avLst/>
              <a:gdLst/>
              <a:ahLst/>
              <a:cxnLst/>
              <a:rect l="l" t="t" r="r" b="b"/>
              <a:pathLst>
                <a:path w="1702" h="1074" extrusionOk="0">
                  <a:moveTo>
                    <a:pt x="1649" y="0"/>
                  </a:moveTo>
                  <a:cubicBezTo>
                    <a:pt x="1645" y="0"/>
                    <a:pt x="1640" y="1"/>
                    <a:pt x="1636" y="3"/>
                  </a:cubicBezTo>
                  <a:cubicBezTo>
                    <a:pt x="1587" y="11"/>
                    <a:pt x="477" y="233"/>
                    <a:pt x="9" y="997"/>
                  </a:cubicBezTo>
                  <a:cubicBezTo>
                    <a:pt x="1" y="1022"/>
                    <a:pt x="9" y="1046"/>
                    <a:pt x="34" y="1063"/>
                  </a:cubicBezTo>
                  <a:cubicBezTo>
                    <a:pt x="34" y="1071"/>
                    <a:pt x="42" y="1071"/>
                    <a:pt x="50" y="1071"/>
                  </a:cubicBezTo>
                  <a:cubicBezTo>
                    <a:pt x="53" y="1072"/>
                    <a:pt x="56" y="1073"/>
                    <a:pt x="60" y="1073"/>
                  </a:cubicBezTo>
                  <a:cubicBezTo>
                    <a:pt x="75" y="1073"/>
                    <a:pt x="93" y="1060"/>
                    <a:pt x="99" y="1046"/>
                  </a:cubicBezTo>
                  <a:cubicBezTo>
                    <a:pt x="543" y="331"/>
                    <a:pt x="1644" y="101"/>
                    <a:pt x="1653" y="101"/>
                  </a:cubicBezTo>
                  <a:cubicBezTo>
                    <a:pt x="1677" y="93"/>
                    <a:pt x="1702" y="68"/>
                    <a:pt x="1694" y="44"/>
                  </a:cubicBezTo>
                  <a:cubicBezTo>
                    <a:pt x="1687" y="16"/>
                    <a:pt x="1669"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12466675" y="2376600"/>
              <a:ext cx="30325" cy="25775"/>
            </a:xfrm>
            <a:custGeom>
              <a:avLst/>
              <a:gdLst/>
              <a:ahLst/>
              <a:cxnLst/>
              <a:rect l="l" t="t" r="r" b="b"/>
              <a:pathLst>
                <a:path w="1213" h="1031" extrusionOk="0">
                  <a:moveTo>
                    <a:pt x="530" y="1"/>
                  </a:moveTo>
                  <a:cubicBezTo>
                    <a:pt x="523" y="1"/>
                    <a:pt x="517" y="1"/>
                    <a:pt x="510" y="1"/>
                  </a:cubicBezTo>
                  <a:cubicBezTo>
                    <a:pt x="222" y="18"/>
                    <a:pt x="0" y="256"/>
                    <a:pt x="9" y="535"/>
                  </a:cubicBezTo>
                  <a:cubicBezTo>
                    <a:pt x="19" y="838"/>
                    <a:pt x="269" y="1031"/>
                    <a:pt x="527" y="1031"/>
                  </a:cubicBezTo>
                  <a:cubicBezTo>
                    <a:pt x="661" y="1031"/>
                    <a:pt x="798" y="979"/>
                    <a:pt x="904" y="864"/>
                  </a:cubicBezTo>
                  <a:cubicBezTo>
                    <a:pt x="1212" y="540"/>
                    <a:pt x="969"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12435850" y="2436575"/>
              <a:ext cx="42550" cy="26975"/>
            </a:xfrm>
            <a:custGeom>
              <a:avLst/>
              <a:gdLst/>
              <a:ahLst/>
              <a:cxnLst/>
              <a:rect l="l" t="t" r="r" b="b"/>
              <a:pathLst>
                <a:path w="1702" h="1079" extrusionOk="0">
                  <a:moveTo>
                    <a:pt x="1649" y="0"/>
                  </a:moveTo>
                  <a:cubicBezTo>
                    <a:pt x="1645" y="0"/>
                    <a:pt x="1640" y="1"/>
                    <a:pt x="1636" y="2"/>
                  </a:cubicBezTo>
                  <a:cubicBezTo>
                    <a:pt x="1595" y="10"/>
                    <a:pt x="486" y="232"/>
                    <a:pt x="17" y="996"/>
                  </a:cubicBezTo>
                  <a:cubicBezTo>
                    <a:pt x="1" y="1021"/>
                    <a:pt x="9" y="1054"/>
                    <a:pt x="34" y="1070"/>
                  </a:cubicBezTo>
                  <a:cubicBezTo>
                    <a:pt x="42" y="1070"/>
                    <a:pt x="42" y="1070"/>
                    <a:pt x="50" y="1078"/>
                  </a:cubicBezTo>
                  <a:cubicBezTo>
                    <a:pt x="75" y="1078"/>
                    <a:pt x="91" y="1070"/>
                    <a:pt x="108" y="1054"/>
                  </a:cubicBezTo>
                  <a:cubicBezTo>
                    <a:pt x="551" y="330"/>
                    <a:pt x="1644" y="109"/>
                    <a:pt x="1661" y="100"/>
                  </a:cubicBezTo>
                  <a:cubicBezTo>
                    <a:pt x="1685" y="100"/>
                    <a:pt x="1702" y="67"/>
                    <a:pt x="1702" y="43"/>
                  </a:cubicBezTo>
                  <a:cubicBezTo>
                    <a:pt x="1695" y="21"/>
                    <a:pt x="1675"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12464000" y="2424875"/>
              <a:ext cx="30100" cy="25750"/>
            </a:xfrm>
            <a:custGeom>
              <a:avLst/>
              <a:gdLst/>
              <a:ahLst/>
              <a:cxnLst/>
              <a:rect l="l" t="t" r="r" b="b"/>
              <a:pathLst>
                <a:path w="1204" h="1030" extrusionOk="0">
                  <a:moveTo>
                    <a:pt x="522" y="1"/>
                  </a:moveTo>
                  <a:cubicBezTo>
                    <a:pt x="515" y="1"/>
                    <a:pt x="509" y="1"/>
                    <a:pt x="502" y="1"/>
                  </a:cubicBezTo>
                  <a:cubicBezTo>
                    <a:pt x="222" y="10"/>
                    <a:pt x="1" y="248"/>
                    <a:pt x="9" y="535"/>
                  </a:cubicBezTo>
                  <a:cubicBezTo>
                    <a:pt x="20" y="834"/>
                    <a:pt x="268" y="1029"/>
                    <a:pt x="525" y="1029"/>
                  </a:cubicBezTo>
                  <a:cubicBezTo>
                    <a:pt x="657" y="1029"/>
                    <a:pt x="791" y="978"/>
                    <a:pt x="896" y="864"/>
                  </a:cubicBezTo>
                  <a:cubicBezTo>
                    <a:pt x="1204" y="532"/>
                    <a:pt x="969" y="1"/>
                    <a:pt x="52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12438925" y="2487100"/>
              <a:ext cx="43075" cy="26850"/>
            </a:xfrm>
            <a:custGeom>
              <a:avLst/>
              <a:gdLst/>
              <a:ahLst/>
              <a:cxnLst/>
              <a:rect l="l" t="t" r="r" b="b"/>
              <a:pathLst>
                <a:path w="1723" h="1074" extrusionOk="0">
                  <a:moveTo>
                    <a:pt x="1658" y="1"/>
                  </a:moveTo>
                  <a:cubicBezTo>
                    <a:pt x="1654" y="1"/>
                    <a:pt x="1649" y="1"/>
                    <a:pt x="1645" y="2"/>
                  </a:cubicBezTo>
                  <a:cubicBezTo>
                    <a:pt x="1595" y="10"/>
                    <a:pt x="486" y="232"/>
                    <a:pt x="17" y="997"/>
                  </a:cubicBezTo>
                  <a:cubicBezTo>
                    <a:pt x="1" y="1021"/>
                    <a:pt x="9" y="1046"/>
                    <a:pt x="34" y="1062"/>
                  </a:cubicBezTo>
                  <a:cubicBezTo>
                    <a:pt x="42" y="1071"/>
                    <a:pt x="50" y="1071"/>
                    <a:pt x="59" y="1071"/>
                  </a:cubicBezTo>
                  <a:cubicBezTo>
                    <a:pt x="63" y="1073"/>
                    <a:pt x="67" y="1074"/>
                    <a:pt x="72" y="1074"/>
                  </a:cubicBezTo>
                  <a:cubicBezTo>
                    <a:pt x="86" y="1074"/>
                    <a:pt x="102" y="1064"/>
                    <a:pt x="108" y="1046"/>
                  </a:cubicBezTo>
                  <a:cubicBezTo>
                    <a:pt x="552" y="331"/>
                    <a:pt x="1653" y="101"/>
                    <a:pt x="1661" y="101"/>
                  </a:cubicBezTo>
                  <a:cubicBezTo>
                    <a:pt x="1722" y="93"/>
                    <a:pt x="1712" y="1"/>
                    <a:pt x="16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12467075" y="2475625"/>
              <a:ext cx="30125" cy="25625"/>
            </a:xfrm>
            <a:custGeom>
              <a:avLst/>
              <a:gdLst/>
              <a:ahLst/>
              <a:cxnLst/>
              <a:rect l="l" t="t" r="r" b="b"/>
              <a:pathLst>
                <a:path w="1205" h="1025" extrusionOk="0">
                  <a:moveTo>
                    <a:pt x="530" y="1"/>
                  </a:moveTo>
                  <a:cubicBezTo>
                    <a:pt x="524" y="1"/>
                    <a:pt x="517" y="1"/>
                    <a:pt x="510" y="1"/>
                  </a:cubicBezTo>
                  <a:cubicBezTo>
                    <a:pt x="223" y="9"/>
                    <a:pt x="1" y="248"/>
                    <a:pt x="9" y="527"/>
                  </a:cubicBezTo>
                  <a:cubicBezTo>
                    <a:pt x="20" y="832"/>
                    <a:pt x="269" y="1025"/>
                    <a:pt x="527" y="1025"/>
                  </a:cubicBezTo>
                  <a:cubicBezTo>
                    <a:pt x="658" y="1025"/>
                    <a:pt x="791" y="975"/>
                    <a:pt x="897" y="864"/>
                  </a:cubicBezTo>
                  <a:cubicBezTo>
                    <a:pt x="1204" y="532"/>
                    <a:pt x="970"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12401475" y="2378000"/>
              <a:ext cx="40575" cy="30900"/>
            </a:xfrm>
            <a:custGeom>
              <a:avLst/>
              <a:gdLst/>
              <a:ahLst/>
              <a:cxnLst/>
              <a:rect l="l" t="t" r="r" b="b"/>
              <a:pathLst>
                <a:path w="1623" h="1236" extrusionOk="0">
                  <a:moveTo>
                    <a:pt x="79" y="1"/>
                  </a:moveTo>
                  <a:cubicBezTo>
                    <a:pt x="24" y="1"/>
                    <a:pt x="1" y="87"/>
                    <a:pt x="69" y="109"/>
                  </a:cubicBezTo>
                  <a:cubicBezTo>
                    <a:pt x="77" y="109"/>
                    <a:pt x="1146" y="446"/>
                    <a:pt x="1515" y="1211"/>
                  </a:cubicBezTo>
                  <a:cubicBezTo>
                    <a:pt x="1524" y="1219"/>
                    <a:pt x="1532" y="1227"/>
                    <a:pt x="1548" y="1235"/>
                  </a:cubicBezTo>
                  <a:lnTo>
                    <a:pt x="1581" y="1235"/>
                  </a:lnTo>
                  <a:cubicBezTo>
                    <a:pt x="1606" y="1219"/>
                    <a:pt x="1622" y="1186"/>
                    <a:pt x="1606" y="1161"/>
                  </a:cubicBezTo>
                  <a:cubicBezTo>
                    <a:pt x="1220" y="356"/>
                    <a:pt x="143" y="19"/>
                    <a:pt x="94"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12386750" y="2366400"/>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6"/>
                    <a:pt x="1184" y="590"/>
                  </a:cubicBezTo>
                  <a:cubicBezTo>
                    <a:pt x="1217" y="302"/>
                    <a:pt x="1028" y="48"/>
                    <a:pt x="740"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12398475" y="2426275"/>
              <a:ext cx="39875" cy="30900"/>
            </a:xfrm>
            <a:custGeom>
              <a:avLst/>
              <a:gdLst/>
              <a:ahLst/>
              <a:cxnLst/>
              <a:rect l="l" t="t" r="r" b="b"/>
              <a:pathLst>
                <a:path w="1595" h="1236" extrusionOk="0">
                  <a:moveTo>
                    <a:pt x="53" y="1"/>
                  </a:moveTo>
                  <a:cubicBezTo>
                    <a:pt x="33" y="1"/>
                    <a:pt x="15" y="17"/>
                    <a:pt x="8" y="44"/>
                  </a:cubicBezTo>
                  <a:cubicBezTo>
                    <a:pt x="0" y="69"/>
                    <a:pt x="8" y="93"/>
                    <a:pt x="41" y="101"/>
                  </a:cubicBezTo>
                  <a:cubicBezTo>
                    <a:pt x="49" y="101"/>
                    <a:pt x="1118" y="447"/>
                    <a:pt x="1488" y="1211"/>
                  </a:cubicBezTo>
                  <a:cubicBezTo>
                    <a:pt x="1496" y="1219"/>
                    <a:pt x="1504" y="1227"/>
                    <a:pt x="1520" y="1235"/>
                  </a:cubicBezTo>
                  <a:lnTo>
                    <a:pt x="1553" y="1235"/>
                  </a:lnTo>
                  <a:cubicBezTo>
                    <a:pt x="1578" y="1219"/>
                    <a:pt x="1594" y="1186"/>
                    <a:pt x="1578" y="1162"/>
                  </a:cubicBezTo>
                  <a:cubicBezTo>
                    <a:pt x="1192" y="356"/>
                    <a:pt x="115" y="19"/>
                    <a:pt x="66" y="3"/>
                  </a:cubicBezTo>
                  <a:cubicBezTo>
                    <a:pt x="62" y="1"/>
                    <a:pt x="57" y="1"/>
                    <a:pt x="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12383050" y="2414675"/>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7"/>
                    <a:pt x="1184" y="590"/>
                  </a:cubicBezTo>
                  <a:cubicBezTo>
                    <a:pt x="1217" y="302"/>
                    <a:pt x="1020" y="48"/>
                    <a:pt x="740" y="7"/>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12400525" y="2474150"/>
              <a:ext cx="39875" cy="30850"/>
            </a:xfrm>
            <a:custGeom>
              <a:avLst/>
              <a:gdLst/>
              <a:ahLst/>
              <a:cxnLst/>
              <a:rect l="l" t="t" r="r" b="b"/>
              <a:pathLst>
                <a:path w="1595" h="1234" extrusionOk="0">
                  <a:moveTo>
                    <a:pt x="58" y="0"/>
                  </a:moveTo>
                  <a:cubicBezTo>
                    <a:pt x="33" y="0"/>
                    <a:pt x="15" y="15"/>
                    <a:pt x="8" y="35"/>
                  </a:cubicBezTo>
                  <a:cubicBezTo>
                    <a:pt x="0" y="68"/>
                    <a:pt x="17" y="93"/>
                    <a:pt x="41" y="101"/>
                  </a:cubicBezTo>
                  <a:cubicBezTo>
                    <a:pt x="50" y="101"/>
                    <a:pt x="1118" y="446"/>
                    <a:pt x="1488" y="1211"/>
                  </a:cubicBezTo>
                  <a:cubicBezTo>
                    <a:pt x="1496" y="1219"/>
                    <a:pt x="1512" y="1227"/>
                    <a:pt x="1521" y="1227"/>
                  </a:cubicBezTo>
                  <a:cubicBezTo>
                    <a:pt x="1529" y="1231"/>
                    <a:pt x="1535" y="1233"/>
                    <a:pt x="1540" y="1233"/>
                  </a:cubicBezTo>
                  <a:cubicBezTo>
                    <a:pt x="1545" y="1233"/>
                    <a:pt x="1549" y="1231"/>
                    <a:pt x="1553" y="1227"/>
                  </a:cubicBezTo>
                  <a:cubicBezTo>
                    <a:pt x="1578" y="1219"/>
                    <a:pt x="1595" y="1186"/>
                    <a:pt x="1578" y="1161"/>
                  </a:cubicBezTo>
                  <a:cubicBezTo>
                    <a:pt x="1192" y="356"/>
                    <a:pt x="115" y="19"/>
                    <a:pt x="74" y="3"/>
                  </a:cubicBezTo>
                  <a:cubicBezTo>
                    <a:pt x="68" y="1"/>
                    <a:pt x="6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12385100" y="2462550"/>
              <a:ext cx="30450" cy="25675"/>
            </a:xfrm>
            <a:custGeom>
              <a:avLst/>
              <a:gdLst/>
              <a:ahLst/>
              <a:cxnLst/>
              <a:rect l="l" t="t" r="r" b="b"/>
              <a:pathLst>
                <a:path w="1218" h="1027" extrusionOk="0">
                  <a:moveTo>
                    <a:pt x="663" y="1"/>
                  </a:moveTo>
                  <a:cubicBezTo>
                    <a:pt x="255" y="1"/>
                    <a:pt x="1" y="479"/>
                    <a:pt x="264" y="820"/>
                  </a:cubicBezTo>
                  <a:cubicBezTo>
                    <a:pt x="368" y="962"/>
                    <a:pt x="518" y="1026"/>
                    <a:pt x="667" y="1026"/>
                  </a:cubicBezTo>
                  <a:cubicBezTo>
                    <a:pt x="907" y="1026"/>
                    <a:pt x="1144" y="860"/>
                    <a:pt x="1184" y="582"/>
                  </a:cubicBezTo>
                  <a:cubicBezTo>
                    <a:pt x="1217" y="302"/>
                    <a:pt x="1028" y="39"/>
                    <a:pt x="741"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11397325" y="2308975"/>
              <a:ext cx="46875" cy="238400"/>
            </a:xfrm>
            <a:custGeom>
              <a:avLst/>
              <a:gdLst/>
              <a:ahLst/>
              <a:cxnLst/>
              <a:rect l="l" t="t" r="r" b="b"/>
              <a:pathLst>
                <a:path w="1875" h="9536" extrusionOk="0">
                  <a:moveTo>
                    <a:pt x="1480" y="0"/>
                  </a:moveTo>
                  <a:cubicBezTo>
                    <a:pt x="1455" y="0"/>
                    <a:pt x="1437" y="15"/>
                    <a:pt x="1431" y="35"/>
                  </a:cubicBezTo>
                  <a:cubicBezTo>
                    <a:pt x="1414" y="85"/>
                    <a:pt x="1" y="5065"/>
                    <a:pt x="1767" y="9502"/>
                  </a:cubicBezTo>
                  <a:cubicBezTo>
                    <a:pt x="1776" y="9519"/>
                    <a:pt x="1784" y="9527"/>
                    <a:pt x="1800" y="9535"/>
                  </a:cubicBezTo>
                  <a:lnTo>
                    <a:pt x="1833" y="9535"/>
                  </a:lnTo>
                  <a:cubicBezTo>
                    <a:pt x="1858" y="9527"/>
                    <a:pt x="1874" y="9494"/>
                    <a:pt x="1858" y="9469"/>
                  </a:cubicBezTo>
                  <a:cubicBezTo>
                    <a:pt x="116" y="5065"/>
                    <a:pt x="1513" y="118"/>
                    <a:pt x="1529" y="68"/>
                  </a:cubicBezTo>
                  <a:cubicBezTo>
                    <a:pt x="1537" y="35"/>
                    <a:pt x="1521" y="11"/>
                    <a:pt x="1496" y="2"/>
                  </a:cubicBezTo>
                  <a:cubicBezTo>
                    <a:pt x="1490" y="1"/>
                    <a:pt x="1485" y="0"/>
                    <a:pt x="14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11421150" y="2296075"/>
              <a:ext cx="30125" cy="25775"/>
            </a:xfrm>
            <a:custGeom>
              <a:avLst/>
              <a:gdLst/>
              <a:ahLst/>
              <a:cxnLst/>
              <a:rect l="l" t="t" r="r" b="b"/>
              <a:pathLst>
                <a:path w="1205" h="1031" extrusionOk="0">
                  <a:moveTo>
                    <a:pt x="523" y="0"/>
                  </a:moveTo>
                  <a:cubicBezTo>
                    <a:pt x="516" y="0"/>
                    <a:pt x="509" y="0"/>
                    <a:pt x="502" y="1"/>
                  </a:cubicBezTo>
                  <a:cubicBezTo>
                    <a:pt x="223" y="9"/>
                    <a:pt x="1" y="255"/>
                    <a:pt x="9" y="535"/>
                  </a:cubicBezTo>
                  <a:cubicBezTo>
                    <a:pt x="20" y="838"/>
                    <a:pt x="266" y="1030"/>
                    <a:pt x="522" y="1030"/>
                  </a:cubicBezTo>
                  <a:cubicBezTo>
                    <a:pt x="655" y="1030"/>
                    <a:pt x="790" y="979"/>
                    <a:pt x="897" y="864"/>
                  </a:cubicBezTo>
                  <a:cubicBezTo>
                    <a:pt x="1204" y="532"/>
                    <a:pt x="970" y="0"/>
                    <a:pt x="52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11422200" y="2343125"/>
              <a:ext cx="43100" cy="26950"/>
            </a:xfrm>
            <a:custGeom>
              <a:avLst/>
              <a:gdLst/>
              <a:ahLst/>
              <a:cxnLst/>
              <a:rect l="l" t="t" r="r" b="b"/>
              <a:pathLst>
                <a:path w="1724" h="1078" extrusionOk="0">
                  <a:moveTo>
                    <a:pt x="1643" y="0"/>
                  </a:moveTo>
                  <a:cubicBezTo>
                    <a:pt x="1641" y="0"/>
                    <a:pt x="1638" y="0"/>
                    <a:pt x="1635" y="1"/>
                  </a:cubicBezTo>
                  <a:cubicBezTo>
                    <a:pt x="1594" y="9"/>
                    <a:pt x="485" y="231"/>
                    <a:pt x="16" y="995"/>
                  </a:cubicBezTo>
                  <a:cubicBezTo>
                    <a:pt x="0" y="1020"/>
                    <a:pt x="8" y="1052"/>
                    <a:pt x="33" y="1069"/>
                  </a:cubicBezTo>
                  <a:cubicBezTo>
                    <a:pt x="41" y="1069"/>
                    <a:pt x="41" y="1069"/>
                    <a:pt x="49" y="1077"/>
                  </a:cubicBezTo>
                  <a:cubicBezTo>
                    <a:pt x="74" y="1077"/>
                    <a:pt x="90" y="1069"/>
                    <a:pt x="107" y="1052"/>
                  </a:cubicBezTo>
                  <a:cubicBezTo>
                    <a:pt x="551" y="329"/>
                    <a:pt x="1644" y="107"/>
                    <a:pt x="1660" y="107"/>
                  </a:cubicBezTo>
                  <a:cubicBezTo>
                    <a:pt x="1723" y="92"/>
                    <a:pt x="1703" y="0"/>
                    <a:pt x="1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11450325" y="2331625"/>
              <a:ext cx="30325" cy="25725"/>
            </a:xfrm>
            <a:custGeom>
              <a:avLst/>
              <a:gdLst/>
              <a:ahLst/>
              <a:cxnLst/>
              <a:rect l="l" t="t" r="r" b="b"/>
              <a:pathLst>
                <a:path w="1213" h="1029" extrusionOk="0">
                  <a:moveTo>
                    <a:pt x="530" y="0"/>
                  </a:moveTo>
                  <a:cubicBezTo>
                    <a:pt x="524" y="0"/>
                    <a:pt x="517" y="0"/>
                    <a:pt x="510" y="0"/>
                  </a:cubicBezTo>
                  <a:cubicBezTo>
                    <a:pt x="223" y="9"/>
                    <a:pt x="1" y="247"/>
                    <a:pt x="17" y="535"/>
                  </a:cubicBezTo>
                  <a:cubicBezTo>
                    <a:pt x="28" y="834"/>
                    <a:pt x="276" y="1028"/>
                    <a:pt x="534" y="1028"/>
                  </a:cubicBezTo>
                  <a:cubicBezTo>
                    <a:pt x="665" y="1028"/>
                    <a:pt x="799" y="977"/>
                    <a:pt x="905" y="863"/>
                  </a:cubicBezTo>
                  <a:cubicBezTo>
                    <a:pt x="1212" y="531"/>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11419525" y="2391350"/>
              <a:ext cx="43025" cy="26875"/>
            </a:xfrm>
            <a:custGeom>
              <a:avLst/>
              <a:gdLst/>
              <a:ahLst/>
              <a:cxnLst/>
              <a:rect l="l" t="t" r="r" b="b"/>
              <a:pathLst>
                <a:path w="1721" h="1075" extrusionOk="0">
                  <a:moveTo>
                    <a:pt x="1650" y="1"/>
                  </a:moveTo>
                  <a:cubicBezTo>
                    <a:pt x="1645" y="1"/>
                    <a:pt x="1641" y="2"/>
                    <a:pt x="1636" y="3"/>
                  </a:cubicBezTo>
                  <a:cubicBezTo>
                    <a:pt x="1586" y="11"/>
                    <a:pt x="485" y="233"/>
                    <a:pt x="17" y="997"/>
                  </a:cubicBezTo>
                  <a:cubicBezTo>
                    <a:pt x="0" y="1022"/>
                    <a:pt x="8" y="1046"/>
                    <a:pt x="33" y="1063"/>
                  </a:cubicBezTo>
                  <a:lnTo>
                    <a:pt x="49" y="1071"/>
                  </a:lnTo>
                  <a:cubicBezTo>
                    <a:pt x="54" y="1073"/>
                    <a:pt x="58" y="1074"/>
                    <a:pt x="63" y="1074"/>
                  </a:cubicBezTo>
                  <a:cubicBezTo>
                    <a:pt x="77" y="1074"/>
                    <a:pt x="93" y="1065"/>
                    <a:pt x="99" y="1046"/>
                  </a:cubicBezTo>
                  <a:cubicBezTo>
                    <a:pt x="543" y="331"/>
                    <a:pt x="1644" y="101"/>
                    <a:pt x="1652" y="101"/>
                  </a:cubicBezTo>
                  <a:cubicBezTo>
                    <a:pt x="1720" y="86"/>
                    <a:pt x="1704" y="1"/>
                    <a:pt x="1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11447450" y="2379900"/>
              <a:ext cx="30325" cy="25625"/>
            </a:xfrm>
            <a:custGeom>
              <a:avLst/>
              <a:gdLst/>
              <a:ahLst/>
              <a:cxnLst/>
              <a:rect l="l" t="t" r="r" b="b"/>
              <a:pathLst>
                <a:path w="1213" h="1025" extrusionOk="0">
                  <a:moveTo>
                    <a:pt x="530" y="0"/>
                  </a:moveTo>
                  <a:cubicBezTo>
                    <a:pt x="524" y="0"/>
                    <a:pt x="517" y="0"/>
                    <a:pt x="510" y="1"/>
                  </a:cubicBezTo>
                  <a:cubicBezTo>
                    <a:pt x="223" y="9"/>
                    <a:pt x="1" y="247"/>
                    <a:pt x="17" y="527"/>
                  </a:cubicBezTo>
                  <a:cubicBezTo>
                    <a:pt x="28" y="831"/>
                    <a:pt x="277" y="1024"/>
                    <a:pt x="535" y="1024"/>
                  </a:cubicBezTo>
                  <a:cubicBezTo>
                    <a:pt x="666" y="1024"/>
                    <a:pt x="799" y="974"/>
                    <a:pt x="905" y="863"/>
                  </a:cubicBezTo>
                  <a:cubicBezTo>
                    <a:pt x="1212" y="532"/>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11422600" y="2441925"/>
              <a:ext cx="43100" cy="26950"/>
            </a:xfrm>
            <a:custGeom>
              <a:avLst/>
              <a:gdLst/>
              <a:ahLst/>
              <a:cxnLst/>
              <a:rect l="l" t="t" r="r" b="b"/>
              <a:pathLst>
                <a:path w="1724" h="1078" extrusionOk="0">
                  <a:moveTo>
                    <a:pt x="1643" y="1"/>
                  </a:moveTo>
                  <a:cubicBezTo>
                    <a:pt x="1641" y="1"/>
                    <a:pt x="1638" y="1"/>
                    <a:pt x="1636" y="1"/>
                  </a:cubicBezTo>
                  <a:cubicBezTo>
                    <a:pt x="1586" y="10"/>
                    <a:pt x="485" y="240"/>
                    <a:pt x="17" y="996"/>
                  </a:cubicBezTo>
                  <a:cubicBezTo>
                    <a:pt x="0" y="1020"/>
                    <a:pt x="9" y="1053"/>
                    <a:pt x="33" y="1070"/>
                  </a:cubicBezTo>
                  <a:cubicBezTo>
                    <a:pt x="42" y="1070"/>
                    <a:pt x="42" y="1078"/>
                    <a:pt x="50" y="1078"/>
                  </a:cubicBezTo>
                  <a:cubicBezTo>
                    <a:pt x="74" y="1078"/>
                    <a:pt x="91" y="1070"/>
                    <a:pt x="107" y="1053"/>
                  </a:cubicBezTo>
                  <a:cubicBezTo>
                    <a:pt x="551" y="330"/>
                    <a:pt x="1644" y="108"/>
                    <a:pt x="1652" y="108"/>
                  </a:cubicBezTo>
                  <a:cubicBezTo>
                    <a:pt x="1723" y="92"/>
                    <a:pt x="1703" y="1"/>
                    <a:pt x="16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11450550" y="2430425"/>
              <a:ext cx="30300" cy="25750"/>
            </a:xfrm>
            <a:custGeom>
              <a:avLst/>
              <a:gdLst/>
              <a:ahLst/>
              <a:cxnLst/>
              <a:rect l="l" t="t" r="r" b="b"/>
              <a:pathLst>
                <a:path w="1212" h="1030" extrusionOk="0">
                  <a:moveTo>
                    <a:pt x="530" y="1"/>
                  </a:moveTo>
                  <a:cubicBezTo>
                    <a:pt x="523" y="1"/>
                    <a:pt x="516" y="1"/>
                    <a:pt x="510" y="1"/>
                  </a:cubicBezTo>
                  <a:cubicBezTo>
                    <a:pt x="230" y="9"/>
                    <a:pt x="0" y="248"/>
                    <a:pt x="16" y="535"/>
                  </a:cubicBezTo>
                  <a:cubicBezTo>
                    <a:pt x="27" y="834"/>
                    <a:pt x="276" y="1029"/>
                    <a:pt x="533" y="1029"/>
                  </a:cubicBezTo>
                  <a:cubicBezTo>
                    <a:pt x="664" y="1029"/>
                    <a:pt x="798" y="978"/>
                    <a:pt x="904" y="864"/>
                  </a:cubicBezTo>
                  <a:cubicBezTo>
                    <a:pt x="1212" y="532"/>
                    <a:pt x="977"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11385625" y="2333000"/>
              <a:ext cx="39875" cy="30700"/>
            </a:xfrm>
            <a:custGeom>
              <a:avLst/>
              <a:gdLst/>
              <a:ahLst/>
              <a:cxnLst/>
              <a:rect l="l" t="t" r="r" b="b"/>
              <a:pathLst>
                <a:path w="1595" h="1228" extrusionOk="0">
                  <a:moveTo>
                    <a:pt x="60" y="1"/>
                  </a:moveTo>
                  <a:cubicBezTo>
                    <a:pt x="39" y="1"/>
                    <a:pt x="15" y="16"/>
                    <a:pt x="8" y="36"/>
                  </a:cubicBezTo>
                  <a:cubicBezTo>
                    <a:pt x="0" y="60"/>
                    <a:pt x="17" y="93"/>
                    <a:pt x="41" y="102"/>
                  </a:cubicBezTo>
                  <a:cubicBezTo>
                    <a:pt x="50" y="102"/>
                    <a:pt x="1126" y="438"/>
                    <a:pt x="1488" y="1203"/>
                  </a:cubicBezTo>
                  <a:cubicBezTo>
                    <a:pt x="1496" y="1219"/>
                    <a:pt x="1512" y="1227"/>
                    <a:pt x="1529" y="1227"/>
                  </a:cubicBezTo>
                  <a:lnTo>
                    <a:pt x="1562" y="1227"/>
                  </a:lnTo>
                  <a:cubicBezTo>
                    <a:pt x="1586" y="1211"/>
                    <a:pt x="1594" y="1186"/>
                    <a:pt x="1586" y="1162"/>
                  </a:cubicBezTo>
                  <a:cubicBezTo>
                    <a:pt x="1192" y="356"/>
                    <a:pt x="123" y="11"/>
                    <a:pt x="74" y="3"/>
                  </a:cubicBezTo>
                  <a:cubicBezTo>
                    <a:pt x="70" y="1"/>
                    <a:pt x="65"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11370350" y="2321250"/>
              <a:ext cx="30500" cy="25750"/>
            </a:xfrm>
            <a:custGeom>
              <a:avLst/>
              <a:gdLst/>
              <a:ahLst/>
              <a:cxnLst/>
              <a:rect l="l" t="t" r="r" b="b"/>
              <a:pathLst>
                <a:path w="1220" h="1030" extrusionOk="0">
                  <a:moveTo>
                    <a:pt x="673" y="0"/>
                  </a:moveTo>
                  <a:cubicBezTo>
                    <a:pt x="260" y="0"/>
                    <a:pt x="1" y="476"/>
                    <a:pt x="258" y="826"/>
                  </a:cubicBezTo>
                  <a:cubicBezTo>
                    <a:pt x="365" y="965"/>
                    <a:pt x="517" y="1029"/>
                    <a:pt x="666" y="1029"/>
                  </a:cubicBezTo>
                  <a:cubicBezTo>
                    <a:pt x="904"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11381425" y="2381300"/>
              <a:ext cx="40375" cy="30875"/>
            </a:xfrm>
            <a:custGeom>
              <a:avLst/>
              <a:gdLst/>
              <a:ahLst/>
              <a:cxnLst/>
              <a:rect l="l" t="t" r="r" b="b"/>
              <a:pathLst>
                <a:path w="1615" h="1235" extrusionOk="0">
                  <a:moveTo>
                    <a:pt x="80" y="0"/>
                  </a:moveTo>
                  <a:cubicBezTo>
                    <a:pt x="24" y="0"/>
                    <a:pt x="1" y="86"/>
                    <a:pt x="61" y="109"/>
                  </a:cubicBezTo>
                  <a:cubicBezTo>
                    <a:pt x="70" y="109"/>
                    <a:pt x="1146" y="446"/>
                    <a:pt x="1508" y="1210"/>
                  </a:cubicBezTo>
                  <a:cubicBezTo>
                    <a:pt x="1516" y="1218"/>
                    <a:pt x="1532" y="1227"/>
                    <a:pt x="1549" y="1235"/>
                  </a:cubicBezTo>
                  <a:lnTo>
                    <a:pt x="1582" y="1235"/>
                  </a:lnTo>
                  <a:cubicBezTo>
                    <a:pt x="1606" y="1218"/>
                    <a:pt x="1615" y="1185"/>
                    <a:pt x="1606" y="1161"/>
                  </a:cubicBezTo>
                  <a:cubicBezTo>
                    <a:pt x="1212" y="355"/>
                    <a:pt x="135" y="19"/>
                    <a:pt x="94" y="2"/>
                  </a:cubicBezTo>
                  <a:cubicBezTo>
                    <a:pt x="89" y="1"/>
                    <a:pt x="84" y="0"/>
                    <a:pt x="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11366650" y="2369525"/>
              <a:ext cx="30500" cy="25750"/>
            </a:xfrm>
            <a:custGeom>
              <a:avLst/>
              <a:gdLst/>
              <a:ahLst/>
              <a:cxnLst/>
              <a:rect l="l" t="t" r="r" b="b"/>
              <a:pathLst>
                <a:path w="1220" h="1030" extrusionOk="0">
                  <a:moveTo>
                    <a:pt x="673" y="0"/>
                  </a:moveTo>
                  <a:cubicBezTo>
                    <a:pt x="261" y="0"/>
                    <a:pt x="1" y="476"/>
                    <a:pt x="258" y="826"/>
                  </a:cubicBezTo>
                  <a:cubicBezTo>
                    <a:pt x="365" y="966"/>
                    <a:pt x="517" y="1029"/>
                    <a:pt x="666" y="1029"/>
                  </a:cubicBezTo>
                  <a:cubicBezTo>
                    <a:pt x="905"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11383975" y="2429125"/>
              <a:ext cx="39875" cy="30725"/>
            </a:xfrm>
            <a:custGeom>
              <a:avLst/>
              <a:gdLst/>
              <a:ahLst/>
              <a:cxnLst/>
              <a:rect l="l" t="t" r="r" b="b"/>
              <a:pathLst>
                <a:path w="1595" h="1229" extrusionOk="0">
                  <a:moveTo>
                    <a:pt x="56" y="1"/>
                  </a:moveTo>
                  <a:cubicBezTo>
                    <a:pt x="36" y="1"/>
                    <a:pt x="15" y="12"/>
                    <a:pt x="9" y="37"/>
                  </a:cubicBezTo>
                  <a:cubicBezTo>
                    <a:pt x="0" y="61"/>
                    <a:pt x="17" y="86"/>
                    <a:pt x="42" y="102"/>
                  </a:cubicBezTo>
                  <a:cubicBezTo>
                    <a:pt x="58" y="102"/>
                    <a:pt x="1126" y="439"/>
                    <a:pt x="1488" y="1204"/>
                  </a:cubicBezTo>
                  <a:cubicBezTo>
                    <a:pt x="1496" y="1212"/>
                    <a:pt x="1513" y="1228"/>
                    <a:pt x="1529" y="1228"/>
                  </a:cubicBezTo>
                  <a:lnTo>
                    <a:pt x="1562" y="1228"/>
                  </a:lnTo>
                  <a:cubicBezTo>
                    <a:pt x="1587" y="1212"/>
                    <a:pt x="1595" y="1187"/>
                    <a:pt x="1587" y="1154"/>
                  </a:cubicBezTo>
                  <a:cubicBezTo>
                    <a:pt x="1200" y="349"/>
                    <a:pt x="124" y="12"/>
                    <a:pt x="74" y="4"/>
                  </a:cubicBezTo>
                  <a:cubicBezTo>
                    <a:pt x="69" y="2"/>
                    <a:pt x="62"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11368750" y="2417350"/>
              <a:ext cx="30450" cy="25775"/>
            </a:xfrm>
            <a:custGeom>
              <a:avLst/>
              <a:gdLst/>
              <a:ahLst/>
              <a:cxnLst/>
              <a:rect l="l" t="t" r="r" b="b"/>
              <a:pathLst>
                <a:path w="1218" h="1031" extrusionOk="0">
                  <a:moveTo>
                    <a:pt x="663" y="1"/>
                  </a:moveTo>
                  <a:cubicBezTo>
                    <a:pt x="255" y="1"/>
                    <a:pt x="1" y="480"/>
                    <a:pt x="256" y="828"/>
                  </a:cubicBezTo>
                  <a:cubicBezTo>
                    <a:pt x="364" y="967"/>
                    <a:pt x="515" y="1031"/>
                    <a:pt x="664" y="1031"/>
                  </a:cubicBezTo>
                  <a:cubicBezTo>
                    <a:pt x="903" y="1031"/>
                    <a:pt x="1136" y="868"/>
                    <a:pt x="1177" y="590"/>
                  </a:cubicBezTo>
                  <a:cubicBezTo>
                    <a:pt x="1218" y="311"/>
                    <a:pt x="1020" y="48"/>
                    <a:pt x="741" y="6"/>
                  </a:cubicBezTo>
                  <a:cubicBezTo>
                    <a:pt x="715" y="3"/>
                    <a:pt x="689"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12431125" y="2401875"/>
              <a:ext cx="143325" cy="236900"/>
            </a:xfrm>
            <a:custGeom>
              <a:avLst/>
              <a:gdLst/>
              <a:ahLst/>
              <a:cxnLst/>
              <a:rect l="l" t="t" r="r" b="b"/>
              <a:pathLst>
                <a:path w="5733" h="9476" extrusionOk="0">
                  <a:moveTo>
                    <a:pt x="3159" y="0"/>
                  </a:moveTo>
                  <a:cubicBezTo>
                    <a:pt x="1372" y="0"/>
                    <a:pt x="2501" y="2949"/>
                    <a:pt x="2293" y="3921"/>
                  </a:cubicBezTo>
                  <a:cubicBezTo>
                    <a:pt x="2257" y="4103"/>
                    <a:pt x="2206" y="4176"/>
                    <a:pt x="2143" y="4176"/>
                  </a:cubicBezTo>
                  <a:cubicBezTo>
                    <a:pt x="2052" y="4176"/>
                    <a:pt x="1936" y="4018"/>
                    <a:pt x="1809" y="3822"/>
                  </a:cubicBezTo>
                  <a:cubicBezTo>
                    <a:pt x="1533" y="3400"/>
                    <a:pt x="1261" y="3225"/>
                    <a:pt x="1050" y="3225"/>
                  </a:cubicBezTo>
                  <a:cubicBezTo>
                    <a:pt x="682" y="3225"/>
                    <a:pt x="501" y="3756"/>
                    <a:pt x="814" y="4430"/>
                  </a:cubicBezTo>
                  <a:cubicBezTo>
                    <a:pt x="1244" y="5354"/>
                    <a:pt x="1966" y="6888"/>
                    <a:pt x="1787" y="6888"/>
                  </a:cubicBezTo>
                  <a:cubicBezTo>
                    <a:pt x="1760" y="6888"/>
                    <a:pt x="1714" y="6855"/>
                    <a:pt x="1644" y="6781"/>
                  </a:cubicBezTo>
                  <a:cubicBezTo>
                    <a:pt x="1266" y="6374"/>
                    <a:pt x="748" y="5356"/>
                    <a:pt x="422" y="5356"/>
                  </a:cubicBezTo>
                  <a:cubicBezTo>
                    <a:pt x="280" y="5356"/>
                    <a:pt x="175" y="5548"/>
                    <a:pt x="132" y="6066"/>
                  </a:cubicBezTo>
                  <a:cubicBezTo>
                    <a:pt x="1" y="7685"/>
                    <a:pt x="2326" y="9303"/>
                    <a:pt x="2581" y="9476"/>
                  </a:cubicBezTo>
                  <a:cubicBezTo>
                    <a:pt x="2861" y="9353"/>
                    <a:pt x="5449" y="8210"/>
                    <a:pt x="5630" y="6600"/>
                  </a:cubicBezTo>
                  <a:cubicBezTo>
                    <a:pt x="5689" y="6038"/>
                    <a:pt x="5604" y="5837"/>
                    <a:pt x="5440" y="5837"/>
                  </a:cubicBezTo>
                  <a:cubicBezTo>
                    <a:pt x="5103" y="5837"/>
                    <a:pt x="4434" y="6687"/>
                    <a:pt x="4003" y="7002"/>
                  </a:cubicBezTo>
                  <a:cubicBezTo>
                    <a:pt x="3926" y="7058"/>
                    <a:pt x="3877" y="7084"/>
                    <a:pt x="3849" y="7084"/>
                  </a:cubicBezTo>
                  <a:cubicBezTo>
                    <a:pt x="3646" y="7084"/>
                    <a:pt x="4668" y="5690"/>
                    <a:pt x="5268" y="4858"/>
                  </a:cubicBezTo>
                  <a:cubicBezTo>
                    <a:pt x="5733" y="4214"/>
                    <a:pt x="5614" y="3621"/>
                    <a:pt x="5186" y="3621"/>
                  </a:cubicBezTo>
                  <a:cubicBezTo>
                    <a:pt x="4985" y="3621"/>
                    <a:pt x="4715" y="3751"/>
                    <a:pt x="4405" y="4069"/>
                  </a:cubicBezTo>
                  <a:cubicBezTo>
                    <a:pt x="4338" y="4137"/>
                    <a:pt x="4121" y="4362"/>
                    <a:pt x="3990" y="4362"/>
                  </a:cubicBezTo>
                  <a:cubicBezTo>
                    <a:pt x="3946" y="4362"/>
                    <a:pt x="3912" y="4337"/>
                    <a:pt x="3896" y="4274"/>
                  </a:cubicBezTo>
                  <a:cubicBezTo>
                    <a:pt x="3855" y="4143"/>
                    <a:pt x="3921" y="3954"/>
                    <a:pt x="3953" y="3830"/>
                  </a:cubicBezTo>
                  <a:cubicBezTo>
                    <a:pt x="4011" y="3608"/>
                    <a:pt x="4077" y="3387"/>
                    <a:pt x="4151" y="3165"/>
                  </a:cubicBezTo>
                  <a:cubicBezTo>
                    <a:pt x="4389" y="2433"/>
                    <a:pt x="4907" y="1447"/>
                    <a:pt x="4479" y="683"/>
                  </a:cubicBezTo>
                  <a:cubicBezTo>
                    <a:pt x="4381" y="502"/>
                    <a:pt x="4233" y="346"/>
                    <a:pt x="4052" y="231"/>
                  </a:cubicBezTo>
                  <a:cubicBezTo>
                    <a:pt x="3838" y="108"/>
                    <a:pt x="3592" y="34"/>
                    <a:pt x="3337" y="9"/>
                  </a:cubicBezTo>
                  <a:cubicBezTo>
                    <a:pt x="3275" y="3"/>
                    <a:pt x="3215" y="0"/>
                    <a:pt x="315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11711050" y="2380025"/>
              <a:ext cx="86925" cy="320600"/>
            </a:xfrm>
            <a:custGeom>
              <a:avLst/>
              <a:gdLst/>
              <a:ahLst/>
              <a:cxnLst/>
              <a:rect l="l" t="t" r="r" b="b"/>
              <a:pathLst>
                <a:path w="3477" h="12824" extrusionOk="0">
                  <a:moveTo>
                    <a:pt x="84" y="0"/>
                  </a:moveTo>
                  <a:cubicBezTo>
                    <a:pt x="72" y="0"/>
                    <a:pt x="61" y="4"/>
                    <a:pt x="50" y="12"/>
                  </a:cubicBezTo>
                  <a:cubicBezTo>
                    <a:pt x="17" y="28"/>
                    <a:pt x="0" y="70"/>
                    <a:pt x="17" y="102"/>
                  </a:cubicBezTo>
                  <a:cubicBezTo>
                    <a:pt x="50" y="168"/>
                    <a:pt x="3328" y="6364"/>
                    <a:pt x="2252" y="12741"/>
                  </a:cubicBezTo>
                  <a:cubicBezTo>
                    <a:pt x="2252" y="12774"/>
                    <a:pt x="2277" y="12815"/>
                    <a:pt x="2309" y="12824"/>
                  </a:cubicBezTo>
                  <a:lnTo>
                    <a:pt x="2334" y="12824"/>
                  </a:lnTo>
                  <a:cubicBezTo>
                    <a:pt x="2367" y="12815"/>
                    <a:pt x="2392" y="12791"/>
                    <a:pt x="2392" y="12758"/>
                  </a:cubicBezTo>
                  <a:cubicBezTo>
                    <a:pt x="3476" y="6340"/>
                    <a:pt x="181" y="102"/>
                    <a:pt x="140" y="37"/>
                  </a:cubicBezTo>
                  <a:cubicBezTo>
                    <a:pt x="129" y="15"/>
                    <a:pt x="107"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11716350" y="2379275"/>
              <a:ext cx="43200" cy="36775"/>
            </a:xfrm>
            <a:custGeom>
              <a:avLst/>
              <a:gdLst/>
              <a:ahLst/>
              <a:cxnLst/>
              <a:rect l="l" t="t" r="r" b="b"/>
              <a:pathLst>
                <a:path w="1728" h="1471" extrusionOk="0">
                  <a:moveTo>
                    <a:pt x="974" y="0"/>
                  </a:moveTo>
                  <a:cubicBezTo>
                    <a:pt x="344" y="0"/>
                    <a:pt x="1" y="756"/>
                    <a:pt x="437" y="1234"/>
                  </a:cubicBezTo>
                  <a:cubicBezTo>
                    <a:pt x="586" y="1397"/>
                    <a:pt x="779" y="1470"/>
                    <a:pt x="968" y="1470"/>
                  </a:cubicBezTo>
                  <a:cubicBezTo>
                    <a:pt x="1334" y="1470"/>
                    <a:pt x="1690" y="1198"/>
                    <a:pt x="1711" y="765"/>
                  </a:cubicBezTo>
                  <a:cubicBezTo>
                    <a:pt x="1728" y="363"/>
                    <a:pt x="1415" y="17"/>
                    <a:pt x="1004" y="1"/>
                  </a:cubicBezTo>
                  <a:cubicBezTo>
                    <a:pt x="994" y="1"/>
                    <a:pt x="984" y="0"/>
                    <a:pt x="9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11732100" y="2381525"/>
              <a:ext cx="21900" cy="18525"/>
            </a:xfrm>
            <a:custGeom>
              <a:avLst/>
              <a:gdLst/>
              <a:ahLst/>
              <a:cxnLst/>
              <a:rect l="l" t="t" r="r" b="b"/>
              <a:pathLst>
                <a:path w="876" h="741" extrusionOk="0">
                  <a:moveTo>
                    <a:pt x="486" y="1"/>
                  </a:moveTo>
                  <a:cubicBezTo>
                    <a:pt x="170" y="1"/>
                    <a:pt x="1" y="384"/>
                    <a:pt x="218" y="618"/>
                  </a:cubicBezTo>
                  <a:cubicBezTo>
                    <a:pt x="295" y="703"/>
                    <a:pt x="394" y="741"/>
                    <a:pt x="491" y="741"/>
                  </a:cubicBezTo>
                  <a:cubicBezTo>
                    <a:pt x="677" y="741"/>
                    <a:pt x="857" y="603"/>
                    <a:pt x="868" y="388"/>
                  </a:cubicBezTo>
                  <a:cubicBezTo>
                    <a:pt x="876" y="182"/>
                    <a:pt x="711" y="10"/>
                    <a:pt x="506" y="1"/>
                  </a:cubicBezTo>
                  <a:cubicBezTo>
                    <a:pt x="499" y="1"/>
                    <a:pt x="493" y="1"/>
                    <a:pt x="4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11693375" y="2405700"/>
              <a:ext cx="41050" cy="36875"/>
            </a:xfrm>
            <a:custGeom>
              <a:avLst/>
              <a:gdLst/>
              <a:ahLst/>
              <a:cxnLst/>
              <a:rect l="l" t="t" r="r" b="b"/>
              <a:pathLst>
                <a:path w="1642" h="1475" extrusionOk="0">
                  <a:moveTo>
                    <a:pt x="835" y="0"/>
                  </a:moveTo>
                  <a:cubicBezTo>
                    <a:pt x="614" y="0"/>
                    <a:pt x="391" y="97"/>
                    <a:pt x="239" y="308"/>
                  </a:cubicBezTo>
                  <a:cubicBezTo>
                    <a:pt x="1" y="637"/>
                    <a:pt x="74" y="1097"/>
                    <a:pt x="411" y="1335"/>
                  </a:cubicBezTo>
                  <a:cubicBezTo>
                    <a:pt x="545" y="1431"/>
                    <a:pt x="692" y="1474"/>
                    <a:pt x="835" y="1474"/>
                  </a:cubicBezTo>
                  <a:cubicBezTo>
                    <a:pt x="1255" y="1474"/>
                    <a:pt x="1642" y="1105"/>
                    <a:pt x="1562" y="620"/>
                  </a:cubicBezTo>
                  <a:cubicBezTo>
                    <a:pt x="1502" y="228"/>
                    <a:pt x="1172" y="0"/>
                    <a:pt x="83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11696250" y="2413375"/>
              <a:ext cx="20675" cy="18700"/>
            </a:xfrm>
            <a:custGeom>
              <a:avLst/>
              <a:gdLst/>
              <a:ahLst/>
              <a:cxnLst/>
              <a:rect l="l" t="t" r="r" b="b"/>
              <a:pathLst>
                <a:path w="827" h="748" extrusionOk="0">
                  <a:moveTo>
                    <a:pt x="418" y="0"/>
                  </a:moveTo>
                  <a:cubicBezTo>
                    <a:pt x="307" y="0"/>
                    <a:pt x="194" y="50"/>
                    <a:pt x="116" y="157"/>
                  </a:cubicBezTo>
                  <a:cubicBezTo>
                    <a:pt x="1" y="322"/>
                    <a:pt x="42" y="552"/>
                    <a:pt x="198" y="675"/>
                  </a:cubicBezTo>
                  <a:cubicBezTo>
                    <a:pt x="267" y="725"/>
                    <a:pt x="343" y="748"/>
                    <a:pt x="417" y="748"/>
                  </a:cubicBezTo>
                  <a:cubicBezTo>
                    <a:pt x="631" y="748"/>
                    <a:pt x="826" y="558"/>
                    <a:pt x="789" y="313"/>
                  </a:cubicBezTo>
                  <a:cubicBezTo>
                    <a:pt x="755" y="115"/>
                    <a:pt x="588"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11710025" y="2454725"/>
              <a:ext cx="40825" cy="36750"/>
            </a:xfrm>
            <a:custGeom>
              <a:avLst/>
              <a:gdLst/>
              <a:ahLst/>
              <a:cxnLst/>
              <a:rect l="l" t="t" r="r" b="b"/>
              <a:pathLst>
                <a:path w="1633" h="1470" extrusionOk="0">
                  <a:moveTo>
                    <a:pt x="826" y="1"/>
                  </a:moveTo>
                  <a:cubicBezTo>
                    <a:pt x="607" y="1"/>
                    <a:pt x="387" y="96"/>
                    <a:pt x="238" y="303"/>
                  </a:cubicBezTo>
                  <a:cubicBezTo>
                    <a:pt x="0" y="632"/>
                    <a:pt x="74" y="1092"/>
                    <a:pt x="403" y="1330"/>
                  </a:cubicBezTo>
                  <a:cubicBezTo>
                    <a:pt x="537" y="1426"/>
                    <a:pt x="684" y="1469"/>
                    <a:pt x="827" y="1469"/>
                  </a:cubicBezTo>
                  <a:cubicBezTo>
                    <a:pt x="1246" y="1469"/>
                    <a:pt x="1633" y="1099"/>
                    <a:pt x="1553" y="615"/>
                  </a:cubicBezTo>
                  <a:cubicBezTo>
                    <a:pt x="1494" y="226"/>
                    <a:pt x="1162" y="1"/>
                    <a:pt x="8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11712675" y="2462300"/>
              <a:ext cx="20675" cy="18675"/>
            </a:xfrm>
            <a:custGeom>
              <a:avLst/>
              <a:gdLst/>
              <a:ahLst/>
              <a:cxnLst/>
              <a:rect l="l" t="t" r="r" b="b"/>
              <a:pathLst>
                <a:path w="827" h="747" extrusionOk="0">
                  <a:moveTo>
                    <a:pt x="423" y="1"/>
                  </a:moveTo>
                  <a:cubicBezTo>
                    <a:pt x="310" y="1"/>
                    <a:pt x="195" y="52"/>
                    <a:pt x="116" y="164"/>
                  </a:cubicBezTo>
                  <a:cubicBezTo>
                    <a:pt x="1" y="329"/>
                    <a:pt x="42" y="551"/>
                    <a:pt x="206" y="674"/>
                  </a:cubicBezTo>
                  <a:cubicBezTo>
                    <a:pt x="274" y="724"/>
                    <a:pt x="348" y="747"/>
                    <a:pt x="421" y="747"/>
                  </a:cubicBezTo>
                  <a:cubicBezTo>
                    <a:pt x="631" y="747"/>
                    <a:pt x="827" y="557"/>
                    <a:pt x="790" y="312"/>
                  </a:cubicBezTo>
                  <a:cubicBezTo>
                    <a:pt x="755" y="115"/>
                    <a:pt x="591" y="1"/>
                    <a:pt x="4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11725225" y="2514325"/>
              <a:ext cx="40825" cy="36825"/>
            </a:xfrm>
            <a:custGeom>
              <a:avLst/>
              <a:gdLst/>
              <a:ahLst/>
              <a:cxnLst/>
              <a:rect l="l" t="t" r="r" b="b"/>
              <a:pathLst>
                <a:path w="1633" h="1473" extrusionOk="0">
                  <a:moveTo>
                    <a:pt x="824" y="1"/>
                  </a:moveTo>
                  <a:cubicBezTo>
                    <a:pt x="606" y="1"/>
                    <a:pt x="387" y="96"/>
                    <a:pt x="239" y="302"/>
                  </a:cubicBezTo>
                  <a:cubicBezTo>
                    <a:pt x="0" y="631"/>
                    <a:pt x="74" y="1091"/>
                    <a:pt x="403" y="1329"/>
                  </a:cubicBezTo>
                  <a:cubicBezTo>
                    <a:pt x="537" y="1428"/>
                    <a:pt x="685" y="1472"/>
                    <a:pt x="829" y="1472"/>
                  </a:cubicBezTo>
                  <a:cubicBezTo>
                    <a:pt x="1248" y="1472"/>
                    <a:pt x="1633" y="1100"/>
                    <a:pt x="1553" y="623"/>
                  </a:cubicBezTo>
                  <a:cubicBezTo>
                    <a:pt x="1494" y="228"/>
                    <a:pt x="1161" y="1"/>
                    <a:pt x="82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11727900" y="2522050"/>
              <a:ext cx="20800" cy="18550"/>
            </a:xfrm>
            <a:custGeom>
              <a:avLst/>
              <a:gdLst/>
              <a:ahLst/>
              <a:cxnLst/>
              <a:rect l="l" t="t" r="r" b="b"/>
              <a:pathLst>
                <a:path w="832" h="742" extrusionOk="0">
                  <a:moveTo>
                    <a:pt x="420" y="1"/>
                  </a:moveTo>
                  <a:cubicBezTo>
                    <a:pt x="308" y="1"/>
                    <a:pt x="193" y="50"/>
                    <a:pt x="115" y="157"/>
                  </a:cubicBezTo>
                  <a:cubicBezTo>
                    <a:pt x="0" y="322"/>
                    <a:pt x="41" y="552"/>
                    <a:pt x="206" y="667"/>
                  </a:cubicBezTo>
                  <a:cubicBezTo>
                    <a:pt x="274" y="718"/>
                    <a:pt x="350" y="741"/>
                    <a:pt x="425" y="741"/>
                  </a:cubicBezTo>
                  <a:cubicBezTo>
                    <a:pt x="636" y="741"/>
                    <a:pt x="832" y="557"/>
                    <a:pt x="789" y="314"/>
                  </a:cubicBezTo>
                  <a:cubicBezTo>
                    <a:pt x="759" y="115"/>
                    <a:pt x="592" y="1"/>
                    <a:pt x="4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11734475" y="2567125"/>
              <a:ext cx="40875" cy="36725"/>
            </a:xfrm>
            <a:custGeom>
              <a:avLst/>
              <a:gdLst/>
              <a:ahLst/>
              <a:cxnLst/>
              <a:rect l="l" t="t" r="r" b="b"/>
              <a:pathLst>
                <a:path w="1635" h="1469" extrusionOk="0">
                  <a:moveTo>
                    <a:pt x="829" y="0"/>
                  </a:moveTo>
                  <a:cubicBezTo>
                    <a:pt x="611" y="0"/>
                    <a:pt x="390" y="95"/>
                    <a:pt x="238" y="302"/>
                  </a:cubicBezTo>
                  <a:cubicBezTo>
                    <a:pt x="0" y="631"/>
                    <a:pt x="74" y="1091"/>
                    <a:pt x="403" y="1329"/>
                  </a:cubicBezTo>
                  <a:cubicBezTo>
                    <a:pt x="539" y="1425"/>
                    <a:pt x="687" y="1468"/>
                    <a:pt x="830" y="1468"/>
                  </a:cubicBezTo>
                  <a:cubicBezTo>
                    <a:pt x="1252" y="1468"/>
                    <a:pt x="1635" y="1098"/>
                    <a:pt x="1561" y="614"/>
                  </a:cubicBezTo>
                  <a:cubicBezTo>
                    <a:pt x="1497" y="226"/>
                    <a:pt x="1166" y="0"/>
                    <a:pt x="82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11737125" y="2574650"/>
              <a:ext cx="20825" cy="18700"/>
            </a:xfrm>
            <a:custGeom>
              <a:avLst/>
              <a:gdLst/>
              <a:ahLst/>
              <a:cxnLst/>
              <a:rect l="l" t="t" r="r" b="b"/>
              <a:pathLst>
                <a:path w="833" h="748" extrusionOk="0">
                  <a:moveTo>
                    <a:pt x="423" y="0"/>
                  </a:moveTo>
                  <a:cubicBezTo>
                    <a:pt x="311" y="0"/>
                    <a:pt x="199" y="50"/>
                    <a:pt x="124" y="157"/>
                  </a:cubicBezTo>
                  <a:cubicBezTo>
                    <a:pt x="1" y="322"/>
                    <a:pt x="42" y="552"/>
                    <a:pt x="206" y="675"/>
                  </a:cubicBezTo>
                  <a:cubicBezTo>
                    <a:pt x="276" y="725"/>
                    <a:pt x="352" y="748"/>
                    <a:pt x="425" y="748"/>
                  </a:cubicBezTo>
                  <a:cubicBezTo>
                    <a:pt x="639" y="748"/>
                    <a:pt x="833" y="558"/>
                    <a:pt x="790" y="313"/>
                  </a:cubicBezTo>
                  <a:cubicBezTo>
                    <a:pt x="760" y="115"/>
                    <a:pt x="593"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11736725" y="2615250"/>
              <a:ext cx="40900" cy="36850"/>
            </a:xfrm>
            <a:custGeom>
              <a:avLst/>
              <a:gdLst/>
              <a:ahLst/>
              <a:cxnLst/>
              <a:rect l="l" t="t" r="r" b="b"/>
              <a:pathLst>
                <a:path w="1636" h="1474" extrusionOk="0">
                  <a:moveTo>
                    <a:pt x="832" y="0"/>
                  </a:moveTo>
                  <a:cubicBezTo>
                    <a:pt x="613" y="0"/>
                    <a:pt x="391" y="97"/>
                    <a:pt x="239" y="308"/>
                  </a:cubicBezTo>
                  <a:cubicBezTo>
                    <a:pt x="0" y="637"/>
                    <a:pt x="74" y="1097"/>
                    <a:pt x="403" y="1335"/>
                  </a:cubicBezTo>
                  <a:cubicBezTo>
                    <a:pt x="538" y="1431"/>
                    <a:pt x="685" y="1473"/>
                    <a:pt x="827" y="1473"/>
                  </a:cubicBezTo>
                  <a:cubicBezTo>
                    <a:pt x="1250" y="1473"/>
                    <a:pt x="1636" y="1100"/>
                    <a:pt x="1562" y="620"/>
                  </a:cubicBezTo>
                  <a:cubicBezTo>
                    <a:pt x="1497" y="228"/>
                    <a:pt x="1168" y="0"/>
                    <a:pt x="83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11739400" y="2622875"/>
              <a:ext cx="20825" cy="18650"/>
            </a:xfrm>
            <a:custGeom>
              <a:avLst/>
              <a:gdLst/>
              <a:ahLst/>
              <a:cxnLst/>
              <a:rect l="l" t="t" r="r" b="b"/>
              <a:pathLst>
                <a:path w="833" h="746" extrusionOk="0">
                  <a:moveTo>
                    <a:pt x="422" y="1"/>
                  </a:moveTo>
                  <a:cubicBezTo>
                    <a:pt x="312" y="1"/>
                    <a:pt x="201" y="48"/>
                    <a:pt x="124" y="151"/>
                  </a:cubicBezTo>
                  <a:cubicBezTo>
                    <a:pt x="0" y="324"/>
                    <a:pt x="41" y="554"/>
                    <a:pt x="206" y="677"/>
                  </a:cubicBezTo>
                  <a:cubicBezTo>
                    <a:pt x="274" y="724"/>
                    <a:pt x="348" y="745"/>
                    <a:pt x="419" y="745"/>
                  </a:cubicBezTo>
                  <a:cubicBezTo>
                    <a:pt x="635" y="745"/>
                    <a:pt x="832" y="556"/>
                    <a:pt x="789" y="315"/>
                  </a:cubicBezTo>
                  <a:cubicBezTo>
                    <a:pt x="759" y="115"/>
                    <a:pt x="592"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11735100" y="2424675"/>
              <a:ext cx="43150" cy="36675"/>
            </a:xfrm>
            <a:custGeom>
              <a:avLst/>
              <a:gdLst/>
              <a:ahLst/>
              <a:cxnLst/>
              <a:rect l="l" t="t" r="r" b="b"/>
              <a:pathLst>
                <a:path w="1726" h="1467" extrusionOk="0">
                  <a:moveTo>
                    <a:pt x="970" y="0"/>
                  </a:moveTo>
                  <a:cubicBezTo>
                    <a:pt x="338" y="0"/>
                    <a:pt x="1" y="751"/>
                    <a:pt x="435" y="1226"/>
                  </a:cubicBezTo>
                  <a:cubicBezTo>
                    <a:pt x="585" y="1392"/>
                    <a:pt x="777" y="1466"/>
                    <a:pt x="967" y="1466"/>
                  </a:cubicBezTo>
                  <a:cubicBezTo>
                    <a:pt x="1332" y="1466"/>
                    <a:pt x="1687" y="1192"/>
                    <a:pt x="1709" y="765"/>
                  </a:cubicBezTo>
                  <a:cubicBezTo>
                    <a:pt x="1725" y="354"/>
                    <a:pt x="1413" y="18"/>
                    <a:pt x="1011" y="1"/>
                  </a:cubicBezTo>
                  <a:cubicBezTo>
                    <a:pt x="997" y="0"/>
                    <a:pt x="983" y="0"/>
                    <a:pt x="97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11750600" y="2426725"/>
              <a:ext cx="21900" cy="18675"/>
            </a:xfrm>
            <a:custGeom>
              <a:avLst/>
              <a:gdLst/>
              <a:ahLst/>
              <a:cxnLst/>
              <a:rect l="l" t="t" r="r" b="b"/>
              <a:pathLst>
                <a:path w="876" h="747" extrusionOk="0">
                  <a:moveTo>
                    <a:pt x="494" y="1"/>
                  </a:moveTo>
                  <a:cubicBezTo>
                    <a:pt x="178" y="1"/>
                    <a:pt x="1" y="384"/>
                    <a:pt x="226" y="626"/>
                  </a:cubicBezTo>
                  <a:cubicBezTo>
                    <a:pt x="301" y="709"/>
                    <a:pt x="397" y="747"/>
                    <a:pt x="492" y="747"/>
                  </a:cubicBezTo>
                  <a:cubicBezTo>
                    <a:pt x="677" y="747"/>
                    <a:pt x="856" y="605"/>
                    <a:pt x="867" y="387"/>
                  </a:cubicBezTo>
                  <a:cubicBezTo>
                    <a:pt x="875" y="182"/>
                    <a:pt x="719" y="9"/>
                    <a:pt x="514" y="1"/>
                  </a:cubicBezTo>
                  <a:cubicBezTo>
                    <a:pt x="507" y="1"/>
                    <a:pt x="501"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11754100" y="2472300"/>
              <a:ext cx="38950" cy="36850"/>
            </a:xfrm>
            <a:custGeom>
              <a:avLst/>
              <a:gdLst/>
              <a:ahLst/>
              <a:cxnLst/>
              <a:rect l="l" t="t" r="r" b="b"/>
              <a:pathLst>
                <a:path w="1558" h="1474" extrusionOk="0">
                  <a:moveTo>
                    <a:pt x="748" y="0"/>
                  </a:moveTo>
                  <a:cubicBezTo>
                    <a:pt x="378" y="0"/>
                    <a:pt x="23" y="281"/>
                    <a:pt x="12" y="718"/>
                  </a:cubicBezTo>
                  <a:cubicBezTo>
                    <a:pt x="1" y="1169"/>
                    <a:pt x="365" y="1473"/>
                    <a:pt x="749" y="1473"/>
                  </a:cubicBezTo>
                  <a:cubicBezTo>
                    <a:pt x="925" y="1473"/>
                    <a:pt x="1104" y="1410"/>
                    <a:pt x="1253" y="1268"/>
                  </a:cubicBezTo>
                  <a:cubicBezTo>
                    <a:pt x="1541" y="989"/>
                    <a:pt x="1557" y="529"/>
                    <a:pt x="1278" y="233"/>
                  </a:cubicBezTo>
                  <a:cubicBezTo>
                    <a:pt x="1126" y="72"/>
                    <a:pt x="935" y="0"/>
                    <a:pt x="74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11770675" y="2478925"/>
              <a:ext cx="19700" cy="18625"/>
            </a:xfrm>
            <a:custGeom>
              <a:avLst/>
              <a:gdLst/>
              <a:ahLst/>
              <a:cxnLst/>
              <a:rect l="l" t="t" r="r" b="b"/>
              <a:pathLst>
                <a:path w="788" h="745" extrusionOk="0">
                  <a:moveTo>
                    <a:pt x="381" y="1"/>
                  </a:moveTo>
                  <a:cubicBezTo>
                    <a:pt x="193" y="1"/>
                    <a:pt x="12" y="143"/>
                    <a:pt x="7" y="362"/>
                  </a:cubicBezTo>
                  <a:cubicBezTo>
                    <a:pt x="1" y="589"/>
                    <a:pt x="187" y="745"/>
                    <a:pt x="380" y="745"/>
                  </a:cubicBezTo>
                  <a:cubicBezTo>
                    <a:pt x="468" y="745"/>
                    <a:pt x="557" y="713"/>
                    <a:pt x="631" y="642"/>
                  </a:cubicBezTo>
                  <a:cubicBezTo>
                    <a:pt x="779" y="502"/>
                    <a:pt x="787" y="264"/>
                    <a:pt x="648" y="116"/>
                  </a:cubicBezTo>
                  <a:cubicBezTo>
                    <a:pt x="571" y="36"/>
                    <a:pt x="475" y="1"/>
                    <a:pt x="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11766025" y="2522975"/>
              <a:ext cx="38925" cy="36775"/>
            </a:xfrm>
            <a:custGeom>
              <a:avLst/>
              <a:gdLst/>
              <a:ahLst/>
              <a:cxnLst/>
              <a:rect l="l" t="t" r="r" b="b"/>
              <a:pathLst>
                <a:path w="1557" h="1471" extrusionOk="0">
                  <a:moveTo>
                    <a:pt x="755" y="1"/>
                  </a:moveTo>
                  <a:cubicBezTo>
                    <a:pt x="384" y="1"/>
                    <a:pt x="23" y="280"/>
                    <a:pt x="12" y="712"/>
                  </a:cubicBezTo>
                  <a:cubicBezTo>
                    <a:pt x="1" y="1166"/>
                    <a:pt x="368" y="1470"/>
                    <a:pt x="754" y="1470"/>
                  </a:cubicBezTo>
                  <a:cubicBezTo>
                    <a:pt x="928" y="1470"/>
                    <a:pt x="1105" y="1409"/>
                    <a:pt x="1253" y="1271"/>
                  </a:cubicBezTo>
                  <a:cubicBezTo>
                    <a:pt x="1549" y="992"/>
                    <a:pt x="1557" y="523"/>
                    <a:pt x="1277" y="227"/>
                  </a:cubicBezTo>
                  <a:cubicBezTo>
                    <a:pt x="1129" y="71"/>
                    <a:pt x="941" y="1"/>
                    <a:pt x="7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11782800" y="2529525"/>
              <a:ext cx="19700" cy="18700"/>
            </a:xfrm>
            <a:custGeom>
              <a:avLst/>
              <a:gdLst/>
              <a:ahLst/>
              <a:cxnLst/>
              <a:rect l="l" t="t" r="r" b="b"/>
              <a:pathLst>
                <a:path w="788" h="748" extrusionOk="0">
                  <a:moveTo>
                    <a:pt x="377" y="1"/>
                  </a:moveTo>
                  <a:cubicBezTo>
                    <a:pt x="191" y="1"/>
                    <a:pt x="12" y="145"/>
                    <a:pt x="6" y="368"/>
                  </a:cubicBezTo>
                  <a:cubicBezTo>
                    <a:pt x="1" y="595"/>
                    <a:pt x="187" y="747"/>
                    <a:pt x="381" y="747"/>
                  </a:cubicBezTo>
                  <a:cubicBezTo>
                    <a:pt x="468" y="747"/>
                    <a:pt x="557" y="716"/>
                    <a:pt x="631" y="647"/>
                  </a:cubicBezTo>
                  <a:cubicBezTo>
                    <a:pt x="779" y="499"/>
                    <a:pt x="787" y="269"/>
                    <a:pt x="647" y="121"/>
                  </a:cubicBezTo>
                  <a:cubicBezTo>
                    <a:pt x="570" y="38"/>
                    <a:pt x="473"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11774050" y="2576400"/>
              <a:ext cx="38925" cy="36775"/>
            </a:xfrm>
            <a:custGeom>
              <a:avLst/>
              <a:gdLst/>
              <a:ahLst/>
              <a:cxnLst/>
              <a:rect l="l" t="t" r="r" b="b"/>
              <a:pathLst>
                <a:path w="1557" h="1471" extrusionOk="0">
                  <a:moveTo>
                    <a:pt x="752" y="0"/>
                  </a:moveTo>
                  <a:cubicBezTo>
                    <a:pt x="380" y="0"/>
                    <a:pt x="22" y="282"/>
                    <a:pt x="11" y="720"/>
                  </a:cubicBezTo>
                  <a:cubicBezTo>
                    <a:pt x="0" y="1167"/>
                    <a:pt x="367" y="1470"/>
                    <a:pt x="752" y="1470"/>
                  </a:cubicBezTo>
                  <a:cubicBezTo>
                    <a:pt x="926" y="1470"/>
                    <a:pt x="1104" y="1409"/>
                    <a:pt x="1252" y="1271"/>
                  </a:cubicBezTo>
                  <a:cubicBezTo>
                    <a:pt x="1540" y="991"/>
                    <a:pt x="1556" y="523"/>
                    <a:pt x="1277" y="227"/>
                  </a:cubicBezTo>
                  <a:cubicBezTo>
                    <a:pt x="1126" y="71"/>
                    <a:pt x="937"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11790625" y="2582950"/>
              <a:ext cx="19675" cy="18600"/>
            </a:xfrm>
            <a:custGeom>
              <a:avLst/>
              <a:gdLst/>
              <a:ahLst/>
              <a:cxnLst/>
              <a:rect l="l" t="t" r="r" b="b"/>
              <a:pathLst>
                <a:path w="787" h="744" extrusionOk="0">
                  <a:moveTo>
                    <a:pt x="375" y="0"/>
                  </a:moveTo>
                  <a:cubicBezTo>
                    <a:pt x="189" y="0"/>
                    <a:pt x="11" y="142"/>
                    <a:pt x="6" y="359"/>
                  </a:cubicBezTo>
                  <a:cubicBezTo>
                    <a:pt x="0" y="590"/>
                    <a:pt x="183" y="744"/>
                    <a:pt x="376" y="744"/>
                  </a:cubicBezTo>
                  <a:cubicBezTo>
                    <a:pt x="465" y="744"/>
                    <a:pt x="555" y="711"/>
                    <a:pt x="630" y="639"/>
                  </a:cubicBezTo>
                  <a:cubicBezTo>
                    <a:pt x="778" y="499"/>
                    <a:pt x="786" y="269"/>
                    <a:pt x="647" y="121"/>
                  </a:cubicBezTo>
                  <a:cubicBezTo>
                    <a:pt x="569" y="37"/>
                    <a:pt x="471" y="0"/>
                    <a:pt x="3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11773825" y="2627150"/>
              <a:ext cx="38950" cy="36850"/>
            </a:xfrm>
            <a:custGeom>
              <a:avLst/>
              <a:gdLst/>
              <a:ahLst/>
              <a:cxnLst/>
              <a:rect l="l" t="t" r="r" b="b"/>
              <a:pathLst>
                <a:path w="1558" h="1474" extrusionOk="0">
                  <a:moveTo>
                    <a:pt x="752" y="0"/>
                  </a:moveTo>
                  <a:cubicBezTo>
                    <a:pt x="381" y="0"/>
                    <a:pt x="23" y="281"/>
                    <a:pt x="12" y="720"/>
                  </a:cubicBezTo>
                  <a:cubicBezTo>
                    <a:pt x="1" y="1167"/>
                    <a:pt x="368" y="1474"/>
                    <a:pt x="753" y="1474"/>
                  </a:cubicBezTo>
                  <a:cubicBezTo>
                    <a:pt x="927" y="1474"/>
                    <a:pt x="1105" y="1411"/>
                    <a:pt x="1253" y="1270"/>
                  </a:cubicBezTo>
                  <a:cubicBezTo>
                    <a:pt x="1541" y="991"/>
                    <a:pt x="1557" y="523"/>
                    <a:pt x="1278" y="227"/>
                  </a:cubicBezTo>
                  <a:cubicBezTo>
                    <a:pt x="1127" y="71"/>
                    <a:pt x="938"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11790200" y="2633675"/>
              <a:ext cx="19900" cy="18700"/>
            </a:xfrm>
            <a:custGeom>
              <a:avLst/>
              <a:gdLst/>
              <a:ahLst/>
              <a:cxnLst/>
              <a:rect l="l" t="t" r="r" b="b"/>
              <a:pathLst>
                <a:path w="796" h="748" extrusionOk="0">
                  <a:moveTo>
                    <a:pt x="384" y="1"/>
                  </a:moveTo>
                  <a:cubicBezTo>
                    <a:pt x="197" y="1"/>
                    <a:pt x="17" y="143"/>
                    <a:pt x="6" y="360"/>
                  </a:cubicBezTo>
                  <a:cubicBezTo>
                    <a:pt x="1" y="593"/>
                    <a:pt x="191" y="747"/>
                    <a:pt x="388" y="747"/>
                  </a:cubicBezTo>
                  <a:cubicBezTo>
                    <a:pt x="476" y="747"/>
                    <a:pt x="565" y="716"/>
                    <a:pt x="639" y="648"/>
                  </a:cubicBezTo>
                  <a:cubicBezTo>
                    <a:pt x="787" y="500"/>
                    <a:pt x="795" y="270"/>
                    <a:pt x="656" y="122"/>
                  </a:cubicBezTo>
                  <a:cubicBezTo>
                    <a:pt x="578" y="38"/>
                    <a:pt x="480" y="1"/>
                    <a:pt x="3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12265875" y="2423975"/>
              <a:ext cx="88450" cy="401350"/>
            </a:xfrm>
            <a:custGeom>
              <a:avLst/>
              <a:gdLst/>
              <a:ahLst/>
              <a:cxnLst/>
              <a:rect l="l" t="t" r="r" b="b"/>
              <a:pathLst>
                <a:path w="3538" h="16054" extrusionOk="0">
                  <a:moveTo>
                    <a:pt x="109" y="1"/>
                  </a:moveTo>
                  <a:cubicBezTo>
                    <a:pt x="52" y="1"/>
                    <a:pt x="0" y="61"/>
                    <a:pt x="28" y="128"/>
                  </a:cubicBezTo>
                  <a:cubicBezTo>
                    <a:pt x="61" y="185"/>
                    <a:pt x="3348" y="6143"/>
                    <a:pt x="1466" y="15947"/>
                  </a:cubicBezTo>
                  <a:cubicBezTo>
                    <a:pt x="1458" y="15996"/>
                    <a:pt x="1491" y="16046"/>
                    <a:pt x="1540" y="16054"/>
                  </a:cubicBezTo>
                  <a:lnTo>
                    <a:pt x="1557" y="16054"/>
                  </a:lnTo>
                  <a:cubicBezTo>
                    <a:pt x="1598" y="16054"/>
                    <a:pt x="1639" y="16029"/>
                    <a:pt x="1647" y="15988"/>
                  </a:cubicBezTo>
                  <a:cubicBezTo>
                    <a:pt x="3537" y="6110"/>
                    <a:pt x="217" y="103"/>
                    <a:pt x="184" y="46"/>
                  </a:cubicBezTo>
                  <a:cubicBezTo>
                    <a:pt x="163" y="14"/>
                    <a:pt x="136" y="1"/>
                    <a:pt x="1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12187050" y="2422900"/>
              <a:ext cx="102350" cy="66925"/>
            </a:xfrm>
            <a:custGeom>
              <a:avLst/>
              <a:gdLst/>
              <a:ahLst/>
              <a:cxnLst/>
              <a:rect l="l" t="t" r="r" b="b"/>
              <a:pathLst>
                <a:path w="4094" h="2677" extrusionOk="0">
                  <a:moveTo>
                    <a:pt x="682" y="0"/>
                  </a:moveTo>
                  <a:cubicBezTo>
                    <a:pt x="280" y="0"/>
                    <a:pt x="1" y="56"/>
                    <a:pt x="1" y="56"/>
                  </a:cubicBezTo>
                  <a:cubicBezTo>
                    <a:pt x="1" y="56"/>
                    <a:pt x="363" y="1387"/>
                    <a:pt x="1414" y="2044"/>
                  </a:cubicBezTo>
                  <a:cubicBezTo>
                    <a:pt x="2072" y="2455"/>
                    <a:pt x="2739" y="2677"/>
                    <a:pt x="3213" y="2677"/>
                  </a:cubicBezTo>
                  <a:cubicBezTo>
                    <a:pt x="3497" y="2677"/>
                    <a:pt x="3712" y="2597"/>
                    <a:pt x="3814" y="2431"/>
                  </a:cubicBezTo>
                  <a:cubicBezTo>
                    <a:pt x="4093" y="1987"/>
                    <a:pt x="3461" y="1099"/>
                    <a:pt x="2409" y="442"/>
                  </a:cubicBezTo>
                  <a:cubicBezTo>
                    <a:pt x="1837" y="82"/>
                    <a:pt x="1169" y="0"/>
                    <a:pt x="68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12200425" y="2427225"/>
              <a:ext cx="94925" cy="64675"/>
            </a:xfrm>
            <a:custGeom>
              <a:avLst/>
              <a:gdLst/>
              <a:ahLst/>
              <a:cxnLst/>
              <a:rect l="l" t="t" r="r" b="b"/>
              <a:pathLst>
                <a:path w="3797" h="2587" extrusionOk="0">
                  <a:moveTo>
                    <a:pt x="652" y="0"/>
                  </a:moveTo>
                  <a:cubicBezTo>
                    <a:pt x="617" y="0"/>
                    <a:pt x="577" y="25"/>
                    <a:pt x="592" y="63"/>
                  </a:cubicBezTo>
                  <a:lnTo>
                    <a:pt x="707" y="581"/>
                  </a:lnTo>
                  <a:lnTo>
                    <a:pt x="107" y="211"/>
                  </a:lnTo>
                  <a:cubicBezTo>
                    <a:pt x="99" y="205"/>
                    <a:pt x="91" y="202"/>
                    <a:pt x="83" y="202"/>
                  </a:cubicBezTo>
                  <a:cubicBezTo>
                    <a:pt x="40" y="202"/>
                    <a:pt x="1" y="281"/>
                    <a:pt x="49" y="302"/>
                  </a:cubicBezTo>
                  <a:lnTo>
                    <a:pt x="649" y="672"/>
                  </a:lnTo>
                  <a:lnTo>
                    <a:pt x="132" y="811"/>
                  </a:lnTo>
                  <a:cubicBezTo>
                    <a:pt x="99" y="811"/>
                    <a:pt x="82" y="844"/>
                    <a:pt x="90" y="877"/>
                  </a:cubicBezTo>
                  <a:cubicBezTo>
                    <a:pt x="99" y="893"/>
                    <a:pt x="115" y="910"/>
                    <a:pt x="140" y="918"/>
                  </a:cubicBezTo>
                  <a:lnTo>
                    <a:pt x="156" y="918"/>
                  </a:lnTo>
                  <a:lnTo>
                    <a:pt x="773" y="754"/>
                  </a:lnTo>
                  <a:lnTo>
                    <a:pt x="1249" y="1050"/>
                  </a:lnTo>
                  <a:lnTo>
                    <a:pt x="740" y="1181"/>
                  </a:lnTo>
                  <a:cubicBezTo>
                    <a:pt x="707" y="1189"/>
                    <a:pt x="690" y="1222"/>
                    <a:pt x="699" y="1247"/>
                  </a:cubicBezTo>
                  <a:cubicBezTo>
                    <a:pt x="699" y="1271"/>
                    <a:pt x="715" y="1288"/>
                    <a:pt x="740" y="1288"/>
                  </a:cubicBezTo>
                  <a:lnTo>
                    <a:pt x="764" y="1288"/>
                  </a:lnTo>
                  <a:lnTo>
                    <a:pt x="1381" y="1132"/>
                  </a:lnTo>
                  <a:lnTo>
                    <a:pt x="1857" y="1428"/>
                  </a:lnTo>
                  <a:lnTo>
                    <a:pt x="1052" y="1633"/>
                  </a:lnTo>
                  <a:cubicBezTo>
                    <a:pt x="1019" y="1641"/>
                    <a:pt x="1003" y="1666"/>
                    <a:pt x="1011" y="1699"/>
                  </a:cubicBezTo>
                  <a:cubicBezTo>
                    <a:pt x="1011" y="1715"/>
                    <a:pt x="1036" y="1732"/>
                    <a:pt x="1052" y="1740"/>
                  </a:cubicBezTo>
                  <a:lnTo>
                    <a:pt x="1077" y="1740"/>
                  </a:lnTo>
                  <a:lnTo>
                    <a:pt x="1981" y="1502"/>
                  </a:lnTo>
                  <a:lnTo>
                    <a:pt x="2457" y="1797"/>
                  </a:lnTo>
                  <a:lnTo>
                    <a:pt x="1940" y="1929"/>
                  </a:lnTo>
                  <a:cubicBezTo>
                    <a:pt x="1915" y="1937"/>
                    <a:pt x="1898" y="1970"/>
                    <a:pt x="1907" y="2003"/>
                  </a:cubicBezTo>
                  <a:cubicBezTo>
                    <a:pt x="1907" y="2019"/>
                    <a:pt x="1923" y="2036"/>
                    <a:pt x="1948" y="2036"/>
                  </a:cubicBezTo>
                  <a:cubicBezTo>
                    <a:pt x="1952" y="2040"/>
                    <a:pt x="1956" y="2042"/>
                    <a:pt x="1960" y="2042"/>
                  </a:cubicBezTo>
                  <a:cubicBezTo>
                    <a:pt x="1964" y="2042"/>
                    <a:pt x="1968" y="2040"/>
                    <a:pt x="1972" y="2036"/>
                  </a:cubicBezTo>
                  <a:lnTo>
                    <a:pt x="2589" y="1880"/>
                  </a:lnTo>
                  <a:lnTo>
                    <a:pt x="3706" y="2578"/>
                  </a:lnTo>
                  <a:cubicBezTo>
                    <a:pt x="3715" y="2578"/>
                    <a:pt x="3715" y="2586"/>
                    <a:pt x="3723" y="2586"/>
                  </a:cubicBezTo>
                  <a:cubicBezTo>
                    <a:pt x="3747" y="2586"/>
                    <a:pt x="3772" y="2578"/>
                    <a:pt x="3780" y="2562"/>
                  </a:cubicBezTo>
                  <a:cubicBezTo>
                    <a:pt x="3797" y="2529"/>
                    <a:pt x="3780" y="2496"/>
                    <a:pt x="3747" y="2488"/>
                  </a:cubicBezTo>
                  <a:lnTo>
                    <a:pt x="2630" y="1789"/>
                  </a:lnTo>
                  <a:lnTo>
                    <a:pt x="2498" y="1165"/>
                  </a:lnTo>
                  <a:cubicBezTo>
                    <a:pt x="2488" y="1144"/>
                    <a:pt x="2469" y="1135"/>
                    <a:pt x="2450" y="1135"/>
                  </a:cubicBezTo>
                  <a:cubicBezTo>
                    <a:pt x="2425" y="1135"/>
                    <a:pt x="2400" y="1152"/>
                    <a:pt x="2400" y="1181"/>
                  </a:cubicBezTo>
                  <a:lnTo>
                    <a:pt x="2507" y="1707"/>
                  </a:lnTo>
                  <a:lnTo>
                    <a:pt x="2507" y="1707"/>
                  </a:lnTo>
                  <a:lnTo>
                    <a:pt x="2030" y="1411"/>
                  </a:lnTo>
                  <a:lnTo>
                    <a:pt x="1841" y="499"/>
                  </a:lnTo>
                  <a:cubicBezTo>
                    <a:pt x="1833" y="466"/>
                    <a:pt x="1808" y="450"/>
                    <a:pt x="1775" y="450"/>
                  </a:cubicBezTo>
                  <a:cubicBezTo>
                    <a:pt x="1750" y="458"/>
                    <a:pt x="1734" y="491"/>
                    <a:pt x="1734" y="515"/>
                  </a:cubicBezTo>
                  <a:lnTo>
                    <a:pt x="1907" y="1329"/>
                  </a:lnTo>
                  <a:lnTo>
                    <a:pt x="1430" y="1033"/>
                  </a:lnTo>
                  <a:lnTo>
                    <a:pt x="1299" y="417"/>
                  </a:lnTo>
                  <a:cubicBezTo>
                    <a:pt x="1290" y="384"/>
                    <a:pt x="1266" y="367"/>
                    <a:pt x="1233" y="367"/>
                  </a:cubicBezTo>
                  <a:cubicBezTo>
                    <a:pt x="1208" y="376"/>
                    <a:pt x="1183" y="409"/>
                    <a:pt x="1192" y="433"/>
                  </a:cubicBezTo>
                  <a:lnTo>
                    <a:pt x="1299" y="959"/>
                  </a:lnTo>
                  <a:lnTo>
                    <a:pt x="830" y="663"/>
                  </a:lnTo>
                  <a:lnTo>
                    <a:pt x="699" y="39"/>
                  </a:lnTo>
                  <a:cubicBezTo>
                    <a:pt x="699" y="12"/>
                    <a:pt x="677" y="0"/>
                    <a:pt x="6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12290000" y="2385450"/>
              <a:ext cx="68825" cy="103450"/>
            </a:xfrm>
            <a:custGeom>
              <a:avLst/>
              <a:gdLst/>
              <a:ahLst/>
              <a:cxnLst/>
              <a:rect l="l" t="t" r="r" b="b"/>
              <a:pathLst>
                <a:path w="2753" h="4138" extrusionOk="0">
                  <a:moveTo>
                    <a:pt x="2309" y="0"/>
                  </a:moveTo>
                  <a:lnTo>
                    <a:pt x="2309" y="0"/>
                  </a:lnTo>
                  <a:cubicBezTo>
                    <a:pt x="2309" y="1"/>
                    <a:pt x="1035" y="535"/>
                    <a:pt x="534" y="1669"/>
                  </a:cubicBezTo>
                  <a:cubicBezTo>
                    <a:pt x="25" y="2795"/>
                    <a:pt x="0" y="3887"/>
                    <a:pt x="477" y="4101"/>
                  </a:cubicBezTo>
                  <a:cubicBezTo>
                    <a:pt x="531" y="4126"/>
                    <a:pt x="589" y="4138"/>
                    <a:pt x="651" y="4138"/>
                  </a:cubicBezTo>
                  <a:cubicBezTo>
                    <a:pt x="1125" y="4138"/>
                    <a:pt x="1801" y="3436"/>
                    <a:pt x="2252" y="2433"/>
                  </a:cubicBezTo>
                  <a:cubicBezTo>
                    <a:pt x="2753" y="1307"/>
                    <a:pt x="2309" y="1"/>
                    <a:pt x="2309"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12294725" y="2400275"/>
              <a:ext cx="54250" cy="101150"/>
            </a:xfrm>
            <a:custGeom>
              <a:avLst/>
              <a:gdLst/>
              <a:ahLst/>
              <a:cxnLst/>
              <a:rect l="l" t="t" r="r" b="b"/>
              <a:pathLst>
                <a:path w="2170" h="4046" extrusionOk="0">
                  <a:moveTo>
                    <a:pt x="1827" y="1"/>
                  </a:moveTo>
                  <a:cubicBezTo>
                    <a:pt x="1808" y="1"/>
                    <a:pt x="1789" y="14"/>
                    <a:pt x="1783" y="32"/>
                  </a:cubicBezTo>
                  <a:lnTo>
                    <a:pt x="1496" y="673"/>
                  </a:lnTo>
                  <a:lnTo>
                    <a:pt x="1290" y="180"/>
                  </a:lnTo>
                  <a:cubicBezTo>
                    <a:pt x="1279" y="156"/>
                    <a:pt x="1258" y="147"/>
                    <a:pt x="1239" y="147"/>
                  </a:cubicBezTo>
                  <a:cubicBezTo>
                    <a:pt x="1203" y="147"/>
                    <a:pt x="1168" y="179"/>
                    <a:pt x="1183" y="221"/>
                  </a:cubicBezTo>
                  <a:lnTo>
                    <a:pt x="1430" y="813"/>
                  </a:lnTo>
                  <a:lnTo>
                    <a:pt x="1200" y="1322"/>
                  </a:lnTo>
                  <a:lnTo>
                    <a:pt x="994" y="829"/>
                  </a:lnTo>
                  <a:cubicBezTo>
                    <a:pt x="983" y="811"/>
                    <a:pt x="966" y="798"/>
                    <a:pt x="946" y="798"/>
                  </a:cubicBezTo>
                  <a:cubicBezTo>
                    <a:pt x="938" y="798"/>
                    <a:pt x="930" y="800"/>
                    <a:pt x="920" y="804"/>
                  </a:cubicBezTo>
                  <a:cubicBezTo>
                    <a:pt x="896" y="813"/>
                    <a:pt x="879" y="846"/>
                    <a:pt x="896" y="870"/>
                  </a:cubicBezTo>
                  <a:lnTo>
                    <a:pt x="1134" y="1462"/>
                  </a:lnTo>
                  <a:lnTo>
                    <a:pt x="904" y="1980"/>
                  </a:lnTo>
                  <a:lnTo>
                    <a:pt x="592" y="1207"/>
                  </a:lnTo>
                  <a:cubicBezTo>
                    <a:pt x="580" y="1180"/>
                    <a:pt x="558" y="1168"/>
                    <a:pt x="538" y="1168"/>
                  </a:cubicBezTo>
                  <a:cubicBezTo>
                    <a:pt x="503" y="1168"/>
                    <a:pt x="469" y="1202"/>
                    <a:pt x="485" y="1248"/>
                  </a:cubicBezTo>
                  <a:lnTo>
                    <a:pt x="838" y="2111"/>
                  </a:lnTo>
                  <a:lnTo>
                    <a:pt x="616" y="2629"/>
                  </a:lnTo>
                  <a:lnTo>
                    <a:pt x="411" y="2136"/>
                  </a:lnTo>
                  <a:cubicBezTo>
                    <a:pt x="399" y="2108"/>
                    <a:pt x="378" y="2097"/>
                    <a:pt x="357" y="2097"/>
                  </a:cubicBezTo>
                  <a:cubicBezTo>
                    <a:pt x="322" y="2097"/>
                    <a:pt x="289" y="2130"/>
                    <a:pt x="304" y="2177"/>
                  </a:cubicBezTo>
                  <a:lnTo>
                    <a:pt x="551" y="2760"/>
                  </a:lnTo>
                  <a:lnTo>
                    <a:pt x="8" y="3968"/>
                  </a:lnTo>
                  <a:cubicBezTo>
                    <a:pt x="0" y="3993"/>
                    <a:pt x="8" y="4026"/>
                    <a:pt x="33" y="4042"/>
                  </a:cubicBezTo>
                  <a:cubicBezTo>
                    <a:pt x="40" y="4044"/>
                    <a:pt x="46" y="4046"/>
                    <a:pt x="53" y="4046"/>
                  </a:cubicBezTo>
                  <a:cubicBezTo>
                    <a:pt x="70" y="4046"/>
                    <a:pt x="87" y="4038"/>
                    <a:pt x="99" y="4026"/>
                  </a:cubicBezTo>
                  <a:cubicBezTo>
                    <a:pt x="99" y="4026"/>
                    <a:pt x="107" y="4018"/>
                    <a:pt x="107" y="4009"/>
                  </a:cubicBezTo>
                  <a:lnTo>
                    <a:pt x="649" y="2810"/>
                  </a:lnTo>
                  <a:lnTo>
                    <a:pt x="1249" y="2596"/>
                  </a:lnTo>
                  <a:cubicBezTo>
                    <a:pt x="1257" y="2596"/>
                    <a:pt x="1266" y="2588"/>
                    <a:pt x="1266" y="2588"/>
                  </a:cubicBezTo>
                  <a:cubicBezTo>
                    <a:pt x="1282" y="2571"/>
                    <a:pt x="1290" y="2547"/>
                    <a:pt x="1282" y="2530"/>
                  </a:cubicBezTo>
                  <a:cubicBezTo>
                    <a:pt x="1275" y="2503"/>
                    <a:pt x="1252" y="2487"/>
                    <a:pt x="1225" y="2487"/>
                  </a:cubicBezTo>
                  <a:cubicBezTo>
                    <a:pt x="1219" y="2487"/>
                    <a:pt x="1214" y="2488"/>
                    <a:pt x="1208" y="2489"/>
                  </a:cubicBezTo>
                  <a:lnTo>
                    <a:pt x="707" y="2670"/>
                  </a:lnTo>
                  <a:lnTo>
                    <a:pt x="937" y="2160"/>
                  </a:lnTo>
                  <a:lnTo>
                    <a:pt x="1816" y="1848"/>
                  </a:lnTo>
                  <a:cubicBezTo>
                    <a:pt x="1824" y="1848"/>
                    <a:pt x="1833" y="1840"/>
                    <a:pt x="1841" y="1840"/>
                  </a:cubicBezTo>
                  <a:cubicBezTo>
                    <a:pt x="1857" y="1823"/>
                    <a:pt x="1857" y="1799"/>
                    <a:pt x="1857" y="1782"/>
                  </a:cubicBezTo>
                  <a:cubicBezTo>
                    <a:pt x="1845" y="1758"/>
                    <a:pt x="1824" y="1743"/>
                    <a:pt x="1804" y="1743"/>
                  </a:cubicBezTo>
                  <a:cubicBezTo>
                    <a:pt x="1797" y="1743"/>
                    <a:pt x="1790" y="1745"/>
                    <a:pt x="1783" y="1750"/>
                  </a:cubicBezTo>
                  <a:lnTo>
                    <a:pt x="1003" y="2021"/>
                  </a:lnTo>
                  <a:lnTo>
                    <a:pt x="1003" y="2021"/>
                  </a:lnTo>
                  <a:lnTo>
                    <a:pt x="1225" y="1511"/>
                  </a:lnTo>
                  <a:lnTo>
                    <a:pt x="1833" y="1298"/>
                  </a:lnTo>
                  <a:cubicBezTo>
                    <a:pt x="1833" y="1298"/>
                    <a:pt x="1841" y="1289"/>
                    <a:pt x="1849" y="1289"/>
                  </a:cubicBezTo>
                  <a:cubicBezTo>
                    <a:pt x="1885" y="1254"/>
                    <a:pt x="1859" y="1194"/>
                    <a:pt x="1814" y="1194"/>
                  </a:cubicBezTo>
                  <a:cubicBezTo>
                    <a:pt x="1807" y="1194"/>
                    <a:pt x="1799" y="1196"/>
                    <a:pt x="1792" y="1199"/>
                  </a:cubicBezTo>
                  <a:lnTo>
                    <a:pt x="1290" y="1372"/>
                  </a:lnTo>
                  <a:lnTo>
                    <a:pt x="1520" y="862"/>
                  </a:lnTo>
                  <a:lnTo>
                    <a:pt x="2120" y="648"/>
                  </a:lnTo>
                  <a:cubicBezTo>
                    <a:pt x="2129" y="640"/>
                    <a:pt x="2129" y="640"/>
                    <a:pt x="2137" y="632"/>
                  </a:cubicBezTo>
                  <a:cubicBezTo>
                    <a:pt x="2161" y="624"/>
                    <a:pt x="2170" y="599"/>
                    <a:pt x="2170" y="574"/>
                  </a:cubicBezTo>
                  <a:cubicBezTo>
                    <a:pt x="2156" y="554"/>
                    <a:pt x="2137" y="539"/>
                    <a:pt x="2112" y="539"/>
                  </a:cubicBezTo>
                  <a:cubicBezTo>
                    <a:pt x="2107" y="539"/>
                    <a:pt x="2101" y="540"/>
                    <a:pt x="2096" y="542"/>
                  </a:cubicBezTo>
                  <a:lnTo>
                    <a:pt x="1594" y="722"/>
                  </a:lnTo>
                  <a:lnTo>
                    <a:pt x="1594" y="722"/>
                  </a:lnTo>
                  <a:lnTo>
                    <a:pt x="1882" y="81"/>
                  </a:lnTo>
                  <a:cubicBezTo>
                    <a:pt x="1890" y="48"/>
                    <a:pt x="1882" y="16"/>
                    <a:pt x="1849" y="7"/>
                  </a:cubicBezTo>
                  <a:cubicBezTo>
                    <a:pt x="1842" y="3"/>
                    <a:pt x="1835" y="1"/>
                    <a:pt x="18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12308275" y="2460425"/>
              <a:ext cx="92475" cy="78725"/>
            </a:xfrm>
            <a:custGeom>
              <a:avLst/>
              <a:gdLst/>
              <a:ahLst/>
              <a:cxnLst/>
              <a:rect l="l" t="t" r="r" b="b"/>
              <a:pathLst>
                <a:path w="3699" h="3149" extrusionOk="0">
                  <a:moveTo>
                    <a:pt x="3677" y="1"/>
                  </a:moveTo>
                  <a:cubicBezTo>
                    <a:pt x="3496" y="1"/>
                    <a:pt x="2250" y="29"/>
                    <a:pt x="1397" y="790"/>
                  </a:cubicBezTo>
                  <a:cubicBezTo>
                    <a:pt x="469" y="1612"/>
                    <a:pt x="0" y="2606"/>
                    <a:pt x="346" y="2992"/>
                  </a:cubicBezTo>
                  <a:cubicBezTo>
                    <a:pt x="443" y="3098"/>
                    <a:pt x="590" y="3149"/>
                    <a:pt x="773" y="3149"/>
                  </a:cubicBezTo>
                  <a:cubicBezTo>
                    <a:pt x="1256" y="3149"/>
                    <a:pt x="1981" y="2797"/>
                    <a:pt x="2655" y="2195"/>
                  </a:cubicBezTo>
                  <a:cubicBezTo>
                    <a:pt x="3575" y="1373"/>
                    <a:pt x="3698" y="1"/>
                    <a:pt x="3698" y="1"/>
                  </a:cubicBezTo>
                  <a:cubicBezTo>
                    <a:pt x="3698" y="1"/>
                    <a:pt x="3691" y="1"/>
                    <a:pt x="367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12305350" y="2468400"/>
              <a:ext cx="84925" cy="77025"/>
            </a:xfrm>
            <a:custGeom>
              <a:avLst/>
              <a:gdLst/>
              <a:ahLst/>
              <a:cxnLst/>
              <a:rect l="l" t="t" r="r" b="b"/>
              <a:pathLst>
                <a:path w="3397" h="3081" extrusionOk="0">
                  <a:moveTo>
                    <a:pt x="2694" y="0"/>
                  </a:moveTo>
                  <a:cubicBezTo>
                    <a:pt x="2665" y="0"/>
                    <a:pt x="2636" y="15"/>
                    <a:pt x="2640" y="44"/>
                  </a:cubicBezTo>
                  <a:lnTo>
                    <a:pt x="2616" y="685"/>
                  </a:lnTo>
                  <a:lnTo>
                    <a:pt x="2197" y="1054"/>
                  </a:lnTo>
                  <a:lnTo>
                    <a:pt x="2213" y="520"/>
                  </a:lnTo>
                  <a:cubicBezTo>
                    <a:pt x="2213" y="483"/>
                    <a:pt x="2186" y="465"/>
                    <a:pt x="2160" y="465"/>
                  </a:cubicBezTo>
                  <a:cubicBezTo>
                    <a:pt x="2133" y="465"/>
                    <a:pt x="2106" y="483"/>
                    <a:pt x="2106" y="520"/>
                  </a:cubicBezTo>
                  <a:lnTo>
                    <a:pt x="2090" y="1161"/>
                  </a:lnTo>
                  <a:lnTo>
                    <a:pt x="1671" y="1531"/>
                  </a:lnTo>
                  <a:lnTo>
                    <a:pt x="1695" y="701"/>
                  </a:lnTo>
                  <a:cubicBezTo>
                    <a:pt x="1695" y="668"/>
                    <a:pt x="1671" y="643"/>
                    <a:pt x="1646" y="643"/>
                  </a:cubicBezTo>
                  <a:cubicBezTo>
                    <a:pt x="1613" y="643"/>
                    <a:pt x="1588" y="668"/>
                    <a:pt x="1588" y="693"/>
                  </a:cubicBezTo>
                  <a:lnTo>
                    <a:pt x="1556" y="1630"/>
                  </a:lnTo>
                  <a:lnTo>
                    <a:pt x="1145" y="2008"/>
                  </a:lnTo>
                  <a:lnTo>
                    <a:pt x="1161" y="1473"/>
                  </a:lnTo>
                  <a:cubicBezTo>
                    <a:pt x="1161" y="1441"/>
                    <a:pt x="1136" y="1416"/>
                    <a:pt x="1104" y="1416"/>
                  </a:cubicBezTo>
                  <a:cubicBezTo>
                    <a:pt x="1071" y="1416"/>
                    <a:pt x="1046" y="1432"/>
                    <a:pt x="1046" y="1465"/>
                  </a:cubicBezTo>
                  <a:lnTo>
                    <a:pt x="1030" y="2106"/>
                  </a:lnTo>
                  <a:lnTo>
                    <a:pt x="44" y="2986"/>
                  </a:lnTo>
                  <a:cubicBezTo>
                    <a:pt x="0" y="3014"/>
                    <a:pt x="33" y="3080"/>
                    <a:pt x="80" y="3080"/>
                  </a:cubicBezTo>
                  <a:cubicBezTo>
                    <a:pt x="87" y="3080"/>
                    <a:pt x="94" y="3079"/>
                    <a:pt x="101" y="3076"/>
                  </a:cubicBezTo>
                  <a:cubicBezTo>
                    <a:pt x="109" y="3068"/>
                    <a:pt x="109" y="3068"/>
                    <a:pt x="117" y="3059"/>
                  </a:cubicBezTo>
                  <a:lnTo>
                    <a:pt x="1104" y="2188"/>
                  </a:lnTo>
                  <a:lnTo>
                    <a:pt x="1736" y="2238"/>
                  </a:lnTo>
                  <a:lnTo>
                    <a:pt x="1761" y="2238"/>
                  </a:lnTo>
                  <a:cubicBezTo>
                    <a:pt x="1777" y="2229"/>
                    <a:pt x="1794" y="2213"/>
                    <a:pt x="1794" y="2188"/>
                  </a:cubicBezTo>
                  <a:cubicBezTo>
                    <a:pt x="1794" y="2156"/>
                    <a:pt x="1777" y="2131"/>
                    <a:pt x="1745" y="2131"/>
                  </a:cubicBezTo>
                  <a:lnTo>
                    <a:pt x="1210" y="2090"/>
                  </a:lnTo>
                  <a:lnTo>
                    <a:pt x="1630" y="1712"/>
                  </a:lnTo>
                  <a:lnTo>
                    <a:pt x="2566" y="1794"/>
                  </a:lnTo>
                  <a:cubicBezTo>
                    <a:pt x="2591" y="1794"/>
                    <a:pt x="2624" y="1769"/>
                    <a:pt x="2624" y="1745"/>
                  </a:cubicBezTo>
                  <a:cubicBezTo>
                    <a:pt x="2624" y="1712"/>
                    <a:pt x="2599" y="1687"/>
                    <a:pt x="2575" y="1687"/>
                  </a:cubicBezTo>
                  <a:lnTo>
                    <a:pt x="1745" y="1613"/>
                  </a:lnTo>
                  <a:lnTo>
                    <a:pt x="2164" y="1243"/>
                  </a:lnTo>
                  <a:lnTo>
                    <a:pt x="2796" y="1293"/>
                  </a:lnTo>
                  <a:lnTo>
                    <a:pt x="2821" y="1293"/>
                  </a:lnTo>
                  <a:cubicBezTo>
                    <a:pt x="2870" y="1276"/>
                    <a:pt x="2862" y="1194"/>
                    <a:pt x="2805" y="1194"/>
                  </a:cubicBezTo>
                  <a:lnTo>
                    <a:pt x="2271" y="1145"/>
                  </a:lnTo>
                  <a:lnTo>
                    <a:pt x="2690" y="775"/>
                  </a:lnTo>
                  <a:lnTo>
                    <a:pt x="3322" y="824"/>
                  </a:lnTo>
                  <a:cubicBezTo>
                    <a:pt x="3327" y="825"/>
                    <a:pt x="3331" y="826"/>
                    <a:pt x="3335" y="826"/>
                  </a:cubicBezTo>
                  <a:cubicBezTo>
                    <a:pt x="3361" y="826"/>
                    <a:pt x="3380" y="803"/>
                    <a:pt x="3380" y="775"/>
                  </a:cubicBezTo>
                  <a:cubicBezTo>
                    <a:pt x="3396" y="742"/>
                    <a:pt x="3372" y="701"/>
                    <a:pt x="3331" y="701"/>
                  </a:cubicBezTo>
                  <a:lnTo>
                    <a:pt x="2805" y="660"/>
                  </a:lnTo>
                  <a:lnTo>
                    <a:pt x="3322" y="191"/>
                  </a:lnTo>
                  <a:cubicBezTo>
                    <a:pt x="3373" y="153"/>
                    <a:pt x="3336" y="91"/>
                    <a:pt x="3290" y="91"/>
                  </a:cubicBezTo>
                  <a:cubicBezTo>
                    <a:pt x="3276" y="91"/>
                    <a:pt x="3262" y="96"/>
                    <a:pt x="3248" y="109"/>
                  </a:cubicBezTo>
                  <a:lnTo>
                    <a:pt x="2731" y="578"/>
                  </a:lnTo>
                  <a:lnTo>
                    <a:pt x="2747" y="44"/>
                  </a:lnTo>
                  <a:cubicBezTo>
                    <a:pt x="2751" y="15"/>
                    <a:pt x="2723" y="0"/>
                    <a:pt x="26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12321625" y="2532425"/>
              <a:ext cx="107675" cy="59325"/>
            </a:xfrm>
            <a:custGeom>
              <a:avLst/>
              <a:gdLst/>
              <a:ahLst/>
              <a:cxnLst/>
              <a:rect l="l" t="t" r="r" b="b"/>
              <a:pathLst>
                <a:path w="4307" h="2373" extrusionOk="0">
                  <a:moveTo>
                    <a:pt x="3118" y="1"/>
                  </a:moveTo>
                  <a:cubicBezTo>
                    <a:pt x="2728" y="1"/>
                    <a:pt x="2289" y="61"/>
                    <a:pt x="1874" y="252"/>
                  </a:cubicBezTo>
                  <a:cubicBezTo>
                    <a:pt x="740" y="761"/>
                    <a:pt x="1" y="1559"/>
                    <a:pt x="214" y="2035"/>
                  </a:cubicBezTo>
                  <a:cubicBezTo>
                    <a:pt x="319" y="2261"/>
                    <a:pt x="617" y="2372"/>
                    <a:pt x="1023" y="2372"/>
                  </a:cubicBezTo>
                  <a:cubicBezTo>
                    <a:pt x="1474" y="2372"/>
                    <a:pt x="2058" y="2234"/>
                    <a:pt x="2655" y="1961"/>
                  </a:cubicBezTo>
                  <a:cubicBezTo>
                    <a:pt x="3781" y="1452"/>
                    <a:pt x="4307" y="178"/>
                    <a:pt x="4307" y="178"/>
                  </a:cubicBezTo>
                  <a:cubicBezTo>
                    <a:pt x="4307" y="178"/>
                    <a:pt x="3786" y="1"/>
                    <a:pt x="311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12313825" y="2535775"/>
              <a:ext cx="100700" cy="54275"/>
            </a:xfrm>
            <a:custGeom>
              <a:avLst/>
              <a:gdLst/>
              <a:ahLst/>
              <a:cxnLst/>
              <a:rect l="l" t="t" r="r" b="b"/>
              <a:pathLst>
                <a:path w="4028" h="2171" extrusionOk="0">
                  <a:moveTo>
                    <a:pt x="3438" y="1"/>
                  </a:moveTo>
                  <a:cubicBezTo>
                    <a:pt x="3416" y="1"/>
                    <a:pt x="3393" y="15"/>
                    <a:pt x="3386" y="36"/>
                  </a:cubicBezTo>
                  <a:lnTo>
                    <a:pt x="3181" y="636"/>
                  </a:lnTo>
                  <a:lnTo>
                    <a:pt x="2671" y="874"/>
                  </a:lnTo>
                  <a:lnTo>
                    <a:pt x="2844" y="364"/>
                  </a:lnTo>
                  <a:cubicBezTo>
                    <a:pt x="2859" y="324"/>
                    <a:pt x="2823" y="292"/>
                    <a:pt x="2788" y="292"/>
                  </a:cubicBezTo>
                  <a:cubicBezTo>
                    <a:pt x="2767" y="292"/>
                    <a:pt x="2746" y="304"/>
                    <a:pt x="2737" y="332"/>
                  </a:cubicBezTo>
                  <a:lnTo>
                    <a:pt x="2531" y="931"/>
                  </a:lnTo>
                  <a:lnTo>
                    <a:pt x="2022" y="1162"/>
                  </a:lnTo>
                  <a:lnTo>
                    <a:pt x="2293" y="373"/>
                  </a:lnTo>
                  <a:cubicBezTo>
                    <a:pt x="2301" y="348"/>
                    <a:pt x="2285" y="315"/>
                    <a:pt x="2260" y="307"/>
                  </a:cubicBezTo>
                  <a:cubicBezTo>
                    <a:pt x="2256" y="305"/>
                    <a:pt x="2251" y="305"/>
                    <a:pt x="2247" y="305"/>
                  </a:cubicBezTo>
                  <a:cubicBezTo>
                    <a:pt x="2225" y="305"/>
                    <a:pt x="2201" y="320"/>
                    <a:pt x="2195" y="340"/>
                  </a:cubicBezTo>
                  <a:lnTo>
                    <a:pt x="1882" y="1227"/>
                  </a:lnTo>
                  <a:lnTo>
                    <a:pt x="1373" y="1457"/>
                  </a:lnTo>
                  <a:lnTo>
                    <a:pt x="1545" y="948"/>
                  </a:lnTo>
                  <a:cubicBezTo>
                    <a:pt x="1554" y="923"/>
                    <a:pt x="1537" y="890"/>
                    <a:pt x="1512" y="882"/>
                  </a:cubicBezTo>
                  <a:cubicBezTo>
                    <a:pt x="1507" y="881"/>
                    <a:pt x="1501" y="880"/>
                    <a:pt x="1496" y="880"/>
                  </a:cubicBezTo>
                  <a:cubicBezTo>
                    <a:pt x="1471" y="880"/>
                    <a:pt x="1453" y="895"/>
                    <a:pt x="1447" y="915"/>
                  </a:cubicBezTo>
                  <a:lnTo>
                    <a:pt x="1241" y="1515"/>
                  </a:lnTo>
                  <a:lnTo>
                    <a:pt x="33" y="2066"/>
                  </a:lnTo>
                  <a:cubicBezTo>
                    <a:pt x="9" y="2074"/>
                    <a:pt x="0" y="2107"/>
                    <a:pt x="9" y="2131"/>
                  </a:cubicBezTo>
                  <a:cubicBezTo>
                    <a:pt x="17" y="2156"/>
                    <a:pt x="41" y="2164"/>
                    <a:pt x="58" y="2164"/>
                  </a:cubicBezTo>
                  <a:cubicBezTo>
                    <a:pt x="62" y="2168"/>
                    <a:pt x="66" y="2170"/>
                    <a:pt x="70" y="2170"/>
                  </a:cubicBezTo>
                  <a:cubicBezTo>
                    <a:pt x="74" y="2170"/>
                    <a:pt x="78" y="2168"/>
                    <a:pt x="83" y="2164"/>
                  </a:cubicBezTo>
                  <a:lnTo>
                    <a:pt x="1282" y="1622"/>
                  </a:lnTo>
                  <a:lnTo>
                    <a:pt x="1874" y="1860"/>
                  </a:lnTo>
                  <a:lnTo>
                    <a:pt x="1899" y="1860"/>
                  </a:lnTo>
                  <a:cubicBezTo>
                    <a:pt x="1948" y="1852"/>
                    <a:pt x="1964" y="1786"/>
                    <a:pt x="1915" y="1761"/>
                  </a:cubicBezTo>
                  <a:lnTo>
                    <a:pt x="1422" y="1556"/>
                  </a:lnTo>
                  <a:lnTo>
                    <a:pt x="1932" y="1318"/>
                  </a:lnTo>
                  <a:lnTo>
                    <a:pt x="2803" y="1671"/>
                  </a:lnTo>
                  <a:lnTo>
                    <a:pt x="2819" y="1671"/>
                  </a:lnTo>
                  <a:cubicBezTo>
                    <a:pt x="2844" y="1671"/>
                    <a:pt x="2860" y="1663"/>
                    <a:pt x="2868" y="1638"/>
                  </a:cubicBezTo>
                  <a:cubicBezTo>
                    <a:pt x="2885" y="1614"/>
                    <a:pt x="2868" y="1581"/>
                    <a:pt x="2844" y="1564"/>
                  </a:cubicBezTo>
                  <a:lnTo>
                    <a:pt x="2071" y="1260"/>
                  </a:lnTo>
                  <a:lnTo>
                    <a:pt x="2581" y="1030"/>
                  </a:lnTo>
                  <a:lnTo>
                    <a:pt x="3172" y="1268"/>
                  </a:lnTo>
                  <a:lnTo>
                    <a:pt x="3197" y="1268"/>
                  </a:lnTo>
                  <a:cubicBezTo>
                    <a:pt x="3246" y="1260"/>
                    <a:pt x="3263" y="1186"/>
                    <a:pt x="3214" y="1162"/>
                  </a:cubicBezTo>
                  <a:lnTo>
                    <a:pt x="2720" y="956"/>
                  </a:lnTo>
                  <a:lnTo>
                    <a:pt x="3230" y="726"/>
                  </a:lnTo>
                  <a:lnTo>
                    <a:pt x="3822" y="964"/>
                  </a:lnTo>
                  <a:cubicBezTo>
                    <a:pt x="3826" y="968"/>
                    <a:pt x="3830" y="971"/>
                    <a:pt x="3834" y="971"/>
                  </a:cubicBezTo>
                  <a:cubicBezTo>
                    <a:pt x="3838" y="971"/>
                    <a:pt x="3842" y="968"/>
                    <a:pt x="3846" y="964"/>
                  </a:cubicBezTo>
                  <a:cubicBezTo>
                    <a:pt x="3871" y="964"/>
                    <a:pt x="3887" y="956"/>
                    <a:pt x="3896" y="931"/>
                  </a:cubicBezTo>
                  <a:cubicBezTo>
                    <a:pt x="3904" y="907"/>
                    <a:pt x="3896" y="874"/>
                    <a:pt x="3863" y="866"/>
                  </a:cubicBezTo>
                  <a:lnTo>
                    <a:pt x="3370" y="660"/>
                  </a:lnTo>
                  <a:lnTo>
                    <a:pt x="4011" y="364"/>
                  </a:lnTo>
                  <a:cubicBezTo>
                    <a:pt x="4027" y="356"/>
                    <a:pt x="4027" y="332"/>
                    <a:pt x="4027" y="315"/>
                  </a:cubicBezTo>
                  <a:cubicBezTo>
                    <a:pt x="4015" y="297"/>
                    <a:pt x="3995" y="284"/>
                    <a:pt x="3975" y="284"/>
                  </a:cubicBezTo>
                  <a:cubicBezTo>
                    <a:pt x="3968" y="284"/>
                    <a:pt x="3960" y="286"/>
                    <a:pt x="3953" y="291"/>
                  </a:cubicBezTo>
                  <a:lnTo>
                    <a:pt x="3312" y="578"/>
                  </a:lnTo>
                  <a:lnTo>
                    <a:pt x="3312" y="578"/>
                  </a:lnTo>
                  <a:lnTo>
                    <a:pt x="3493" y="77"/>
                  </a:lnTo>
                  <a:cubicBezTo>
                    <a:pt x="3501" y="44"/>
                    <a:pt x="3485" y="11"/>
                    <a:pt x="3452" y="3"/>
                  </a:cubicBezTo>
                  <a:cubicBezTo>
                    <a:pt x="3447" y="1"/>
                    <a:pt x="3443" y="1"/>
                    <a:pt x="34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12328200" y="2593825"/>
              <a:ext cx="111800" cy="51925"/>
            </a:xfrm>
            <a:custGeom>
              <a:avLst/>
              <a:gdLst/>
              <a:ahLst/>
              <a:cxnLst/>
              <a:rect l="l" t="t" r="r" b="b"/>
              <a:pathLst>
                <a:path w="4472" h="2077" extrusionOk="0">
                  <a:moveTo>
                    <a:pt x="2760" y="1"/>
                  </a:moveTo>
                  <a:cubicBezTo>
                    <a:pt x="2534" y="1"/>
                    <a:pt x="2298" y="26"/>
                    <a:pt x="2063" y="89"/>
                  </a:cubicBezTo>
                  <a:cubicBezTo>
                    <a:pt x="863" y="409"/>
                    <a:pt x="1" y="1075"/>
                    <a:pt x="132" y="1576"/>
                  </a:cubicBezTo>
                  <a:cubicBezTo>
                    <a:pt x="217" y="1900"/>
                    <a:pt x="700" y="2076"/>
                    <a:pt x="1353" y="2076"/>
                  </a:cubicBezTo>
                  <a:cubicBezTo>
                    <a:pt x="1710" y="2076"/>
                    <a:pt x="2118" y="2024"/>
                    <a:pt x="2540" y="1913"/>
                  </a:cubicBezTo>
                  <a:cubicBezTo>
                    <a:pt x="3740" y="1593"/>
                    <a:pt x="4471" y="426"/>
                    <a:pt x="4471" y="426"/>
                  </a:cubicBezTo>
                  <a:cubicBezTo>
                    <a:pt x="4471" y="426"/>
                    <a:pt x="3690" y="1"/>
                    <a:pt x="276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12317525" y="2607675"/>
              <a:ext cx="106850" cy="30300"/>
            </a:xfrm>
            <a:custGeom>
              <a:avLst/>
              <a:gdLst/>
              <a:ahLst/>
              <a:cxnLst/>
              <a:rect l="l" t="t" r="r" b="b"/>
              <a:pathLst>
                <a:path w="4274" h="1212" extrusionOk="0">
                  <a:moveTo>
                    <a:pt x="4216" y="1"/>
                  </a:moveTo>
                  <a:cubicBezTo>
                    <a:pt x="4211" y="1"/>
                    <a:pt x="4205" y="2"/>
                    <a:pt x="4200" y="3"/>
                  </a:cubicBezTo>
                  <a:lnTo>
                    <a:pt x="50" y="1104"/>
                  </a:lnTo>
                  <a:cubicBezTo>
                    <a:pt x="17" y="1113"/>
                    <a:pt x="0" y="1137"/>
                    <a:pt x="8" y="1170"/>
                  </a:cubicBezTo>
                  <a:cubicBezTo>
                    <a:pt x="8" y="1186"/>
                    <a:pt x="33" y="1203"/>
                    <a:pt x="50" y="1211"/>
                  </a:cubicBezTo>
                  <a:lnTo>
                    <a:pt x="74" y="1211"/>
                  </a:lnTo>
                  <a:lnTo>
                    <a:pt x="4232" y="102"/>
                  </a:lnTo>
                  <a:cubicBezTo>
                    <a:pt x="4257" y="93"/>
                    <a:pt x="4274" y="69"/>
                    <a:pt x="4265" y="36"/>
                  </a:cubicBezTo>
                  <a:cubicBezTo>
                    <a:pt x="4259" y="16"/>
                    <a:pt x="4241" y="1"/>
                    <a:pt x="42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12401350" y="2598425"/>
              <a:ext cx="11100" cy="17150"/>
            </a:xfrm>
            <a:custGeom>
              <a:avLst/>
              <a:gdLst/>
              <a:ahLst/>
              <a:cxnLst/>
              <a:rect l="l" t="t" r="r" b="b"/>
              <a:pathLst>
                <a:path w="444" h="686" extrusionOk="0">
                  <a:moveTo>
                    <a:pt x="383" y="0"/>
                  </a:moveTo>
                  <a:cubicBezTo>
                    <a:pt x="363" y="0"/>
                    <a:pt x="341" y="9"/>
                    <a:pt x="329" y="28"/>
                  </a:cubicBezTo>
                  <a:lnTo>
                    <a:pt x="17" y="603"/>
                  </a:lnTo>
                  <a:cubicBezTo>
                    <a:pt x="0" y="636"/>
                    <a:pt x="8" y="669"/>
                    <a:pt x="33" y="677"/>
                  </a:cubicBezTo>
                  <a:cubicBezTo>
                    <a:pt x="41" y="685"/>
                    <a:pt x="49" y="685"/>
                    <a:pt x="58" y="685"/>
                  </a:cubicBezTo>
                  <a:cubicBezTo>
                    <a:pt x="74" y="685"/>
                    <a:pt x="99" y="677"/>
                    <a:pt x="107" y="661"/>
                  </a:cubicBezTo>
                  <a:lnTo>
                    <a:pt x="427" y="77"/>
                  </a:lnTo>
                  <a:cubicBezTo>
                    <a:pt x="444" y="53"/>
                    <a:pt x="427" y="20"/>
                    <a:pt x="403" y="3"/>
                  </a:cubicBezTo>
                  <a:cubicBezTo>
                    <a:pt x="397" y="1"/>
                    <a:pt x="390"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12384075" y="2602850"/>
              <a:ext cx="11125" cy="17250"/>
            </a:xfrm>
            <a:custGeom>
              <a:avLst/>
              <a:gdLst/>
              <a:ahLst/>
              <a:cxnLst/>
              <a:rect l="l" t="t" r="r" b="b"/>
              <a:pathLst>
                <a:path w="445" h="690" extrusionOk="0">
                  <a:moveTo>
                    <a:pt x="390" y="0"/>
                  </a:moveTo>
                  <a:cubicBezTo>
                    <a:pt x="370" y="0"/>
                    <a:pt x="350" y="14"/>
                    <a:pt x="338" y="32"/>
                  </a:cubicBezTo>
                  <a:lnTo>
                    <a:pt x="17" y="607"/>
                  </a:lnTo>
                  <a:cubicBezTo>
                    <a:pt x="1" y="632"/>
                    <a:pt x="17" y="665"/>
                    <a:pt x="42" y="681"/>
                  </a:cubicBezTo>
                  <a:lnTo>
                    <a:pt x="58" y="689"/>
                  </a:lnTo>
                  <a:cubicBezTo>
                    <a:pt x="83" y="689"/>
                    <a:pt x="99" y="681"/>
                    <a:pt x="116" y="665"/>
                  </a:cubicBezTo>
                  <a:lnTo>
                    <a:pt x="428" y="81"/>
                  </a:lnTo>
                  <a:cubicBezTo>
                    <a:pt x="445" y="56"/>
                    <a:pt x="436" y="24"/>
                    <a:pt x="412" y="7"/>
                  </a:cubicBezTo>
                  <a:cubicBezTo>
                    <a:pt x="405" y="3"/>
                    <a:pt x="397" y="0"/>
                    <a:pt x="3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12367025" y="2600950"/>
              <a:ext cx="14625" cy="23875"/>
            </a:xfrm>
            <a:custGeom>
              <a:avLst/>
              <a:gdLst/>
              <a:ahLst/>
              <a:cxnLst/>
              <a:rect l="l" t="t" r="r" b="b"/>
              <a:pathLst>
                <a:path w="585" h="955" extrusionOk="0">
                  <a:moveTo>
                    <a:pt x="523" y="1"/>
                  </a:moveTo>
                  <a:cubicBezTo>
                    <a:pt x="505" y="1"/>
                    <a:pt x="488" y="10"/>
                    <a:pt x="477" y="26"/>
                  </a:cubicBezTo>
                  <a:lnTo>
                    <a:pt x="17" y="872"/>
                  </a:lnTo>
                  <a:cubicBezTo>
                    <a:pt x="1" y="897"/>
                    <a:pt x="9" y="930"/>
                    <a:pt x="42" y="946"/>
                  </a:cubicBezTo>
                  <a:cubicBezTo>
                    <a:pt x="42" y="946"/>
                    <a:pt x="50" y="946"/>
                    <a:pt x="58" y="954"/>
                  </a:cubicBezTo>
                  <a:cubicBezTo>
                    <a:pt x="75" y="954"/>
                    <a:pt x="99" y="946"/>
                    <a:pt x="108" y="921"/>
                  </a:cubicBezTo>
                  <a:lnTo>
                    <a:pt x="568" y="83"/>
                  </a:lnTo>
                  <a:cubicBezTo>
                    <a:pt x="584" y="58"/>
                    <a:pt x="576" y="26"/>
                    <a:pt x="551" y="9"/>
                  </a:cubicBezTo>
                  <a:cubicBezTo>
                    <a:pt x="543" y="3"/>
                    <a:pt x="533" y="1"/>
                    <a:pt x="5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12349975" y="2612025"/>
              <a:ext cx="11225" cy="17300"/>
            </a:xfrm>
            <a:custGeom>
              <a:avLst/>
              <a:gdLst/>
              <a:ahLst/>
              <a:cxnLst/>
              <a:rect l="l" t="t" r="r" b="b"/>
              <a:pathLst>
                <a:path w="449" h="692" extrusionOk="0">
                  <a:moveTo>
                    <a:pt x="373" y="1"/>
                  </a:moveTo>
                  <a:cubicBezTo>
                    <a:pt x="356" y="1"/>
                    <a:pt x="340" y="9"/>
                    <a:pt x="329" y="26"/>
                  </a:cubicBezTo>
                  <a:lnTo>
                    <a:pt x="9" y="610"/>
                  </a:lnTo>
                  <a:cubicBezTo>
                    <a:pt x="1" y="634"/>
                    <a:pt x="9" y="667"/>
                    <a:pt x="34" y="684"/>
                  </a:cubicBezTo>
                  <a:lnTo>
                    <a:pt x="50" y="692"/>
                  </a:lnTo>
                  <a:cubicBezTo>
                    <a:pt x="75" y="692"/>
                    <a:pt x="99" y="684"/>
                    <a:pt x="108" y="659"/>
                  </a:cubicBezTo>
                  <a:lnTo>
                    <a:pt x="420" y="84"/>
                  </a:lnTo>
                  <a:cubicBezTo>
                    <a:pt x="448" y="38"/>
                    <a:pt x="410" y="1"/>
                    <a:pt x="3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12401350" y="2612875"/>
              <a:ext cx="17275" cy="11375"/>
            </a:xfrm>
            <a:custGeom>
              <a:avLst/>
              <a:gdLst/>
              <a:ahLst/>
              <a:cxnLst/>
              <a:rect l="l" t="t" r="r" b="b"/>
              <a:pathLst>
                <a:path w="691" h="455" extrusionOk="0">
                  <a:moveTo>
                    <a:pt x="62" y="0"/>
                  </a:moveTo>
                  <a:cubicBezTo>
                    <a:pt x="45" y="0"/>
                    <a:pt x="27" y="9"/>
                    <a:pt x="17" y="25"/>
                  </a:cubicBezTo>
                  <a:cubicBezTo>
                    <a:pt x="0" y="50"/>
                    <a:pt x="8" y="83"/>
                    <a:pt x="33" y="99"/>
                  </a:cubicBezTo>
                  <a:lnTo>
                    <a:pt x="600" y="444"/>
                  </a:lnTo>
                  <a:cubicBezTo>
                    <a:pt x="600" y="453"/>
                    <a:pt x="608" y="453"/>
                    <a:pt x="616" y="453"/>
                  </a:cubicBezTo>
                  <a:cubicBezTo>
                    <a:pt x="621" y="454"/>
                    <a:pt x="625" y="455"/>
                    <a:pt x="629" y="455"/>
                  </a:cubicBezTo>
                  <a:cubicBezTo>
                    <a:pt x="647" y="455"/>
                    <a:pt x="661" y="441"/>
                    <a:pt x="674" y="428"/>
                  </a:cubicBezTo>
                  <a:cubicBezTo>
                    <a:pt x="690" y="403"/>
                    <a:pt x="682" y="370"/>
                    <a:pt x="658" y="354"/>
                  </a:cubicBezTo>
                  <a:lnTo>
                    <a:pt x="91" y="9"/>
                  </a:lnTo>
                  <a:cubicBezTo>
                    <a:pt x="82" y="3"/>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2384075" y="2617400"/>
              <a:ext cx="17925" cy="11425"/>
            </a:xfrm>
            <a:custGeom>
              <a:avLst/>
              <a:gdLst/>
              <a:ahLst/>
              <a:cxnLst/>
              <a:rect l="l" t="t" r="r" b="b"/>
              <a:pathLst>
                <a:path w="717" h="457" extrusionOk="0">
                  <a:moveTo>
                    <a:pt x="65" y="0"/>
                  </a:moveTo>
                  <a:cubicBezTo>
                    <a:pt x="45" y="0"/>
                    <a:pt x="28" y="9"/>
                    <a:pt x="17" y="25"/>
                  </a:cubicBezTo>
                  <a:cubicBezTo>
                    <a:pt x="1" y="50"/>
                    <a:pt x="9" y="83"/>
                    <a:pt x="42" y="99"/>
                  </a:cubicBezTo>
                  <a:lnTo>
                    <a:pt x="601" y="444"/>
                  </a:lnTo>
                  <a:cubicBezTo>
                    <a:pt x="609" y="452"/>
                    <a:pt x="617" y="452"/>
                    <a:pt x="625" y="452"/>
                  </a:cubicBezTo>
                  <a:cubicBezTo>
                    <a:pt x="633" y="455"/>
                    <a:pt x="639" y="456"/>
                    <a:pt x="646" y="456"/>
                  </a:cubicBezTo>
                  <a:cubicBezTo>
                    <a:pt x="697" y="456"/>
                    <a:pt x="717" y="376"/>
                    <a:pt x="658" y="354"/>
                  </a:cubicBezTo>
                  <a:lnTo>
                    <a:pt x="99" y="9"/>
                  </a:lnTo>
                  <a:cubicBezTo>
                    <a:pt x="88" y="3"/>
                    <a:pt x="76"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2366350" y="2621800"/>
              <a:ext cx="24825" cy="15600"/>
            </a:xfrm>
            <a:custGeom>
              <a:avLst/>
              <a:gdLst/>
              <a:ahLst/>
              <a:cxnLst/>
              <a:rect l="l" t="t" r="r" b="b"/>
              <a:pathLst>
                <a:path w="993" h="624" extrusionOk="0">
                  <a:moveTo>
                    <a:pt x="79" y="1"/>
                  </a:moveTo>
                  <a:cubicBezTo>
                    <a:pt x="33" y="1"/>
                    <a:pt x="0" y="77"/>
                    <a:pt x="61" y="104"/>
                  </a:cubicBezTo>
                  <a:lnTo>
                    <a:pt x="882" y="605"/>
                  </a:lnTo>
                  <a:cubicBezTo>
                    <a:pt x="882" y="613"/>
                    <a:pt x="891" y="613"/>
                    <a:pt x="899" y="621"/>
                  </a:cubicBezTo>
                  <a:cubicBezTo>
                    <a:pt x="904" y="623"/>
                    <a:pt x="909" y="623"/>
                    <a:pt x="913" y="623"/>
                  </a:cubicBezTo>
                  <a:cubicBezTo>
                    <a:pt x="969" y="623"/>
                    <a:pt x="992" y="537"/>
                    <a:pt x="932" y="515"/>
                  </a:cubicBezTo>
                  <a:lnTo>
                    <a:pt x="110" y="13"/>
                  </a:lnTo>
                  <a:cubicBezTo>
                    <a:pt x="99" y="4"/>
                    <a:pt x="89"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2349425" y="2626400"/>
              <a:ext cx="18325" cy="11600"/>
            </a:xfrm>
            <a:custGeom>
              <a:avLst/>
              <a:gdLst/>
              <a:ahLst/>
              <a:cxnLst/>
              <a:rect l="l" t="t" r="r" b="b"/>
              <a:pathLst>
                <a:path w="733" h="464" extrusionOk="0">
                  <a:moveTo>
                    <a:pt x="81" y="0"/>
                  </a:moveTo>
                  <a:cubicBezTo>
                    <a:pt x="32" y="0"/>
                    <a:pt x="1" y="75"/>
                    <a:pt x="56" y="109"/>
                  </a:cubicBezTo>
                  <a:lnTo>
                    <a:pt x="614" y="454"/>
                  </a:lnTo>
                  <a:cubicBezTo>
                    <a:pt x="623" y="454"/>
                    <a:pt x="631" y="462"/>
                    <a:pt x="639" y="462"/>
                  </a:cubicBezTo>
                  <a:cubicBezTo>
                    <a:pt x="644" y="463"/>
                    <a:pt x="649" y="464"/>
                    <a:pt x="653" y="464"/>
                  </a:cubicBezTo>
                  <a:cubicBezTo>
                    <a:pt x="709" y="464"/>
                    <a:pt x="733" y="378"/>
                    <a:pt x="672" y="355"/>
                  </a:cubicBezTo>
                  <a:lnTo>
                    <a:pt x="113" y="10"/>
                  </a:lnTo>
                  <a:cubicBezTo>
                    <a:pt x="102" y="3"/>
                    <a:pt x="91"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2331275" y="2663425"/>
              <a:ext cx="113025" cy="47950"/>
            </a:xfrm>
            <a:custGeom>
              <a:avLst/>
              <a:gdLst/>
              <a:ahLst/>
              <a:cxnLst/>
              <a:rect l="l" t="t" r="r" b="b"/>
              <a:pathLst>
                <a:path w="4521" h="1918" extrusionOk="0">
                  <a:moveTo>
                    <a:pt x="2474" y="1"/>
                  </a:moveTo>
                  <a:cubicBezTo>
                    <a:pt x="2382" y="1"/>
                    <a:pt x="2289" y="6"/>
                    <a:pt x="2195" y="17"/>
                  </a:cubicBezTo>
                  <a:cubicBezTo>
                    <a:pt x="962" y="140"/>
                    <a:pt x="1" y="666"/>
                    <a:pt x="58" y="1183"/>
                  </a:cubicBezTo>
                  <a:cubicBezTo>
                    <a:pt x="100" y="1625"/>
                    <a:pt x="866" y="1917"/>
                    <a:pt x="1854" y="1917"/>
                  </a:cubicBezTo>
                  <a:cubicBezTo>
                    <a:pt x="2025" y="1917"/>
                    <a:pt x="2203" y="1908"/>
                    <a:pt x="2384" y="1890"/>
                  </a:cubicBezTo>
                  <a:cubicBezTo>
                    <a:pt x="3617" y="1759"/>
                    <a:pt x="4521" y="723"/>
                    <a:pt x="4521" y="723"/>
                  </a:cubicBezTo>
                  <a:cubicBezTo>
                    <a:pt x="4521" y="723"/>
                    <a:pt x="3588" y="1"/>
                    <a:pt x="247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2318350" y="2681775"/>
              <a:ext cx="109950" cy="13725"/>
            </a:xfrm>
            <a:custGeom>
              <a:avLst/>
              <a:gdLst/>
              <a:ahLst/>
              <a:cxnLst/>
              <a:rect l="l" t="t" r="r" b="b"/>
              <a:pathLst>
                <a:path w="4398" h="549" extrusionOk="0">
                  <a:moveTo>
                    <a:pt x="4347" y="1"/>
                  </a:moveTo>
                  <a:cubicBezTo>
                    <a:pt x="4342" y="1"/>
                    <a:pt x="4337" y="2"/>
                    <a:pt x="4331" y="6"/>
                  </a:cubicBezTo>
                  <a:lnTo>
                    <a:pt x="58" y="441"/>
                  </a:lnTo>
                  <a:cubicBezTo>
                    <a:pt x="25" y="449"/>
                    <a:pt x="0" y="474"/>
                    <a:pt x="8" y="507"/>
                  </a:cubicBezTo>
                  <a:cubicBezTo>
                    <a:pt x="8" y="523"/>
                    <a:pt x="25" y="540"/>
                    <a:pt x="41" y="548"/>
                  </a:cubicBezTo>
                  <a:lnTo>
                    <a:pt x="66" y="548"/>
                  </a:lnTo>
                  <a:lnTo>
                    <a:pt x="4339" y="104"/>
                  </a:lnTo>
                  <a:cubicBezTo>
                    <a:pt x="4343" y="105"/>
                    <a:pt x="4346" y="106"/>
                    <a:pt x="4349" y="106"/>
                  </a:cubicBezTo>
                  <a:cubicBezTo>
                    <a:pt x="4397" y="106"/>
                    <a:pt x="4388" y="1"/>
                    <a:pt x="43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2404625" y="2670800"/>
              <a:ext cx="13175" cy="15725"/>
            </a:xfrm>
            <a:custGeom>
              <a:avLst/>
              <a:gdLst/>
              <a:ahLst/>
              <a:cxnLst/>
              <a:rect l="l" t="t" r="r" b="b"/>
              <a:pathLst>
                <a:path w="527" h="629" extrusionOk="0">
                  <a:moveTo>
                    <a:pt x="471" y="0"/>
                  </a:moveTo>
                  <a:cubicBezTo>
                    <a:pt x="453" y="0"/>
                    <a:pt x="435" y="7"/>
                    <a:pt x="420" y="17"/>
                  </a:cubicBezTo>
                  <a:lnTo>
                    <a:pt x="17" y="543"/>
                  </a:lnTo>
                  <a:cubicBezTo>
                    <a:pt x="1" y="568"/>
                    <a:pt x="1" y="601"/>
                    <a:pt x="25" y="617"/>
                  </a:cubicBezTo>
                  <a:lnTo>
                    <a:pt x="42" y="626"/>
                  </a:lnTo>
                  <a:cubicBezTo>
                    <a:pt x="48" y="628"/>
                    <a:pt x="55" y="629"/>
                    <a:pt x="61" y="629"/>
                  </a:cubicBezTo>
                  <a:cubicBezTo>
                    <a:pt x="79" y="629"/>
                    <a:pt x="95" y="621"/>
                    <a:pt x="107" y="609"/>
                  </a:cubicBezTo>
                  <a:lnTo>
                    <a:pt x="510" y="83"/>
                  </a:lnTo>
                  <a:cubicBezTo>
                    <a:pt x="527" y="67"/>
                    <a:pt x="518" y="34"/>
                    <a:pt x="502" y="9"/>
                  </a:cubicBezTo>
                  <a:cubicBezTo>
                    <a:pt x="492" y="3"/>
                    <a:pt x="482" y="0"/>
                    <a:pt x="4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2386950" y="2672425"/>
              <a:ext cx="13600" cy="15950"/>
            </a:xfrm>
            <a:custGeom>
              <a:avLst/>
              <a:gdLst/>
              <a:ahLst/>
              <a:cxnLst/>
              <a:rect l="l" t="t" r="r" b="b"/>
              <a:pathLst>
                <a:path w="544" h="638" extrusionOk="0">
                  <a:moveTo>
                    <a:pt x="463" y="1"/>
                  </a:moveTo>
                  <a:cubicBezTo>
                    <a:pt x="447" y="1"/>
                    <a:pt x="431" y="8"/>
                    <a:pt x="420" y="26"/>
                  </a:cubicBezTo>
                  <a:lnTo>
                    <a:pt x="17" y="552"/>
                  </a:lnTo>
                  <a:cubicBezTo>
                    <a:pt x="1" y="577"/>
                    <a:pt x="1" y="610"/>
                    <a:pt x="26" y="626"/>
                  </a:cubicBezTo>
                  <a:cubicBezTo>
                    <a:pt x="34" y="634"/>
                    <a:pt x="34" y="634"/>
                    <a:pt x="42" y="634"/>
                  </a:cubicBezTo>
                  <a:cubicBezTo>
                    <a:pt x="49" y="637"/>
                    <a:pt x="55" y="638"/>
                    <a:pt x="60" y="638"/>
                  </a:cubicBezTo>
                  <a:cubicBezTo>
                    <a:pt x="75" y="638"/>
                    <a:pt x="87" y="630"/>
                    <a:pt x="100" y="618"/>
                  </a:cubicBezTo>
                  <a:lnTo>
                    <a:pt x="502" y="92"/>
                  </a:lnTo>
                  <a:cubicBezTo>
                    <a:pt x="544" y="51"/>
                    <a:pt x="504" y="1"/>
                    <a:pt x="4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2369300" y="2668475"/>
              <a:ext cx="17675" cy="21750"/>
            </a:xfrm>
            <a:custGeom>
              <a:avLst/>
              <a:gdLst/>
              <a:ahLst/>
              <a:cxnLst/>
              <a:rect l="l" t="t" r="r" b="b"/>
              <a:pathLst>
                <a:path w="707" h="870" extrusionOk="0">
                  <a:moveTo>
                    <a:pt x="646" y="0"/>
                  </a:moveTo>
                  <a:cubicBezTo>
                    <a:pt x="631" y="0"/>
                    <a:pt x="617" y="6"/>
                    <a:pt x="608" y="20"/>
                  </a:cubicBezTo>
                  <a:lnTo>
                    <a:pt x="17" y="784"/>
                  </a:lnTo>
                  <a:cubicBezTo>
                    <a:pt x="0" y="809"/>
                    <a:pt x="8" y="842"/>
                    <a:pt x="33" y="858"/>
                  </a:cubicBezTo>
                  <a:cubicBezTo>
                    <a:pt x="33" y="866"/>
                    <a:pt x="41" y="866"/>
                    <a:pt x="49" y="866"/>
                  </a:cubicBezTo>
                  <a:cubicBezTo>
                    <a:pt x="54" y="869"/>
                    <a:pt x="59" y="870"/>
                    <a:pt x="64" y="870"/>
                  </a:cubicBezTo>
                  <a:cubicBezTo>
                    <a:pt x="79" y="870"/>
                    <a:pt x="95" y="862"/>
                    <a:pt x="107" y="850"/>
                  </a:cubicBezTo>
                  <a:lnTo>
                    <a:pt x="690" y="86"/>
                  </a:lnTo>
                  <a:cubicBezTo>
                    <a:pt x="707" y="69"/>
                    <a:pt x="707" y="28"/>
                    <a:pt x="682" y="12"/>
                  </a:cubicBezTo>
                  <a:cubicBezTo>
                    <a:pt x="671" y="4"/>
                    <a:pt x="658" y="0"/>
                    <a:pt x="6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2351625" y="2676125"/>
              <a:ext cx="13650" cy="15950"/>
            </a:xfrm>
            <a:custGeom>
              <a:avLst/>
              <a:gdLst/>
              <a:ahLst/>
              <a:cxnLst/>
              <a:rect l="l" t="t" r="r" b="b"/>
              <a:pathLst>
                <a:path w="546" h="638" extrusionOk="0">
                  <a:moveTo>
                    <a:pt x="470" y="0"/>
                  </a:moveTo>
                  <a:cubicBezTo>
                    <a:pt x="454" y="0"/>
                    <a:pt x="439" y="8"/>
                    <a:pt x="428" y="26"/>
                  </a:cubicBezTo>
                  <a:lnTo>
                    <a:pt x="17" y="552"/>
                  </a:lnTo>
                  <a:cubicBezTo>
                    <a:pt x="0" y="577"/>
                    <a:pt x="9" y="610"/>
                    <a:pt x="33" y="626"/>
                  </a:cubicBezTo>
                  <a:cubicBezTo>
                    <a:pt x="33" y="626"/>
                    <a:pt x="42" y="634"/>
                    <a:pt x="50" y="634"/>
                  </a:cubicBezTo>
                  <a:cubicBezTo>
                    <a:pt x="54" y="637"/>
                    <a:pt x="59" y="638"/>
                    <a:pt x="64" y="638"/>
                  </a:cubicBezTo>
                  <a:cubicBezTo>
                    <a:pt x="79" y="638"/>
                    <a:pt x="95" y="630"/>
                    <a:pt x="107" y="618"/>
                  </a:cubicBezTo>
                  <a:lnTo>
                    <a:pt x="510" y="92"/>
                  </a:lnTo>
                  <a:cubicBezTo>
                    <a:pt x="545" y="51"/>
                    <a:pt x="508" y="0"/>
                    <a:pt x="4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2403975" y="2683700"/>
              <a:ext cx="16300" cy="13650"/>
            </a:xfrm>
            <a:custGeom>
              <a:avLst/>
              <a:gdLst/>
              <a:ahLst/>
              <a:cxnLst/>
              <a:rect l="l" t="t" r="r" b="b"/>
              <a:pathLst>
                <a:path w="652" h="546" extrusionOk="0">
                  <a:moveTo>
                    <a:pt x="84" y="1"/>
                  </a:moveTo>
                  <a:cubicBezTo>
                    <a:pt x="38" y="1"/>
                    <a:pt x="0" y="63"/>
                    <a:pt x="51" y="101"/>
                  </a:cubicBezTo>
                  <a:lnTo>
                    <a:pt x="553" y="529"/>
                  </a:lnTo>
                  <a:cubicBezTo>
                    <a:pt x="561" y="537"/>
                    <a:pt x="569" y="537"/>
                    <a:pt x="577" y="545"/>
                  </a:cubicBezTo>
                  <a:cubicBezTo>
                    <a:pt x="594" y="545"/>
                    <a:pt x="618" y="545"/>
                    <a:pt x="635" y="529"/>
                  </a:cubicBezTo>
                  <a:cubicBezTo>
                    <a:pt x="651" y="504"/>
                    <a:pt x="643" y="471"/>
                    <a:pt x="627" y="446"/>
                  </a:cubicBezTo>
                  <a:lnTo>
                    <a:pt x="125" y="19"/>
                  </a:lnTo>
                  <a:cubicBezTo>
                    <a:pt x="112" y="6"/>
                    <a:pt x="98"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12386950" y="2685725"/>
              <a:ext cx="15950" cy="13525"/>
            </a:xfrm>
            <a:custGeom>
              <a:avLst/>
              <a:gdLst/>
              <a:ahLst/>
              <a:cxnLst/>
              <a:rect l="l" t="t" r="r" b="b"/>
              <a:pathLst>
                <a:path w="638" h="541" extrusionOk="0">
                  <a:moveTo>
                    <a:pt x="63" y="1"/>
                  </a:moveTo>
                  <a:cubicBezTo>
                    <a:pt x="47" y="1"/>
                    <a:pt x="31" y="7"/>
                    <a:pt x="17" y="20"/>
                  </a:cubicBezTo>
                  <a:cubicBezTo>
                    <a:pt x="1" y="37"/>
                    <a:pt x="1" y="78"/>
                    <a:pt x="26" y="94"/>
                  </a:cubicBezTo>
                  <a:lnTo>
                    <a:pt x="527" y="522"/>
                  </a:lnTo>
                  <a:cubicBezTo>
                    <a:pt x="535" y="530"/>
                    <a:pt x="543" y="530"/>
                    <a:pt x="551" y="538"/>
                  </a:cubicBezTo>
                  <a:cubicBezTo>
                    <a:pt x="557" y="540"/>
                    <a:pt x="562" y="540"/>
                    <a:pt x="568" y="540"/>
                  </a:cubicBezTo>
                  <a:cubicBezTo>
                    <a:pt x="615" y="540"/>
                    <a:pt x="638" y="476"/>
                    <a:pt x="601" y="439"/>
                  </a:cubicBezTo>
                  <a:lnTo>
                    <a:pt x="100" y="12"/>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12368800" y="2687400"/>
              <a:ext cx="22175" cy="18425"/>
            </a:xfrm>
            <a:custGeom>
              <a:avLst/>
              <a:gdLst/>
              <a:ahLst/>
              <a:cxnLst/>
              <a:rect l="l" t="t" r="r" b="b"/>
              <a:pathLst>
                <a:path w="887" h="737" extrusionOk="0">
                  <a:moveTo>
                    <a:pt x="79" y="1"/>
                  </a:moveTo>
                  <a:cubicBezTo>
                    <a:pt x="34" y="1"/>
                    <a:pt x="0" y="63"/>
                    <a:pt x="45" y="101"/>
                  </a:cubicBezTo>
                  <a:lnTo>
                    <a:pt x="776" y="726"/>
                  </a:lnTo>
                  <a:cubicBezTo>
                    <a:pt x="784" y="726"/>
                    <a:pt x="784" y="734"/>
                    <a:pt x="793" y="734"/>
                  </a:cubicBezTo>
                  <a:cubicBezTo>
                    <a:pt x="798" y="736"/>
                    <a:pt x="804" y="736"/>
                    <a:pt x="809" y="736"/>
                  </a:cubicBezTo>
                  <a:cubicBezTo>
                    <a:pt x="857" y="736"/>
                    <a:pt x="886" y="673"/>
                    <a:pt x="842" y="644"/>
                  </a:cubicBezTo>
                  <a:lnTo>
                    <a:pt x="119" y="19"/>
                  </a:lnTo>
                  <a:cubicBezTo>
                    <a:pt x="106" y="6"/>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12351625" y="2689325"/>
              <a:ext cx="15625" cy="13425"/>
            </a:xfrm>
            <a:custGeom>
              <a:avLst/>
              <a:gdLst/>
              <a:ahLst/>
              <a:cxnLst/>
              <a:rect l="l" t="t" r="r" b="b"/>
              <a:pathLst>
                <a:path w="625" h="537" extrusionOk="0">
                  <a:moveTo>
                    <a:pt x="63" y="0"/>
                  </a:moveTo>
                  <a:cubicBezTo>
                    <a:pt x="48" y="0"/>
                    <a:pt x="34" y="7"/>
                    <a:pt x="25" y="16"/>
                  </a:cubicBezTo>
                  <a:cubicBezTo>
                    <a:pt x="0" y="41"/>
                    <a:pt x="9" y="74"/>
                    <a:pt x="25" y="98"/>
                  </a:cubicBezTo>
                  <a:lnTo>
                    <a:pt x="535" y="525"/>
                  </a:lnTo>
                  <a:cubicBezTo>
                    <a:pt x="535" y="534"/>
                    <a:pt x="543" y="534"/>
                    <a:pt x="551" y="534"/>
                  </a:cubicBezTo>
                  <a:cubicBezTo>
                    <a:pt x="555" y="536"/>
                    <a:pt x="560" y="537"/>
                    <a:pt x="566" y="537"/>
                  </a:cubicBezTo>
                  <a:cubicBezTo>
                    <a:pt x="580" y="537"/>
                    <a:pt x="597" y="529"/>
                    <a:pt x="609" y="517"/>
                  </a:cubicBezTo>
                  <a:cubicBezTo>
                    <a:pt x="625" y="493"/>
                    <a:pt x="625" y="460"/>
                    <a:pt x="600" y="443"/>
                  </a:cubicBezTo>
                  <a:lnTo>
                    <a:pt x="99" y="16"/>
                  </a:lnTo>
                  <a:cubicBezTo>
                    <a:pt x="88" y="5"/>
                    <a:pt x="7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12326150" y="2728025"/>
              <a:ext cx="113225" cy="48050"/>
            </a:xfrm>
            <a:custGeom>
              <a:avLst/>
              <a:gdLst/>
              <a:ahLst/>
              <a:cxnLst/>
              <a:rect l="l" t="t" r="r" b="b"/>
              <a:pathLst>
                <a:path w="4529" h="1922" extrusionOk="0">
                  <a:moveTo>
                    <a:pt x="2448" y="0"/>
                  </a:moveTo>
                  <a:cubicBezTo>
                    <a:pt x="2364" y="0"/>
                    <a:pt x="2280" y="4"/>
                    <a:pt x="2195" y="13"/>
                  </a:cubicBezTo>
                  <a:cubicBezTo>
                    <a:pt x="962" y="144"/>
                    <a:pt x="0" y="670"/>
                    <a:pt x="58" y="1188"/>
                  </a:cubicBezTo>
                  <a:cubicBezTo>
                    <a:pt x="100" y="1624"/>
                    <a:pt x="869" y="1921"/>
                    <a:pt x="1862" y="1921"/>
                  </a:cubicBezTo>
                  <a:cubicBezTo>
                    <a:pt x="2030" y="1921"/>
                    <a:pt x="2205" y="1913"/>
                    <a:pt x="2384" y="1895"/>
                  </a:cubicBezTo>
                  <a:cubicBezTo>
                    <a:pt x="3624" y="1763"/>
                    <a:pt x="4528" y="720"/>
                    <a:pt x="4528" y="720"/>
                  </a:cubicBezTo>
                  <a:cubicBezTo>
                    <a:pt x="4528" y="720"/>
                    <a:pt x="3574" y="0"/>
                    <a:pt x="244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12313400" y="2746425"/>
              <a:ext cx="109750" cy="13775"/>
            </a:xfrm>
            <a:custGeom>
              <a:avLst/>
              <a:gdLst/>
              <a:ahLst/>
              <a:cxnLst/>
              <a:rect l="l" t="t" r="r" b="b"/>
              <a:pathLst>
                <a:path w="4390" h="551" extrusionOk="0">
                  <a:moveTo>
                    <a:pt x="4323" y="0"/>
                  </a:moveTo>
                  <a:lnTo>
                    <a:pt x="50" y="444"/>
                  </a:lnTo>
                  <a:cubicBezTo>
                    <a:pt x="17" y="452"/>
                    <a:pt x="1" y="477"/>
                    <a:pt x="1" y="501"/>
                  </a:cubicBezTo>
                  <a:cubicBezTo>
                    <a:pt x="1" y="526"/>
                    <a:pt x="17" y="551"/>
                    <a:pt x="42" y="551"/>
                  </a:cubicBezTo>
                  <a:lnTo>
                    <a:pt x="58" y="551"/>
                  </a:lnTo>
                  <a:lnTo>
                    <a:pt x="4332" y="115"/>
                  </a:lnTo>
                  <a:cubicBezTo>
                    <a:pt x="4365" y="107"/>
                    <a:pt x="4389" y="82"/>
                    <a:pt x="4381" y="49"/>
                  </a:cubicBezTo>
                  <a:cubicBezTo>
                    <a:pt x="4381" y="17"/>
                    <a:pt x="4356" y="0"/>
                    <a:pt x="4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12399500" y="2735575"/>
              <a:ext cx="13175" cy="15875"/>
            </a:xfrm>
            <a:custGeom>
              <a:avLst/>
              <a:gdLst/>
              <a:ahLst/>
              <a:cxnLst/>
              <a:rect l="l" t="t" r="r" b="b"/>
              <a:pathLst>
                <a:path w="527" h="635" extrusionOk="0">
                  <a:moveTo>
                    <a:pt x="467" y="0"/>
                  </a:moveTo>
                  <a:cubicBezTo>
                    <a:pt x="451" y="0"/>
                    <a:pt x="434" y="9"/>
                    <a:pt x="419" y="23"/>
                  </a:cubicBezTo>
                  <a:lnTo>
                    <a:pt x="17" y="541"/>
                  </a:lnTo>
                  <a:cubicBezTo>
                    <a:pt x="0" y="566"/>
                    <a:pt x="8" y="598"/>
                    <a:pt x="25" y="623"/>
                  </a:cubicBezTo>
                  <a:cubicBezTo>
                    <a:pt x="33" y="623"/>
                    <a:pt x="41" y="631"/>
                    <a:pt x="49" y="631"/>
                  </a:cubicBezTo>
                  <a:cubicBezTo>
                    <a:pt x="54" y="633"/>
                    <a:pt x="58" y="634"/>
                    <a:pt x="63" y="634"/>
                  </a:cubicBezTo>
                  <a:cubicBezTo>
                    <a:pt x="78" y="634"/>
                    <a:pt x="95" y="625"/>
                    <a:pt x="107" y="607"/>
                  </a:cubicBezTo>
                  <a:lnTo>
                    <a:pt x="510" y="89"/>
                  </a:lnTo>
                  <a:cubicBezTo>
                    <a:pt x="526" y="64"/>
                    <a:pt x="526" y="31"/>
                    <a:pt x="501" y="15"/>
                  </a:cubicBezTo>
                  <a:cubicBezTo>
                    <a:pt x="491" y="5"/>
                    <a:pt x="479" y="0"/>
                    <a:pt x="4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12381825" y="2737425"/>
              <a:ext cx="13175" cy="15875"/>
            </a:xfrm>
            <a:custGeom>
              <a:avLst/>
              <a:gdLst/>
              <a:ahLst/>
              <a:cxnLst/>
              <a:rect l="l" t="t" r="r" b="b"/>
              <a:pathLst>
                <a:path w="527" h="635" extrusionOk="0">
                  <a:moveTo>
                    <a:pt x="468" y="0"/>
                  </a:moveTo>
                  <a:cubicBezTo>
                    <a:pt x="452" y="0"/>
                    <a:pt x="437" y="9"/>
                    <a:pt x="428" y="23"/>
                  </a:cubicBezTo>
                  <a:lnTo>
                    <a:pt x="17" y="541"/>
                  </a:lnTo>
                  <a:cubicBezTo>
                    <a:pt x="0" y="566"/>
                    <a:pt x="9" y="598"/>
                    <a:pt x="33" y="623"/>
                  </a:cubicBezTo>
                  <a:lnTo>
                    <a:pt x="50" y="631"/>
                  </a:lnTo>
                  <a:cubicBezTo>
                    <a:pt x="54" y="633"/>
                    <a:pt x="58" y="634"/>
                    <a:pt x="63" y="634"/>
                  </a:cubicBezTo>
                  <a:cubicBezTo>
                    <a:pt x="78" y="634"/>
                    <a:pt x="95" y="625"/>
                    <a:pt x="107" y="607"/>
                  </a:cubicBezTo>
                  <a:lnTo>
                    <a:pt x="510" y="89"/>
                  </a:lnTo>
                  <a:cubicBezTo>
                    <a:pt x="526" y="64"/>
                    <a:pt x="526" y="31"/>
                    <a:pt x="502" y="15"/>
                  </a:cubicBezTo>
                  <a:cubicBezTo>
                    <a:pt x="491" y="5"/>
                    <a:pt x="480"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12364150" y="2733325"/>
              <a:ext cx="18175" cy="21750"/>
            </a:xfrm>
            <a:custGeom>
              <a:avLst/>
              <a:gdLst/>
              <a:ahLst/>
              <a:cxnLst/>
              <a:rect l="l" t="t" r="r" b="b"/>
              <a:pathLst>
                <a:path w="727" h="870" extrusionOk="0">
                  <a:moveTo>
                    <a:pt x="650" y="1"/>
                  </a:moveTo>
                  <a:cubicBezTo>
                    <a:pt x="635" y="1"/>
                    <a:pt x="620" y="7"/>
                    <a:pt x="609" y="23"/>
                  </a:cubicBezTo>
                  <a:lnTo>
                    <a:pt x="25" y="779"/>
                  </a:lnTo>
                  <a:cubicBezTo>
                    <a:pt x="1" y="804"/>
                    <a:pt x="9" y="836"/>
                    <a:pt x="34" y="853"/>
                  </a:cubicBezTo>
                  <a:cubicBezTo>
                    <a:pt x="34" y="861"/>
                    <a:pt x="42" y="861"/>
                    <a:pt x="50" y="869"/>
                  </a:cubicBezTo>
                  <a:cubicBezTo>
                    <a:pt x="75" y="869"/>
                    <a:pt x="91" y="861"/>
                    <a:pt x="108" y="845"/>
                  </a:cubicBezTo>
                  <a:lnTo>
                    <a:pt x="691" y="89"/>
                  </a:lnTo>
                  <a:cubicBezTo>
                    <a:pt x="727" y="47"/>
                    <a:pt x="689" y="1"/>
                    <a:pt x="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12346475" y="2741075"/>
              <a:ext cx="13175" cy="15850"/>
            </a:xfrm>
            <a:custGeom>
              <a:avLst/>
              <a:gdLst/>
              <a:ahLst/>
              <a:cxnLst/>
              <a:rect l="l" t="t" r="r" b="b"/>
              <a:pathLst>
                <a:path w="527" h="634" extrusionOk="0">
                  <a:moveTo>
                    <a:pt x="474" y="0"/>
                  </a:moveTo>
                  <a:cubicBezTo>
                    <a:pt x="456" y="0"/>
                    <a:pt x="439" y="9"/>
                    <a:pt x="428" y="25"/>
                  </a:cubicBezTo>
                  <a:lnTo>
                    <a:pt x="26" y="543"/>
                  </a:lnTo>
                  <a:cubicBezTo>
                    <a:pt x="1" y="567"/>
                    <a:pt x="9" y="600"/>
                    <a:pt x="34" y="617"/>
                  </a:cubicBezTo>
                  <a:lnTo>
                    <a:pt x="50" y="633"/>
                  </a:lnTo>
                  <a:cubicBezTo>
                    <a:pt x="75" y="633"/>
                    <a:pt x="91" y="625"/>
                    <a:pt x="108" y="609"/>
                  </a:cubicBezTo>
                  <a:lnTo>
                    <a:pt x="510" y="91"/>
                  </a:lnTo>
                  <a:cubicBezTo>
                    <a:pt x="527" y="66"/>
                    <a:pt x="527" y="33"/>
                    <a:pt x="502" y="9"/>
                  </a:cubicBezTo>
                  <a:cubicBezTo>
                    <a:pt x="494" y="3"/>
                    <a:pt x="484" y="0"/>
                    <a:pt x="4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2399100" y="2748600"/>
              <a:ext cx="16525" cy="13500"/>
            </a:xfrm>
            <a:custGeom>
              <a:avLst/>
              <a:gdLst/>
              <a:ahLst/>
              <a:cxnLst/>
              <a:rect l="l" t="t" r="r" b="b"/>
              <a:pathLst>
                <a:path w="661" h="540" extrusionOk="0">
                  <a:moveTo>
                    <a:pt x="82" y="1"/>
                  </a:moveTo>
                  <a:cubicBezTo>
                    <a:pt x="36" y="1"/>
                    <a:pt x="1" y="61"/>
                    <a:pt x="41" y="94"/>
                  </a:cubicBezTo>
                  <a:lnTo>
                    <a:pt x="542" y="529"/>
                  </a:lnTo>
                  <a:cubicBezTo>
                    <a:pt x="550" y="529"/>
                    <a:pt x="559" y="538"/>
                    <a:pt x="567" y="538"/>
                  </a:cubicBezTo>
                  <a:cubicBezTo>
                    <a:pt x="572" y="539"/>
                    <a:pt x="578" y="540"/>
                    <a:pt x="583" y="540"/>
                  </a:cubicBezTo>
                  <a:cubicBezTo>
                    <a:pt x="631" y="540"/>
                    <a:pt x="661" y="477"/>
                    <a:pt x="616" y="447"/>
                  </a:cubicBezTo>
                  <a:lnTo>
                    <a:pt x="115" y="12"/>
                  </a:lnTo>
                  <a:cubicBezTo>
                    <a:pt x="104" y="4"/>
                    <a:pt x="93"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12382025" y="2750450"/>
              <a:ext cx="15650" cy="13525"/>
            </a:xfrm>
            <a:custGeom>
              <a:avLst/>
              <a:gdLst/>
              <a:ahLst/>
              <a:cxnLst/>
              <a:rect l="l" t="t" r="r" b="b"/>
              <a:pathLst>
                <a:path w="626" h="541" extrusionOk="0">
                  <a:moveTo>
                    <a:pt x="60" y="0"/>
                  </a:moveTo>
                  <a:cubicBezTo>
                    <a:pt x="43" y="0"/>
                    <a:pt x="26" y="6"/>
                    <a:pt x="17" y="20"/>
                  </a:cubicBezTo>
                  <a:cubicBezTo>
                    <a:pt x="1" y="45"/>
                    <a:pt x="1" y="77"/>
                    <a:pt x="25" y="94"/>
                  </a:cubicBezTo>
                  <a:lnTo>
                    <a:pt x="527" y="529"/>
                  </a:lnTo>
                  <a:cubicBezTo>
                    <a:pt x="535" y="529"/>
                    <a:pt x="543" y="538"/>
                    <a:pt x="551" y="538"/>
                  </a:cubicBezTo>
                  <a:cubicBezTo>
                    <a:pt x="556" y="540"/>
                    <a:pt x="561" y="541"/>
                    <a:pt x="566" y="541"/>
                  </a:cubicBezTo>
                  <a:cubicBezTo>
                    <a:pt x="580" y="541"/>
                    <a:pt x="595" y="533"/>
                    <a:pt x="601" y="521"/>
                  </a:cubicBezTo>
                  <a:cubicBezTo>
                    <a:pt x="625" y="497"/>
                    <a:pt x="617" y="464"/>
                    <a:pt x="601" y="447"/>
                  </a:cubicBezTo>
                  <a:lnTo>
                    <a:pt x="99" y="12"/>
                  </a:lnTo>
                  <a:cubicBezTo>
                    <a:pt x="88" y="4"/>
                    <a:pt x="74"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12364350" y="2752300"/>
              <a:ext cx="21200" cy="18250"/>
            </a:xfrm>
            <a:custGeom>
              <a:avLst/>
              <a:gdLst/>
              <a:ahLst/>
              <a:cxnLst/>
              <a:rect l="l" t="t" r="r" b="b"/>
              <a:pathLst>
                <a:path w="848" h="730" extrusionOk="0">
                  <a:moveTo>
                    <a:pt x="63" y="0"/>
                  </a:moveTo>
                  <a:cubicBezTo>
                    <a:pt x="47" y="0"/>
                    <a:pt x="31" y="6"/>
                    <a:pt x="17" y="20"/>
                  </a:cubicBezTo>
                  <a:cubicBezTo>
                    <a:pt x="1" y="45"/>
                    <a:pt x="1" y="77"/>
                    <a:pt x="17" y="94"/>
                  </a:cubicBezTo>
                  <a:lnTo>
                    <a:pt x="749" y="718"/>
                  </a:lnTo>
                  <a:cubicBezTo>
                    <a:pt x="757" y="727"/>
                    <a:pt x="765" y="727"/>
                    <a:pt x="773" y="727"/>
                  </a:cubicBezTo>
                  <a:cubicBezTo>
                    <a:pt x="778" y="729"/>
                    <a:pt x="783" y="730"/>
                    <a:pt x="788" y="730"/>
                  </a:cubicBezTo>
                  <a:cubicBezTo>
                    <a:pt x="802" y="730"/>
                    <a:pt x="817" y="722"/>
                    <a:pt x="823" y="710"/>
                  </a:cubicBezTo>
                  <a:cubicBezTo>
                    <a:pt x="847" y="694"/>
                    <a:pt x="847" y="661"/>
                    <a:pt x="823" y="636"/>
                  </a:cubicBezTo>
                  <a:lnTo>
                    <a:pt x="100" y="12"/>
                  </a:lnTo>
                  <a:cubicBezTo>
                    <a:pt x="88" y="4"/>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12346475" y="2754150"/>
              <a:ext cx="16150" cy="13500"/>
            </a:xfrm>
            <a:custGeom>
              <a:avLst/>
              <a:gdLst/>
              <a:ahLst/>
              <a:cxnLst/>
              <a:rect l="l" t="t" r="r" b="b"/>
              <a:pathLst>
                <a:path w="646" h="540" extrusionOk="0">
                  <a:moveTo>
                    <a:pt x="64" y="0"/>
                  </a:moveTo>
                  <a:cubicBezTo>
                    <a:pt x="49" y="0"/>
                    <a:pt x="35" y="6"/>
                    <a:pt x="26" y="20"/>
                  </a:cubicBezTo>
                  <a:cubicBezTo>
                    <a:pt x="1" y="44"/>
                    <a:pt x="9" y="77"/>
                    <a:pt x="34" y="94"/>
                  </a:cubicBezTo>
                  <a:lnTo>
                    <a:pt x="535" y="521"/>
                  </a:lnTo>
                  <a:cubicBezTo>
                    <a:pt x="535" y="529"/>
                    <a:pt x="543" y="529"/>
                    <a:pt x="552" y="538"/>
                  </a:cubicBezTo>
                  <a:cubicBezTo>
                    <a:pt x="557" y="539"/>
                    <a:pt x="563" y="540"/>
                    <a:pt x="568" y="540"/>
                  </a:cubicBezTo>
                  <a:cubicBezTo>
                    <a:pt x="616" y="540"/>
                    <a:pt x="645" y="476"/>
                    <a:pt x="601" y="439"/>
                  </a:cubicBezTo>
                  <a:lnTo>
                    <a:pt x="100" y="12"/>
                  </a:lnTo>
                  <a:cubicBezTo>
                    <a:pt x="89" y="4"/>
                    <a:pt x="76"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2178850" y="2500550"/>
              <a:ext cx="113025" cy="47575"/>
            </a:xfrm>
            <a:custGeom>
              <a:avLst/>
              <a:gdLst/>
              <a:ahLst/>
              <a:cxnLst/>
              <a:rect l="l" t="t" r="r" b="b"/>
              <a:pathLst>
                <a:path w="4521" h="1903" extrusionOk="0">
                  <a:moveTo>
                    <a:pt x="2127" y="0"/>
                  </a:moveTo>
                  <a:cubicBezTo>
                    <a:pt x="972" y="0"/>
                    <a:pt x="0" y="779"/>
                    <a:pt x="0" y="779"/>
                  </a:cubicBezTo>
                  <a:cubicBezTo>
                    <a:pt x="0" y="779"/>
                    <a:pt x="937" y="1798"/>
                    <a:pt x="2170" y="1889"/>
                  </a:cubicBezTo>
                  <a:cubicBezTo>
                    <a:pt x="2303" y="1898"/>
                    <a:pt x="2434" y="1903"/>
                    <a:pt x="2561" y="1903"/>
                  </a:cubicBezTo>
                  <a:cubicBezTo>
                    <a:pt x="3621" y="1903"/>
                    <a:pt x="4450" y="1578"/>
                    <a:pt x="4479" y="1116"/>
                  </a:cubicBezTo>
                  <a:cubicBezTo>
                    <a:pt x="4520" y="598"/>
                    <a:pt x="3542" y="105"/>
                    <a:pt x="2309" y="7"/>
                  </a:cubicBezTo>
                  <a:cubicBezTo>
                    <a:pt x="2248" y="2"/>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12194725" y="2505475"/>
              <a:ext cx="110700" cy="37250"/>
            </a:xfrm>
            <a:custGeom>
              <a:avLst/>
              <a:gdLst/>
              <a:ahLst/>
              <a:cxnLst/>
              <a:rect l="l" t="t" r="r" b="b"/>
              <a:pathLst>
                <a:path w="4428" h="1490" extrusionOk="0">
                  <a:moveTo>
                    <a:pt x="1704" y="0"/>
                  </a:moveTo>
                  <a:cubicBezTo>
                    <a:pt x="1693" y="0"/>
                    <a:pt x="1681" y="5"/>
                    <a:pt x="1674" y="15"/>
                  </a:cubicBezTo>
                  <a:cubicBezTo>
                    <a:pt x="1650" y="32"/>
                    <a:pt x="1642" y="64"/>
                    <a:pt x="1666" y="89"/>
                  </a:cubicBezTo>
                  <a:lnTo>
                    <a:pt x="2192" y="730"/>
                  </a:lnTo>
                  <a:lnTo>
                    <a:pt x="1633" y="689"/>
                  </a:lnTo>
                  <a:lnTo>
                    <a:pt x="1231" y="196"/>
                  </a:lnTo>
                  <a:cubicBezTo>
                    <a:pt x="1215" y="186"/>
                    <a:pt x="1197" y="179"/>
                    <a:pt x="1179" y="179"/>
                  </a:cubicBezTo>
                  <a:cubicBezTo>
                    <a:pt x="1169" y="179"/>
                    <a:pt x="1158" y="181"/>
                    <a:pt x="1148" y="188"/>
                  </a:cubicBezTo>
                  <a:cubicBezTo>
                    <a:pt x="1132" y="212"/>
                    <a:pt x="1124" y="245"/>
                    <a:pt x="1148" y="270"/>
                  </a:cubicBezTo>
                  <a:lnTo>
                    <a:pt x="1485" y="681"/>
                  </a:lnTo>
                  <a:lnTo>
                    <a:pt x="927" y="640"/>
                  </a:lnTo>
                  <a:lnTo>
                    <a:pt x="524" y="147"/>
                  </a:lnTo>
                  <a:cubicBezTo>
                    <a:pt x="510" y="131"/>
                    <a:pt x="495" y="124"/>
                    <a:pt x="479" y="124"/>
                  </a:cubicBezTo>
                  <a:cubicBezTo>
                    <a:pt x="439" y="124"/>
                    <a:pt x="404" y="170"/>
                    <a:pt x="434" y="212"/>
                  </a:cubicBezTo>
                  <a:lnTo>
                    <a:pt x="779" y="623"/>
                  </a:lnTo>
                  <a:lnTo>
                    <a:pt x="779" y="623"/>
                  </a:lnTo>
                  <a:lnTo>
                    <a:pt x="72" y="574"/>
                  </a:lnTo>
                  <a:cubicBezTo>
                    <a:pt x="70" y="574"/>
                    <a:pt x="67" y="573"/>
                    <a:pt x="65" y="573"/>
                  </a:cubicBezTo>
                  <a:cubicBezTo>
                    <a:pt x="6" y="573"/>
                    <a:pt x="1" y="673"/>
                    <a:pt x="72" y="681"/>
                  </a:cubicBezTo>
                  <a:lnTo>
                    <a:pt x="770" y="730"/>
                  </a:lnTo>
                  <a:lnTo>
                    <a:pt x="368" y="1092"/>
                  </a:lnTo>
                  <a:cubicBezTo>
                    <a:pt x="351" y="1108"/>
                    <a:pt x="351" y="1141"/>
                    <a:pt x="368" y="1166"/>
                  </a:cubicBezTo>
                  <a:cubicBezTo>
                    <a:pt x="380" y="1178"/>
                    <a:pt x="396" y="1185"/>
                    <a:pt x="411" y="1185"/>
                  </a:cubicBezTo>
                  <a:cubicBezTo>
                    <a:pt x="416" y="1185"/>
                    <a:pt x="421" y="1184"/>
                    <a:pt x="425" y="1182"/>
                  </a:cubicBezTo>
                  <a:cubicBezTo>
                    <a:pt x="434" y="1182"/>
                    <a:pt x="442" y="1174"/>
                    <a:pt x="450" y="1174"/>
                  </a:cubicBezTo>
                  <a:lnTo>
                    <a:pt x="918" y="746"/>
                  </a:lnTo>
                  <a:lnTo>
                    <a:pt x="1477" y="788"/>
                  </a:lnTo>
                  <a:lnTo>
                    <a:pt x="1083" y="1141"/>
                  </a:lnTo>
                  <a:cubicBezTo>
                    <a:pt x="1058" y="1166"/>
                    <a:pt x="1058" y="1198"/>
                    <a:pt x="1083" y="1223"/>
                  </a:cubicBezTo>
                  <a:cubicBezTo>
                    <a:pt x="1094" y="1229"/>
                    <a:pt x="1110" y="1235"/>
                    <a:pt x="1124" y="1235"/>
                  </a:cubicBezTo>
                  <a:cubicBezTo>
                    <a:pt x="1130" y="1235"/>
                    <a:pt x="1135" y="1234"/>
                    <a:pt x="1140" y="1231"/>
                  </a:cubicBezTo>
                  <a:cubicBezTo>
                    <a:pt x="1148" y="1231"/>
                    <a:pt x="1157" y="1231"/>
                    <a:pt x="1157" y="1223"/>
                  </a:cubicBezTo>
                  <a:lnTo>
                    <a:pt x="1633" y="796"/>
                  </a:lnTo>
                  <a:lnTo>
                    <a:pt x="2192" y="837"/>
                  </a:lnTo>
                  <a:lnTo>
                    <a:pt x="1576" y="1396"/>
                  </a:lnTo>
                  <a:cubicBezTo>
                    <a:pt x="1551" y="1420"/>
                    <a:pt x="1551" y="1453"/>
                    <a:pt x="1576" y="1470"/>
                  </a:cubicBezTo>
                  <a:cubicBezTo>
                    <a:pt x="1588" y="1482"/>
                    <a:pt x="1600" y="1489"/>
                    <a:pt x="1615" y="1489"/>
                  </a:cubicBezTo>
                  <a:cubicBezTo>
                    <a:pt x="1621" y="1489"/>
                    <a:pt x="1627" y="1488"/>
                    <a:pt x="1633" y="1486"/>
                  </a:cubicBezTo>
                  <a:cubicBezTo>
                    <a:pt x="1642" y="1486"/>
                    <a:pt x="1650" y="1478"/>
                    <a:pt x="1650" y="1478"/>
                  </a:cubicBezTo>
                  <a:lnTo>
                    <a:pt x="2348" y="845"/>
                  </a:lnTo>
                  <a:lnTo>
                    <a:pt x="2899" y="886"/>
                  </a:lnTo>
                  <a:lnTo>
                    <a:pt x="2504" y="1248"/>
                  </a:lnTo>
                  <a:cubicBezTo>
                    <a:pt x="2488" y="1272"/>
                    <a:pt x="2488" y="1305"/>
                    <a:pt x="2504" y="1322"/>
                  </a:cubicBezTo>
                  <a:cubicBezTo>
                    <a:pt x="2516" y="1334"/>
                    <a:pt x="2533" y="1341"/>
                    <a:pt x="2547" y="1341"/>
                  </a:cubicBezTo>
                  <a:cubicBezTo>
                    <a:pt x="2553" y="1341"/>
                    <a:pt x="2558" y="1340"/>
                    <a:pt x="2562" y="1338"/>
                  </a:cubicBezTo>
                  <a:cubicBezTo>
                    <a:pt x="2570" y="1338"/>
                    <a:pt x="2578" y="1330"/>
                    <a:pt x="2587" y="1330"/>
                  </a:cubicBezTo>
                  <a:lnTo>
                    <a:pt x="3055" y="903"/>
                  </a:lnTo>
                  <a:lnTo>
                    <a:pt x="4370" y="1001"/>
                  </a:lnTo>
                  <a:lnTo>
                    <a:pt x="4395" y="1001"/>
                  </a:lnTo>
                  <a:cubicBezTo>
                    <a:pt x="4411" y="993"/>
                    <a:pt x="4427" y="977"/>
                    <a:pt x="4427" y="960"/>
                  </a:cubicBezTo>
                  <a:cubicBezTo>
                    <a:pt x="4427" y="924"/>
                    <a:pt x="4402" y="901"/>
                    <a:pt x="4374" y="901"/>
                  </a:cubicBezTo>
                  <a:cubicBezTo>
                    <a:pt x="4370" y="901"/>
                    <a:pt x="4366" y="902"/>
                    <a:pt x="4362" y="903"/>
                  </a:cubicBezTo>
                  <a:lnTo>
                    <a:pt x="3047" y="804"/>
                  </a:lnTo>
                  <a:lnTo>
                    <a:pt x="2644" y="311"/>
                  </a:lnTo>
                  <a:cubicBezTo>
                    <a:pt x="2635" y="297"/>
                    <a:pt x="2617" y="288"/>
                    <a:pt x="2600" y="288"/>
                  </a:cubicBezTo>
                  <a:cubicBezTo>
                    <a:pt x="2588" y="288"/>
                    <a:pt x="2577" y="292"/>
                    <a:pt x="2570" y="303"/>
                  </a:cubicBezTo>
                  <a:cubicBezTo>
                    <a:pt x="2546" y="319"/>
                    <a:pt x="2537" y="352"/>
                    <a:pt x="2562" y="377"/>
                  </a:cubicBezTo>
                  <a:lnTo>
                    <a:pt x="2899" y="788"/>
                  </a:lnTo>
                  <a:lnTo>
                    <a:pt x="2340" y="746"/>
                  </a:lnTo>
                  <a:lnTo>
                    <a:pt x="1748" y="23"/>
                  </a:lnTo>
                  <a:cubicBezTo>
                    <a:pt x="1739" y="9"/>
                    <a:pt x="172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12187275" y="2560375"/>
              <a:ext cx="112600" cy="47225"/>
            </a:xfrm>
            <a:custGeom>
              <a:avLst/>
              <a:gdLst/>
              <a:ahLst/>
              <a:cxnLst/>
              <a:rect l="l" t="t" r="r" b="b"/>
              <a:pathLst>
                <a:path w="4504" h="1889" extrusionOk="0">
                  <a:moveTo>
                    <a:pt x="2423" y="1"/>
                  </a:moveTo>
                  <a:cubicBezTo>
                    <a:pt x="2353" y="1"/>
                    <a:pt x="2282" y="2"/>
                    <a:pt x="2211" y="5"/>
                  </a:cubicBezTo>
                  <a:cubicBezTo>
                    <a:pt x="970" y="46"/>
                    <a:pt x="0" y="1024"/>
                    <a:pt x="0" y="1024"/>
                  </a:cubicBezTo>
                  <a:cubicBezTo>
                    <a:pt x="0" y="1024"/>
                    <a:pt x="990" y="1888"/>
                    <a:pt x="2194" y="1888"/>
                  </a:cubicBezTo>
                  <a:cubicBezTo>
                    <a:pt x="2221" y="1888"/>
                    <a:pt x="2249" y="1888"/>
                    <a:pt x="2276" y="1887"/>
                  </a:cubicBezTo>
                  <a:cubicBezTo>
                    <a:pt x="3517" y="1846"/>
                    <a:pt x="4504" y="1386"/>
                    <a:pt x="4487" y="868"/>
                  </a:cubicBezTo>
                  <a:cubicBezTo>
                    <a:pt x="4472" y="372"/>
                    <a:pt x="3566" y="1"/>
                    <a:pt x="24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12203500" y="2580000"/>
              <a:ext cx="110750" cy="6600"/>
            </a:xfrm>
            <a:custGeom>
              <a:avLst/>
              <a:gdLst/>
              <a:ahLst/>
              <a:cxnLst/>
              <a:rect l="l" t="t" r="r" b="b"/>
              <a:pathLst>
                <a:path w="4430" h="264" extrusionOk="0">
                  <a:moveTo>
                    <a:pt x="4356" y="1"/>
                  </a:moveTo>
                  <a:lnTo>
                    <a:pt x="58" y="157"/>
                  </a:lnTo>
                  <a:cubicBezTo>
                    <a:pt x="25" y="157"/>
                    <a:pt x="0" y="181"/>
                    <a:pt x="0" y="214"/>
                  </a:cubicBezTo>
                  <a:cubicBezTo>
                    <a:pt x="0" y="239"/>
                    <a:pt x="33" y="264"/>
                    <a:pt x="58" y="264"/>
                  </a:cubicBezTo>
                  <a:lnTo>
                    <a:pt x="4356" y="116"/>
                  </a:lnTo>
                  <a:lnTo>
                    <a:pt x="4380" y="116"/>
                  </a:lnTo>
                  <a:lnTo>
                    <a:pt x="4380" y="108"/>
                  </a:lnTo>
                  <a:cubicBezTo>
                    <a:pt x="4430" y="83"/>
                    <a:pt x="4405" y="1"/>
                    <a:pt x="43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12211850" y="2571700"/>
              <a:ext cx="15300" cy="14375"/>
            </a:xfrm>
            <a:custGeom>
              <a:avLst/>
              <a:gdLst/>
              <a:ahLst/>
              <a:cxnLst/>
              <a:rect l="l" t="t" r="r" b="b"/>
              <a:pathLst>
                <a:path w="612" h="575" extrusionOk="0">
                  <a:moveTo>
                    <a:pt x="79" y="1"/>
                  </a:moveTo>
                  <a:cubicBezTo>
                    <a:pt x="37" y="1"/>
                    <a:pt x="1" y="57"/>
                    <a:pt x="44" y="94"/>
                  </a:cubicBezTo>
                  <a:lnTo>
                    <a:pt x="513" y="555"/>
                  </a:lnTo>
                  <a:cubicBezTo>
                    <a:pt x="525" y="567"/>
                    <a:pt x="541" y="574"/>
                    <a:pt x="559" y="574"/>
                  </a:cubicBezTo>
                  <a:cubicBezTo>
                    <a:pt x="565" y="574"/>
                    <a:pt x="572" y="573"/>
                    <a:pt x="579" y="571"/>
                  </a:cubicBezTo>
                  <a:cubicBezTo>
                    <a:pt x="579" y="563"/>
                    <a:pt x="587" y="563"/>
                    <a:pt x="587" y="555"/>
                  </a:cubicBezTo>
                  <a:cubicBezTo>
                    <a:pt x="611" y="538"/>
                    <a:pt x="611" y="497"/>
                    <a:pt x="587" y="481"/>
                  </a:cubicBezTo>
                  <a:lnTo>
                    <a:pt x="118" y="20"/>
                  </a:lnTo>
                  <a:cubicBezTo>
                    <a:pt x="106" y="7"/>
                    <a:pt x="93"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2230000" y="2571125"/>
              <a:ext cx="14825" cy="14275"/>
            </a:xfrm>
            <a:custGeom>
              <a:avLst/>
              <a:gdLst/>
              <a:ahLst/>
              <a:cxnLst/>
              <a:rect l="l" t="t" r="r" b="b"/>
              <a:pathLst>
                <a:path w="593" h="571" extrusionOk="0">
                  <a:moveTo>
                    <a:pt x="62" y="0"/>
                  </a:moveTo>
                  <a:cubicBezTo>
                    <a:pt x="48" y="0"/>
                    <a:pt x="33" y="6"/>
                    <a:pt x="25" y="19"/>
                  </a:cubicBezTo>
                  <a:cubicBezTo>
                    <a:pt x="0" y="35"/>
                    <a:pt x="0" y="68"/>
                    <a:pt x="25" y="93"/>
                  </a:cubicBezTo>
                  <a:lnTo>
                    <a:pt x="494" y="553"/>
                  </a:lnTo>
                  <a:cubicBezTo>
                    <a:pt x="504" y="563"/>
                    <a:pt x="517" y="570"/>
                    <a:pt x="531" y="570"/>
                  </a:cubicBezTo>
                  <a:cubicBezTo>
                    <a:pt x="540" y="570"/>
                    <a:pt x="550" y="567"/>
                    <a:pt x="559" y="561"/>
                  </a:cubicBezTo>
                  <a:cubicBezTo>
                    <a:pt x="559" y="561"/>
                    <a:pt x="567" y="561"/>
                    <a:pt x="576" y="553"/>
                  </a:cubicBezTo>
                  <a:cubicBezTo>
                    <a:pt x="592" y="528"/>
                    <a:pt x="592" y="495"/>
                    <a:pt x="576" y="479"/>
                  </a:cubicBezTo>
                  <a:lnTo>
                    <a:pt x="99" y="19"/>
                  </a:lnTo>
                  <a:cubicBezTo>
                    <a:pt x="91" y="6"/>
                    <a:pt x="7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12242525" y="2565150"/>
              <a:ext cx="20175" cy="19525"/>
            </a:xfrm>
            <a:custGeom>
              <a:avLst/>
              <a:gdLst/>
              <a:ahLst/>
              <a:cxnLst/>
              <a:rect l="l" t="t" r="r" b="b"/>
              <a:pathLst>
                <a:path w="807" h="781" extrusionOk="0">
                  <a:moveTo>
                    <a:pt x="58" y="1"/>
                  </a:moveTo>
                  <a:cubicBezTo>
                    <a:pt x="44" y="1"/>
                    <a:pt x="30" y="7"/>
                    <a:pt x="17" y="19"/>
                  </a:cubicBezTo>
                  <a:cubicBezTo>
                    <a:pt x="1" y="44"/>
                    <a:pt x="1" y="77"/>
                    <a:pt x="17" y="93"/>
                  </a:cubicBezTo>
                  <a:lnTo>
                    <a:pt x="707" y="767"/>
                  </a:lnTo>
                  <a:cubicBezTo>
                    <a:pt x="717" y="777"/>
                    <a:pt x="730" y="781"/>
                    <a:pt x="742" y="781"/>
                  </a:cubicBezTo>
                  <a:cubicBezTo>
                    <a:pt x="750" y="781"/>
                    <a:pt x="758" y="779"/>
                    <a:pt x="765" y="775"/>
                  </a:cubicBezTo>
                  <a:cubicBezTo>
                    <a:pt x="773" y="775"/>
                    <a:pt x="773" y="775"/>
                    <a:pt x="781" y="767"/>
                  </a:cubicBezTo>
                  <a:cubicBezTo>
                    <a:pt x="806" y="751"/>
                    <a:pt x="806" y="710"/>
                    <a:pt x="781" y="693"/>
                  </a:cubicBezTo>
                  <a:lnTo>
                    <a:pt x="99" y="19"/>
                  </a:lnTo>
                  <a:cubicBezTo>
                    <a:pt x="87" y="7"/>
                    <a:pt x="7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12265550" y="2569825"/>
              <a:ext cx="14800" cy="14250"/>
            </a:xfrm>
            <a:custGeom>
              <a:avLst/>
              <a:gdLst/>
              <a:ahLst/>
              <a:cxnLst/>
              <a:rect l="l" t="t" r="r" b="b"/>
              <a:pathLst>
                <a:path w="592" h="570" extrusionOk="0">
                  <a:moveTo>
                    <a:pt x="58" y="1"/>
                  </a:moveTo>
                  <a:cubicBezTo>
                    <a:pt x="43" y="1"/>
                    <a:pt x="29" y="5"/>
                    <a:pt x="17" y="13"/>
                  </a:cubicBezTo>
                  <a:cubicBezTo>
                    <a:pt x="0" y="38"/>
                    <a:pt x="0" y="71"/>
                    <a:pt x="17" y="95"/>
                  </a:cubicBezTo>
                  <a:lnTo>
                    <a:pt x="493" y="556"/>
                  </a:lnTo>
                  <a:cubicBezTo>
                    <a:pt x="503" y="565"/>
                    <a:pt x="515" y="569"/>
                    <a:pt x="527" y="569"/>
                  </a:cubicBezTo>
                  <a:cubicBezTo>
                    <a:pt x="536" y="569"/>
                    <a:pt x="544" y="567"/>
                    <a:pt x="551" y="564"/>
                  </a:cubicBezTo>
                  <a:cubicBezTo>
                    <a:pt x="559" y="564"/>
                    <a:pt x="567" y="556"/>
                    <a:pt x="567" y="556"/>
                  </a:cubicBezTo>
                  <a:cubicBezTo>
                    <a:pt x="592" y="531"/>
                    <a:pt x="592" y="498"/>
                    <a:pt x="567" y="482"/>
                  </a:cubicBezTo>
                  <a:lnTo>
                    <a:pt x="99" y="13"/>
                  </a:lnTo>
                  <a:cubicBezTo>
                    <a:pt x="86"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12212875" y="2583175"/>
              <a:ext cx="14625" cy="15275"/>
            </a:xfrm>
            <a:custGeom>
              <a:avLst/>
              <a:gdLst/>
              <a:ahLst/>
              <a:cxnLst/>
              <a:rect l="l" t="t" r="r" b="b"/>
              <a:pathLst>
                <a:path w="585" h="611" extrusionOk="0">
                  <a:moveTo>
                    <a:pt x="509" y="1"/>
                  </a:moveTo>
                  <a:cubicBezTo>
                    <a:pt x="495" y="1"/>
                    <a:pt x="482" y="7"/>
                    <a:pt x="472" y="22"/>
                  </a:cubicBezTo>
                  <a:lnTo>
                    <a:pt x="28" y="515"/>
                  </a:lnTo>
                  <a:cubicBezTo>
                    <a:pt x="0" y="557"/>
                    <a:pt x="32" y="610"/>
                    <a:pt x="72" y="610"/>
                  </a:cubicBezTo>
                  <a:cubicBezTo>
                    <a:pt x="79" y="610"/>
                    <a:pt x="86" y="609"/>
                    <a:pt x="94" y="605"/>
                  </a:cubicBezTo>
                  <a:cubicBezTo>
                    <a:pt x="102" y="597"/>
                    <a:pt x="110" y="597"/>
                    <a:pt x="110" y="589"/>
                  </a:cubicBezTo>
                  <a:lnTo>
                    <a:pt x="554" y="96"/>
                  </a:lnTo>
                  <a:cubicBezTo>
                    <a:pt x="585" y="53"/>
                    <a:pt x="547" y="1"/>
                    <a:pt x="5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12231025" y="2582650"/>
              <a:ext cx="14200" cy="15125"/>
            </a:xfrm>
            <a:custGeom>
              <a:avLst/>
              <a:gdLst/>
              <a:ahLst/>
              <a:cxnLst/>
              <a:rect l="l" t="t" r="r" b="b"/>
              <a:pathLst>
                <a:path w="568" h="605" extrusionOk="0">
                  <a:moveTo>
                    <a:pt x="495" y="1"/>
                  </a:moveTo>
                  <a:cubicBezTo>
                    <a:pt x="483" y="1"/>
                    <a:pt x="471" y="6"/>
                    <a:pt x="461" y="18"/>
                  </a:cubicBezTo>
                  <a:lnTo>
                    <a:pt x="17" y="511"/>
                  </a:lnTo>
                  <a:cubicBezTo>
                    <a:pt x="1" y="536"/>
                    <a:pt x="1" y="569"/>
                    <a:pt x="17" y="593"/>
                  </a:cubicBezTo>
                  <a:cubicBezTo>
                    <a:pt x="29" y="599"/>
                    <a:pt x="44" y="605"/>
                    <a:pt x="58" y="605"/>
                  </a:cubicBezTo>
                  <a:cubicBezTo>
                    <a:pt x="64" y="605"/>
                    <a:pt x="70" y="604"/>
                    <a:pt x="75" y="601"/>
                  </a:cubicBezTo>
                  <a:cubicBezTo>
                    <a:pt x="83" y="593"/>
                    <a:pt x="91" y="593"/>
                    <a:pt x="99" y="585"/>
                  </a:cubicBezTo>
                  <a:lnTo>
                    <a:pt x="543" y="92"/>
                  </a:lnTo>
                  <a:cubicBezTo>
                    <a:pt x="568" y="49"/>
                    <a:pt x="532"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12243775" y="2582000"/>
              <a:ext cx="18925" cy="20725"/>
            </a:xfrm>
            <a:custGeom>
              <a:avLst/>
              <a:gdLst/>
              <a:ahLst/>
              <a:cxnLst/>
              <a:rect l="l" t="t" r="r" b="b"/>
              <a:pathLst>
                <a:path w="757" h="829" extrusionOk="0">
                  <a:moveTo>
                    <a:pt x="690" y="1"/>
                  </a:moveTo>
                  <a:cubicBezTo>
                    <a:pt x="676" y="1"/>
                    <a:pt x="662" y="7"/>
                    <a:pt x="649" y="19"/>
                  </a:cubicBezTo>
                  <a:lnTo>
                    <a:pt x="16" y="734"/>
                  </a:lnTo>
                  <a:cubicBezTo>
                    <a:pt x="0" y="759"/>
                    <a:pt x="0" y="792"/>
                    <a:pt x="25" y="816"/>
                  </a:cubicBezTo>
                  <a:cubicBezTo>
                    <a:pt x="31" y="822"/>
                    <a:pt x="45" y="828"/>
                    <a:pt x="61" y="828"/>
                  </a:cubicBezTo>
                  <a:cubicBezTo>
                    <a:pt x="68" y="828"/>
                    <a:pt x="75" y="827"/>
                    <a:pt x="82" y="825"/>
                  </a:cubicBezTo>
                  <a:cubicBezTo>
                    <a:pt x="82" y="825"/>
                    <a:pt x="90" y="816"/>
                    <a:pt x="99" y="816"/>
                  </a:cubicBezTo>
                  <a:lnTo>
                    <a:pt x="731" y="93"/>
                  </a:lnTo>
                  <a:cubicBezTo>
                    <a:pt x="756" y="69"/>
                    <a:pt x="748" y="36"/>
                    <a:pt x="731" y="19"/>
                  </a:cubicBezTo>
                  <a:cubicBezTo>
                    <a:pt x="719" y="7"/>
                    <a:pt x="705" y="1"/>
                    <a:pt x="6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12266375" y="2581325"/>
              <a:ext cx="14500" cy="15225"/>
            </a:xfrm>
            <a:custGeom>
              <a:avLst/>
              <a:gdLst/>
              <a:ahLst/>
              <a:cxnLst/>
              <a:rect l="l" t="t" r="r" b="b"/>
              <a:pathLst>
                <a:path w="580" h="609" extrusionOk="0">
                  <a:moveTo>
                    <a:pt x="502" y="1"/>
                  </a:moveTo>
                  <a:cubicBezTo>
                    <a:pt x="488" y="1"/>
                    <a:pt x="473" y="7"/>
                    <a:pt x="460" y="22"/>
                  </a:cubicBezTo>
                  <a:lnTo>
                    <a:pt x="25" y="515"/>
                  </a:lnTo>
                  <a:cubicBezTo>
                    <a:pt x="0" y="539"/>
                    <a:pt x="0" y="572"/>
                    <a:pt x="25" y="589"/>
                  </a:cubicBezTo>
                  <a:cubicBezTo>
                    <a:pt x="37" y="601"/>
                    <a:pt x="53" y="608"/>
                    <a:pt x="68" y="608"/>
                  </a:cubicBezTo>
                  <a:cubicBezTo>
                    <a:pt x="73" y="608"/>
                    <a:pt x="78" y="607"/>
                    <a:pt x="82" y="605"/>
                  </a:cubicBezTo>
                  <a:cubicBezTo>
                    <a:pt x="90" y="597"/>
                    <a:pt x="99" y="597"/>
                    <a:pt x="107" y="589"/>
                  </a:cubicBezTo>
                  <a:lnTo>
                    <a:pt x="542" y="96"/>
                  </a:lnTo>
                  <a:cubicBezTo>
                    <a:pt x="579" y="53"/>
                    <a:pt x="543"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12193025" y="2616875"/>
              <a:ext cx="112600" cy="47225"/>
            </a:xfrm>
            <a:custGeom>
              <a:avLst/>
              <a:gdLst/>
              <a:ahLst/>
              <a:cxnLst/>
              <a:rect l="l" t="t" r="r" b="b"/>
              <a:pathLst>
                <a:path w="4504" h="1889" extrusionOk="0">
                  <a:moveTo>
                    <a:pt x="2422" y="1"/>
                  </a:moveTo>
                  <a:cubicBezTo>
                    <a:pt x="2353" y="1"/>
                    <a:pt x="2282" y="2"/>
                    <a:pt x="2211" y="5"/>
                  </a:cubicBezTo>
                  <a:cubicBezTo>
                    <a:pt x="970" y="46"/>
                    <a:pt x="0" y="1024"/>
                    <a:pt x="0" y="1024"/>
                  </a:cubicBezTo>
                  <a:cubicBezTo>
                    <a:pt x="0" y="1024"/>
                    <a:pt x="990" y="1888"/>
                    <a:pt x="2194" y="1888"/>
                  </a:cubicBezTo>
                  <a:cubicBezTo>
                    <a:pt x="2222" y="1888"/>
                    <a:pt x="2249" y="1888"/>
                    <a:pt x="2277" y="1887"/>
                  </a:cubicBezTo>
                  <a:cubicBezTo>
                    <a:pt x="3517" y="1846"/>
                    <a:pt x="4504" y="1385"/>
                    <a:pt x="4487" y="868"/>
                  </a:cubicBezTo>
                  <a:cubicBezTo>
                    <a:pt x="4472" y="372"/>
                    <a:pt x="3559" y="1"/>
                    <a:pt x="242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12209325" y="2636700"/>
              <a:ext cx="110275" cy="6650"/>
            </a:xfrm>
            <a:custGeom>
              <a:avLst/>
              <a:gdLst/>
              <a:ahLst/>
              <a:cxnLst/>
              <a:rect l="l" t="t" r="r" b="b"/>
              <a:pathLst>
                <a:path w="4411" h="266" extrusionOk="0">
                  <a:moveTo>
                    <a:pt x="4353" y="1"/>
                  </a:moveTo>
                  <a:lnTo>
                    <a:pt x="63" y="157"/>
                  </a:lnTo>
                  <a:cubicBezTo>
                    <a:pt x="58" y="155"/>
                    <a:pt x="53" y="154"/>
                    <a:pt x="49" y="154"/>
                  </a:cubicBezTo>
                  <a:cubicBezTo>
                    <a:pt x="1" y="154"/>
                    <a:pt x="2" y="265"/>
                    <a:pt x="53" y="265"/>
                  </a:cubicBezTo>
                  <a:cubicBezTo>
                    <a:pt x="56" y="265"/>
                    <a:pt x="60" y="265"/>
                    <a:pt x="63" y="264"/>
                  </a:cubicBezTo>
                  <a:lnTo>
                    <a:pt x="4353" y="108"/>
                  </a:lnTo>
                  <a:lnTo>
                    <a:pt x="4378" y="108"/>
                  </a:lnTo>
                  <a:cubicBezTo>
                    <a:pt x="4394" y="99"/>
                    <a:pt x="4410" y="75"/>
                    <a:pt x="4410" y="58"/>
                  </a:cubicBezTo>
                  <a:cubicBezTo>
                    <a:pt x="4410" y="25"/>
                    <a:pt x="4386" y="1"/>
                    <a:pt x="43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12217550" y="2628200"/>
              <a:ext cx="15350" cy="14375"/>
            </a:xfrm>
            <a:custGeom>
              <a:avLst/>
              <a:gdLst/>
              <a:ahLst/>
              <a:cxnLst/>
              <a:rect l="l" t="t" r="r" b="b"/>
              <a:pathLst>
                <a:path w="614" h="575" extrusionOk="0">
                  <a:moveTo>
                    <a:pt x="74" y="1"/>
                  </a:moveTo>
                  <a:cubicBezTo>
                    <a:pt x="34" y="1"/>
                    <a:pt x="1" y="57"/>
                    <a:pt x="38" y="94"/>
                  </a:cubicBezTo>
                  <a:lnTo>
                    <a:pt x="515" y="554"/>
                  </a:lnTo>
                  <a:cubicBezTo>
                    <a:pt x="527" y="567"/>
                    <a:pt x="543" y="574"/>
                    <a:pt x="558" y="574"/>
                  </a:cubicBezTo>
                  <a:cubicBezTo>
                    <a:pt x="563" y="574"/>
                    <a:pt x="568" y="573"/>
                    <a:pt x="572" y="571"/>
                  </a:cubicBezTo>
                  <a:cubicBezTo>
                    <a:pt x="581" y="563"/>
                    <a:pt x="581" y="563"/>
                    <a:pt x="589" y="554"/>
                  </a:cubicBezTo>
                  <a:cubicBezTo>
                    <a:pt x="614" y="538"/>
                    <a:pt x="614" y="497"/>
                    <a:pt x="589" y="481"/>
                  </a:cubicBezTo>
                  <a:lnTo>
                    <a:pt x="112" y="20"/>
                  </a:lnTo>
                  <a:cubicBezTo>
                    <a:pt x="100" y="6"/>
                    <a:pt x="87"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12235275" y="2627575"/>
              <a:ext cx="15300" cy="14300"/>
            </a:xfrm>
            <a:custGeom>
              <a:avLst/>
              <a:gdLst/>
              <a:ahLst/>
              <a:cxnLst/>
              <a:rect l="l" t="t" r="r" b="b"/>
              <a:pathLst>
                <a:path w="612" h="572" extrusionOk="0">
                  <a:moveTo>
                    <a:pt x="79" y="1"/>
                  </a:moveTo>
                  <a:cubicBezTo>
                    <a:pt x="37" y="1"/>
                    <a:pt x="1" y="57"/>
                    <a:pt x="44" y="95"/>
                  </a:cubicBezTo>
                  <a:lnTo>
                    <a:pt x="513" y="555"/>
                  </a:lnTo>
                  <a:cubicBezTo>
                    <a:pt x="523" y="565"/>
                    <a:pt x="536" y="572"/>
                    <a:pt x="549" y="572"/>
                  </a:cubicBezTo>
                  <a:cubicBezTo>
                    <a:pt x="556" y="572"/>
                    <a:pt x="564" y="569"/>
                    <a:pt x="570" y="563"/>
                  </a:cubicBezTo>
                  <a:cubicBezTo>
                    <a:pt x="578" y="563"/>
                    <a:pt x="587" y="563"/>
                    <a:pt x="587" y="555"/>
                  </a:cubicBezTo>
                  <a:cubicBezTo>
                    <a:pt x="611" y="530"/>
                    <a:pt x="611" y="497"/>
                    <a:pt x="587" y="481"/>
                  </a:cubicBezTo>
                  <a:lnTo>
                    <a:pt x="118" y="21"/>
                  </a:lnTo>
                  <a:cubicBezTo>
                    <a:pt x="106" y="7"/>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12247600" y="2621725"/>
              <a:ext cx="20625" cy="19550"/>
            </a:xfrm>
            <a:custGeom>
              <a:avLst/>
              <a:gdLst/>
              <a:ahLst/>
              <a:cxnLst/>
              <a:rect l="l" t="t" r="r" b="b"/>
              <a:pathLst>
                <a:path w="825" h="782" extrusionOk="0">
                  <a:moveTo>
                    <a:pt x="81" y="0"/>
                  </a:moveTo>
                  <a:cubicBezTo>
                    <a:pt x="38" y="0"/>
                    <a:pt x="0" y="52"/>
                    <a:pt x="44" y="90"/>
                  </a:cubicBezTo>
                  <a:lnTo>
                    <a:pt x="726" y="764"/>
                  </a:lnTo>
                  <a:cubicBezTo>
                    <a:pt x="737" y="774"/>
                    <a:pt x="750" y="781"/>
                    <a:pt x="764" y="781"/>
                  </a:cubicBezTo>
                  <a:cubicBezTo>
                    <a:pt x="773" y="781"/>
                    <a:pt x="783" y="779"/>
                    <a:pt x="792" y="772"/>
                  </a:cubicBezTo>
                  <a:cubicBezTo>
                    <a:pt x="792" y="772"/>
                    <a:pt x="800" y="772"/>
                    <a:pt x="800" y="764"/>
                  </a:cubicBezTo>
                  <a:cubicBezTo>
                    <a:pt x="825" y="740"/>
                    <a:pt x="825" y="707"/>
                    <a:pt x="800" y="690"/>
                  </a:cubicBezTo>
                  <a:lnTo>
                    <a:pt x="118" y="16"/>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12270750" y="2626250"/>
              <a:ext cx="15150" cy="14325"/>
            </a:xfrm>
            <a:custGeom>
              <a:avLst/>
              <a:gdLst/>
              <a:ahLst/>
              <a:cxnLst/>
              <a:rect l="l" t="t" r="r" b="b"/>
              <a:pathLst>
                <a:path w="606" h="573" extrusionOk="0">
                  <a:moveTo>
                    <a:pt x="79" y="1"/>
                  </a:moveTo>
                  <a:cubicBezTo>
                    <a:pt x="37" y="1"/>
                    <a:pt x="0" y="60"/>
                    <a:pt x="39" y="98"/>
                  </a:cubicBezTo>
                  <a:lnTo>
                    <a:pt x="515" y="559"/>
                  </a:lnTo>
                  <a:cubicBezTo>
                    <a:pt x="525" y="568"/>
                    <a:pt x="537" y="572"/>
                    <a:pt x="549" y="572"/>
                  </a:cubicBezTo>
                  <a:cubicBezTo>
                    <a:pt x="558" y="572"/>
                    <a:pt x="566" y="570"/>
                    <a:pt x="573" y="567"/>
                  </a:cubicBezTo>
                  <a:cubicBezTo>
                    <a:pt x="581" y="567"/>
                    <a:pt x="581" y="559"/>
                    <a:pt x="589" y="559"/>
                  </a:cubicBezTo>
                  <a:cubicBezTo>
                    <a:pt x="606" y="534"/>
                    <a:pt x="606" y="501"/>
                    <a:pt x="589" y="485"/>
                  </a:cubicBezTo>
                  <a:lnTo>
                    <a:pt x="113" y="16"/>
                  </a:lnTo>
                  <a:cubicBezTo>
                    <a:pt x="102" y="5"/>
                    <a:pt x="90"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12218900" y="2639600"/>
              <a:ext cx="14650" cy="15300"/>
            </a:xfrm>
            <a:custGeom>
              <a:avLst/>
              <a:gdLst/>
              <a:ahLst/>
              <a:cxnLst/>
              <a:rect l="l" t="t" r="r" b="b"/>
              <a:pathLst>
                <a:path w="586" h="612" extrusionOk="0">
                  <a:moveTo>
                    <a:pt x="505" y="0"/>
                  </a:moveTo>
                  <a:cubicBezTo>
                    <a:pt x="490" y="0"/>
                    <a:pt x="474" y="7"/>
                    <a:pt x="461" y="25"/>
                  </a:cubicBezTo>
                  <a:lnTo>
                    <a:pt x="25" y="518"/>
                  </a:lnTo>
                  <a:cubicBezTo>
                    <a:pt x="1" y="542"/>
                    <a:pt x="1" y="575"/>
                    <a:pt x="25" y="600"/>
                  </a:cubicBezTo>
                  <a:cubicBezTo>
                    <a:pt x="37" y="606"/>
                    <a:pt x="49" y="611"/>
                    <a:pt x="63" y="611"/>
                  </a:cubicBezTo>
                  <a:cubicBezTo>
                    <a:pt x="69" y="611"/>
                    <a:pt x="76" y="610"/>
                    <a:pt x="83" y="608"/>
                  </a:cubicBezTo>
                  <a:cubicBezTo>
                    <a:pt x="91" y="600"/>
                    <a:pt x="99" y="600"/>
                    <a:pt x="108" y="592"/>
                  </a:cubicBezTo>
                  <a:lnTo>
                    <a:pt x="543" y="98"/>
                  </a:lnTo>
                  <a:cubicBezTo>
                    <a:pt x="586" y="56"/>
                    <a:pt x="547" y="0"/>
                    <a:pt x="50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12236575" y="2639075"/>
              <a:ext cx="14350" cy="15200"/>
            </a:xfrm>
            <a:custGeom>
              <a:avLst/>
              <a:gdLst/>
              <a:ahLst/>
              <a:cxnLst/>
              <a:rect l="l" t="t" r="r" b="b"/>
              <a:pathLst>
                <a:path w="574" h="608" extrusionOk="0">
                  <a:moveTo>
                    <a:pt x="497" y="0"/>
                  </a:moveTo>
                  <a:cubicBezTo>
                    <a:pt x="484" y="0"/>
                    <a:pt x="471" y="6"/>
                    <a:pt x="461" y="21"/>
                  </a:cubicBezTo>
                  <a:lnTo>
                    <a:pt x="17" y="514"/>
                  </a:lnTo>
                  <a:cubicBezTo>
                    <a:pt x="0" y="539"/>
                    <a:pt x="0" y="571"/>
                    <a:pt x="25" y="596"/>
                  </a:cubicBezTo>
                  <a:cubicBezTo>
                    <a:pt x="37" y="602"/>
                    <a:pt x="52" y="608"/>
                    <a:pt x="66" y="608"/>
                  </a:cubicBezTo>
                  <a:cubicBezTo>
                    <a:pt x="72" y="608"/>
                    <a:pt x="78" y="607"/>
                    <a:pt x="83" y="604"/>
                  </a:cubicBezTo>
                  <a:cubicBezTo>
                    <a:pt x="91" y="596"/>
                    <a:pt x="99" y="596"/>
                    <a:pt x="99" y="588"/>
                  </a:cubicBezTo>
                  <a:lnTo>
                    <a:pt x="543" y="95"/>
                  </a:lnTo>
                  <a:cubicBezTo>
                    <a:pt x="573" y="52"/>
                    <a:pt x="536"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12249300" y="2638350"/>
              <a:ext cx="19575" cy="20850"/>
            </a:xfrm>
            <a:custGeom>
              <a:avLst/>
              <a:gdLst/>
              <a:ahLst/>
              <a:cxnLst/>
              <a:rect l="l" t="t" r="r" b="b"/>
              <a:pathLst>
                <a:path w="783" h="834" extrusionOk="0">
                  <a:moveTo>
                    <a:pt x="702" y="1"/>
                  </a:moveTo>
                  <a:cubicBezTo>
                    <a:pt x="687" y="1"/>
                    <a:pt x="671" y="8"/>
                    <a:pt x="658" y="25"/>
                  </a:cubicBezTo>
                  <a:lnTo>
                    <a:pt x="26" y="740"/>
                  </a:lnTo>
                  <a:cubicBezTo>
                    <a:pt x="1" y="765"/>
                    <a:pt x="9" y="798"/>
                    <a:pt x="26" y="822"/>
                  </a:cubicBezTo>
                  <a:cubicBezTo>
                    <a:pt x="37" y="828"/>
                    <a:pt x="53" y="834"/>
                    <a:pt x="67" y="834"/>
                  </a:cubicBezTo>
                  <a:cubicBezTo>
                    <a:pt x="73" y="834"/>
                    <a:pt x="78" y="833"/>
                    <a:pt x="83" y="831"/>
                  </a:cubicBezTo>
                  <a:cubicBezTo>
                    <a:pt x="91" y="822"/>
                    <a:pt x="100" y="822"/>
                    <a:pt x="100" y="814"/>
                  </a:cubicBezTo>
                  <a:lnTo>
                    <a:pt x="741" y="99"/>
                  </a:lnTo>
                  <a:cubicBezTo>
                    <a:pt x="783" y="57"/>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12272125" y="2637900"/>
              <a:ext cx="13975" cy="15150"/>
            </a:xfrm>
            <a:custGeom>
              <a:avLst/>
              <a:gdLst/>
              <a:ahLst/>
              <a:cxnLst/>
              <a:rect l="l" t="t" r="r" b="b"/>
              <a:pathLst>
                <a:path w="559" h="606" extrusionOk="0">
                  <a:moveTo>
                    <a:pt x="497" y="0"/>
                  </a:moveTo>
                  <a:cubicBezTo>
                    <a:pt x="483" y="0"/>
                    <a:pt x="469" y="6"/>
                    <a:pt x="460" y="19"/>
                  </a:cubicBezTo>
                  <a:lnTo>
                    <a:pt x="25" y="512"/>
                  </a:lnTo>
                  <a:cubicBezTo>
                    <a:pt x="0" y="536"/>
                    <a:pt x="0" y="569"/>
                    <a:pt x="25" y="586"/>
                  </a:cubicBezTo>
                  <a:cubicBezTo>
                    <a:pt x="31" y="598"/>
                    <a:pt x="46" y="605"/>
                    <a:pt x="63" y="605"/>
                  </a:cubicBezTo>
                  <a:cubicBezTo>
                    <a:pt x="69" y="605"/>
                    <a:pt x="76" y="604"/>
                    <a:pt x="82" y="602"/>
                  </a:cubicBezTo>
                  <a:cubicBezTo>
                    <a:pt x="82" y="594"/>
                    <a:pt x="91" y="594"/>
                    <a:pt x="99" y="586"/>
                  </a:cubicBezTo>
                  <a:lnTo>
                    <a:pt x="534" y="93"/>
                  </a:lnTo>
                  <a:cubicBezTo>
                    <a:pt x="559" y="76"/>
                    <a:pt x="559" y="35"/>
                    <a:pt x="534" y="19"/>
                  </a:cubicBezTo>
                  <a:cubicBezTo>
                    <a:pt x="526" y="6"/>
                    <a:pt x="512"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12193025" y="2675050"/>
              <a:ext cx="112600" cy="47400"/>
            </a:xfrm>
            <a:custGeom>
              <a:avLst/>
              <a:gdLst/>
              <a:ahLst/>
              <a:cxnLst/>
              <a:rect l="l" t="t" r="r" b="b"/>
              <a:pathLst>
                <a:path w="4504" h="1896" extrusionOk="0">
                  <a:moveTo>
                    <a:pt x="2390" y="1"/>
                  </a:moveTo>
                  <a:cubicBezTo>
                    <a:pt x="2331" y="1"/>
                    <a:pt x="2271" y="2"/>
                    <a:pt x="2211" y="4"/>
                  </a:cubicBezTo>
                  <a:cubicBezTo>
                    <a:pt x="970" y="45"/>
                    <a:pt x="0" y="1031"/>
                    <a:pt x="0" y="1031"/>
                  </a:cubicBezTo>
                  <a:cubicBezTo>
                    <a:pt x="0" y="1031"/>
                    <a:pt x="982" y="1896"/>
                    <a:pt x="2179" y="1896"/>
                  </a:cubicBezTo>
                  <a:cubicBezTo>
                    <a:pt x="2211" y="1896"/>
                    <a:pt x="2244" y="1895"/>
                    <a:pt x="2277" y="1894"/>
                  </a:cubicBezTo>
                  <a:cubicBezTo>
                    <a:pt x="3517" y="1844"/>
                    <a:pt x="4504" y="1384"/>
                    <a:pt x="4487" y="866"/>
                  </a:cubicBezTo>
                  <a:cubicBezTo>
                    <a:pt x="4472" y="374"/>
                    <a:pt x="3542" y="1"/>
                    <a:pt x="239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12209250" y="2694650"/>
              <a:ext cx="110750" cy="6600"/>
            </a:xfrm>
            <a:custGeom>
              <a:avLst/>
              <a:gdLst/>
              <a:ahLst/>
              <a:cxnLst/>
              <a:rect l="l" t="t" r="r" b="b"/>
              <a:pathLst>
                <a:path w="4430" h="264" extrusionOk="0">
                  <a:moveTo>
                    <a:pt x="4356" y="0"/>
                  </a:moveTo>
                  <a:lnTo>
                    <a:pt x="58" y="156"/>
                  </a:lnTo>
                  <a:cubicBezTo>
                    <a:pt x="25" y="156"/>
                    <a:pt x="0" y="181"/>
                    <a:pt x="0" y="214"/>
                  </a:cubicBezTo>
                  <a:cubicBezTo>
                    <a:pt x="9" y="247"/>
                    <a:pt x="33" y="263"/>
                    <a:pt x="58" y="263"/>
                  </a:cubicBezTo>
                  <a:lnTo>
                    <a:pt x="4356" y="115"/>
                  </a:lnTo>
                  <a:lnTo>
                    <a:pt x="4381" y="115"/>
                  </a:lnTo>
                  <a:lnTo>
                    <a:pt x="4381" y="107"/>
                  </a:lnTo>
                  <a:cubicBezTo>
                    <a:pt x="4430" y="82"/>
                    <a:pt x="4405" y="0"/>
                    <a:pt x="435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12217550" y="2686350"/>
              <a:ext cx="15350" cy="14350"/>
            </a:xfrm>
            <a:custGeom>
              <a:avLst/>
              <a:gdLst/>
              <a:ahLst/>
              <a:cxnLst/>
              <a:rect l="l" t="t" r="r" b="b"/>
              <a:pathLst>
                <a:path w="614" h="574" extrusionOk="0">
                  <a:moveTo>
                    <a:pt x="74" y="0"/>
                  </a:moveTo>
                  <a:cubicBezTo>
                    <a:pt x="34" y="0"/>
                    <a:pt x="1" y="57"/>
                    <a:pt x="38" y="94"/>
                  </a:cubicBezTo>
                  <a:lnTo>
                    <a:pt x="515" y="554"/>
                  </a:lnTo>
                  <a:cubicBezTo>
                    <a:pt x="527" y="566"/>
                    <a:pt x="543" y="574"/>
                    <a:pt x="558" y="574"/>
                  </a:cubicBezTo>
                  <a:cubicBezTo>
                    <a:pt x="563" y="574"/>
                    <a:pt x="568" y="573"/>
                    <a:pt x="572" y="571"/>
                  </a:cubicBezTo>
                  <a:cubicBezTo>
                    <a:pt x="581" y="562"/>
                    <a:pt x="581" y="562"/>
                    <a:pt x="589" y="554"/>
                  </a:cubicBezTo>
                  <a:cubicBezTo>
                    <a:pt x="614" y="538"/>
                    <a:pt x="614" y="497"/>
                    <a:pt x="589" y="480"/>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12235275" y="2685825"/>
              <a:ext cx="15300" cy="14275"/>
            </a:xfrm>
            <a:custGeom>
              <a:avLst/>
              <a:gdLst/>
              <a:ahLst/>
              <a:cxnLst/>
              <a:rect l="l" t="t" r="r" b="b"/>
              <a:pathLst>
                <a:path w="612" h="571" extrusionOk="0">
                  <a:moveTo>
                    <a:pt x="81" y="0"/>
                  </a:moveTo>
                  <a:cubicBezTo>
                    <a:pt x="38" y="0"/>
                    <a:pt x="0" y="52"/>
                    <a:pt x="44" y="90"/>
                  </a:cubicBezTo>
                  <a:lnTo>
                    <a:pt x="513" y="550"/>
                  </a:lnTo>
                  <a:cubicBezTo>
                    <a:pt x="525" y="562"/>
                    <a:pt x="541" y="570"/>
                    <a:pt x="556" y="570"/>
                  </a:cubicBezTo>
                  <a:cubicBezTo>
                    <a:pt x="561" y="570"/>
                    <a:pt x="566" y="569"/>
                    <a:pt x="570" y="567"/>
                  </a:cubicBezTo>
                  <a:cubicBezTo>
                    <a:pt x="578" y="559"/>
                    <a:pt x="587" y="559"/>
                    <a:pt x="587" y="550"/>
                  </a:cubicBezTo>
                  <a:cubicBezTo>
                    <a:pt x="611" y="534"/>
                    <a:pt x="611" y="493"/>
                    <a:pt x="587" y="476"/>
                  </a:cubicBezTo>
                  <a:lnTo>
                    <a:pt x="118" y="16"/>
                  </a:lnTo>
                  <a:cubicBezTo>
                    <a:pt x="107" y="5"/>
                    <a:pt x="93"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12247575" y="2679850"/>
              <a:ext cx="20650" cy="19550"/>
            </a:xfrm>
            <a:custGeom>
              <a:avLst/>
              <a:gdLst/>
              <a:ahLst/>
              <a:cxnLst/>
              <a:rect l="l" t="t" r="r" b="b"/>
              <a:pathLst>
                <a:path w="826" h="782" extrusionOk="0">
                  <a:moveTo>
                    <a:pt x="82" y="1"/>
                  </a:moveTo>
                  <a:cubicBezTo>
                    <a:pt x="40" y="1"/>
                    <a:pt x="1" y="55"/>
                    <a:pt x="45" y="99"/>
                  </a:cubicBezTo>
                  <a:lnTo>
                    <a:pt x="727" y="765"/>
                  </a:lnTo>
                  <a:cubicBezTo>
                    <a:pt x="738" y="775"/>
                    <a:pt x="751" y="782"/>
                    <a:pt x="765" y="782"/>
                  </a:cubicBezTo>
                  <a:cubicBezTo>
                    <a:pt x="774" y="782"/>
                    <a:pt x="784" y="779"/>
                    <a:pt x="793" y="773"/>
                  </a:cubicBezTo>
                  <a:cubicBezTo>
                    <a:pt x="793" y="773"/>
                    <a:pt x="801" y="773"/>
                    <a:pt x="801" y="765"/>
                  </a:cubicBezTo>
                  <a:cubicBezTo>
                    <a:pt x="826" y="748"/>
                    <a:pt x="826" y="707"/>
                    <a:pt x="801" y="691"/>
                  </a:cubicBezTo>
                  <a:lnTo>
                    <a:pt x="119" y="17"/>
                  </a:lnTo>
                  <a:cubicBezTo>
                    <a:pt x="108" y="6"/>
                    <a:pt x="95"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12271300" y="2684525"/>
              <a:ext cx="14800" cy="14275"/>
            </a:xfrm>
            <a:custGeom>
              <a:avLst/>
              <a:gdLst/>
              <a:ahLst/>
              <a:cxnLst/>
              <a:rect l="l" t="t" r="r" b="b"/>
              <a:pathLst>
                <a:path w="592" h="571" extrusionOk="0">
                  <a:moveTo>
                    <a:pt x="58" y="0"/>
                  </a:moveTo>
                  <a:cubicBezTo>
                    <a:pt x="43" y="0"/>
                    <a:pt x="29" y="7"/>
                    <a:pt x="17" y="19"/>
                  </a:cubicBezTo>
                  <a:cubicBezTo>
                    <a:pt x="0" y="35"/>
                    <a:pt x="0" y="68"/>
                    <a:pt x="17" y="93"/>
                  </a:cubicBezTo>
                  <a:lnTo>
                    <a:pt x="493" y="553"/>
                  </a:lnTo>
                  <a:cubicBezTo>
                    <a:pt x="503" y="563"/>
                    <a:pt x="517" y="570"/>
                    <a:pt x="529" y="570"/>
                  </a:cubicBezTo>
                  <a:cubicBezTo>
                    <a:pt x="537" y="570"/>
                    <a:pt x="545" y="568"/>
                    <a:pt x="551" y="561"/>
                  </a:cubicBezTo>
                  <a:cubicBezTo>
                    <a:pt x="559" y="561"/>
                    <a:pt x="559" y="561"/>
                    <a:pt x="567" y="553"/>
                  </a:cubicBezTo>
                  <a:cubicBezTo>
                    <a:pt x="592" y="528"/>
                    <a:pt x="592" y="496"/>
                    <a:pt x="567" y="479"/>
                  </a:cubicBezTo>
                  <a:lnTo>
                    <a:pt x="99" y="19"/>
                  </a:lnTo>
                  <a:cubicBezTo>
                    <a:pt x="87"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12218900" y="2697725"/>
              <a:ext cx="14650" cy="15300"/>
            </a:xfrm>
            <a:custGeom>
              <a:avLst/>
              <a:gdLst/>
              <a:ahLst/>
              <a:cxnLst/>
              <a:rect l="l" t="t" r="r" b="b"/>
              <a:pathLst>
                <a:path w="586" h="612" extrusionOk="0">
                  <a:moveTo>
                    <a:pt x="505" y="1"/>
                  </a:moveTo>
                  <a:cubicBezTo>
                    <a:pt x="490" y="1"/>
                    <a:pt x="474" y="8"/>
                    <a:pt x="461" y="25"/>
                  </a:cubicBezTo>
                  <a:lnTo>
                    <a:pt x="25" y="518"/>
                  </a:lnTo>
                  <a:cubicBezTo>
                    <a:pt x="1" y="543"/>
                    <a:pt x="1" y="576"/>
                    <a:pt x="25" y="600"/>
                  </a:cubicBezTo>
                  <a:cubicBezTo>
                    <a:pt x="37" y="606"/>
                    <a:pt x="49" y="612"/>
                    <a:pt x="63" y="612"/>
                  </a:cubicBezTo>
                  <a:cubicBezTo>
                    <a:pt x="69" y="612"/>
                    <a:pt x="76" y="611"/>
                    <a:pt x="83" y="609"/>
                  </a:cubicBezTo>
                  <a:cubicBezTo>
                    <a:pt x="91" y="609"/>
                    <a:pt x="99" y="600"/>
                    <a:pt x="108" y="592"/>
                  </a:cubicBezTo>
                  <a:lnTo>
                    <a:pt x="543" y="99"/>
                  </a:lnTo>
                  <a:cubicBezTo>
                    <a:pt x="586" y="57"/>
                    <a:pt x="547" y="1"/>
                    <a:pt x="5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12236250" y="2697200"/>
              <a:ext cx="14675" cy="15200"/>
            </a:xfrm>
            <a:custGeom>
              <a:avLst/>
              <a:gdLst/>
              <a:ahLst/>
              <a:cxnLst/>
              <a:rect l="l" t="t" r="r" b="b"/>
              <a:pathLst>
                <a:path w="587" h="608" extrusionOk="0">
                  <a:moveTo>
                    <a:pt x="510" y="1"/>
                  </a:moveTo>
                  <a:cubicBezTo>
                    <a:pt x="497" y="1"/>
                    <a:pt x="484" y="7"/>
                    <a:pt x="474" y="21"/>
                  </a:cubicBezTo>
                  <a:lnTo>
                    <a:pt x="30" y="515"/>
                  </a:lnTo>
                  <a:cubicBezTo>
                    <a:pt x="1" y="558"/>
                    <a:pt x="36" y="608"/>
                    <a:pt x="78" y="608"/>
                  </a:cubicBezTo>
                  <a:cubicBezTo>
                    <a:pt x="84" y="608"/>
                    <a:pt x="90" y="607"/>
                    <a:pt x="96" y="605"/>
                  </a:cubicBezTo>
                  <a:cubicBezTo>
                    <a:pt x="104" y="597"/>
                    <a:pt x="112" y="597"/>
                    <a:pt x="112" y="589"/>
                  </a:cubicBezTo>
                  <a:lnTo>
                    <a:pt x="556" y="95"/>
                  </a:lnTo>
                  <a:cubicBezTo>
                    <a:pt x="586" y="53"/>
                    <a:pt x="549" y="1"/>
                    <a:pt x="5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12249300" y="2696500"/>
              <a:ext cx="19575" cy="20900"/>
            </a:xfrm>
            <a:custGeom>
              <a:avLst/>
              <a:gdLst/>
              <a:ahLst/>
              <a:cxnLst/>
              <a:rect l="l" t="t" r="r" b="b"/>
              <a:pathLst>
                <a:path w="783" h="836" extrusionOk="0">
                  <a:moveTo>
                    <a:pt x="702" y="1"/>
                  </a:moveTo>
                  <a:cubicBezTo>
                    <a:pt x="687" y="1"/>
                    <a:pt x="671" y="8"/>
                    <a:pt x="658" y="25"/>
                  </a:cubicBezTo>
                  <a:lnTo>
                    <a:pt x="26" y="748"/>
                  </a:lnTo>
                  <a:cubicBezTo>
                    <a:pt x="1" y="764"/>
                    <a:pt x="9" y="797"/>
                    <a:pt x="26" y="822"/>
                  </a:cubicBezTo>
                  <a:cubicBezTo>
                    <a:pt x="35" y="832"/>
                    <a:pt x="48" y="836"/>
                    <a:pt x="60" y="836"/>
                  </a:cubicBezTo>
                  <a:cubicBezTo>
                    <a:pt x="68" y="836"/>
                    <a:pt x="76" y="834"/>
                    <a:pt x="83" y="830"/>
                  </a:cubicBezTo>
                  <a:cubicBezTo>
                    <a:pt x="91" y="822"/>
                    <a:pt x="100" y="822"/>
                    <a:pt x="100" y="814"/>
                  </a:cubicBezTo>
                  <a:lnTo>
                    <a:pt x="741" y="99"/>
                  </a:lnTo>
                  <a:cubicBezTo>
                    <a:pt x="783" y="56"/>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12272125" y="2696025"/>
              <a:ext cx="13975" cy="15175"/>
            </a:xfrm>
            <a:custGeom>
              <a:avLst/>
              <a:gdLst/>
              <a:ahLst/>
              <a:cxnLst/>
              <a:rect l="l" t="t" r="r" b="b"/>
              <a:pathLst>
                <a:path w="559" h="607" extrusionOk="0">
                  <a:moveTo>
                    <a:pt x="497" y="1"/>
                  </a:moveTo>
                  <a:cubicBezTo>
                    <a:pt x="483" y="1"/>
                    <a:pt x="469" y="7"/>
                    <a:pt x="460" y="19"/>
                  </a:cubicBezTo>
                  <a:lnTo>
                    <a:pt x="25" y="512"/>
                  </a:lnTo>
                  <a:cubicBezTo>
                    <a:pt x="0" y="537"/>
                    <a:pt x="0" y="570"/>
                    <a:pt x="25" y="594"/>
                  </a:cubicBezTo>
                  <a:cubicBezTo>
                    <a:pt x="31" y="600"/>
                    <a:pt x="45" y="606"/>
                    <a:pt x="61" y="606"/>
                  </a:cubicBezTo>
                  <a:cubicBezTo>
                    <a:pt x="68" y="606"/>
                    <a:pt x="75" y="605"/>
                    <a:pt x="82" y="603"/>
                  </a:cubicBezTo>
                  <a:cubicBezTo>
                    <a:pt x="82" y="594"/>
                    <a:pt x="91" y="594"/>
                    <a:pt x="99" y="594"/>
                  </a:cubicBezTo>
                  <a:lnTo>
                    <a:pt x="534" y="93"/>
                  </a:lnTo>
                  <a:cubicBezTo>
                    <a:pt x="559" y="77"/>
                    <a:pt x="559" y="44"/>
                    <a:pt x="534" y="19"/>
                  </a:cubicBezTo>
                  <a:cubicBezTo>
                    <a:pt x="526" y="7"/>
                    <a:pt x="512"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12188500" y="2738300"/>
              <a:ext cx="112825" cy="47425"/>
            </a:xfrm>
            <a:custGeom>
              <a:avLst/>
              <a:gdLst/>
              <a:ahLst/>
              <a:cxnLst/>
              <a:rect l="l" t="t" r="r" b="b"/>
              <a:pathLst>
                <a:path w="4513" h="1897" extrusionOk="0">
                  <a:moveTo>
                    <a:pt x="2424" y="0"/>
                  </a:moveTo>
                  <a:cubicBezTo>
                    <a:pt x="2354" y="0"/>
                    <a:pt x="2283" y="2"/>
                    <a:pt x="2211" y="5"/>
                  </a:cubicBezTo>
                  <a:cubicBezTo>
                    <a:pt x="978" y="46"/>
                    <a:pt x="0" y="1032"/>
                    <a:pt x="0" y="1032"/>
                  </a:cubicBezTo>
                  <a:cubicBezTo>
                    <a:pt x="0" y="1032"/>
                    <a:pt x="990" y="1897"/>
                    <a:pt x="2187" y="1897"/>
                  </a:cubicBezTo>
                  <a:cubicBezTo>
                    <a:pt x="2220" y="1897"/>
                    <a:pt x="2252" y="1896"/>
                    <a:pt x="2285" y="1895"/>
                  </a:cubicBezTo>
                  <a:cubicBezTo>
                    <a:pt x="3526" y="1845"/>
                    <a:pt x="4512" y="1385"/>
                    <a:pt x="4496" y="867"/>
                  </a:cubicBezTo>
                  <a:cubicBezTo>
                    <a:pt x="4472" y="372"/>
                    <a:pt x="3566" y="0"/>
                    <a:pt x="24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12204825" y="2758125"/>
              <a:ext cx="110250" cy="6475"/>
            </a:xfrm>
            <a:custGeom>
              <a:avLst/>
              <a:gdLst/>
              <a:ahLst/>
              <a:cxnLst/>
              <a:rect l="l" t="t" r="r" b="b"/>
              <a:pathLst>
                <a:path w="4410" h="259" extrusionOk="0">
                  <a:moveTo>
                    <a:pt x="4360" y="1"/>
                  </a:moveTo>
                  <a:lnTo>
                    <a:pt x="62" y="148"/>
                  </a:lnTo>
                  <a:cubicBezTo>
                    <a:pt x="59" y="148"/>
                    <a:pt x="56" y="147"/>
                    <a:pt x="53" y="147"/>
                  </a:cubicBezTo>
                  <a:cubicBezTo>
                    <a:pt x="1" y="147"/>
                    <a:pt x="0" y="258"/>
                    <a:pt x="48" y="258"/>
                  </a:cubicBezTo>
                  <a:cubicBezTo>
                    <a:pt x="53" y="258"/>
                    <a:pt x="57" y="257"/>
                    <a:pt x="62" y="255"/>
                  </a:cubicBezTo>
                  <a:lnTo>
                    <a:pt x="4360" y="99"/>
                  </a:lnTo>
                  <a:lnTo>
                    <a:pt x="4377" y="99"/>
                  </a:lnTo>
                  <a:cubicBezTo>
                    <a:pt x="4401" y="91"/>
                    <a:pt x="4410" y="74"/>
                    <a:pt x="4410" y="50"/>
                  </a:cubicBezTo>
                  <a:cubicBezTo>
                    <a:pt x="4410" y="17"/>
                    <a:pt x="4385" y="1"/>
                    <a:pt x="43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2213775" y="2749800"/>
              <a:ext cx="14800" cy="14225"/>
            </a:xfrm>
            <a:custGeom>
              <a:avLst/>
              <a:gdLst/>
              <a:ahLst/>
              <a:cxnLst/>
              <a:rect l="l" t="t" r="r" b="b"/>
              <a:pathLst>
                <a:path w="592" h="569" extrusionOk="0">
                  <a:moveTo>
                    <a:pt x="58" y="1"/>
                  </a:moveTo>
                  <a:cubicBezTo>
                    <a:pt x="43" y="1"/>
                    <a:pt x="29" y="5"/>
                    <a:pt x="17" y="13"/>
                  </a:cubicBezTo>
                  <a:cubicBezTo>
                    <a:pt x="0" y="38"/>
                    <a:pt x="0" y="71"/>
                    <a:pt x="17" y="95"/>
                  </a:cubicBezTo>
                  <a:lnTo>
                    <a:pt x="493" y="555"/>
                  </a:lnTo>
                  <a:cubicBezTo>
                    <a:pt x="503" y="565"/>
                    <a:pt x="515" y="569"/>
                    <a:pt x="527" y="569"/>
                  </a:cubicBezTo>
                  <a:cubicBezTo>
                    <a:pt x="536" y="569"/>
                    <a:pt x="544" y="567"/>
                    <a:pt x="551" y="564"/>
                  </a:cubicBezTo>
                  <a:cubicBezTo>
                    <a:pt x="559" y="564"/>
                    <a:pt x="559" y="555"/>
                    <a:pt x="567" y="555"/>
                  </a:cubicBezTo>
                  <a:cubicBezTo>
                    <a:pt x="592" y="531"/>
                    <a:pt x="592" y="498"/>
                    <a:pt x="567" y="473"/>
                  </a:cubicBezTo>
                  <a:lnTo>
                    <a:pt x="99" y="13"/>
                  </a:lnTo>
                  <a:cubicBezTo>
                    <a:pt x="87"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2230875" y="2748900"/>
              <a:ext cx="15375" cy="14325"/>
            </a:xfrm>
            <a:custGeom>
              <a:avLst/>
              <a:gdLst/>
              <a:ahLst/>
              <a:cxnLst/>
              <a:rect l="l" t="t" r="r" b="b"/>
              <a:pathLst>
                <a:path w="615" h="573" extrusionOk="0">
                  <a:moveTo>
                    <a:pt x="87" y="1"/>
                  </a:moveTo>
                  <a:cubicBezTo>
                    <a:pt x="43" y="1"/>
                    <a:pt x="1" y="60"/>
                    <a:pt x="39" y="98"/>
                  </a:cubicBezTo>
                  <a:lnTo>
                    <a:pt x="516" y="559"/>
                  </a:lnTo>
                  <a:cubicBezTo>
                    <a:pt x="526" y="568"/>
                    <a:pt x="538" y="572"/>
                    <a:pt x="550" y="572"/>
                  </a:cubicBezTo>
                  <a:cubicBezTo>
                    <a:pt x="559" y="572"/>
                    <a:pt x="567" y="570"/>
                    <a:pt x="574" y="567"/>
                  </a:cubicBezTo>
                  <a:cubicBezTo>
                    <a:pt x="582" y="567"/>
                    <a:pt x="590" y="559"/>
                    <a:pt x="590" y="559"/>
                  </a:cubicBezTo>
                  <a:cubicBezTo>
                    <a:pt x="615" y="534"/>
                    <a:pt x="615" y="501"/>
                    <a:pt x="590" y="485"/>
                  </a:cubicBezTo>
                  <a:lnTo>
                    <a:pt x="122" y="16"/>
                  </a:lnTo>
                  <a:cubicBezTo>
                    <a:pt x="111" y="5"/>
                    <a:pt x="99" y="1"/>
                    <a:pt x="8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12243275" y="2743125"/>
              <a:ext cx="20650" cy="19475"/>
            </a:xfrm>
            <a:custGeom>
              <a:avLst/>
              <a:gdLst/>
              <a:ahLst/>
              <a:cxnLst/>
              <a:rect l="l" t="t" r="r" b="b"/>
              <a:pathLst>
                <a:path w="826" h="779" extrusionOk="0">
                  <a:moveTo>
                    <a:pt x="81" y="1"/>
                  </a:moveTo>
                  <a:cubicBezTo>
                    <a:pt x="39" y="1"/>
                    <a:pt x="1" y="53"/>
                    <a:pt x="45" y="91"/>
                  </a:cubicBezTo>
                  <a:lnTo>
                    <a:pt x="727" y="765"/>
                  </a:lnTo>
                  <a:cubicBezTo>
                    <a:pt x="736" y="774"/>
                    <a:pt x="749" y="778"/>
                    <a:pt x="762" y="778"/>
                  </a:cubicBezTo>
                  <a:cubicBezTo>
                    <a:pt x="772" y="778"/>
                    <a:pt x="782" y="776"/>
                    <a:pt x="793" y="773"/>
                  </a:cubicBezTo>
                  <a:cubicBezTo>
                    <a:pt x="793" y="773"/>
                    <a:pt x="801" y="765"/>
                    <a:pt x="809" y="765"/>
                  </a:cubicBezTo>
                  <a:cubicBezTo>
                    <a:pt x="825" y="740"/>
                    <a:pt x="825" y="707"/>
                    <a:pt x="809" y="691"/>
                  </a:cubicBezTo>
                  <a:lnTo>
                    <a:pt x="119" y="17"/>
                  </a:lnTo>
                  <a:cubicBezTo>
                    <a:pt x="107" y="6"/>
                    <a:pt x="94"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12266450" y="2747650"/>
              <a:ext cx="15150" cy="14325"/>
            </a:xfrm>
            <a:custGeom>
              <a:avLst/>
              <a:gdLst/>
              <a:ahLst/>
              <a:cxnLst/>
              <a:rect l="l" t="t" r="r" b="b"/>
              <a:pathLst>
                <a:path w="606" h="573" extrusionOk="0">
                  <a:moveTo>
                    <a:pt x="76" y="1"/>
                  </a:moveTo>
                  <a:cubicBezTo>
                    <a:pt x="35" y="1"/>
                    <a:pt x="0" y="55"/>
                    <a:pt x="38" y="99"/>
                  </a:cubicBezTo>
                  <a:lnTo>
                    <a:pt x="515" y="559"/>
                  </a:lnTo>
                  <a:cubicBezTo>
                    <a:pt x="520" y="569"/>
                    <a:pt x="530" y="573"/>
                    <a:pt x="543" y="573"/>
                  </a:cubicBezTo>
                  <a:cubicBezTo>
                    <a:pt x="552" y="573"/>
                    <a:pt x="562" y="571"/>
                    <a:pt x="572" y="567"/>
                  </a:cubicBezTo>
                  <a:cubicBezTo>
                    <a:pt x="580" y="567"/>
                    <a:pt x="580" y="559"/>
                    <a:pt x="589" y="559"/>
                  </a:cubicBezTo>
                  <a:cubicBezTo>
                    <a:pt x="605" y="535"/>
                    <a:pt x="605" y="502"/>
                    <a:pt x="589" y="477"/>
                  </a:cubicBezTo>
                  <a:lnTo>
                    <a:pt x="112" y="17"/>
                  </a:lnTo>
                  <a:cubicBezTo>
                    <a:pt x="101" y="6"/>
                    <a:pt x="88" y="1"/>
                    <a:pt x="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12214125" y="2761150"/>
              <a:ext cx="14250" cy="15200"/>
            </a:xfrm>
            <a:custGeom>
              <a:avLst/>
              <a:gdLst/>
              <a:ahLst/>
              <a:cxnLst/>
              <a:rect l="l" t="t" r="r" b="b"/>
              <a:pathLst>
                <a:path w="570" h="608" extrusionOk="0">
                  <a:moveTo>
                    <a:pt x="512" y="1"/>
                  </a:moveTo>
                  <a:cubicBezTo>
                    <a:pt x="498" y="1"/>
                    <a:pt x="483" y="7"/>
                    <a:pt x="471" y="19"/>
                  </a:cubicBezTo>
                  <a:lnTo>
                    <a:pt x="36" y="512"/>
                  </a:lnTo>
                  <a:cubicBezTo>
                    <a:pt x="0" y="548"/>
                    <a:pt x="32" y="608"/>
                    <a:pt x="78" y="608"/>
                  </a:cubicBezTo>
                  <a:cubicBezTo>
                    <a:pt x="86" y="608"/>
                    <a:pt x="93" y="606"/>
                    <a:pt x="101" y="603"/>
                  </a:cubicBezTo>
                  <a:cubicBezTo>
                    <a:pt x="101" y="594"/>
                    <a:pt x="110" y="594"/>
                    <a:pt x="110" y="594"/>
                  </a:cubicBezTo>
                  <a:lnTo>
                    <a:pt x="553" y="93"/>
                  </a:lnTo>
                  <a:cubicBezTo>
                    <a:pt x="570" y="77"/>
                    <a:pt x="570" y="44"/>
                    <a:pt x="553" y="19"/>
                  </a:cubicBezTo>
                  <a:cubicBezTo>
                    <a:pt x="541" y="7"/>
                    <a:pt x="527" y="1"/>
                    <a:pt x="5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12232250" y="2760475"/>
              <a:ext cx="14350" cy="15225"/>
            </a:xfrm>
            <a:custGeom>
              <a:avLst/>
              <a:gdLst/>
              <a:ahLst/>
              <a:cxnLst/>
              <a:rect l="l" t="t" r="r" b="b"/>
              <a:pathLst>
                <a:path w="574" h="609" extrusionOk="0">
                  <a:moveTo>
                    <a:pt x="494" y="1"/>
                  </a:moveTo>
                  <a:cubicBezTo>
                    <a:pt x="480" y="1"/>
                    <a:pt x="465" y="7"/>
                    <a:pt x="453" y="22"/>
                  </a:cubicBezTo>
                  <a:lnTo>
                    <a:pt x="17" y="515"/>
                  </a:lnTo>
                  <a:cubicBezTo>
                    <a:pt x="1" y="539"/>
                    <a:pt x="1" y="572"/>
                    <a:pt x="26" y="589"/>
                  </a:cubicBezTo>
                  <a:cubicBezTo>
                    <a:pt x="38" y="601"/>
                    <a:pt x="54" y="608"/>
                    <a:pt x="68" y="608"/>
                  </a:cubicBezTo>
                  <a:cubicBezTo>
                    <a:pt x="74" y="608"/>
                    <a:pt x="79" y="607"/>
                    <a:pt x="83" y="605"/>
                  </a:cubicBezTo>
                  <a:cubicBezTo>
                    <a:pt x="91" y="597"/>
                    <a:pt x="99" y="597"/>
                    <a:pt x="99" y="589"/>
                  </a:cubicBezTo>
                  <a:lnTo>
                    <a:pt x="543" y="96"/>
                  </a:lnTo>
                  <a:cubicBezTo>
                    <a:pt x="574" y="53"/>
                    <a:pt x="536"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12245000" y="2759900"/>
              <a:ext cx="18925" cy="20725"/>
            </a:xfrm>
            <a:custGeom>
              <a:avLst/>
              <a:gdLst/>
              <a:ahLst/>
              <a:cxnLst/>
              <a:rect l="l" t="t" r="r" b="b"/>
              <a:pathLst>
                <a:path w="757" h="829" extrusionOk="0">
                  <a:moveTo>
                    <a:pt x="696" y="0"/>
                  </a:moveTo>
                  <a:cubicBezTo>
                    <a:pt x="681" y="0"/>
                    <a:pt x="667" y="6"/>
                    <a:pt x="658" y="20"/>
                  </a:cubicBezTo>
                  <a:lnTo>
                    <a:pt x="17" y="735"/>
                  </a:lnTo>
                  <a:cubicBezTo>
                    <a:pt x="0" y="760"/>
                    <a:pt x="0" y="792"/>
                    <a:pt x="25" y="817"/>
                  </a:cubicBezTo>
                  <a:cubicBezTo>
                    <a:pt x="37" y="823"/>
                    <a:pt x="52" y="829"/>
                    <a:pt x="66" y="829"/>
                  </a:cubicBezTo>
                  <a:cubicBezTo>
                    <a:pt x="72" y="829"/>
                    <a:pt x="78" y="828"/>
                    <a:pt x="83" y="825"/>
                  </a:cubicBezTo>
                  <a:cubicBezTo>
                    <a:pt x="91" y="817"/>
                    <a:pt x="91" y="817"/>
                    <a:pt x="99" y="809"/>
                  </a:cubicBezTo>
                  <a:lnTo>
                    <a:pt x="732" y="86"/>
                  </a:lnTo>
                  <a:cubicBezTo>
                    <a:pt x="756" y="69"/>
                    <a:pt x="756" y="36"/>
                    <a:pt x="732" y="12"/>
                  </a:cubicBezTo>
                  <a:cubicBezTo>
                    <a:pt x="721" y="4"/>
                    <a:pt x="708" y="0"/>
                    <a:pt x="6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12267800" y="2759125"/>
              <a:ext cx="14525" cy="15175"/>
            </a:xfrm>
            <a:custGeom>
              <a:avLst/>
              <a:gdLst/>
              <a:ahLst/>
              <a:cxnLst/>
              <a:rect l="l" t="t" r="r" b="b"/>
              <a:pathLst>
                <a:path w="581" h="607" extrusionOk="0">
                  <a:moveTo>
                    <a:pt x="501" y="1"/>
                  </a:moveTo>
                  <a:cubicBezTo>
                    <a:pt x="487" y="1"/>
                    <a:pt x="473" y="6"/>
                    <a:pt x="461" y="18"/>
                  </a:cubicBezTo>
                  <a:lnTo>
                    <a:pt x="25" y="519"/>
                  </a:lnTo>
                  <a:cubicBezTo>
                    <a:pt x="1" y="536"/>
                    <a:pt x="1" y="569"/>
                    <a:pt x="25" y="593"/>
                  </a:cubicBezTo>
                  <a:cubicBezTo>
                    <a:pt x="35" y="603"/>
                    <a:pt x="47" y="607"/>
                    <a:pt x="59" y="607"/>
                  </a:cubicBezTo>
                  <a:cubicBezTo>
                    <a:pt x="68" y="607"/>
                    <a:pt x="76" y="605"/>
                    <a:pt x="83" y="601"/>
                  </a:cubicBezTo>
                  <a:cubicBezTo>
                    <a:pt x="91" y="601"/>
                    <a:pt x="99" y="593"/>
                    <a:pt x="107" y="585"/>
                  </a:cubicBezTo>
                  <a:lnTo>
                    <a:pt x="543" y="92"/>
                  </a:lnTo>
                  <a:cubicBezTo>
                    <a:pt x="580" y="49"/>
                    <a:pt x="543" y="1"/>
                    <a:pt x="5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12212325" y="2332025"/>
              <a:ext cx="71125" cy="101975"/>
            </a:xfrm>
            <a:custGeom>
              <a:avLst/>
              <a:gdLst/>
              <a:ahLst/>
              <a:cxnLst/>
              <a:rect l="l" t="t" r="r" b="b"/>
              <a:pathLst>
                <a:path w="2845" h="4079" extrusionOk="0">
                  <a:moveTo>
                    <a:pt x="403" y="1"/>
                  </a:moveTo>
                  <a:cubicBezTo>
                    <a:pt x="403" y="1"/>
                    <a:pt x="1" y="1316"/>
                    <a:pt x="543" y="2433"/>
                  </a:cubicBezTo>
                  <a:cubicBezTo>
                    <a:pt x="1017" y="3404"/>
                    <a:pt x="1706" y="4078"/>
                    <a:pt x="2184" y="4078"/>
                  </a:cubicBezTo>
                  <a:cubicBezTo>
                    <a:pt x="2253" y="4078"/>
                    <a:pt x="2317" y="4065"/>
                    <a:pt x="2376" y="4036"/>
                  </a:cubicBezTo>
                  <a:cubicBezTo>
                    <a:pt x="2844" y="3806"/>
                    <a:pt x="2778" y="2721"/>
                    <a:pt x="2236" y="1603"/>
                  </a:cubicBezTo>
                  <a:cubicBezTo>
                    <a:pt x="1694" y="494"/>
                    <a:pt x="404" y="1"/>
                    <a:pt x="40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12221775" y="2346450"/>
              <a:ext cx="57150" cy="99425"/>
            </a:xfrm>
            <a:custGeom>
              <a:avLst/>
              <a:gdLst/>
              <a:ahLst/>
              <a:cxnLst/>
              <a:rect l="l" t="t" r="r" b="b"/>
              <a:pathLst>
                <a:path w="2286" h="3977" extrusionOk="0">
                  <a:moveTo>
                    <a:pt x="337" y="1"/>
                  </a:moveTo>
                  <a:cubicBezTo>
                    <a:pt x="298" y="1"/>
                    <a:pt x="258" y="37"/>
                    <a:pt x="280" y="81"/>
                  </a:cubicBezTo>
                  <a:lnTo>
                    <a:pt x="592" y="714"/>
                  </a:lnTo>
                  <a:lnTo>
                    <a:pt x="75" y="550"/>
                  </a:lnTo>
                  <a:cubicBezTo>
                    <a:pt x="69" y="548"/>
                    <a:pt x="64" y="548"/>
                    <a:pt x="59" y="548"/>
                  </a:cubicBezTo>
                  <a:cubicBezTo>
                    <a:pt x="34" y="548"/>
                    <a:pt x="16" y="564"/>
                    <a:pt x="9" y="591"/>
                  </a:cubicBezTo>
                  <a:cubicBezTo>
                    <a:pt x="1" y="607"/>
                    <a:pt x="9" y="632"/>
                    <a:pt x="25" y="648"/>
                  </a:cubicBezTo>
                  <a:cubicBezTo>
                    <a:pt x="25" y="648"/>
                    <a:pt x="34" y="657"/>
                    <a:pt x="42" y="657"/>
                  </a:cubicBezTo>
                  <a:lnTo>
                    <a:pt x="650" y="846"/>
                  </a:lnTo>
                  <a:lnTo>
                    <a:pt x="896" y="1355"/>
                  </a:lnTo>
                  <a:lnTo>
                    <a:pt x="379" y="1191"/>
                  </a:lnTo>
                  <a:cubicBezTo>
                    <a:pt x="374" y="1189"/>
                    <a:pt x="370" y="1189"/>
                    <a:pt x="365" y="1189"/>
                  </a:cubicBezTo>
                  <a:cubicBezTo>
                    <a:pt x="343" y="1189"/>
                    <a:pt x="320" y="1203"/>
                    <a:pt x="313" y="1224"/>
                  </a:cubicBezTo>
                  <a:cubicBezTo>
                    <a:pt x="305" y="1248"/>
                    <a:pt x="313" y="1265"/>
                    <a:pt x="329" y="1281"/>
                  </a:cubicBezTo>
                  <a:cubicBezTo>
                    <a:pt x="338" y="1289"/>
                    <a:pt x="338" y="1289"/>
                    <a:pt x="346" y="1289"/>
                  </a:cubicBezTo>
                  <a:lnTo>
                    <a:pt x="954" y="1487"/>
                  </a:lnTo>
                  <a:lnTo>
                    <a:pt x="1201" y="1988"/>
                  </a:lnTo>
                  <a:lnTo>
                    <a:pt x="412" y="1733"/>
                  </a:lnTo>
                  <a:cubicBezTo>
                    <a:pt x="406" y="1731"/>
                    <a:pt x="401" y="1731"/>
                    <a:pt x="395" y="1731"/>
                  </a:cubicBezTo>
                  <a:cubicBezTo>
                    <a:pt x="347" y="1731"/>
                    <a:pt x="317" y="1795"/>
                    <a:pt x="354" y="1832"/>
                  </a:cubicBezTo>
                  <a:cubicBezTo>
                    <a:pt x="362" y="1832"/>
                    <a:pt x="362" y="1840"/>
                    <a:pt x="371" y="1840"/>
                  </a:cubicBezTo>
                  <a:lnTo>
                    <a:pt x="1266" y="2119"/>
                  </a:lnTo>
                  <a:lnTo>
                    <a:pt x="1513" y="2629"/>
                  </a:lnTo>
                  <a:lnTo>
                    <a:pt x="995" y="2464"/>
                  </a:lnTo>
                  <a:cubicBezTo>
                    <a:pt x="990" y="2463"/>
                    <a:pt x="986" y="2462"/>
                    <a:pt x="981" y="2462"/>
                  </a:cubicBezTo>
                  <a:cubicBezTo>
                    <a:pt x="939" y="2462"/>
                    <a:pt x="909" y="2525"/>
                    <a:pt x="946" y="2555"/>
                  </a:cubicBezTo>
                  <a:cubicBezTo>
                    <a:pt x="954" y="2563"/>
                    <a:pt x="962" y="2563"/>
                    <a:pt x="962" y="2571"/>
                  </a:cubicBezTo>
                  <a:lnTo>
                    <a:pt x="1570" y="2760"/>
                  </a:lnTo>
                  <a:lnTo>
                    <a:pt x="2154" y="3944"/>
                  </a:lnTo>
                  <a:cubicBezTo>
                    <a:pt x="2159" y="3966"/>
                    <a:pt x="2176" y="3976"/>
                    <a:pt x="2196" y="3976"/>
                  </a:cubicBezTo>
                  <a:cubicBezTo>
                    <a:pt x="2206" y="3976"/>
                    <a:pt x="2217" y="3974"/>
                    <a:pt x="2228" y="3968"/>
                  </a:cubicBezTo>
                  <a:cubicBezTo>
                    <a:pt x="2261" y="3968"/>
                    <a:pt x="2285" y="3935"/>
                    <a:pt x="2269" y="3903"/>
                  </a:cubicBezTo>
                  <a:lnTo>
                    <a:pt x="1694" y="2711"/>
                  </a:lnTo>
                  <a:lnTo>
                    <a:pt x="1916" y="2119"/>
                  </a:lnTo>
                  <a:cubicBezTo>
                    <a:pt x="1924" y="2086"/>
                    <a:pt x="1907" y="2054"/>
                    <a:pt x="1883" y="2045"/>
                  </a:cubicBezTo>
                  <a:cubicBezTo>
                    <a:pt x="1878" y="2044"/>
                    <a:pt x="1874" y="2043"/>
                    <a:pt x="1869" y="2043"/>
                  </a:cubicBezTo>
                  <a:cubicBezTo>
                    <a:pt x="1847" y="2043"/>
                    <a:pt x="1822" y="2058"/>
                    <a:pt x="1809" y="2078"/>
                  </a:cubicBezTo>
                  <a:lnTo>
                    <a:pt x="1628" y="2579"/>
                  </a:lnTo>
                  <a:lnTo>
                    <a:pt x="1381" y="2078"/>
                  </a:lnTo>
                  <a:lnTo>
                    <a:pt x="1710" y="1199"/>
                  </a:lnTo>
                  <a:cubicBezTo>
                    <a:pt x="1718" y="1174"/>
                    <a:pt x="1702" y="1141"/>
                    <a:pt x="1677" y="1133"/>
                  </a:cubicBezTo>
                  <a:cubicBezTo>
                    <a:pt x="1668" y="1129"/>
                    <a:pt x="1659" y="1127"/>
                    <a:pt x="1652" y="1127"/>
                  </a:cubicBezTo>
                  <a:cubicBezTo>
                    <a:pt x="1631" y="1127"/>
                    <a:pt x="1615" y="1140"/>
                    <a:pt x="1603" y="1158"/>
                  </a:cubicBezTo>
                  <a:lnTo>
                    <a:pt x="1316" y="1938"/>
                  </a:lnTo>
                  <a:lnTo>
                    <a:pt x="1069" y="1437"/>
                  </a:lnTo>
                  <a:lnTo>
                    <a:pt x="1291" y="837"/>
                  </a:lnTo>
                  <a:cubicBezTo>
                    <a:pt x="1306" y="796"/>
                    <a:pt x="1274" y="765"/>
                    <a:pt x="1241" y="765"/>
                  </a:cubicBezTo>
                  <a:cubicBezTo>
                    <a:pt x="1221" y="765"/>
                    <a:pt x="1202" y="777"/>
                    <a:pt x="1192" y="804"/>
                  </a:cubicBezTo>
                  <a:lnTo>
                    <a:pt x="1003" y="1306"/>
                  </a:lnTo>
                  <a:lnTo>
                    <a:pt x="757" y="804"/>
                  </a:lnTo>
                  <a:lnTo>
                    <a:pt x="979" y="205"/>
                  </a:lnTo>
                  <a:cubicBezTo>
                    <a:pt x="994" y="158"/>
                    <a:pt x="961" y="128"/>
                    <a:pt x="928" y="128"/>
                  </a:cubicBezTo>
                  <a:cubicBezTo>
                    <a:pt x="909" y="128"/>
                    <a:pt x="889" y="139"/>
                    <a:pt x="880" y="163"/>
                  </a:cubicBezTo>
                  <a:lnTo>
                    <a:pt x="691" y="665"/>
                  </a:lnTo>
                  <a:lnTo>
                    <a:pt x="387" y="32"/>
                  </a:lnTo>
                  <a:cubicBezTo>
                    <a:pt x="376" y="10"/>
                    <a:pt x="357"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11246700" y="2365475"/>
              <a:ext cx="88825" cy="401500"/>
            </a:xfrm>
            <a:custGeom>
              <a:avLst/>
              <a:gdLst/>
              <a:ahLst/>
              <a:cxnLst/>
              <a:rect l="l" t="t" r="r" b="b"/>
              <a:pathLst>
                <a:path w="3553" h="16060" extrusionOk="0">
                  <a:moveTo>
                    <a:pt x="123" y="0"/>
                  </a:moveTo>
                  <a:cubicBezTo>
                    <a:pt x="61" y="0"/>
                    <a:pt x="1" y="69"/>
                    <a:pt x="51" y="142"/>
                  </a:cubicBezTo>
                  <a:cubicBezTo>
                    <a:pt x="84" y="200"/>
                    <a:pt x="3371" y="6157"/>
                    <a:pt x="1489" y="15961"/>
                  </a:cubicBezTo>
                  <a:cubicBezTo>
                    <a:pt x="1481" y="16011"/>
                    <a:pt x="1514" y="16052"/>
                    <a:pt x="1563" y="16060"/>
                  </a:cubicBezTo>
                  <a:lnTo>
                    <a:pt x="1580" y="16060"/>
                  </a:lnTo>
                  <a:cubicBezTo>
                    <a:pt x="1621" y="16060"/>
                    <a:pt x="1654" y="16035"/>
                    <a:pt x="1662" y="15994"/>
                  </a:cubicBezTo>
                  <a:cubicBezTo>
                    <a:pt x="3552" y="6125"/>
                    <a:pt x="232" y="117"/>
                    <a:pt x="199" y="52"/>
                  </a:cubicBezTo>
                  <a:cubicBezTo>
                    <a:pt x="181" y="15"/>
                    <a:pt x="152" y="0"/>
                    <a:pt x="1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11168675" y="2364750"/>
              <a:ext cx="102125" cy="66950"/>
            </a:xfrm>
            <a:custGeom>
              <a:avLst/>
              <a:gdLst/>
              <a:ahLst/>
              <a:cxnLst/>
              <a:rect l="l" t="t" r="r" b="b"/>
              <a:pathLst>
                <a:path w="4085" h="2678" extrusionOk="0">
                  <a:moveTo>
                    <a:pt x="675" y="1"/>
                  </a:moveTo>
                  <a:cubicBezTo>
                    <a:pt x="276" y="1"/>
                    <a:pt x="0" y="56"/>
                    <a:pt x="0" y="56"/>
                  </a:cubicBezTo>
                  <a:cubicBezTo>
                    <a:pt x="0" y="56"/>
                    <a:pt x="354" y="1387"/>
                    <a:pt x="1405" y="2045"/>
                  </a:cubicBezTo>
                  <a:cubicBezTo>
                    <a:pt x="2063" y="2456"/>
                    <a:pt x="2730" y="2677"/>
                    <a:pt x="3204" y="2677"/>
                  </a:cubicBezTo>
                  <a:cubicBezTo>
                    <a:pt x="3488" y="2677"/>
                    <a:pt x="3703" y="2597"/>
                    <a:pt x="3805" y="2431"/>
                  </a:cubicBezTo>
                  <a:cubicBezTo>
                    <a:pt x="4084" y="1987"/>
                    <a:pt x="3452" y="1100"/>
                    <a:pt x="2400" y="442"/>
                  </a:cubicBezTo>
                  <a:cubicBezTo>
                    <a:pt x="1823" y="82"/>
                    <a:pt x="1158" y="1"/>
                    <a:pt x="67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11182025" y="2374150"/>
              <a:ext cx="94325" cy="59600"/>
            </a:xfrm>
            <a:custGeom>
              <a:avLst/>
              <a:gdLst/>
              <a:ahLst/>
              <a:cxnLst/>
              <a:rect l="l" t="t" r="r" b="b"/>
              <a:pathLst>
                <a:path w="3773" h="2384" extrusionOk="0">
                  <a:moveTo>
                    <a:pt x="63" y="0"/>
                  </a:moveTo>
                  <a:cubicBezTo>
                    <a:pt x="45" y="0"/>
                    <a:pt x="27" y="9"/>
                    <a:pt x="17" y="25"/>
                  </a:cubicBezTo>
                  <a:cubicBezTo>
                    <a:pt x="0" y="50"/>
                    <a:pt x="9" y="83"/>
                    <a:pt x="33" y="99"/>
                  </a:cubicBezTo>
                  <a:lnTo>
                    <a:pt x="3682" y="2375"/>
                  </a:lnTo>
                  <a:cubicBezTo>
                    <a:pt x="3690" y="2375"/>
                    <a:pt x="3698" y="2375"/>
                    <a:pt x="3707" y="2384"/>
                  </a:cubicBezTo>
                  <a:cubicBezTo>
                    <a:pt x="3723" y="2384"/>
                    <a:pt x="3748" y="2375"/>
                    <a:pt x="3756" y="2359"/>
                  </a:cubicBezTo>
                  <a:cubicBezTo>
                    <a:pt x="3772" y="2326"/>
                    <a:pt x="3764" y="2293"/>
                    <a:pt x="3739" y="2277"/>
                  </a:cubicBezTo>
                  <a:lnTo>
                    <a:pt x="91" y="9"/>
                  </a:lnTo>
                  <a:cubicBezTo>
                    <a:pt x="82" y="3"/>
                    <a:pt x="72"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11196400" y="2368800"/>
              <a:ext cx="6200" cy="18925"/>
            </a:xfrm>
            <a:custGeom>
              <a:avLst/>
              <a:gdLst/>
              <a:ahLst/>
              <a:cxnLst/>
              <a:rect l="l" t="t" r="r" b="b"/>
              <a:pathLst>
                <a:path w="248" h="757" extrusionOk="0">
                  <a:moveTo>
                    <a:pt x="50" y="1"/>
                  </a:moveTo>
                  <a:cubicBezTo>
                    <a:pt x="17" y="9"/>
                    <a:pt x="1" y="42"/>
                    <a:pt x="1" y="67"/>
                  </a:cubicBezTo>
                  <a:lnTo>
                    <a:pt x="140" y="716"/>
                  </a:lnTo>
                  <a:cubicBezTo>
                    <a:pt x="140" y="740"/>
                    <a:pt x="157" y="757"/>
                    <a:pt x="181" y="757"/>
                  </a:cubicBezTo>
                  <a:lnTo>
                    <a:pt x="206" y="757"/>
                  </a:lnTo>
                  <a:cubicBezTo>
                    <a:pt x="231" y="749"/>
                    <a:pt x="247" y="724"/>
                    <a:pt x="247" y="691"/>
                  </a:cubicBezTo>
                  <a:lnTo>
                    <a:pt x="107" y="50"/>
                  </a:lnTo>
                  <a:cubicBezTo>
                    <a:pt x="107" y="17"/>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11211400" y="2378225"/>
              <a:ext cx="6400" cy="18950"/>
            </a:xfrm>
            <a:custGeom>
              <a:avLst/>
              <a:gdLst/>
              <a:ahLst/>
              <a:cxnLst/>
              <a:rect l="l" t="t" r="r" b="b"/>
              <a:pathLst>
                <a:path w="256" h="758" extrusionOk="0">
                  <a:moveTo>
                    <a:pt x="60" y="0"/>
                  </a:moveTo>
                  <a:cubicBezTo>
                    <a:pt x="57" y="0"/>
                    <a:pt x="53" y="1"/>
                    <a:pt x="50" y="2"/>
                  </a:cubicBezTo>
                  <a:cubicBezTo>
                    <a:pt x="17" y="10"/>
                    <a:pt x="1" y="35"/>
                    <a:pt x="9" y="68"/>
                  </a:cubicBezTo>
                  <a:lnTo>
                    <a:pt x="140" y="717"/>
                  </a:lnTo>
                  <a:cubicBezTo>
                    <a:pt x="148" y="733"/>
                    <a:pt x="165" y="750"/>
                    <a:pt x="181" y="758"/>
                  </a:cubicBezTo>
                  <a:lnTo>
                    <a:pt x="206" y="758"/>
                  </a:lnTo>
                  <a:cubicBezTo>
                    <a:pt x="231" y="750"/>
                    <a:pt x="255" y="725"/>
                    <a:pt x="247" y="692"/>
                  </a:cubicBezTo>
                  <a:lnTo>
                    <a:pt x="116" y="43"/>
                  </a:lnTo>
                  <a:cubicBezTo>
                    <a:pt x="108" y="22"/>
                    <a:pt x="83"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11224675" y="2380425"/>
              <a:ext cx="8125" cy="26200"/>
            </a:xfrm>
            <a:custGeom>
              <a:avLst/>
              <a:gdLst/>
              <a:ahLst/>
              <a:cxnLst/>
              <a:rect l="l" t="t" r="r" b="b"/>
              <a:pathLst>
                <a:path w="325" h="1048" extrusionOk="0">
                  <a:moveTo>
                    <a:pt x="80" y="1"/>
                  </a:moveTo>
                  <a:cubicBezTo>
                    <a:pt x="44" y="1"/>
                    <a:pt x="0" y="27"/>
                    <a:pt x="20" y="62"/>
                  </a:cubicBezTo>
                  <a:lnTo>
                    <a:pt x="209" y="999"/>
                  </a:lnTo>
                  <a:cubicBezTo>
                    <a:pt x="217" y="1023"/>
                    <a:pt x="234" y="1040"/>
                    <a:pt x="258" y="1048"/>
                  </a:cubicBezTo>
                  <a:cubicBezTo>
                    <a:pt x="258" y="1048"/>
                    <a:pt x="267" y="1048"/>
                    <a:pt x="275" y="1040"/>
                  </a:cubicBezTo>
                  <a:cubicBezTo>
                    <a:pt x="300" y="1040"/>
                    <a:pt x="324" y="1007"/>
                    <a:pt x="316" y="982"/>
                  </a:cubicBezTo>
                  <a:lnTo>
                    <a:pt x="119" y="37"/>
                  </a:lnTo>
                  <a:cubicBezTo>
                    <a:pt x="122" y="11"/>
                    <a:pt x="10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11241600" y="2396950"/>
              <a:ext cx="6200" cy="18925"/>
            </a:xfrm>
            <a:custGeom>
              <a:avLst/>
              <a:gdLst/>
              <a:ahLst/>
              <a:cxnLst/>
              <a:rect l="l" t="t" r="r" b="b"/>
              <a:pathLst>
                <a:path w="248" h="757" extrusionOk="0">
                  <a:moveTo>
                    <a:pt x="42" y="1"/>
                  </a:moveTo>
                  <a:cubicBezTo>
                    <a:pt x="17" y="9"/>
                    <a:pt x="1" y="42"/>
                    <a:pt x="1" y="66"/>
                  </a:cubicBezTo>
                  <a:lnTo>
                    <a:pt x="140" y="716"/>
                  </a:lnTo>
                  <a:cubicBezTo>
                    <a:pt x="140" y="740"/>
                    <a:pt x="157" y="757"/>
                    <a:pt x="181" y="757"/>
                  </a:cubicBezTo>
                  <a:lnTo>
                    <a:pt x="198" y="757"/>
                  </a:lnTo>
                  <a:cubicBezTo>
                    <a:pt x="231" y="748"/>
                    <a:pt x="247" y="724"/>
                    <a:pt x="239" y="691"/>
                  </a:cubicBezTo>
                  <a:lnTo>
                    <a:pt x="107" y="50"/>
                  </a:lnTo>
                  <a:cubicBezTo>
                    <a:pt x="99" y="17"/>
                    <a:pt x="74" y="1"/>
                    <a:pt x="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11183675" y="2385050"/>
              <a:ext cx="19125" cy="6800"/>
            </a:xfrm>
            <a:custGeom>
              <a:avLst/>
              <a:gdLst/>
              <a:ahLst/>
              <a:cxnLst/>
              <a:rect l="l" t="t" r="r" b="b"/>
              <a:pathLst>
                <a:path w="765" h="272" extrusionOk="0">
                  <a:moveTo>
                    <a:pt x="682" y="0"/>
                  </a:moveTo>
                  <a:lnTo>
                    <a:pt x="49" y="164"/>
                  </a:lnTo>
                  <a:cubicBezTo>
                    <a:pt x="17" y="173"/>
                    <a:pt x="0" y="205"/>
                    <a:pt x="8" y="230"/>
                  </a:cubicBezTo>
                  <a:cubicBezTo>
                    <a:pt x="8" y="255"/>
                    <a:pt x="33" y="271"/>
                    <a:pt x="49" y="271"/>
                  </a:cubicBezTo>
                  <a:lnTo>
                    <a:pt x="74" y="271"/>
                  </a:lnTo>
                  <a:lnTo>
                    <a:pt x="715" y="107"/>
                  </a:lnTo>
                  <a:cubicBezTo>
                    <a:pt x="764" y="82"/>
                    <a:pt x="748"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11198675" y="2394500"/>
              <a:ext cx="19125" cy="6800"/>
            </a:xfrm>
            <a:custGeom>
              <a:avLst/>
              <a:gdLst/>
              <a:ahLst/>
              <a:cxnLst/>
              <a:rect l="l" t="t" r="r" b="b"/>
              <a:pathLst>
                <a:path w="765" h="272" extrusionOk="0">
                  <a:moveTo>
                    <a:pt x="690" y="0"/>
                  </a:moveTo>
                  <a:lnTo>
                    <a:pt x="49" y="164"/>
                  </a:lnTo>
                  <a:cubicBezTo>
                    <a:pt x="16" y="173"/>
                    <a:pt x="0" y="205"/>
                    <a:pt x="8" y="230"/>
                  </a:cubicBezTo>
                  <a:cubicBezTo>
                    <a:pt x="16" y="255"/>
                    <a:pt x="33" y="263"/>
                    <a:pt x="58" y="271"/>
                  </a:cubicBezTo>
                  <a:lnTo>
                    <a:pt x="74" y="271"/>
                  </a:lnTo>
                  <a:lnTo>
                    <a:pt x="715" y="99"/>
                  </a:lnTo>
                  <a:cubicBezTo>
                    <a:pt x="764" y="74"/>
                    <a:pt x="748" y="0"/>
                    <a:pt x="6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11206675" y="2403875"/>
              <a:ext cx="26125" cy="8725"/>
            </a:xfrm>
            <a:custGeom>
              <a:avLst/>
              <a:gdLst/>
              <a:ahLst/>
              <a:cxnLst/>
              <a:rect l="l" t="t" r="r" b="b"/>
              <a:pathLst>
                <a:path w="1045" h="349" extrusionOk="0">
                  <a:moveTo>
                    <a:pt x="986" y="1"/>
                  </a:moveTo>
                  <a:cubicBezTo>
                    <a:pt x="981" y="1"/>
                    <a:pt x="976" y="2"/>
                    <a:pt x="970" y="3"/>
                  </a:cubicBezTo>
                  <a:lnTo>
                    <a:pt x="50" y="241"/>
                  </a:lnTo>
                  <a:cubicBezTo>
                    <a:pt x="1" y="258"/>
                    <a:pt x="1" y="332"/>
                    <a:pt x="50" y="348"/>
                  </a:cubicBezTo>
                  <a:lnTo>
                    <a:pt x="74" y="348"/>
                  </a:lnTo>
                  <a:lnTo>
                    <a:pt x="995" y="110"/>
                  </a:lnTo>
                  <a:cubicBezTo>
                    <a:pt x="1028" y="102"/>
                    <a:pt x="1044" y="69"/>
                    <a:pt x="1036" y="44"/>
                  </a:cubicBezTo>
                  <a:cubicBezTo>
                    <a:pt x="1029" y="17"/>
                    <a:pt x="1011" y="1"/>
                    <a:pt x="9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11228875" y="2413175"/>
              <a:ext cx="19125" cy="6825"/>
            </a:xfrm>
            <a:custGeom>
              <a:avLst/>
              <a:gdLst/>
              <a:ahLst/>
              <a:cxnLst/>
              <a:rect l="l" t="t" r="r" b="b"/>
              <a:pathLst>
                <a:path w="765" h="273" extrusionOk="0">
                  <a:moveTo>
                    <a:pt x="682" y="1"/>
                  </a:moveTo>
                  <a:lnTo>
                    <a:pt x="49" y="165"/>
                  </a:lnTo>
                  <a:cubicBezTo>
                    <a:pt x="16" y="173"/>
                    <a:pt x="0" y="206"/>
                    <a:pt x="8" y="231"/>
                  </a:cubicBezTo>
                  <a:cubicBezTo>
                    <a:pt x="8" y="256"/>
                    <a:pt x="25" y="272"/>
                    <a:pt x="49" y="272"/>
                  </a:cubicBezTo>
                  <a:lnTo>
                    <a:pt x="74" y="272"/>
                  </a:lnTo>
                  <a:lnTo>
                    <a:pt x="715" y="108"/>
                  </a:lnTo>
                  <a:cubicBezTo>
                    <a:pt x="764" y="83"/>
                    <a:pt x="740" y="1"/>
                    <a:pt x="6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11271400" y="2327300"/>
              <a:ext cx="69050" cy="103400"/>
            </a:xfrm>
            <a:custGeom>
              <a:avLst/>
              <a:gdLst/>
              <a:ahLst/>
              <a:cxnLst/>
              <a:rect l="l" t="t" r="r" b="b"/>
              <a:pathLst>
                <a:path w="2762" h="4136" extrusionOk="0">
                  <a:moveTo>
                    <a:pt x="2309" y="1"/>
                  </a:moveTo>
                  <a:cubicBezTo>
                    <a:pt x="2309" y="1"/>
                    <a:pt x="1036" y="535"/>
                    <a:pt x="534" y="1661"/>
                  </a:cubicBezTo>
                  <a:cubicBezTo>
                    <a:pt x="25" y="2795"/>
                    <a:pt x="0" y="3888"/>
                    <a:pt x="469" y="4102"/>
                  </a:cubicBezTo>
                  <a:cubicBezTo>
                    <a:pt x="522" y="4125"/>
                    <a:pt x="580" y="4136"/>
                    <a:pt x="641" y="4136"/>
                  </a:cubicBezTo>
                  <a:cubicBezTo>
                    <a:pt x="1121" y="4136"/>
                    <a:pt x="1800" y="3440"/>
                    <a:pt x="2252" y="2433"/>
                  </a:cubicBezTo>
                  <a:cubicBezTo>
                    <a:pt x="2761" y="1299"/>
                    <a:pt x="2309" y="1"/>
                    <a:pt x="2309"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11276325" y="2342025"/>
              <a:ext cx="47075" cy="100850"/>
            </a:xfrm>
            <a:custGeom>
              <a:avLst/>
              <a:gdLst/>
              <a:ahLst/>
              <a:cxnLst/>
              <a:rect l="l" t="t" r="r" b="b"/>
              <a:pathLst>
                <a:path w="1883" h="4034" extrusionOk="0">
                  <a:moveTo>
                    <a:pt x="1823" y="1"/>
                  </a:moveTo>
                  <a:cubicBezTo>
                    <a:pt x="1802" y="1"/>
                    <a:pt x="1782" y="11"/>
                    <a:pt x="1775" y="36"/>
                  </a:cubicBezTo>
                  <a:lnTo>
                    <a:pt x="17" y="3956"/>
                  </a:lnTo>
                  <a:cubicBezTo>
                    <a:pt x="0" y="3981"/>
                    <a:pt x="17" y="4014"/>
                    <a:pt x="41" y="4030"/>
                  </a:cubicBezTo>
                  <a:cubicBezTo>
                    <a:pt x="46" y="4033"/>
                    <a:pt x="52" y="4034"/>
                    <a:pt x="58" y="4034"/>
                  </a:cubicBezTo>
                  <a:cubicBezTo>
                    <a:pt x="72" y="4034"/>
                    <a:pt x="87" y="4028"/>
                    <a:pt x="99" y="4022"/>
                  </a:cubicBezTo>
                  <a:cubicBezTo>
                    <a:pt x="107" y="4014"/>
                    <a:pt x="107" y="4006"/>
                    <a:pt x="115" y="4006"/>
                  </a:cubicBezTo>
                  <a:lnTo>
                    <a:pt x="1874" y="77"/>
                  </a:lnTo>
                  <a:cubicBezTo>
                    <a:pt x="1882" y="53"/>
                    <a:pt x="1874" y="20"/>
                    <a:pt x="1841" y="4"/>
                  </a:cubicBezTo>
                  <a:cubicBezTo>
                    <a:pt x="1835" y="2"/>
                    <a:pt x="1829" y="1"/>
                    <a:pt x="18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11305400" y="2345450"/>
              <a:ext cx="9375" cy="18200"/>
            </a:xfrm>
            <a:custGeom>
              <a:avLst/>
              <a:gdLst/>
              <a:ahLst/>
              <a:cxnLst/>
              <a:rect l="l" t="t" r="r" b="b"/>
              <a:pathLst>
                <a:path w="375" h="728" extrusionOk="0">
                  <a:moveTo>
                    <a:pt x="69" y="0"/>
                  </a:moveTo>
                  <a:cubicBezTo>
                    <a:pt x="35" y="0"/>
                    <a:pt x="0" y="34"/>
                    <a:pt x="21" y="80"/>
                  </a:cubicBezTo>
                  <a:lnTo>
                    <a:pt x="267" y="697"/>
                  </a:lnTo>
                  <a:cubicBezTo>
                    <a:pt x="273" y="714"/>
                    <a:pt x="292" y="728"/>
                    <a:pt x="314" y="728"/>
                  </a:cubicBezTo>
                  <a:cubicBezTo>
                    <a:pt x="323" y="728"/>
                    <a:pt x="332" y="726"/>
                    <a:pt x="341" y="721"/>
                  </a:cubicBezTo>
                  <a:cubicBezTo>
                    <a:pt x="341" y="721"/>
                    <a:pt x="349" y="721"/>
                    <a:pt x="358" y="713"/>
                  </a:cubicBezTo>
                  <a:cubicBezTo>
                    <a:pt x="374" y="697"/>
                    <a:pt x="374" y="672"/>
                    <a:pt x="374" y="655"/>
                  </a:cubicBezTo>
                  <a:lnTo>
                    <a:pt x="119" y="39"/>
                  </a:lnTo>
                  <a:cubicBezTo>
                    <a:pt x="110" y="12"/>
                    <a:pt x="90"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11298125" y="2361675"/>
              <a:ext cx="9450" cy="18200"/>
            </a:xfrm>
            <a:custGeom>
              <a:avLst/>
              <a:gdLst/>
              <a:ahLst/>
              <a:cxnLst/>
              <a:rect l="l" t="t" r="r" b="b"/>
              <a:pathLst>
                <a:path w="378" h="728" extrusionOk="0">
                  <a:moveTo>
                    <a:pt x="69" y="0"/>
                  </a:moveTo>
                  <a:cubicBezTo>
                    <a:pt x="34" y="0"/>
                    <a:pt x="0" y="34"/>
                    <a:pt x="16" y="80"/>
                  </a:cubicBezTo>
                  <a:lnTo>
                    <a:pt x="271" y="697"/>
                  </a:lnTo>
                  <a:cubicBezTo>
                    <a:pt x="277" y="714"/>
                    <a:pt x="295" y="728"/>
                    <a:pt x="315" y="728"/>
                  </a:cubicBezTo>
                  <a:cubicBezTo>
                    <a:pt x="322" y="728"/>
                    <a:pt x="329" y="726"/>
                    <a:pt x="336" y="721"/>
                  </a:cubicBezTo>
                  <a:cubicBezTo>
                    <a:pt x="345" y="721"/>
                    <a:pt x="353" y="713"/>
                    <a:pt x="361" y="713"/>
                  </a:cubicBezTo>
                  <a:cubicBezTo>
                    <a:pt x="377" y="697"/>
                    <a:pt x="377" y="672"/>
                    <a:pt x="369" y="656"/>
                  </a:cubicBezTo>
                  <a:lnTo>
                    <a:pt x="123" y="39"/>
                  </a:lnTo>
                  <a:cubicBezTo>
                    <a:pt x="111" y="12"/>
                    <a:pt x="89"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11288225" y="2371100"/>
              <a:ext cx="12150" cy="24925"/>
            </a:xfrm>
            <a:custGeom>
              <a:avLst/>
              <a:gdLst/>
              <a:ahLst/>
              <a:cxnLst/>
              <a:rect l="l" t="t" r="r" b="b"/>
              <a:pathLst>
                <a:path w="486" h="997" extrusionOk="0">
                  <a:moveTo>
                    <a:pt x="64" y="1"/>
                  </a:moveTo>
                  <a:cubicBezTo>
                    <a:pt x="56" y="1"/>
                    <a:pt x="49" y="3"/>
                    <a:pt x="42" y="7"/>
                  </a:cubicBezTo>
                  <a:cubicBezTo>
                    <a:pt x="9" y="16"/>
                    <a:pt x="1" y="49"/>
                    <a:pt x="9" y="81"/>
                  </a:cubicBezTo>
                  <a:lnTo>
                    <a:pt x="379" y="961"/>
                  </a:lnTo>
                  <a:cubicBezTo>
                    <a:pt x="385" y="986"/>
                    <a:pt x="406" y="997"/>
                    <a:pt x="426" y="997"/>
                  </a:cubicBezTo>
                  <a:cubicBezTo>
                    <a:pt x="433" y="997"/>
                    <a:pt x="439" y="996"/>
                    <a:pt x="445" y="994"/>
                  </a:cubicBezTo>
                  <a:cubicBezTo>
                    <a:pt x="453" y="994"/>
                    <a:pt x="461" y="985"/>
                    <a:pt x="461" y="985"/>
                  </a:cubicBezTo>
                  <a:cubicBezTo>
                    <a:pt x="478" y="969"/>
                    <a:pt x="486" y="944"/>
                    <a:pt x="478" y="920"/>
                  </a:cubicBezTo>
                  <a:lnTo>
                    <a:pt x="116" y="32"/>
                  </a:lnTo>
                  <a:cubicBezTo>
                    <a:pt x="104" y="14"/>
                    <a:pt x="84"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11283600" y="2394075"/>
              <a:ext cx="9600" cy="18175"/>
            </a:xfrm>
            <a:custGeom>
              <a:avLst/>
              <a:gdLst/>
              <a:ahLst/>
              <a:cxnLst/>
              <a:rect l="l" t="t" r="r" b="b"/>
              <a:pathLst>
                <a:path w="384" h="727" extrusionOk="0">
                  <a:moveTo>
                    <a:pt x="73" y="0"/>
                  </a:moveTo>
                  <a:cubicBezTo>
                    <a:pt x="37" y="0"/>
                    <a:pt x="0" y="32"/>
                    <a:pt x="22" y="75"/>
                  </a:cubicBezTo>
                  <a:lnTo>
                    <a:pt x="268" y="691"/>
                  </a:lnTo>
                  <a:cubicBezTo>
                    <a:pt x="281" y="716"/>
                    <a:pt x="298" y="727"/>
                    <a:pt x="320" y="727"/>
                  </a:cubicBezTo>
                  <a:cubicBezTo>
                    <a:pt x="327" y="727"/>
                    <a:pt x="334" y="726"/>
                    <a:pt x="342" y="724"/>
                  </a:cubicBezTo>
                  <a:cubicBezTo>
                    <a:pt x="350" y="724"/>
                    <a:pt x="350" y="716"/>
                    <a:pt x="359" y="716"/>
                  </a:cubicBezTo>
                  <a:cubicBezTo>
                    <a:pt x="375" y="699"/>
                    <a:pt x="383" y="674"/>
                    <a:pt x="375" y="650"/>
                  </a:cubicBezTo>
                  <a:lnTo>
                    <a:pt x="120" y="33"/>
                  </a:lnTo>
                  <a:cubicBezTo>
                    <a:pt x="111" y="10"/>
                    <a:pt x="92"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11311875" y="2355400"/>
              <a:ext cx="19000" cy="8350"/>
            </a:xfrm>
            <a:custGeom>
              <a:avLst/>
              <a:gdLst/>
              <a:ahLst/>
              <a:cxnLst/>
              <a:rect l="l" t="t" r="r" b="b"/>
              <a:pathLst>
                <a:path w="760" h="334" extrusionOk="0">
                  <a:moveTo>
                    <a:pt x="684" y="0"/>
                  </a:moveTo>
                  <a:cubicBezTo>
                    <a:pt x="678" y="0"/>
                    <a:pt x="672" y="1"/>
                    <a:pt x="666" y="3"/>
                  </a:cubicBezTo>
                  <a:lnTo>
                    <a:pt x="41" y="225"/>
                  </a:lnTo>
                  <a:cubicBezTo>
                    <a:pt x="16" y="233"/>
                    <a:pt x="0" y="266"/>
                    <a:pt x="8" y="299"/>
                  </a:cubicBezTo>
                  <a:cubicBezTo>
                    <a:pt x="22" y="319"/>
                    <a:pt x="41" y="334"/>
                    <a:pt x="66" y="334"/>
                  </a:cubicBezTo>
                  <a:cubicBezTo>
                    <a:pt x="71" y="334"/>
                    <a:pt x="76" y="333"/>
                    <a:pt x="82" y="331"/>
                  </a:cubicBezTo>
                  <a:lnTo>
                    <a:pt x="707" y="110"/>
                  </a:lnTo>
                  <a:cubicBezTo>
                    <a:pt x="715" y="101"/>
                    <a:pt x="715" y="101"/>
                    <a:pt x="723" y="93"/>
                  </a:cubicBezTo>
                  <a:cubicBezTo>
                    <a:pt x="760" y="56"/>
                    <a:pt x="731" y="0"/>
                    <a:pt x="6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11304675" y="2371625"/>
              <a:ext cx="18825" cy="8250"/>
            </a:xfrm>
            <a:custGeom>
              <a:avLst/>
              <a:gdLst/>
              <a:ahLst/>
              <a:cxnLst/>
              <a:rect l="l" t="t" r="r" b="b"/>
              <a:pathLst>
                <a:path w="753" h="330" extrusionOk="0">
                  <a:moveTo>
                    <a:pt x="682" y="0"/>
                  </a:moveTo>
                  <a:cubicBezTo>
                    <a:pt x="677" y="0"/>
                    <a:pt x="671" y="1"/>
                    <a:pt x="666" y="3"/>
                  </a:cubicBezTo>
                  <a:lnTo>
                    <a:pt x="41" y="225"/>
                  </a:lnTo>
                  <a:cubicBezTo>
                    <a:pt x="9" y="233"/>
                    <a:pt x="0" y="266"/>
                    <a:pt x="9" y="291"/>
                  </a:cubicBezTo>
                  <a:cubicBezTo>
                    <a:pt x="15" y="315"/>
                    <a:pt x="34" y="330"/>
                    <a:pt x="53" y="330"/>
                  </a:cubicBezTo>
                  <a:cubicBezTo>
                    <a:pt x="61" y="330"/>
                    <a:pt x="68" y="328"/>
                    <a:pt x="74" y="323"/>
                  </a:cubicBezTo>
                  <a:lnTo>
                    <a:pt x="699" y="110"/>
                  </a:lnTo>
                  <a:cubicBezTo>
                    <a:pt x="707" y="101"/>
                    <a:pt x="715" y="101"/>
                    <a:pt x="715" y="93"/>
                  </a:cubicBezTo>
                  <a:cubicBezTo>
                    <a:pt x="752" y="57"/>
                    <a:pt x="723"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11296850" y="2385375"/>
              <a:ext cx="26125" cy="10675"/>
            </a:xfrm>
            <a:custGeom>
              <a:avLst/>
              <a:gdLst/>
              <a:ahLst/>
              <a:cxnLst/>
              <a:rect l="l" t="t" r="r" b="b"/>
              <a:pathLst>
                <a:path w="1045" h="427" extrusionOk="0">
                  <a:moveTo>
                    <a:pt x="989" y="1"/>
                  </a:moveTo>
                  <a:cubicBezTo>
                    <a:pt x="983" y="1"/>
                    <a:pt x="977" y="2"/>
                    <a:pt x="971" y="3"/>
                  </a:cubicBezTo>
                  <a:lnTo>
                    <a:pt x="67" y="324"/>
                  </a:lnTo>
                  <a:cubicBezTo>
                    <a:pt x="1" y="339"/>
                    <a:pt x="20" y="426"/>
                    <a:pt x="78" y="426"/>
                  </a:cubicBezTo>
                  <a:cubicBezTo>
                    <a:pt x="85" y="426"/>
                    <a:pt x="92" y="425"/>
                    <a:pt x="100" y="423"/>
                  </a:cubicBezTo>
                  <a:lnTo>
                    <a:pt x="1004" y="102"/>
                  </a:lnTo>
                  <a:cubicBezTo>
                    <a:pt x="1012" y="102"/>
                    <a:pt x="1020" y="102"/>
                    <a:pt x="1020" y="94"/>
                  </a:cubicBezTo>
                  <a:cubicBezTo>
                    <a:pt x="1037" y="77"/>
                    <a:pt x="1045" y="53"/>
                    <a:pt x="1037" y="36"/>
                  </a:cubicBezTo>
                  <a:cubicBezTo>
                    <a:pt x="1030" y="11"/>
                    <a:pt x="1010" y="1"/>
                    <a:pt x="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11289600" y="2404075"/>
              <a:ext cx="19000" cy="8150"/>
            </a:xfrm>
            <a:custGeom>
              <a:avLst/>
              <a:gdLst/>
              <a:ahLst/>
              <a:cxnLst/>
              <a:rect l="l" t="t" r="r" b="b"/>
              <a:pathLst>
                <a:path w="760" h="326" extrusionOk="0">
                  <a:moveTo>
                    <a:pt x="707" y="0"/>
                  </a:moveTo>
                  <a:cubicBezTo>
                    <a:pt x="701" y="0"/>
                    <a:pt x="693" y="1"/>
                    <a:pt x="686" y="3"/>
                  </a:cubicBezTo>
                  <a:lnTo>
                    <a:pt x="61" y="217"/>
                  </a:lnTo>
                  <a:cubicBezTo>
                    <a:pt x="0" y="240"/>
                    <a:pt x="24" y="326"/>
                    <a:pt x="86" y="326"/>
                  </a:cubicBezTo>
                  <a:cubicBezTo>
                    <a:pt x="91" y="326"/>
                    <a:pt x="96" y="325"/>
                    <a:pt x="102" y="324"/>
                  </a:cubicBezTo>
                  <a:lnTo>
                    <a:pt x="727" y="102"/>
                  </a:lnTo>
                  <a:cubicBezTo>
                    <a:pt x="727" y="102"/>
                    <a:pt x="735" y="94"/>
                    <a:pt x="743" y="94"/>
                  </a:cubicBezTo>
                  <a:cubicBezTo>
                    <a:pt x="760" y="77"/>
                    <a:pt x="760" y="53"/>
                    <a:pt x="760" y="36"/>
                  </a:cubicBezTo>
                  <a:cubicBezTo>
                    <a:pt x="747" y="11"/>
                    <a:pt x="730" y="0"/>
                    <a:pt x="70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11289675" y="2402300"/>
              <a:ext cx="92475" cy="78700"/>
            </a:xfrm>
            <a:custGeom>
              <a:avLst/>
              <a:gdLst/>
              <a:ahLst/>
              <a:cxnLst/>
              <a:rect l="l" t="t" r="r" b="b"/>
              <a:pathLst>
                <a:path w="3699" h="3148" extrusionOk="0">
                  <a:moveTo>
                    <a:pt x="3677" y="0"/>
                  </a:moveTo>
                  <a:cubicBezTo>
                    <a:pt x="3497" y="0"/>
                    <a:pt x="2250" y="28"/>
                    <a:pt x="1398" y="789"/>
                  </a:cubicBezTo>
                  <a:cubicBezTo>
                    <a:pt x="469" y="1611"/>
                    <a:pt x="1" y="2597"/>
                    <a:pt x="346" y="2992"/>
                  </a:cubicBezTo>
                  <a:cubicBezTo>
                    <a:pt x="440" y="3098"/>
                    <a:pt x="587" y="3148"/>
                    <a:pt x="769" y="3148"/>
                  </a:cubicBezTo>
                  <a:cubicBezTo>
                    <a:pt x="1251" y="3148"/>
                    <a:pt x="1981" y="2797"/>
                    <a:pt x="2655" y="2194"/>
                  </a:cubicBezTo>
                  <a:cubicBezTo>
                    <a:pt x="3575" y="1373"/>
                    <a:pt x="3699" y="0"/>
                    <a:pt x="3699" y="0"/>
                  </a:cubicBezTo>
                  <a:cubicBezTo>
                    <a:pt x="3699" y="0"/>
                    <a:pt x="3691" y="0"/>
                    <a:pt x="367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11287425" y="2412600"/>
              <a:ext cx="83525" cy="74375"/>
            </a:xfrm>
            <a:custGeom>
              <a:avLst/>
              <a:gdLst/>
              <a:ahLst/>
              <a:cxnLst/>
              <a:rect l="l" t="t" r="r" b="b"/>
              <a:pathLst>
                <a:path w="3341" h="2975" extrusionOk="0">
                  <a:moveTo>
                    <a:pt x="3260" y="0"/>
                  </a:moveTo>
                  <a:cubicBezTo>
                    <a:pt x="3247" y="0"/>
                    <a:pt x="3234" y="5"/>
                    <a:pt x="3221" y="16"/>
                  </a:cubicBezTo>
                  <a:lnTo>
                    <a:pt x="17" y="2875"/>
                  </a:lnTo>
                  <a:cubicBezTo>
                    <a:pt x="0" y="2900"/>
                    <a:pt x="0" y="2933"/>
                    <a:pt x="17" y="2958"/>
                  </a:cubicBezTo>
                  <a:cubicBezTo>
                    <a:pt x="33" y="2966"/>
                    <a:pt x="49" y="2974"/>
                    <a:pt x="74" y="2974"/>
                  </a:cubicBezTo>
                  <a:cubicBezTo>
                    <a:pt x="74" y="2966"/>
                    <a:pt x="82" y="2966"/>
                    <a:pt x="91" y="2958"/>
                  </a:cubicBezTo>
                  <a:lnTo>
                    <a:pt x="3295" y="98"/>
                  </a:lnTo>
                  <a:cubicBezTo>
                    <a:pt x="3341" y="59"/>
                    <a:pt x="3305" y="0"/>
                    <a:pt x="3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11352125" y="2409950"/>
              <a:ext cx="3325" cy="19275"/>
            </a:xfrm>
            <a:custGeom>
              <a:avLst/>
              <a:gdLst/>
              <a:ahLst/>
              <a:cxnLst/>
              <a:rect l="l" t="t" r="r" b="b"/>
              <a:pathLst>
                <a:path w="133" h="771" extrusionOk="0">
                  <a:moveTo>
                    <a:pt x="79" y="0"/>
                  </a:moveTo>
                  <a:cubicBezTo>
                    <a:pt x="52" y="0"/>
                    <a:pt x="25" y="19"/>
                    <a:pt x="25" y="56"/>
                  </a:cubicBezTo>
                  <a:lnTo>
                    <a:pt x="1" y="713"/>
                  </a:lnTo>
                  <a:cubicBezTo>
                    <a:pt x="1" y="746"/>
                    <a:pt x="25" y="771"/>
                    <a:pt x="50" y="771"/>
                  </a:cubicBezTo>
                  <a:cubicBezTo>
                    <a:pt x="58" y="771"/>
                    <a:pt x="66" y="771"/>
                    <a:pt x="75" y="763"/>
                  </a:cubicBezTo>
                  <a:cubicBezTo>
                    <a:pt x="91" y="754"/>
                    <a:pt x="108" y="738"/>
                    <a:pt x="108" y="713"/>
                  </a:cubicBezTo>
                  <a:lnTo>
                    <a:pt x="132" y="56"/>
                  </a:lnTo>
                  <a:cubicBezTo>
                    <a:pt x="132" y="19"/>
                    <a:pt x="10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11338975" y="2422125"/>
              <a:ext cx="3125" cy="19025"/>
            </a:xfrm>
            <a:custGeom>
              <a:avLst/>
              <a:gdLst/>
              <a:ahLst/>
              <a:cxnLst/>
              <a:rect l="l" t="t" r="r" b="b"/>
              <a:pathLst>
                <a:path w="125" h="761" extrusionOk="0">
                  <a:moveTo>
                    <a:pt x="75" y="0"/>
                  </a:moveTo>
                  <a:cubicBezTo>
                    <a:pt x="54" y="0"/>
                    <a:pt x="34" y="13"/>
                    <a:pt x="25" y="37"/>
                  </a:cubicBezTo>
                  <a:lnTo>
                    <a:pt x="1" y="703"/>
                  </a:lnTo>
                  <a:cubicBezTo>
                    <a:pt x="1" y="728"/>
                    <a:pt x="25" y="752"/>
                    <a:pt x="58" y="760"/>
                  </a:cubicBezTo>
                  <a:cubicBezTo>
                    <a:pt x="58" y="752"/>
                    <a:pt x="67" y="752"/>
                    <a:pt x="67" y="752"/>
                  </a:cubicBezTo>
                  <a:cubicBezTo>
                    <a:pt x="91" y="744"/>
                    <a:pt x="108" y="719"/>
                    <a:pt x="108" y="703"/>
                  </a:cubicBezTo>
                  <a:lnTo>
                    <a:pt x="124" y="37"/>
                  </a:lnTo>
                  <a:cubicBezTo>
                    <a:pt x="116" y="13"/>
                    <a:pt x="95"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11325625" y="2426125"/>
              <a:ext cx="3525" cy="26725"/>
            </a:xfrm>
            <a:custGeom>
              <a:avLst/>
              <a:gdLst/>
              <a:ahLst/>
              <a:cxnLst/>
              <a:rect l="l" t="t" r="r" b="b"/>
              <a:pathLst>
                <a:path w="141" h="1069" extrusionOk="0">
                  <a:moveTo>
                    <a:pt x="83" y="1"/>
                  </a:moveTo>
                  <a:cubicBezTo>
                    <a:pt x="58" y="1"/>
                    <a:pt x="33" y="25"/>
                    <a:pt x="25" y="50"/>
                  </a:cubicBezTo>
                  <a:lnTo>
                    <a:pt x="1" y="1011"/>
                  </a:lnTo>
                  <a:cubicBezTo>
                    <a:pt x="1" y="1036"/>
                    <a:pt x="25" y="1061"/>
                    <a:pt x="50" y="1069"/>
                  </a:cubicBezTo>
                  <a:cubicBezTo>
                    <a:pt x="58" y="1069"/>
                    <a:pt x="66" y="1069"/>
                    <a:pt x="75" y="1061"/>
                  </a:cubicBezTo>
                  <a:cubicBezTo>
                    <a:pt x="91" y="1052"/>
                    <a:pt x="107" y="1036"/>
                    <a:pt x="107" y="1011"/>
                  </a:cubicBezTo>
                  <a:lnTo>
                    <a:pt x="140" y="58"/>
                  </a:lnTo>
                  <a:cubicBezTo>
                    <a:pt x="140" y="25"/>
                    <a:pt x="11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11312475" y="2445400"/>
              <a:ext cx="3325" cy="19175"/>
            </a:xfrm>
            <a:custGeom>
              <a:avLst/>
              <a:gdLst/>
              <a:ahLst/>
              <a:cxnLst/>
              <a:rect l="l" t="t" r="r" b="b"/>
              <a:pathLst>
                <a:path w="133" h="767" extrusionOk="0">
                  <a:moveTo>
                    <a:pt x="62" y="0"/>
                  </a:moveTo>
                  <a:cubicBezTo>
                    <a:pt x="36" y="0"/>
                    <a:pt x="17" y="23"/>
                    <a:pt x="17" y="51"/>
                  </a:cubicBezTo>
                  <a:lnTo>
                    <a:pt x="1" y="709"/>
                  </a:lnTo>
                  <a:cubicBezTo>
                    <a:pt x="1" y="742"/>
                    <a:pt x="25" y="766"/>
                    <a:pt x="50" y="766"/>
                  </a:cubicBezTo>
                  <a:lnTo>
                    <a:pt x="75" y="766"/>
                  </a:lnTo>
                  <a:cubicBezTo>
                    <a:pt x="91" y="758"/>
                    <a:pt x="108" y="742"/>
                    <a:pt x="108" y="717"/>
                  </a:cubicBezTo>
                  <a:lnTo>
                    <a:pt x="132" y="51"/>
                  </a:lnTo>
                  <a:cubicBezTo>
                    <a:pt x="132" y="27"/>
                    <a:pt x="108" y="2"/>
                    <a:pt x="75" y="2"/>
                  </a:cubicBezTo>
                  <a:cubicBezTo>
                    <a:pt x="70"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11352125" y="2426500"/>
              <a:ext cx="19550" cy="3975"/>
            </a:xfrm>
            <a:custGeom>
              <a:avLst/>
              <a:gdLst/>
              <a:ahLst/>
              <a:cxnLst/>
              <a:rect l="l" t="t" r="r" b="b"/>
              <a:pathLst>
                <a:path w="782" h="159" extrusionOk="0">
                  <a:moveTo>
                    <a:pt x="46" y="0"/>
                  </a:moveTo>
                  <a:cubicBezTo>
                    <a:pt x="19" y="0"/>
                    <a:pt x="1" y="23"/>
                    <a:pt x="1" y="51"/>
                  </a:cubicBezTo>
                  <a:cubicBezTo>
                    <a:pt x="1" y="76"/>
                    <a:pt x="17" y="109"/>
                    <a:pt x="50" y="109"/>
                  </a:cubicBezTo>
                  <a:lnTo>
                    <a:pt x="707" y="158"/>
                  </a:lnTo>
                  <a:lnTo>
                    <a:pt x="732" y="158"/>
                  </a:lnTo>
                  <a:cubicBezTo>
                    <a:pt x="781" y="134"/>
                    <a:pt x="773" y="60"/>
                    <a:pt x="716" y="51"/>
                  </a:cubicBezTo>
                  <a:lnTo>
                    <a:pt x="58" y="2"/>
                  </a:lnTo>
                  <a:cubicBezTo>
                    <a:pt x="54" y="1"/>
                    <a:pt x="50" y="0"/>
                    <a:pt x="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11338775" y="2438250"/>
              <a:ext cx="19350" cy="4125"/>
            </a:xfrm>
            <a:custGeom>
              <a:avLst/>
              <a:gdLst/>
              <a:ahLst/>
              <a:cxnLst/>
              <a:rect l="l" t="t" r="r" b="b"/>
              <a:pathLst>
                <a:path w="774" h="165" extrusionOk="0">
                  <a:moveTo>
                    <a:pt x="66" y="0"/>
                  </a:moveTo>
                  <a:cubicBezTo>
                    <a:pt x="33" y="0"/>
                    <a:pt x="9" y="17"/>
                    <a:pt x="9" y="50"/>
                  </a:cubicBezTo>
                  <a:cubicBezTo>
                    <a:pt x="1" y="83"/>
                    <a:pt x="25" y="107"/>
                    <a:pt x="58" y="107"/>
                  </a:cubicBezTo>
                  <a:lnTo>
                    <a:pt x="716" y="165"/>
                  </a:lnTo>
                  <a:cubicBezTo>
                    <a:pt x="724" y="165"/>
                    <a:pt x="732" y="165"/>
                    <a:pt x="732" y="157"/>
                  </a:cubicBezTo>
                  <a:cubicBezTo>
                    <a:pt x="757" y="148"/>
                    <a:pt x="773" y="132"/>
                    <a:pt x="773" y="115"/>
                  </a:cubicBezTo>
                  <a:cubicBezTo>
                    <a:pt x="773" y="83"/>
                    <a:pt x="748" y="58"/>
                    <a:pt x="724" y="50"/>
                  </a:cubicBezTo>
                  <a:lnTo>
                    <a:pt x="66"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11325625" y="2450125"/>
              <a:ext cx="26725" cy="4575"/>
            </a:xfrm>
            <a:custGeom>
              <a:avLst/>
              <a:gdLst/>
              <a:ahLst/>
              <a:cxnLst/>
              <a:rect l="l" t="t" r="r" b="b"/>
              <a:pathLst>
                <a:path w="1069" h="183" extrusionOk="0">
                  <a:moveTo>
                    <a:pt x="48" y="0"/>
                  </a:moveTo>
                  <a:cubicBezTo>
                    <a:pt x="25" y="0"/>
                    <a:pt x="1" y="23"/>
                    <a:pt x="1" y="51"/>
                  </a:cubicBezTo>
                  <a:cubicBezTo>
                    <a:pt x="1" y="76"/>
                    <a:pt x="25" y="101"/>
                    <a:pt x="50" y="109"/>
                  </a:cubicBezTo>
                  <a:lnTo>
                    <a:pt x="1011" y="183"/>
                  </a:lnTo>
                  <a:lnTo>
                    <a:pt x="1028" y="183"/>
                  </a:lnTo>
                  <a:cubicBezTo>
                    <a:pt x="1053" y="175"/>
                    <a:pt x="1061" y="158"/>
                    <a:pt x="1069" y="134"/>
                  </a:cubicBezTo>
                  <a:cubicBezTo>
                    <a:pt x="1069" y="109"/>
                    <a:pt x="1044" y="76"/>
                    <a:pt x="1020" y="76"/>
                  </a:cubicBezTo>
                  <a:lnTo>
                    <a:pt x="58" y="2"/>
                  </a:lnTo>
                  <a:cubicBezTo>
                    <a:pt x="55" y="1"/>
                    <a:pt x="52" y="0"/>
                    <a:pt x="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11312275" y="2462075"/>
              <a:ext cx="19550" cy="4150"/>
            </a:xfrm>
            <a:custGeom>
              <a:avLst/>
              <a:gdLst/>
              <a:ahLst/>
              <a:cxnLst/>
              <a:rect l="l" t="t" r="r" b="b"/>
              <a:pathLst>
                <a:path w="782" h="166" extrusionOk="0">
                  <a:moveTo>
                    <a:pt x="66" y="1"/>
                  </a:moveTo>
                  <a:cubicBezTo>
                    <a:pt x="33" y="1"/>
                    <a:pt x="9" y="17"/>
                    <a:pt x="9" y="50"/>
                  </a:cubicBezTo>
                  <a:cubicBezTo>
                    <a:pt x="0" y="83"/>
                    <a:pt x="25" y="108"/>
                    <a:pt x="58" y="108"/>
                  </a:cubicBezTo>
                  <a:lnTo>
                    <a:pt x="715" y="165"/>
                  </a:lnTo>
                  <a:cubicBezTo>
                    <a:pt x="724" y="165"/>
                    <a:pt x="732" y="157"/>
                    <a:pt x="740" y="157"/>
                  </a:cubicBezTo>
                  <a:cubicBezTo>
                    <a:pt x="781" y="132"/>
                    <a:pt x="773" y="66"/>
                    <a:pt x="724" y="58"/>
                  </a:cubicBezTo>
                  <a:lnTo>
                    <a:pt x="66"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11303025" y="2474250"/>
              <a:ext cx="107675" cy="59275"/>
            </a:xfrm>
            <a:custGeom>
              <a:avLst/>
              <a:gdLst/>
              <a:ahLst/>
              <a:cxnLst/>
              <a:rect l="l" t="t" r="r" b="b"/>
              <a:pathLst>
                <a:path w="4307" h="2371" extrusionOk="0">
                  <a:moveTo>
                    <a:pt x="3106" y="0"/>
                  </a:moveTo>
                  <a:cubicBezTo>
                    <a:pt x="2720" y="0"/>
                    <a:pt x="2285" y="59"/>
                    <a:pt x="1874" y="245"/>
                  </a:cubicBezTo>
                  <a:cubicBezTo>
                    <a:pt x="740" y="763"/>
                    <a:pt x="1" y="1560"/>
                    <a:pt x="214" y="2037"/>
                  </a:cubicBezTo>
                  <a:cubicBezTo>
                    <a:pt x="316" y="2259"/>
                    <a:pt x="616" y="2370"/>
                    <a:pt x="1023" y="2370"/>
                  </a:cubicBezTo>
                  <a:cubicBezTo>
                    <a:pt x="1474" y="2370"/>
                    <a:pt x="2056" y="2234"/>
                    <a:pt x="2647" y="1963"/>
                  </a:cubicBezTo>
                  <a:cubicBezTo>
                    <a:pt x="3781" y="1453"/>
                    <a:pt x="4307" y="179"/>
                    <a:pt x="4307" y="179"/>
                  </a:cubicBezTo>
                  <a:cubicBezTo>
                    <a:pt x="4307" y="179"/>
                    <a:pt x="3779" y="0"/>
                    <a:pt x="310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11294800" y="2484600"/>
              <a:ext cx="101325" cy="47150"/>
            </a:xfrm>
            <a:custGeom>
              <a:avLst/>
              <a:gdLst/>
              <a:ahLst/>
              <a:cxnLst/>
              <a:rect l="l" t="t" r="r" b="b"/>
              <a:pathLst>
                <a:path w="4053" h="1886" extrusionOk="0">
                  <a:moveTo>
                    <a:pt x="3989" y="1"/>
                  </a:moveTo>
                  <a:cubicBezTo>
                    <a:pt x="3982" y="1"/>
                    <a:pt x="3976" y="2"/>
                    <a:pt x="3970" y="4"/>
                  </a:cubicBezTo>
                  <a:lnTo>
                    <a:pt x="58" y="1787"/>
                  </a:lnTo>
                  <a:cubicBezTo>
                    <a:pt x="1" y="1812"/>
                    <a:pt x="26" y="1886"/>
                    <a:pt x="75" y="1886"/>
                  </a:cubicBezTo>
                  <a:lnTo>
                    <a:pt x="100" y="1886"/>
                  </a:lnTo>
                  <a:lnTo>
                    <a:pt x="4011" y="102"/>
                  </a:lnTo>
                  <a:cubicBezTo>
                    <a:pt x="4044" y="94"/>
                    <a:pt x="4052" y="61"/>
                    <a:pt x="4044" y="37"/>
                  </a:cubicBezTo>
                  <a:cubicBezTo>
                    <a:pt x="4032" y="11"/>
                    <a:pt x="4009" y="1"/>
                    <a:pt x="3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11374125" y="2477525"/>
              <a:ext cx="8750" cy="18475"/>
            </a:xfrm>
            <a:custGeom>
              <a:avLst/>
              <a:gdLst/>
              <a:ahLst/>
              <a:cxnLst/>
              <a:rect l="l" t="t" r="r" b="b"/>
              <a:pathLst>
                <a:path w="350" h="739" extrusionOk="0">
                  <a:moveTo>
                    <a:pt x="281" y="1"/>
                  </a:moveTo>
                  <a:cubicBezTo>
                    <a:pt x="260" y="1"/>
                    <a:pt x="239" y="12"/>
                    <a:pt x="230" y="40"/>
                  </a:cubicBezTo>
                  <a:lnTo>
                    <a:pt x="16" y="665"/>
                  </a:lnTo>
                  <a:cubicBezTo>
                    <a:pt x="0" y="689"/>
                    <a:pt x="16" y="722"/>
                    <a:pt x="49" y="730"/>
                  </a:cubicBezTo>
                  <a:cubicBezTo>
                    <a:pt x="49" y="739"/>
                    <a:pt x="58" y="739"/>
                    <a:pt x="66" y="739"/>
                  </a:cubicBezTo>
                  <a:cubicBezTo>
                    <a:pt x="90" y="739"/>
                    <a:pt x="107" y="722"/>
                    <a:pt x="115" y="698"/>
                  </a:cubicBezTo>
                  <a:lnTo>
                    <a:pt x="329" y="73"/>
                  </a:lnTo>
                  <a:cubicBezTo>
                    <a:pt x="349" y="32"/>
                    <a:pt x="316" y="1"/>
                    <a:pt x="2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11358100" y="2484925"/>
              <a:ext cx="8425" cy="18275"/>
            </a:xfrm>
            <a:custGeom>
              <a:avLst/>
              <a:gdLst/>
              <a:ahLst/>
              <a:cxnLst/>
              <a:rect l="l" t="t" r="r" b="b"/>
              <a:pathLst>
                <a:path w="337" h="731" extrusionOk="0">
                  <a:moveTo>
                    <a:pt x="270" y="1"/>
                  </a:moveTo>
                  <a:cubicBezTo>
                    <a:pt x="247" y="1"/>
                    <a:pt x="228" y="16"/>
                    <a:pt x="222" y="40"/>
                  </a:cubicBezTo>
                  <a:lnTo>
                    <a:pt x="8" y="665"/>
                  </a:lnTo>
                  <a:cubicBezTo>
                    <a:pt x="0" y="689"/>
                    <a:pt x="16" y="722"/>
                    <a:pt x="41" y="730"/>
                  </a:cubicBezTo>
                  <a:lnTo>
                    <a:pt x="58" y="730"/>
                  </a:lnTo>
                  <a:cubicBezTo>
                    <a:pt x="82" y="730"/>
                    <a:pt x="107" y="714"/>
                    <a:pt x="107" y="697"/>
                  </a:cubicBezTo>
                  <a:lnTo>
                    <a:pt x="329" y="73"/>
                  </a:lnTo>
                  <a:cubicBezTo>
                    <a:pt x="337" y="40"/>
                    <a:pt x="321" y="15"/>
                    <a:pt x="296" y="7"/>
                  </a:cubicBezTo>
                  <a:cubicBezTo>
                    <a:pt x="287" y="3"/>
                    <a:pt x="278" y="1"/>
                    <a:pt x="2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11341850" y="2485125"/>
              <a:ext cx="11100" cy="25475"/>
            </a:xfrm>
            <a:custGeom>
              <a:avLst/>
              <a:gdLst/>
              <a:ahLst/>
              <a:cxnLst/>
              <a:rect l="l" t="t" r="r" b="b"/>
              <a:pathLst>
                <a:path w="444" h="1019" extrusionOk="0">
                  <a:moveTo>
                    <a:pt x="375" y="1"/>
                  </a:moveTo>
                  <a:cubicBezTo>
                    <a:pt x="355" y="1"/>
                    <a:pt x="336" y="12"/>
                    <a:pt x="330" y="40"/>
                  </a:cubicBezTo>
                  <a:lnTo>
                    <a:pt x="9" y="944"/>
                  </a:lnTo>
                  <a:cubicBezTo>
                    <a:pt x="1" y="977"/>
                    <a:pt x="17" y="1002"/>
                    <a:pt x="42" y="1018"/>
                  </a:cubicBezTo>
                  <a:lnTo>
                    <a:pt x="67" y="1018"/>
                  </a:lnTo>
                  <a:cubicBezTo>
                    <a:pt x="83" y="1018"/>
                    <a:pt x="108" y="1002"/>
                    <a:pt x="116" y="985"/>
                  </a:cubicBezTo>
                  <a:lnTo>
                    <a:pt x="428" y="73"/>
                  </a:lnTo>
                  <a:cubicBezTo>
                    <a:pt x="444" y="32"/>
                    <a:pt x="408" y="1"/>
                    <a:pt x="3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11325825" y="2499600"/>
              <a:ext cx="8450" cy="18375"/>
            </a:xfrm>
            <a:custGeom>
              <a:avLst/>
              <a:gdLst/>
              <a:ahLst/>
              <a:cxnLst/>
              <a:rect l="l" t="t" r="r" b="b"/>
              <a:pathLst>
                <a:path w="338" h="735" extrusionOk="0">
                  <a:moveTo>
                    <a:pt x="275" y="1"/>
                  </a:moveTo>
                  <a:cubicBezTo>
                    <a:pt x="253" y="1"/>
                    <a:pt x="235" y="11"/>
                    <a:pt x="223" y="36"/>
                  </a:cubicBezTo>
                  <a:lnTo>
                    <a:pt x="9" y="661"/>
                  </a:lnTo>
                  <a:cubicBezTo>
                    <a:pt x="1" y="686"/>
                    <a:pt x="17" y="718"/>
                    <a:pt x="42" y="727"/>
                  </a:cubicBezTo>
                  <a:cubicBezTo>
                    <a:pt x="50" y="735"/>
                    <a:pt x="58" y="735"/>
                    <a:pt x="67" y="735"/>
                  </a:cubicBezTo>
                  <a:cubicBezTo>
                    <a:pt x="83" y="735"/>
                    <a:pt x="108" y="718"/>
                    <a:pt x="116" y="694"/>
                  </a:cubicBezTo>
                  <a:lnTo>
                    <a:pt x="330" y="69"/>
                  </a:lnTo>
                  <a:cubicBezTo>
                    <a:pt x="338" y="45"/>
                    <a:pt x="321" y="12"/>
                    <a:pt x="297" y="4"/>
                  </a:cubicBezTo>
                  <a:cubicBezTo>
                    <a:pt x="289" y="2"/>
                    <a:pt x="282" y="1"/>
                    <a:pt x="2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11373500" y="2493200"/>
              <a:ext cx="19125" cy="8975"/>
            </a:xfrm>
            <a:custGeom>
              <a:avLst/>
              <a:gdLst/>
              <a:ahLst/>
              <a:cxnLst/>
              <a:rect l="l" t="t" r="r" b="b"/>
              <a:pathLst>
                <a:path w="765" h="359" extrusionOk="0">
                  <a:moveTo>
                    <a:pt x="84" y="1"/>
                  </a:moveTo>
                  <a:cubicBezTo>
                    <a:pt x="26" y="1"/>
                    <a:pt x="0" y="81"/>
                    <a:pt x="66" y="103"/>
                  </a:cubicBezTo>
                  <a:lnTo>
                    <a:pt x="682" y="350"/>
                  </a:lnTo>
                  <a:cubicBezTo>
                    <a:pt x="691" y="358"/>
                    <a:pt x="699" y="358"/>
                    <a:pt x="707" y="358"/>
                  </a:cubicBezTo>
                  <a:cubicBezTo>
                    <a:pt x="724" y="358"/>
                    <a:pt x="740" y="342"/>
                    <a:pt x="756" y="325"/>
                  </a:cubicBezTo>
                  <a:cubicBezTo>
                    <a:pt x="765" y="292"/>
                    <a:pt x="748" y="260"/>
                    <a:pt x="724" y="251"/>
                  </a:cubicBezTo>
                  <a:lnTo>
                    <a:pt x="107" y="5"/>
                  </a:lnTo>
                  <a:cubicBezTo>
                    <a:pt x="99" y="2"/>
                    <a:pt x="91"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11357875" y="2500450"/>
              <a:ext cx="18525" cy="8900"/>
            </a:xfrm>
            <a:custGeom>
              <a:avLst/>
              <a:gdLst/>
              <a:ahLst/>
              <a:cxnLst/>
              <a:rect l="l" t="t" r="r" b="b"/>
              <a:pathLst>
                <a:path w="741" h="356" extrusionOk="0">
                  <a:moveTo>
                    <a:pt x="69" y="0"/>
                  </a:moveTo>
                  <a:cubicBezTo>
                    <a:pt x="47" y="0"/>
                    <a:pt x="24" y="15"/>
                    <a:pt x="17" y="35"/>
                  </a:cubicBezTo>
                  <a:cubicBezTo>
                    <a:pt x="1" y="68"/>
                    <a:pt x="17" y="93"/>
                    <a:pt x="42" y="109"/>
                  </a:cubicBezTo>
                  <a:lnTo>
                    <a:pt x="658" y="356"/>
                  </a:lnTo>
                  <a:lnTo>
                    <a:pt x="683" y="356"/>
                  </a:lnTo>
                  <a:cubicBezTo>
                    <a:pt x="699" y="356"/>
                    <a:pt x="724" y="348"/>
                    <a:pt x="732" y="323"/>
                  </a:cubicBezTo>
                  <a:cubicBezTo>
                    <a:pt x="740" y="298"/>
                    <a:pt x="732" y="265"/>
                    <a:pt x="699" y="257"/>
                  </a:cubicBezTo>
                  <a:lnTo>
                    <a:pt x="83" y="2"/>
                  </a:lnTo>
                  <a:cubicBezTo>
                    <a:pt x="79" y="1"/>
                    <a:pt x="7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11341425" y="2507800"/>
              <a:ext cx="25725" cy="11825"/>
            </a:xfrm>
            <a:custGeom>
              <a:avLst/>
              <a:gdLst/>
              <a:ahLst/>
              <a:cxnLst/>
              <a:rect l="l" t="t" r="r" b="b"/>
              <a:pathLst>
                <a:path w="1029" h="473" extrusionOk="0">
                  <a:moveTo>
                    <a:pt x="79" y="0"/>
                  </a:moveTo>
                  <a:cubicBezTo>
                    <a:pt x="27" y="0"/>
                    <a:pt x="0" y="82"/>
                    <a:pt x="59" y="111"/>
                  </a:cubicBezTo>
                  <a:lnTo>
                    <a:pt x="946" y="464"/>
                  </a:lnTo>
                  <a:cubicBezTo>
                    <a:pt x="955" y="473"/>
                    <a:pt x="963" y="473"/>
                    <a:pt x="971" y="473"/>
                  </a:cubicBezTo>
                  <a:cubicBezTo>
                    <a:pt x="996" y="473"/>
                    <a:pt x="1012" y="456"/>
                    <a:pt x="1020" y="440"/>
                  </a:cubicBezTo>
                  <a:cubicBezTo>
                    <a:pt x="1029" y="407"/>
                    <a:pt x="1020" y="374"/>
                    <a:pt x="988" y="366"/>
                  </a:cubicBezTo>
                  <a:lnTo>
                    <a:pt x="100" y="4"/>
                  </a:lnTo>
                  <a:cubicBezTo>
                    <a:pt x="93" y="2"/>
                    <a:pt x="8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11325625" y="2515225"/>
              <a:ext cx="18725" cy="8925"/>
            </a:xfrm>
            <a:custGeom>
              <a:avLst/>
              <a:gdLst/>
              <a:ahLst/>
              <a:cxnLst/>
              <a:rect l="l" t="t" r="r" b="b"/>
              <a:pathLst>
                <a:path w="749" h="357" extrusionOk="0">
                  <a:moveTo>
                    <a:pt x="61" y="0"/>
                  </a:moveTo>
                  <a:cubicBezTo>
                    <a:pt x="39" y="0"/>
                    <a:pt x="21" y="11"/>
                    <a:pt x="9" y="36"/>
                  </a:cubicBezTo>
                  <a:cubicBezTo>
                    <a:pt x="1" y="61"/>
                    <a:pt x="9" y="93"/>
                    <a:pt x="42" y="102"/>
                  </a:cubicBezTo>
                  <a:lnTo>
                    <a:pt x="658" y="356"/>
                  </a:lnTo>
                  <a:lnTo>
                    <a:pt x="683" y="356"/>
                  </a:lnTo>
                  <a:cubicBezTo>
                    <a:pt x="732" y="348"/>
                    <a:pt x="748" y="274"/>
                    <a:pt x="699" y="250"/>
                  </a:cubicBezTo>
                  <a:lnTo>
                    <a:pt x="83" y="3"/>
                  </a:lnTo>
                  <a:cubicBezTo>
                    <a:pt x="75" y="1"/>
                    <a:pt x="68"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11309600" y="2535675"/>
              <a:ext cx="111800" cy="51925"/>
            </a:xfrm>
            <a:custGeom>
              <a:avLst/>
              <a:gdLst/>
              <a:ahLst/>
              <a:cxnLst/>
              <a:rect l="l" t="t" r="r" b="b"/>
              <a:pathLst>
                <a:path w="4472" h="2077" extrusionOk="0">
                  <a:moveTo>
                    <a:pt x="2757" y="1"/>
                  </a:moveTo>
                  <a:cubicBezTo>
                    <a:pt x="2531" y="1"/>
                    <a:pt x="2297" y="26"/>
                    <a:pt x="2063" y="89"/>
                  </a:cubicBezTo>
                  <a:cubicBezTo>
                    <a:pt x="864" y="410"/>
                    <a:pt x="1" y="1075"/>
                    <a:pt x="132" y="1576"/>
                  </a:cubicBezTo>
                  <a:cubicBezTo>
                    <a:pt x="217" y="1900"/>
                    <a:pt x="700" y="2077"/>
                    <a:pt x="1353" y="2077"/>
                  </a:cubicBezTo>
                  <a:cubicBezTo>
                    <a:pt x="1710" y="2077"/>
                    <a:pt x="2118" y="2024"/>
                    <a:pt x="2540" y="1913"/>
                  </a:cubicBezTo>
                  <a:cubicBezTo>
                    <a:pt x="3740" y="1593"/>
                    <a:pt x="4471" y="426"/>
                    <a:pt x="4471" y="426"/>
                  </a:cubicBezTo>
                  <a:cubicBezTo>
                    <a:pt x="4471" y="426"/>
                    <a:pt x="3685" y="1"/>
                    <a:pt x="275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11298925" y="2549350"/>
              <a:ext cx="106850" cy="30475"/>
            </a:xfrm>
            <a:custGeom>
              <a:avLst/>
              <a:gdLst/>
              <a:ahLst/>
              <a:cxnLst/>
              <a:rect l="l" t="t" r="r" b="b"/>
              <a:pathLst>
                <a:path w="4274" h="1219" extrusionOk="0">
                  <a:moveTo>
                    <a:pt x="4212" y="1"/>
                  </a:moveTo>
                  <a:cubicBezTo>
                    <a:pt x="4208" y="1"/>
                    <a:pt x="4204" y="1"/>
                    <a:pt x="4200" y="2"/>
                  </a:cubicBezTo>
                  <a:lnTo>
                    <a:pt x="41" y="1112"/>
                  </a:lnTo>
                  <a:cubicBezTo>
                    <a:pt x="0" y="1128"/>
                    <a:pt x="0" y="1202"/>
                    <a:pt x="50" y="1210"/>
                  </a:cubicBezTo>
                  <a:lnTo>
                    <a:pt x="50" y="1218"/>
                  </a:lnTo>
                  <a:lnTo>
                    <a:pt x="74" y="1218"/>
                  </a:lnTo>
                  <a:lnTo>
                    <a:pt x="4224" y="109"/>
                  </a:lnTo>
                  <a:cubicBezTo>
                    <a:pt x="4257" y="101"/>
                    <a:pt x="4274" y="76"/>
                    <a:pt x="4265" y="43"/>
                  </a:cubicBezTo>
                  <a:cubicBezTo>
                    <a:pt x="4258" y="22"/>
                    <a:pt x="4239" y="1"/>
                    <a:pt x="42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11382750" y="2540375"/>
              <a:ext cx="11275" cy="17050"/>
            </a:xfrm>
            <a:custGeom>
              <a:avLst/>
              <a:gdLst/>
              <a:ahLst/>
              <a:cxnLst/>
              <a:rect l="l" t="t" r="r" b="b"/>
              <a:pathLst>
                <a:path w="451" h="682" extrusionOk="0">
                  <a:moveTo>
                    <a:pt x="367" y="0"/>
                  </a:moveTo>
                  <a:cubicBezTo>
                    <a:pt x="351" y="0"/>
                    <a:pt x="336" y="7"/>
                    <a:pt x="329" y="24"/>
                  </a:cubicBezTo>
                  <a:lnTo>
                    <a:pt x="17" y="600"/>
                  </a:lnTo>
                  <a:cubicBezTo>
                    <a:pt x="0" y="624"/>
                    <a:pt x="8" y="657"/>
                    <a:pt x="33" y="674"/>
                  </a:cubicBezTo>
                  <a:lnTo>
                    <a:pt x="58" y="682"/>
                  </a:lnTo>
                  <a:cubicBezTo>
                    <a:pt x="74" y="682"/>
                    <a:pt x="99" y="674"/>
                    <a:pt x="107" y="657"/>
                  </a:cubicBezTo>
                  <a:lnTo>
                    <a:pt x="428" y="74"/>
                  </a:lnTo>
                  <a:cubicBezTo>
                    <a:pt x="451" y="39"/>
                    <a:pt x="405" y="0"/>
                    <a:pt x="3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11365475" y="2544700"/>
              <a:ext cx="11125" cy="17300"/>
            </a:xfrm>
            <a:custGeom>
              <a:avLst/>
              <a:gdLst/>
              <a:ahLst/>
              <a:cxnLst/>
              <a:rect l="l" t="t" r="r" b="b"/>
              <a:pathLst>
                <a:path w="445" h="692" extrusionOk="0">
                  <a:moveTo>
                    <a:pt x="390" y="1"/>
                  </a:moveTo>
                  <a:cubicBezTo>
                    <a:pt x="370" y="1"/>
                    <a:pt x="350" y="14"/>
                    <a:pt x="338" y="32"/>
                  </a:cubicBezTo>
                  <a:lnTo>
                    <a:pt x="17" y="607"/>
                  </a:lnTo>
                  <a:cubicBezTo>
                    <a:pt x="1" y="640"/>
                    <a:pt x="17" y="673"/>
                    <a:pt x="42" y="681"/>
                  </a:cubicBezTo>
                  <a:lnTo>
                    <a:pt x="58" y="690"/>
                  </a:lnTo>
                  <a:cubicBezTo>
                    <a:pt x="63" y="691"/>
                    <a:pt x="67" y="692"/>
                    <a:pt x="71" y="692"/>
                  </a:cubicBezTo>
                  <a:cubicBezTo>
                    <a:pt x="89" y="692"/>
                    <a:pt x="103" y="678"/>
                    <a:pt x="116" y="665"/>
                  </a:cubicBezTo>
                  <a:lnTo>
                    <a:pt x="428" y="81"/>
                  </a:lnTo>
                  <a:cubicBezTo>
                    <a:pt x="445" y="57"/>
                    <a:pt x="436" y="24"/>
                    <a:pt x="412" y="7"/>
                  </a:cubicBezTo>
                  <a:cubicBezTo>
                    <a:pt x="405" y="3"/>
                    <a:pt x="397" y="1"/>
                    <a:pt x="3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11348425" y="2542700"/>
              <a:ext cx="14775" cy="23825"/>
            </a:xfrm>
            <a:custGeom>
              <a:avLst/>
              <a:gdLst/>
              <a:ahLst/>
              <a:cxnLst/>
              <a:rect l="l" t="t" r="r" b="b"/>
              <a:pathLst>
                <a:path w="591" h="953" extrusionOk="0">
                  <a:moveTo>
                    <a:pt x="520" y="1"/>
                  </a:moveTo>
                  <a:cubicBezTo>
                    <a:pt x="504" y="1"/>
                    <a:pt x="488" y="9"/>
                    <a:pt x="477" y="30"/>
                  </a:cubicBezTo>
                  <a:lnTo>
                    <a:pt x="17" y="876"/>
                  </a:lnTo>
                  <a:cubicBezTo>
                    <a:pt x="1" y="901"/>
                    <a:pt x="9" y="934"/>
                    <a:pt x="34" y="950"/>
                  </a:cubicBezTo>
                  <a:lnTo>
                    <a:pt x="58" y="950"/>
                  </a:lnTo>
                  <a:cubicBezTo>
                    <a:pt x="61" y="952"/>
                    <a:pt x="65" y="953"/>
                    <a:pt x="68" y="953"/>
                  </a:cubicBezTo>
                  <a:cubicBezTo>
                    <a:pt x="83" y="953"/>
                    <a:pt x="101" y="939"/>
                    <a:pt x="108" y="926"/>
                  </a:cubicBezTo>
                  <a:lnTo>
                    <a:pt x="568" y="87"/>
                  </a:lnTo>
                  <a:cubicBezTo>
                    <a:pt x="590" y="42"/>
                    <a:pt x="555" y="1"/>
                    <a:pt x="5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11331175" y="2553900"/>
              <a:ext cx="11125" cy="17300"/>
            </a:xfrm>
            <a:custGeom>
              <a:avLst/>
              <a:gdLst/>
              <a:ahLst/>
              <a:cxnLst/>
              <a:rect l="l" t="t" r="r" b="b"/>
              <a:pathLst>
                <a:path w="445" h="692" extrusionOk="0">
                  <a:moveTo>
                    <a:pt x="383" y="1"/>
                  </a:moveTo>
                  <a:cubicBezTo>
                    <a:pt x="366" y="1"/>
                    <a:pt x="348" y="10"/>
                    <a:pt x="337" y="26"/>
                  </a:cubicBezTo>
                  <a:lnTo>
                    <a:pt x="17" y="609"/>
                  </a:lnTo>
                  <a:cubicBezTo>
                    <a:pt x="1" y="634"/>
                    <a:pt x="17" y="667"/>
                    <a:pt x="42" y="683"/>
                  </a:cubicBezTo>
                  <a:cubicBezTo>
                    <a:pt x="50" y="683"/>
                    <a:pt x="50" y="683"/>
                    <a:pt x="58" y="691"/>
                  </a:cubicBezTo>
                  <a:cubicBezTo>
                    <a:pt x="83" y="691"/>
                    <a:pt x="107" y="683"/>
                    <a:pt x="116" y="658"/>
                  </a:cubicBezTo>
                  <a:lnTo>
                    <a:pt x="436" y="83"/>
                  </a:lnTo>
                  <a:cubicBezTo>
                    <a:pt x="444" y="50"/>
                    <a:pt x="436" y="17"/>
                    <a:pt x="411" y="9"/>
                  </a:cubicBezTo>
                  <a:cubicBezTo>
                    <a:pt x="403" y="3"/>
                    <a:pt x="393" y="1"/>
                    <a:pt x="3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11382175" y="2554775"/>
              <a:ext cx="17850" cy="11500"/>
            </a:xfrm>
            <a:custGeom>
              <a:avLst/>
              <a:gdLst/>
              <a:ahLst/>
              <a:cxnLst/>
              <a:rect l="l" t="t" r="r" b="b"/>
              <a:pathLst>
                <a:path w="714" h="460" extrusionOk="0">
                  <a:moveTo>
                    <a:pt x="85" y="0"/>
                  </a:moveTo>
                  <a:cubicBezTo>
                    <a:pt x="33" y="0"/>
                    <a:pt x="0" y="71"/>
                    <a:pt x="56" y="106"/>
                  </a:cubicBezTo>
                  <a:lnTo>
                    <a:pt x="623" y="451"/>
                  </a:lnTo>
                  <a:cubicBezTo>
                    <a:pt x="623" y="451"/>
                    <a:pt x="631" y="451"/>
                    <a:pt x="640" y="459"/>
                  </a:cubicBezTo>
                  <a:cubicBezTo>
                    <a:pt x="664" y="459"/>
                    <a:pt x="681" y="451"/>
                    <a:pt x="697" y="426"/>
                  </a:cubicBezTo>
                  <a:cubicBezTo>
                    <a:pt x="713" y="402"/>
                    <a:pt x="705" y="369"/>
                    <a:pt x="672" y="352"/>
                  </a:cubicBezTo>
                  <a:lnTo>
                    <a:pt x="114" y="7"/>
                  </a:lnTo>
                  <a:cubicBezTo>
                    <a:pt x="104" y="2"/>
                    <a:pt x="94" y="0"/>
                    <a:pt x="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11365100" y="2559225"/>
              <a:ext cx="17675" cy="11400"/>
            </a:xfrm>
            <a:custGeom>
              <a:avLst/>
              <a:gdLst/>
              <a:ahLst/>
              <a:cxnLst/>
              <a:rect l="l" t="t" r="r" b="b"/>
              <a:pathLst>
                <a:path w="707" h="456" extrusionOk="0">
                  <a:moveTo>
                    <a:pt x="78" y="0"/>
                  </a:moveTo>
                  <a:cubicBezTo>
                    <a:pt x="33" y="0"/>
                    <a:pt x="1" y="73"/>
                    <a:pt x="49" y="100"/>
                  </a:cubicBezTo>
                  <a:lnTo>
                    <a:pt x="616" y="445"/>
                  </a:lnTo>
                  <a:cubicBezTo>
                    <a:pt x="624" y="454"/>
                    <a:pt x="632" y="454"/>
                    <a:pt x="640" y="454"/>
                  </a:cubicBezTo>
                  <a:cubicBezTo>
                    <a:pt x="643" y="455"/>
                    <a:pt x="647" y="456"/>
                    <a:pt x="650" y="456"/>
                  </a:cubicBezTo>
                  <a:cubicBezTo>
                    <a:pt x="665" y="456"/>
                    <a:pt x="683" y="442"/>
                    <a:pt x="690" y="429"/>
                  </a:cubicBezTo>
                  <a:cubicBezTo>
                    <a:pt x="706" y="404"/>
                    <a:pt x="698" y="372"/>
                    <a:pt x="673" y="355"/>
                  </a:cubicBezTo>
                  <a:lnTo>
                    <a:pt x="106" y="10"/>
                  </a:lnTo>
                  <a:cubicBezTo>
                    <a:pt x="97" y="3"/>
                    <a:pt x="87" y="0"/>
                    <a:pt x="7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11347875" y="2563725"/>
              <a:ext cx="24200" cy="15275"/>
            </a:xfrm>
            <a:custGeom>
              <a:avLst/>
              <a:gdLst/>
              <a:ahLst/>
              <a:cxnLst/>
              <a:rect l="l" t="t" r="r" b="b"/>
              <a:pathLst>
                <a:path w="968" h="611" extrusionOk="0">
                  <a:moveTo>
                    <a:pt x="75" y="0"/>
                  </a:moveTo>
                  <a:cubicBezTo>
                    <a:pt x="31" y="0"/>
                    <a:pt x="0" y="67"/>
                    <a:pt x="47" y="101"/>
                  </a:cubicBezTo>
                  <a:lnTo>
                    <a:pt x="869" y="602"/>
                  </a:lnTo>
                  <a:cubicBezTo>
                    <a:pt x="877" y="602"/>
                    <a:pt x="886" y="611"/>
                    <a:pt x="894" y="611"/>
                  </a:cubicBezTo>
                  <a:cubicBezTo>
                    <a:pt x="919" y="611"/>
                    <a:pt x="935" y="602"/>
                    <a:pt x="951" y="586"/>
                  </a:cubicBezTo>
                  <a:cubicBezTo>
                    <a:pt x="968" y="561"/>
                    <a:pt x="960" y="528"/>
                    <a:pt x="927" y="512"/>
                  </a:cubicBezTo>
                  <a:lnTo>
                    <a:pt x="105" y="11"/>
                  </a:lnTo>
                  <a:cubicBezTo>
                    <a:pt x="95" y="3"/>
                    <a:pt x="84"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11330825" y="2568250"/>
              <a:ext cx="18325" cy="11625"/>
            </a:xfrm>
            <a:custGeom>
              <a:avLst/>
              <a:gdLst/>
              <a:ahLst/>
              <a:cxnLst/>
              <a:rect l="l" t="t" r="r" b="b"/>
              <a:pathLst>
                <a:path w="733" h="465" extrusionOk="0">
                  <a:moveTo>
                    <a:pt x="81" y="1"/>
                  </a:moveTo>
                  <a:cubicBezTo>
                    <a:pt x="32" y="1"/>
                    <a:pt x="1" y="74"/>
                    <a:pt x="56" y="101"/>
                  </a:cubicBezTo>
                  <a:lnTo>
                    <a:pt x="614" y="446"/>
                  </a:lnTo>
                  <a:cubicBezTo>
                    <a:pt x="623" y="454"/>
                    <a:pt x="631" y="454"/>
                    <a:pt x="639" y="462"/>
                  </a:cubicBezTo>
                  <a:cubicBezTo>
                    <a:pt x="644" y="464"/>
                    <a:pt x="649" y="464"/>
                    <a:pt x="653" y="464"/>
                  </a:cubicBezTo>
                  <a:cubicBezTo>
                    <a:pt x="709" y="464"/>
                    <a:pt x="733" y="378"/>
                    <a:pt x="672" y="356"/>
                  </a:cubicBezTo>
                  <a:lnTo>
                    <a:pt x="113" y="11"/>
                  </a:lnTo>
                  <a:cubicBezTo>
                    <a:pt x="102" y="4"/>
                    <a:pt x="91"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11312675" y="2605125"/>
              <a:ext cx="113025" cy="47900"/>
            </a:xfrm>
            <a:custGeom>
              <a:avLst/>
              <a:gdLst/>
              <a:ahLst/>
              <a:cxnLst/>
              <a:rect l="l" t="t" r="r" b="b"/>
              <a:pathLst>
                <a:path w="4521" h="1916" extrusionOk="0">
                  <a:moveTo>
                    <a:pt x="2461" y="1"/>
                  </a:moveTo>
                  <a:cubicBezTo>
                    <a:pt x="2374" y="1"/>
                    <a:pt x="2285" y="5"/>
                    <a:pt x="2195" y="15"/>
                  </a:cubicBezTo>
                  <a:cubicBezTo>
                    <a:pt x="962" y="138"/>
                    <a:pt x="1" y="664"/>
                    <a:pt x="58" y="1182"/>
                  </a:cubicBezTo>
                  <a:cubicBezTo>
                    <a:pt x="100" y="1623"/>
                    <a:pt x="866" y="1915"/>
                    <a:pt x="1854" y="1915"/>
                  </a:cubicBezTo>
                  <a:cubicBezTo>
                    <a:pt x="2025" y="1915"/>
                    <a:pt x="2203" y="1907"/>
                    <a:pt x="2384" y="1888"/>
                  </a:cubicBezTo>
                  <a:cubicBezTo>
                    <a:pt x="3617" y="1757"/>
                    <a:pt x="4521" y="721"/>
                    <a:pt x="4521" y="721"/>
                  </a:cubicBezTo>
                  <a:cubicBezTo>
                    <a:pt x="4521" y="721"/>
                    <a:pt x="3581" y="1"/>
                    <a:pt x="246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11299525" y="2623525"/>
              <a:ext cx="109950" cy="13825"/>
            </a:xfrm>
            <a:custGeom>
              <a:avLst/>
              <a:gdLst/>
              <a:ahLst/>
              <a:cxnLst/>
              <a:rect l="l" t="t" r="r" b="b"/>
              <a:pathLst>
                <a:path w="4398" h="553" extrusionOk="0">
                  <a:moveTo>
                    <a:pt x="4350" y="0"/>
                  </a:moveTo>
                  <a:cubicBezTo>
                    <a:pt x="4347" y="0"/>
                    <a:pt x="4343" y="1"/>
                    <a:pt x="4340" y="2"/>
                  </a:cubicBezTo>
                  <a:lnTo>
                    <a:pt x="58" y="446"/>
                  </a:lnTo>
                  <a:cubicBezTo>
                    <a:pt x="9" y="454"/>
                    <a:pt x="1" y="520"/>
                    <a:pt x="50" y="544"/>
                  </a:cubicBezTo>
                  <a:lnTo>
                    <a:pt x="50" y="552"/>
                  </a:lnTo>
                  <a:lnTo>
                    <a:pt x="75" y="552"/>
                  </a:lnTo>
                  <a:lnTo>
                    <a:pt x="4348" y="109"/>
                  </a:lnTo>
                  <a:cubicBezTo>
                    <a:pt x="4381" y="100"/>
                    <a:pt x="4397" y="76"/>
                    <a:pt x="4397" y="51"/>
                  </a:cubicBezTo>
                  <a:cubicBezTo>
                    <a:pt x="4397" y="23"/>
                    <a:pt x="4373" y="0"/>
                    <a:pt x="43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11386025" y="2612600"/>
              <a:ext cx="13175" cy="15800"/>
            </a:xfrm>
            <a:custGeom>
              <a:avLst/>
              <a:gdLst/>
              <a:ahLst/>
              <a:cxnLst/>
              <a:rect l="l" t="t" r="r" b="b"/>
              <a:pathLst>
                <a:path w="527" h="632" extrusionOk="0">
                  <a:moveTo>
                    <a:pt x="458" y="0"/>
                  </a:moveTo>
                  <a:cubicBezTo>
                    <a:pt x="443" y="0"/>
                    <a:pt x="429" y="6"/>
                    <a:pt x="420" y="20"/>
                  </a:cubicBezTo>
                  <a:lnTo>
                    <a:pt x="17" y="546"/>
                  </a:lnTo>
                  <a:cubicBezTo>
                    <a:pt x="1" y="570"/>
                    <a:pt x="1" y="603"/>
                    <a:pt x="25" y="620"/>
                  </a:cubicBezTo>
                  <a:cubicBezTo>
                    <a:pt x="34" y="628"/>
                    <a:pt x="42" y="628"/>
                    <a:pt x="42" y="628"/>
                  </a:cubicBezTo>
                  <a:cubicBezTo>
                    <a:pt x="48" y="630"/>
                    <a:pt x="55" y="631"/>
                    <a:pt x="61" y="631"/>
                  </a:cubicBezTo>
                  <a:cubicBezTo>
                    <a:pt x="78" y="631"/>
                    <a:pt x="93" y="623"/>
                    <a:pt x="99" y="611"/>
                  </a:cubicBezTo>
                  <a:lnTo>
                    <a:pt x="510" y="86"/>
                  </a:lnTo>
                  <a:cubicBezTo>
                    <a:pt x="527" y="61"/>
                    <a:pt x="518" y="28"/>
                    <a:pt x="494" y="12"/>
                  </a:cubicBezTo>
                  <a:cubicBezTo>
                    <a:pt x="483" y="4"/>
                    <a:pt x="470"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11368350" y="2614450"/>
              <a:ext cx="13175" cy="15800"/>
            </a:xfrm>
            <a:custGeom>
              <a:avLst/>
              <a:gdLst/>
              <a:ahLst/>
              <a:cxnLst/>
              <a:rect l="l" t="t" r="r" b="b"/>
              <a:pathLst>
                <a:path w="527" h="632" extrusionOk="0">
                  <a:moveTo>
                    <a:pt x="463" y="0"/>
                  </a:moveTo>
                  <a:cubicBezTo>
                    <a:pt x="446" y="0"/>
                    <a:pt x="429" y="6"/>
                    <a:pt x="420" y="20"/>
                  </a:cubicBezTo>
                  <a:lnTo>
                    <a:pt x="17" y="546"/>
                  </a:lnTo>
                  <a:cubicBezTo>
                    <a:pt x="1" y="570"/>
                    <a:pt x="1" y="603"/>
                    <a:pt x="26" y="620"/>
                  </a:cubicBezTo>
                  <a:lnTo>
                    <a:pt x="50" y="628"/>
                  </a:lnTo>
                  <a:cubicBezTo>
                    <a:pt x="55" y="630"/>
                    <a:pt x="60" y="631"/>
                    <a:pt x="65" y="631"/>
                  </a:cubicBezTo>
                  <a:cubicBezTo>
                    <a:pt x="79" y="631"/>
                    <a:pt x="96" y="623"/>
                    <a:pt x="108" y="611"/>
                  </a:cubicBezTo>
                  <a:lnTo>
                    <a:pt x="510" y="85"/>
                  </a:lnTo>
                  <a:cubicBezTo>
                    <a:pt x="527" y="61"/>
                    <a:pt x="519" y="28"/>
                    <a:pt x="502" y="12"/>
                  </a:cubicBezTo>
                  <a:cubicBezTo>
                    <a:pt x="491" y="4"/>
                    <a:pt x="477" y="0"/>
                    <a:pt x="4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11350700" y="2610275"/>
              <a:ext cx="18025" cy="21825"/>
            </a:xfrm>
            <a:custGeom>
              <a:avLst/>
              <a:gdLst/>
              <a:ahLst/>
              <a:cxnLst/>
              <a:rect l="l" t="t" r="r" b="b"/>
              <a:pathLst>
                <a:path w="721" h="873" extrusionOk="0">
                  <a:moveTo>
                    <a:pt x="648" y="0"/>
                  </a:moveTo>
                  <a:cubicBezTo>
                    <a:pt x="634" y="0"/>
                    <a:pt x="620" y="7"/>
                    <a:pt x="608" y="22"/>
                  </a:cubicBezTo>
                  <a:lnTo>
                    <a:pt x="17" y="787"/>
                  </a:lnTo>
                  <a:cubicBezTo>
                    <a:pt x="0" y="803"/>
                    <a:pt x="8" y="844"/>
                    <a:pt x="25" y="861"/>
                  </a:cubicBezTo>
                  <a:cubicBezTo>
                    <a:pt x="33" y="861"/>
                    <a:pt x="41" y="869"/>
                    <a:pt x="50" y="869"/>
                  </a:cubicBezTo>
                  <a:cubicBezTo>
                    <a:pt x="54" y="871"/>
                    <a:pt x="59" y="872"/>
                    <a:pt x="64" y="872"/>
                  </a:cubicBezTo>
                  <a:cubicBezTo>
                    <a:pt x="79" y="872"/>
                    <a:pt x="95" y="864"/>
                    <a:pt x="107" y="852"/>
                  </a:cubicBezTo>
                  <a:lnTo>
                    <a:pt x="690" y="88"/>
                  </a:lnTo>
                  <a:cubicBezTo>
                    <a:pt x="720" y="46"/>
                    <a:pt x="685" y="0"/>
                    <a:pt x="6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11333025" y="2617975"/>
              <a:ext cx="13650" cy="15950"/>
            </a:xfrm>
            <a:custGeom>
              <a:avLst/>
              <a:gdLst/>
              <a:ahLst/>
              <a:cxnLst/>
              <a:rect l="l" t="t" r="r" b="b"/>
              <a:pathLst>
                <a:path w="546" h="638" extrusionOk="0">
                  <a:moveTo>
                    <a:pt x="470" y="1"/>
                  </a:moveTo>
                  <a:cubicBezTo>
                    <a:pt x="455" y="1"/>
                    <a:pt x="439" y="8"/>
                    <a:pt x="428" y="27"/>
                  </a:cubicBezTo>
                  <a:lnTo>
                    <a:pt x="17" y="544"/>
                  </a:lnTo>
                  <a:cubicBezTo>
                    <a:pt x="0" y="569"/>
                    <a:pt x="9" y="602"/>
                    <a:pt x="33" y="627"/>
                  </a:cubicBezTo>
                  <a:cubicBezTo>
                    <a:pt x="33" y="627"/>
                    <a:pt x="42" y="635"/>
                    <a:pt x="50" y="635"/>
                  </a:cubicBezTo>
                  <a:cubicBezTo>
                    <a:pt x="54" y="637"/>
                    <a:pt x="59" y="638"/>
                    <a:pt x="64" y="638"/>
                  </a:cubicBezTo>
                  <a:cubicBezTo>
                    <a:pt x="79" y="638"/>
                    <a:pt x="95" y="630"/>
                    <a:pt x="107" y="618"/>
                  </a:cubicBezTo>
                  <a:lnTo>
                    <a:pt x="510" y="92"/>
                  </a:lnTo>
                  <a:cubicBezTo>
                    <a:pt x="546" y="51"/>
                    <a:pt x="508" y="1"/>
                    <a:pt x="4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11385525" y="2625650"/>
              <a:ext cx="16150" cy="13425"/>
            </a:xfrm>
            <a:custGeom>
              <a:avLst/>
              <a:gdLst/>
              <a:ahLst/>
              <a:cxnLst/>
              <a:rect l="l" t="t" r="r" b="b"/>
              <a:pathLst>
                <a:path w="646" h="537" extrusionOk="0">
                  <a:moveTo>
                    <a:pt x="81" y="0"/>
                  </a:moveTo>
                  <a:cubicBezTo>
                    <a:pt x="36" y="0"/>
                    <a:pt x="0" y="59"/>
                    <a:pt x="45" y="98"/>
                  </a:cubicBezTo>
                  <a:lnTo>
                    <a:pt x="547" y="525"/>
                  </a:lnTo>
                  <a:cubicBezTo>
                    <a:pt x="555" y="533"/>
                    <a:pt x="563" y="533"/>
                    <a:pt x="571" y="533"/>
                  </a:cubicBezTo>
                  <a:cubicBezTo>
                    <a:pt x="576" y="535"/>
                    <a:pt x="581" y="536"/>
                    <a:pt x="586" y="536"/>
                  </a:cubicBezTo>
                  <a:cubicBezTo>
                    <a:pt x="600" y="536"/>
                    <a:pt x="615" y="529"/>
                    <a:pt x="621" y="517"/>
                  </a:cubicBezTo>
                  <a:cubicBezTo>
                    <a:pt x="645" y="500"/>
                    <a:pt x="637" y="459"/>
                    <a:pt x="621" y="443"/>
                  </a:cubicBezTo>
                  <a:lnTo>
                    <a:pt x="119" y="15"/>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11368350" y="2627475"/>
              <a:ext cx="15650" cy="13450"/>
            </a:xfrm>
            <a:custGeom>
              <a:avLst/>
              <a:gdLst/>
              <a:ahLst/>
              <a:cxnLst/>
              <a:rect l="l" t="t" r="r" b="b"/>
              <a:pathLst>
                <a:path w="626" h="538" extrusionOk="0">
                  <a:moveTo>
                    <a:pt x="63" y="1"/>
                  </a:moveTo>
                  <a:cubicBezTo>
                    <a:pt x="47" y="1"/>
                    <a:pt x="31" y="7"/>
                    <a:pt x="17" y="16"/>
                  </a:cubicBezTo>
                  <a:cubicBezTo>
                    <a:pt x="1" y="41"/>
                    <a:pt x="1" y="74"/>
                    <a:pt x="26" y="99"/>
                  </a:cubicBezTo>
                  <a:lnTo>
                    <a:pt x="527" y="526"/>
                  </a:lnTo>
                  <a:cubicBezTo>
                    <a:pt x="535" y="534"/>
                    <a:pt x="543" y="534"/>
                    <a:pt x="552" y="534"/>
                  </a:cubicBezTo>
                  <a:cubicBezTo>
                    <a:pt x="556" y="536"/>
                    <a:pt x="561" y="537"/>
                    <a:pt x="566" y="537"/>
                  </a:cubicBezTo>
                  <a:cubicBezTo>
                    <a:pt x="581" y="537"/>
                    <a:pt x="597" y="530"/>
                    <a:pt x="609" y="518"/>
                  </a:cubicBezTo>
                  <a:cubicBezTo>
                    <a:pt x="625" y="501"/>
                    <a:pt x="625" y="460"/>
                    <a:pt x="601" y="444"/>
                  </a:cubicBezTo>
                  <a:lnTo>
                    <a:pt x="100" y="16"/>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11350050" y="2629250"/>
              <a:ext cx="21825" cy="18450"/>
            </a:xfrm>
            <a:custGeom>
              <a:avLst/>
              <a:gdLst/>
              <a:ahLst/>
              <a:cxnLst/>
              <a:rect l="l" t="t" r="r" b="b"/>
              <a:pathLst>
                <a:path w="873" h="738" extrusionOk="0">
                  <a:moveTo>
                    <a:pt x="84" y="1"/>
                  </a:moveTo>
                  <a:cubicBezTo>
                    <a:pt x="38" y="1"/>
                    <a:pt x="0" y="63"/>
                    <a:pt x="51" y="102"/>
                  </a:cubicBezTo>
                  <a:lnTo>
                    <a:pt x="782" y="718"/>
                  </a:lnTo>
                  <a:cubicBezTo>
                    <a:pt x="790" y="726"/>
                    <a:pt x="790" y="734"/>
                    <a:pt x="799" y="734"/>
                  </a:cubicBezTo>
                  <a:cubicBezTo>
                    <a:pt x="805" y="737"/>
                    <a:pt x="811" y="738"/>
                    <a:pt x="817" y="738"/>
                  </a:cubicBezTo>
                  <a:cubicBezTo>
                    <a:pt x="832" y="738"/>
                    <a:pt x="844" y="730"/>
                    <a:pt x="856" y="718"/>
                  </a:cubicBezTo>
                  <a:cubicBezTo>
                    <a:pt x="873" y="693"/>
                    <a:pt x="873" y="660"/>
                    <a:pt x="856" y="644"/>
                  </a:cubicBezTo>
                  <a:lnTo>
                    <a:pt x="125" y="19"/>
                  </a:lnTo>
                  <a:cubicBezTo>
                    <a:pt x="112" y="6"/>
                    <a:pt x="97"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11332650" y="2631100"/>
              <a:ext cx="16325" cy="13500"/>
            </a:xfrm>
            <a:custGeom>
              <a:avLst/>
              <a:gdLst/>
              <a:ahLst/>
              <a:cxnLst/>
              <a:rect l="l" t="t" r="r" b="b"/>
              <a:pathLst>
                <a:path w="653" h="540" extrusionOk="0">
                  <a:moveTo>
                    <a:pt x="81" y="0"/>
                  </a:moveTo>
                  <a:cubicBezTo>
                    <a:pt x="36" y="0"/>
                    <a:pt x="0" y="62"/>
                    <a:pt x="40" y="102"/>
                  </a:cubicBezTo>
                  <a:lnTo>
                    <a:pt x="541" y="529"/>
                  </a:lnTo>
                  <a:cubicBezTo>
                    <a:pt x="550" y="529"/>
                    <a:pt x="558" y="537"/>
                    <a:pt x="566" y="537"/>
                  </a:cubicBezTo>
                  <a:cubicBezTo>
                    <a:pt x="572" y="539"/>
                    <a:pt x="577" y="539"/>
                    <a:pt x="582" y="539"/>
                  </a:cubicBezTo>
                  <a:cubicBezTo>
                    <a:pt x="629" y="539"/>
                    <a:pt x="652" y="476"/>
                    <a:pt x="615" y="447"/>
                  </a:cubicBezTo>
                  <a:lnTo>
                    <a:pt x="114" y="11"/>
                  </a:lnTo>
                  <a:cubicBezTo>
                    <a:pt x="103" y="3"/>
                    <a:pt x="92"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11307550" y="2669875"/>
              <a:ext cx="113025" cy="47925"/>
            </a:xfrm>
            <a:custGeom>
              <a:avLst/>
              <a:gdLst/>
              <a:ahLst/>
              <a:cxnLst/>
              <a:rect l="l" t="t" r="r" b="b"/>
              <a:pathLst>
                <a:path w="4521" h="1917" extrusionOk="0">
                  <a:moveTo>
                    <a:pt x="2448" y="1"/>
                  </a:moveTo>
                  <a:cubicBezTo>
                    <a:pt x="2364" y="1"/>
                    <a:pt x="2280" y="5"/>
                    <a:pt x="2195" y="13"/>
                  </a:cubicBezTo>
                  <a:cubicBezTo>
                    <a:pt x="962" y="145"/>
                    <a:pt x="0" y="663"/>
                    <a:pt x="58" y="1180"/>
                  </a:cubicBezTo>
                  <a:cubicBezTo>
                    <a:pt x="100" y="1619"/>
                    <a:pt x="857" y="1916"/>
                    <a:pt x="1838" y="1916"/>
                  </a:cubicBezTo>
                  <a:cubicBezTo>
                    <a:pt x="2013" y="1916"/>
                    <a:pt x="2196" y="1907"/>
                    <a:pt x="2384" y="1887"/>
                  </a:cubicBezTo>
                  <a:cubicBezTo>
                    <a:pt x="3625" y="1764"/>
                    <a:pt x="4520" y="720"/>
                    <a:pt x="4520" y="720"/>
                  </a:cubicBezTo>
                  <a:cubicBezTo>
                    <a:pt x="4520" y="720"/>
                    <a:pt x="3573" y="1"/>
                    <a:pt x="244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11294600" y="2688275"/>
              <a:ext cx="109950" cy="13800"/>
            </a:xfrm>
            <a:custGeom>
              <a:avLst/>
              <a:gdLst/>
              <a:ahLst/>
              <a:cxnLst/>
              <a:rect l="l" t="t" r="r" b="b"/>
              <a:pathLst>
                <a:path w="4398" h="552" extrusionOk="0">
                  <a:moveTo>
                    <a:pt x="4332" y="0"/>
                  </a:moveTo>
                  <a:lnTo>
                    <a:pt x="58" y="444"/>
                  </a:lnTo>
                  <a:cubicBezTo>
                    <a:pt x="1" y="452"/>
                    <a:pt x="1" y="526"/>
                    <a:pt x="42" y="543"/>
                  </a:cubicBezTo>
                  <a:lnTo>
                    <a:pt x="42" y="551"/>
                  </a:lnTo>
                  <a:lnTo>
                    <a:pt x="66" y="551"/>
                  </a:lnTo>
                  <a:lnTo>
                    <a:pt x="4340" y="107"/>
                  </a:lnTo>
                  <a:cubicBezTo>
                    <a:pt x="4373" y="107"/>
                    <a:pt x="4397" y="83"/>
                    <a:pt x="4389" y="50"/>
                  </a:cubicBezTo>
                  <a:cubicBezTo>
                    <a:pt x="4389" y="17"/>
                    <a:pt x="4364" y="0"/>
                    <a:pt x="43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11380900" y="2677450"/>
              <a:ext cx="13500" cy="15775"/>
            </a:xfrm>
            <a:custGeom>
              <a:avLst/>
              <a:gdLst/>
              <a:ahLst/>
              <a:cxnLst/>
              <a:rect l="l" t="t" r="r" b="b"/>
              <a:pathLst>
                <a:path w="540" h="631" extrusionOk="0">
                  <a:moveTo>
                    <a:pt x="464" y="0"/>
                  </a:moveTo>
                  <a:cubicBezTo>
                    <a:pt x="449" y="0"/>
                    <a:pt x="433" y="7"/>
                    <a:pt x="419" y="23"/>
                  </a:cubicBezTo>
                  <a:lnTo>
                    <a:pt x="17" y="540"/>
                  </a:lnTo>
                  <a:cubicBezTo>
                    <a:pt x="0" y="565"/>
                    <a:pt x="8" y="598"/>
                    <a:pt x="25" y="614"/>
                  </a:cubicBezTo>
                  <a:cubicBezTo>
                    <a:pt x="33" y="622"/>
                    <a:pt x="41" y="622"/>
                    <a:pt x="50" y="631"/>
                  </a:cubicBezTo>
                  <a:cubicBezTo>
                    <a:pt x="66" y="631"/>
                    <a:pt x="91" y="622"/>
                    <a:pt x="107" y="606"/>
                  </a:cubicBezTo>
                  <a:lnTo>
                    <a:pt x="510" y="88"/>
                  </a:lnTo>
                  <a:cubicBezTo>
                    <a:pt x="540" y="47"/>
                    <a:pt x="504" y="0"/>
                    <a:pt x="4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11363225" y="2679225"/>
              <a:ext cx="13175" cy="15850"/>
            </a:xfrm>
            <a:custGeom>
              <a:avLst/>
              <a:gdLst/>
              <a:ahLst/>
              <a:cxnLst/>
              <a:rect l="l" t="t" r="r" b="b"/>
              <a:pathLst>
                <a:path w="527" h="634" extrusionOk="0">
                  <a:moveTo>
                    <a:pt x="473" y="1"/>
                  </a:moveTo>
                  <a:cubicBezTo>
                    <a:pt x="455" y="1"/>
                    <a:pt x="436" y="10"/>
                    <a:pt x="420" y="26"/>
                  </a:cubicBezTo>
                  <a:lnTo>
                    <a:pt x="17" y="543"/>
                  </a:lnTo>
                  <a:cubicBezTo>
                    <a:pt x="0" y="568"/>
                    <a:pt x="9" y="601"/>
                    <a:pt x="25" y="617"/>
                  </a:cubicBezTo>
                  <a:cubicBezTo>
                    <a:pt x="33" y="625"/>
                    <a:pt x="42" y="625"/>
                    <a:pt x="50" y="634"/>
                  </a:cubicBezTo>
                  <a:cubicBezTo>
                    <a:pt x="66" y="634"/>
                    <a:pt x="91" y="625"/>
                    <a:pt x="107" y="609"/>
                  </a:cubicBezTo>
                  <a:lnTo>
                    <a:pt x="510" y="91"/>
                  </a:lnTo>
                  <a:cubicBezTo>
                    <a:pt x="526" y="67"/>
                    <a:pt x="526" y="34"/>
                    <a:pt x="502" y="9"/>
                  </a:cubicBezTo>
                  <a:cubicBezTo>
                    <a:pt x="493" y="3"/>
                    <a:pt x="483" y="1"/>
                    <a:pt x="4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11345550" y="2675100"/>
              <a:ext cx="18225" cy="21700"/>
            </a:xfrm>
            <a:custGeom>
              <a:avLst/>
              <a:gdLst/>
              <a:ahLst/>
              <a:cxnLst/>
              <a:rect l="l" t="t" r="r" b="b"/>
              <a:pathLst>
                <a:path w="729" h="868" extrusionOk="0">
                  <a:moveTo>
                    <a:pt x="645" y="1"/>
                  </a:moveTo>
                  <a:cubicBezTo>
                    <a:pt x="632" y="1"/>
                    <a:pt x="619" y="6"/>
                    <a:pt x="609" y="18"/>
                  </a:cubicBezTo>
                  <a:lnTo>
                    <a:pt x="17" y="782"/>
                  </a:lnTo>
                  <a:cubicBezTo>
                    <a:pt x="1" y="807"/>
                    <a:pt x="9" y="840"/>
                    <a:pt x="34" y="856"/>
                  </a:cubicBezTo>
                  <a:cubicBezTo>
                    <a:pt x="34" y="864"/>
                    <a:pt x="42" y="864"/>
                    <a:pt x="50" y="864"/>
                  </a:cubicBezTo>
                  <a:cubicBezTo>
                    <a:pt x="54" y="867"/>
                    <a:pt x="59" y="868"/>
                    <a:pt x="65" y="868"/>
                  </a:cubicBezTo>
                  <a:cubicBezTo>
                    <a:pt x="79" y="868"/>
                    <a:pt x="96" y="860"/>
                    <a:pt x="108" y="848"/>
                  </a:cubicBezTo>
                  <a:lnTo>
                    <a:pt x="691" y="92"/>
                  </a:lnTo>
                  <a:cubicBezTo>
                    <a:pt x="728" y="49"/>
                    <a:pt x="686" y="1"/>
                    <a:pt x="6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11327900" y="2682800"/>
              <a:ext cx="13650" cy="15850"/>
            </a:xfrm>
            <a:custGeom>
              <a:avLst/>
              <a:gdLst/>
              <a:ahLst/>
              <a:cxnLst/>
              <a:rect l="l" t="t" r="r" b="b"/>
              <a:pathLst>
                <a:path w="546" h="634" extrusionOk="0">
                  <a:moveTo>
                    <a:pt x="468" y="0"/>
                  </a:moveTo>
                  <a:cubicBezTo>
                    <a:pt x="453" y="0"/>
                    <a:pt x="439" y="7"/>
                    <a:pt x="427" y="22"/>
                  </a:cubicBezTo>
                  <a:lnTo>
                    <a:pt x="25" y="548"/>
                  </a:lnTo>
                  <a:cubicBezTo>
                    <a:pt x="0" y="573"/>
                    <a:pt x="8" y="606"/>
                    <a:pt x="33" y="622"/>
                  </a:cubicBezTo>
                  <a:lnTo>
                    <a:pt x="49" y="630"/>
                  </a:lnTo>
                  <a:cubicBezTo>
                    <a:pt x="54" y="633"/>
                    <a:pt x="59" y="634"/>
                    <a:pt x="64" y="634"/>
                  </a:cubicBezTo>
                  <a:cubicBezTo>
                    <a:pt x="78" y="634"/>
                    <a:pt x="95" y="626"/>
                    <a:pt x="107" y="614"/>
                  </a:cubicBezTo>
                  <a:lnTo>
                    <a:pt x="510" y="88"/>
                  </a:lnTo>
                  <a:cubicBezTo>
                    <a:pt x="545" y="46"/>
                    <a:pt x="507"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11381100" y="2690450"/>
              <a:ext cx="15425" cy="13550"/>
            </a:xfrm>
            <a:custGeom>
              <a:avLst/>
              <a:gdLst/>
              <a:ahLst/>
              <a:cxnLst/>
              <a:rect l="l" t="t" r="r" b="b"/>
              <a:pathLst>
                <a:path w="617" h="542" extrusionOk="0">
                  <a:moveTo>
                    <a:pt x="58" y="1"/>
                  </a:moveTo>
                  <a:cubicBezTo>
                    <a:pt x="42" y="1"/>
                    <a:pt x="26" y="7"/>
                    <a:pt x="17" y="20"/>
                  </a:cubicBezTo>
                  <a:cubicBezTo>
                    <a:pt x="0" y="45"/>
                    <a:pt x="0" y="78"/>
                    <a:pt x="25" y="94"/>
                  </a:cubicBezTo>
                  <a:lnTo>
                    <a:pt x="526" y="530"/>
                  </a:lnTo>
                  <a:cubicBezTo>
                    <a:pt x="526" y="530"/>
                    <a:pt x="535" y="530"/>
                    <a:pt x="543" y="538"/>
                  </a:cubicBezTo>
                  <a:cubicBezTo>
                    <a:pt x="547" y="540"/>
                    <a:pt x="552" y="541"/>
                    <a:pt x="557" y="541"/>
                  </a:cubicBezTo>
                  <a:cubicBezTo>
                    <a:pt x="572" y="541"/>
                    <a:pt x="588" y="534"/>
                    <a:pt x="600" y="522"/>
                  </a:cubicBezTo>
                  <a:cubicBezTo>
                    <a:pt x="617" y="497"/>
                    <a:pt x="617" y="464"/>
                    <a:pt x="600" y="448"/>
                  </a:cubicBezTo>
                  <a:lnTo>
                    <a:pt x="91" y="12"/>
                  </a:lnTo>
                  <a:cubicBezTo>
                    <a:pt x="83" y="5"/>
                    <a:pt x="71"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11363225" y="2692300"/>
              <a:ext cx="15650" cy="13450"/>
            </a:xfrm>
            <a:custGeom>
              <a:avLst/>
              <a:gdLst/>
              <a:ahLst/>
              <a:cxnLst/>
              <a:rect l="l" t="t" r="r" b="b"/>
              <a:pathLst>
                <a:path w="626" h="538" extrusionOk="0">
                  <a:moveTo>
                    <a:pt x="63" y="1"/>
                  </a:moveTo>
                  <a:cubicBezTo>
                    <a:pt x="48" y="1"/>
                    <a:pt x="34" y="7"/>
                    <a:pt x="25" y="20"/>
                  </a:cubicBezTo>
                  <a:cubicBezTo>
                    <a:pt x="0" y="45"/>
                    <a:pt x="0" y="78"/>
                    <a:pt x="25" y="94"/>
                  </a:cubicBezTo>
                  <a:lnTo>
                    <a:pt x="526" y="522"/>
                  </a:lnTo>
                  <a:cubicBezTo>
                    <a:pt x="535" y="530"/>
                    <a:pt x="543" y="530"/>
                    <a:pt x="551" y="538"/>
                  </a:cubicBezTo>
                  <a:cubicBezTo>
                    <a:pt x="568" y="538"/>
                    <a:pt x="592" y="538"/>
                    <a:pt x="609" y="522"/>
                  </a:cubicBezTo>
                  <a:cubicBezTo>
                    <a:pt x="625" y="497"/>
                    <a:pt x="625" y="464"/>
                    <a:pt x="600" y="439"/>
                  </a:cubicBezTo>
                  <a:lnTo>
                    <a:pt x="99" y="12"/>
                  </a:lnTo>
                  <a:cubicBezTo>
                    <a:pt x="88" y="5"/>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11345350" y="2694350"/>
              <a:ext cx="21600" cy="18075"/>
            </a:xfrm>
            <a:custGeom>
              <a:avLst/>
              <a:gdLst/>
              <a:ahLst/>
              <a:cxnLst/>
              <a:rect l="l" t="t" r="r" b="b"/>
              <a:pathLst>
                <a:path w="864" h="723" extrusionOk="0">
                  <a:moveTo>
                    <a:pt x="73" y="0"/>
                  </a:moveTo>
                  <a:cubicBezTo>
                    <a:pt x="30" y="0"/>
                    <a:pt x="1" y="55"/>
                    <a:pt x="33" y="94"/>
                  </a:cubicBezTo>
                  <a:lnTo>
                    <a:pt x="765" y="711"/>
                  </a:lnTo>
                  <a:cubicBezTo>
                    <a:pt x="765" y="719"/>
                    <a:pt x="773" y="719"/>
                    <a:pt x="789" y="719"/>
                  </a:cubicBezTo>
                  <a:cubicBezTo>
                    <a:pt x="794" y="721"/>
                    <a:pt x="799" y="722"/>
                    <a:pt x="804" y="722"/>
                  </a:cubicBezTo>
                  <a:cubicBezTo>
                    <a:pt x="818" y="722"/>
                    <a:pt x="833" y="715"/>
                    <a:pt x="839" y="703"/>
                  </a:cubicBezTo>
                  <a:cubicBezTo>
                    <a:pt x="863" y="678"/>
                    <a:pt x="855" y="645"/>
                    <a:pt x="839" y="629"/>
                  </a:cubicBezTo>
                  <a:lnTo>
                    <a:pt x="107" y="12"/>
                  </a:lnTo>
                  <a:cubicBezTo>
                    <a:pt x="96" y="4"/>
                    <a:pt x="84"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11327550" y="2695900"/>
              <a:ext cx="16325" cy="13575"/>
            </a:xfrm>
            <a:custGeom>
              <a:avLst/>
              <a:gdLst/>
              <a:ahLst/>
              <a:cxnLst/>
              <a:rect l="l" t="t" r="r" b="b"/>
              <a:pathLst>
                <a:path w="653" h="543" extrusionOk="0">
                  <a:moveTo>
                    <a:pt x="75" y="1"/>
                  </a:moveTo>
                  <a:cubicBezTo>
                    <a:pt x="32" y="1"/>
                    <a:pt x="0" y="60"/>
                    <a:pt x="39" y="98"/>
                  </a:cubicBezTo>
                  <a:lnTo>
                    <a:pt x="540" y="525"/>
                  </a:lnTo>
                  <a:cubicBezTo>
                    <a:pt x="548" y="534"/>
                    <a:pt x="556" y="534"/>
                    <a:pt x="565" y="542"/>
                  </a:cubicBezTo>
                  <a:cubicBezTo>
                    <a:pt x="568" y="542"/>
                    <a:pt x="571" y="543"/>
                    <a:pt x="574" y="543"/>
                  </a:cubicBezTo>
                  <a:cubicBezTo>
                    <a:pt x="626" y="543"/>
                    <a:pt x="653" y="482"/>
                    <a:pt x="614" y="443"/>
                  </a:cubicBezTo>
                  <a:lnTo>
                    <a:pt x="113" y="16"/>
                  </a:lnTo>
                  <a:cubicBezTo>
                    <a:pt x="100" y="5"/>
                    <a:pt x="87"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11160250" y="2442400"/>
              <a:ext cx="113025" cy="47600"/>
            </a:xfrm>
            <a:custGeom>
              <a:avLst/>
              <a:gdLst/>
              <a:ahLst/>
              <a:cxnLst/>
              <a:rect l="l" t="t" r="r" b="b"/>
              <a:pathLst>
                <a:path w="4521" h="1904" extrusionOk="0">
                  <a:moveTo>
                    <a:pt x="2127" y="0"/>
                  </a:moveTo>
                  <a:cubicBezTo>
                    <a:pt x="972" y="0"/>
                    <a:pt x="0" y="779"/>
                    <a:pt x="0" y="779"/>
                  </a:cubicBezTo>
                  <a:cubicBezTo>
                    <a:pt x="0" y="779"/>
                    <a:pt x="929" y="1798"/>
                    <a:pt x="2170" y="1889"/>
                  </a:cubicBezTo>
                  <a:cubicBezTo>
                    <a:pt x="2302" y="1899"/>
                    <a:pt x="2432" y="1903"/>
                    <a:pt x="2559" y="1903"/>
                  </a:cubicBezTo>
                  <a:cubicBezTo>
                    <a:pt x="3613" y="1903"/>
                    <a:pt x="4442" y="1579"/>
                    <a:pt x="4479" y="1116"/>
                  </a:cubicBezTo>
                  <a:cubicBezTo>
                    <a:pt x="4520" y="599"/>
                    <a:pt x="3542" y="97"/>
                    <a:pt x="2309" y="7"/>
                  </a:cubicBezTo>
                  <a:cubicBezTo>
                    <a:pt x="2248" y="3"/>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11176475" y="2461675"/>
              <a:ext cx="110150" cy="10900"/>
            </a:xfrm>
            <a:custGeom>
              <a:avLst/>
              <a:gdLst/>
              <a:ahLst/>
              <a:cxnLst/>
              <a:rect l="l" t="t" r="r" b="b"/>
              <a:pathLst>
                <a:path w="4406" h="436" extrusionOk="0">
                  <a:moveTo>
                    <a:pt x="58" y="0"/>
                  </a:moveTo>
                  <a:cubicBezTo>
                    <a:pt x="33" y="0"/>
                    <a:pt x="9" y="25"/>
                    <a:pt x="0" y="50"/>
                  </a:cubicBezTo>
                  <a:cubicBezTo>
                    <a:pt x="0" y="82"/>
                    <a:pt x="25" y="107"/>
                    <a:pt x="50" y="115"/>
                  </a:cubicBezTo>
                  <a:lnTo>
                    <a:pt x="4339" y="436"/>
                  </a:lnTo>
                  <a:lnTo>
                    <a:pt x="4364" y="436"/>
                  </a:lnTo>
                  <a:lnTo>
                    <a:pt x="4364" y="428"/>
                  </a:lnTo>
                  <a:cubicBezTo>
                    <a:pt x="4405" y="403"/>
                    <a:pt x="4397" y="337"/>
                    <a:pt x="4348" y="321"/>
                  </a:cubicBezTo>
                  <a:lnTo>
                    <a:pt x="58"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11186550" y="2450500"/>
              <a:ext cx="13575" cy="15600"/>
            </a:xfrm>
            <a:custGeom>
              <a:avLst/>
              <a:gdLst/>
              <a:ahLst/>
              <a:cxnLst/>
              <a:rect l="l" t="t" r="r" b="b"/>
              <a:pathLst>
                <a:path w="543" h="624" extrusionOk="0">
                  <a:moveTo>
                    <a:pt x="62" y="0"/>
                  </a:moveTo>
                  <a:cubicBezTo>
                    <a:pt x="49" y="0"/>
                    <a:pt x="36" y="4"/>
                    <a:pt x="25" y="12"/>
                  </a:cubicBezTo>
                  <a:cubicBezTo>
                    <a:pt x="8" y="36"/>
                    <a:pt x="0" y="69"/>
                    <a:pt x="17" y="94"/>
                  </a:cubicBezTo>
                  <a:lnTo>
                    <a:pt x="436" y="603"/>
                  </a:lnTo>
                  <a:cubicBezTo>
                    <a:pt x="448" y="615"/>
                    <a:pt x="464" y="623"/>
                    <a:pt x="482" y="623"/>
                  </a:cubicBezTo>
                  <a:cubicBezTo>
                    <a:pt x="488" y="623"/>
                    <a:pt x="495" y="622"/>
                    <a:pt x="501" y="620"/>
                  </a:cubicBezTo>
                  <a:cubicBezTo>
                    <a:pt x="501" y="620"/>
                    <a:pt x="510" y="612"/>
                    <a:pt x="518" y="612"/>
                  </a:cubicBezTo>
                  <a:cubicBezTo>
                    <a:pt x="534" y="595"/>
                    <a:pt x="543" y="554"/>
                    <a:pt x="526" y="538"/>
                  </a:cubicBezTo>
                  <a:lnTo>
                    <a:pt x="107" y="20"/>
                  </a:lnTo>
                  <a:cubicBezTo>
                    <a:pt x="93"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11204200" y="2451850"/>
              <a:ext cx="13600" cy="15675"/>
            </a:xfrm>
            <a:custGeom>
              <a:avLst/>
              <a:gdLst/>
              <a:ahLst/>
              <a:cxnLst/>
              <a:rect l="l" t="t" r="r" b="b"/>
              <a:pathLst>
                <a:path w="544" h="627" extrusionOk="0">
                  <a:moveTo>
                    <a:pt x="60" y="0"/>
                  </a:moveTo>
                  <a:cubicBezTo>
                    <a:pt x="48" y="0"/>
                    <a:pt x="36" y="5"/>
                    <a:pt x="26" y="15"/>
                  </a:cubicBezTo>
                  <a:cubicBezTo>
                    <a:pt x="9" y="32"/>
                    <a:pt x="1" y="65"/>
                    <a:pt x="17" y="89"/>
                  </a:cubicBezTo>
                  <a:lnTo>
                    <a:pt x="436" y="607"/>
                  </a:lnTo>
                  <a:cubicBezTo>
                    <a:pt x="448" y="619"/>
                    <a:pt x="465" y="627"/>
                    <a:pt x="483" y="627"/>
                  </a:cubicBezTo>
                  <a:cubicBezTo>
                    <a:pt x="489" y="627"/>
                    <a:pt x="496" y="626"/>
                    <a:pt x="502" y="623"/>
                  </a:cubicBezTo>
                  <a:cubicBezTo>
                    <a:pt x="502" y="615"/>
                    <a:pt x="510" y="615"/>
                    <a:pt x="519" y="615"/>
                  </a:cubicBezTo>
                  <a:cubicBezTo>
                    <a:pt x="535" y="590"/>
                    <a:pt x="543" y="558"/>
                    <a:pt x="527" y="533"/>
                  </a:cubicBezTo>
                  <a:lnTo>
                    <a:pt x="108" y="23"/>
                  </a:lnTo>
                  <a:cubicBezTo>
                    <a:pt x="93" y="9"/>
                    <a:pt x="76"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11217150" y="2447425"/>
              <a:ext cx="18300" cy="21325"/>
            </a:xfrm>
            <a:custGeom>
              <a:avLst/>
              <a:gdLst/>
              <a:ahLst/>
              <a:cxnLst/>
              <a:rect l="l" t="t" r="r" b="b"/>
              <a:pathLst>
                <a:path w="732" h="853" extrusionOk="0">
                  <a:moveTo>
                    <a:pt x="63" y="0"/>
                  </a:moveTo>
                  <a:cubicBezTo>
                    <a:pt x="52" y="0"/>
                    <a:pt x="41" y="4"/>
                    <a:pt x="33" y="11"/>
                  </a:cubicBezTo>
                  <a:cubicBezTo>
                    <a:pt x="9" y="36"/>
                    <a:pt x="1" y="69"/>
                    <a:pt x="25" y="94"/>
                  </a:cubicBezTo>
                  <a:lnTo>
                    <a:pt x="625" y="833"/>
                  </a:lnTo>
                  <a:cubicBezTo>
                    <a:pt x="637" y="845"/>
                    <a:pt x="654" y="853"/>
                    <a:pt x="671" y="853"/>
                  </a:cubicBezTo>
                  <a:cubicBezTo>
                    <a:pt x="678" y="853"/>
                    <a:pt x="684" y="852"/>
                    <a:pt x="691" y="850"/>
                  </a:cubicBezTo>
                  <a:cubicBezTo>
                    <a:pt x="691" y="850"/>
                    <a:pt x="699" y="841"/>
                    <a:pt x="707" y="841"/>
                  </a:cubicBezTo>
                  <a:cubicBezTo>
                    <a:pt x="732" y="825"/>
                    <a:pt x="732" y="784"/>
                    <a:pt x="716" y="767"/>
                  </a:cubicBezTo>
                  <a:lnTo>
                    <a:pt x="107" y="20"/>
                  </a:lnTo>
                  <a:cubicBezTo>
                    <a:pt x="94" y="6"/>
                    <a:pt x="78"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11239550" y="2454500"/>
              <a:ext cx="13575" cy="15625"/>
            </a:xfrm>
            <a:custGeom>
              <a:avLst/>
              <a:gdLst/>
              <a:ahLst/>
              <a:cxnLst/>
              <a:rect l="l" t="t" r="r" b="b"/>
              <a:pathLst>
                <a:path w="543" h="625" extrusionOk="0">
                  <a:moveTo>
                    <a:pt x="63" y="1"/>
                  </a:moveTo>
                  <a:cubicBezTo>
                    <a:pt x="51" y="1"/>
                    <a:pt x="41" y="5"/>
                    <a:pt x="33" y="16"/>
                  </a:cubicBezTo>
                  <a:cubicBezTo>
                    <a:pt x="9" y="33"/>
                    <a:pt x="0" y="65"/>
                    <a:pt x="25" y="90"/>
                  </a:cubicBezTo>
                  <a:lnTo>
                    <a:pt x="444" y="600"/>
                  </a:lnTo>
                  <a:cubicBezTo>
                    <a:pt x="452" y="624"/>
                    <a:pt x="477" y="624"/>
                    <a:pt x="502" y="624"/>
                  </a:cubicBezTo>
                  <a:cubicBezTo>
                    <a:pt x="510" y="616"/>
                    <a:pt x="510" y="616"/>
                    <a:pt x="518" y="608"/>
                  </a:cubicBezTo>
                  <a:cubicBezTo>
                    <a:pt x="543" y="591"/>
                    <a:pt x="543" y="558"/>
                    <a:pt x="526" y="534"/>
                  </a:cubicBezTo>
                  <a:lnTo>
                    <a:pt x="107" y="16"/>
                  </a:lnTo>
                  <a:cubicBezTo>
                    <a:pt x="94" y="7"/>
                    <a:pt x="78"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11184400" y="2463250"/>
              <a:ext cx="15725" cy="13925"/>
            </a:xfrm>
            <a:custGeom>
              <a:avLst/>
              <a:gdLst/>
              <a:ahLst/>
              <a:cxnLst/>
              <a:rect l="l" t="t" r="r" b="b"/>
              <a:pathLst>
                <a:path w="629" h="557" extrusionOk="0">
                  <a:moveTo>
                    <a:pt x="567" y="1"/>
                  </a:moveTo>
                  <a:cubicBezTo>
                    <a:pt x="553" y="1"/>
                    <a:pt x="538" y="7"/>
                    <a:pt x="530" y="19"/>
                  </a:cubicBezTo>
                  <a:lnTo>
                    <a:pt x="37" y="463"/>
                  </a:lnTo>
                  <a:cubicBezTo>
                    <a:pt x="0" y="500"/>
                    <a:pt x="29" y="556"/>
                    <a:pt x="76" y="556"/>
                  </a:cubicBezTo>
                  <a:cubicBezTo>
                    <a:pt x="82" y="556"/>
                    <a:pt x="88" y="555"/>
                    <a:pt x="94" y="554"/>
                  </a:cubicBezTo>
                  <a:cubicBezTo>
                    <a:pt x="103" y="554"/>
                    <a:pt x="111" y="545"/>
                    <a:pt x="119" y="537"/>
                  </a:cubicBezTo>
                  <a:lnTo>
                    <a:pt x="604" y="93"/>
                  </a:lnTo>
                  <a:cubicBezTo>
                    <a:pt x="629" y="77"/>
                    <a:pt x="629" y="44"/>
                    <a:pt x="604" y="19"/>
                  </a:cubicBezTo>
                  <a:cubicBezTo>
                    <a:pt x="596" y="7"/>
                    <a:pt x="581" y="1"/>
                    <a:pt x="5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11202350" y="2464700"/>
              <a:ext cx="15250" cy="13850"/>
            </a:xfrm>
            <a:custGeom>
              <a:avLst/>
              <a:gdLst/>
              <a:ahLst/>
              <a:cxnLst/>
              <a:rect l="l" t="t" r="r" b="b"/>
              <a:pathLst>
                <a:path w="610" h="554" extrusionOk="0">
                  <a:moveTo>
                    <a:pt x="552" y="0"/>
                  </a:moveTo>
                  <a:cubicBezTo>
                    <a:pt x="537" y="0"/>
                    <a:pt x="523" y="7"/>
                    <a:pt x="510" y="19"/>
                  </a:cubicBezTo>
                  <a:lnTo>
                    <a:pt x="26" y="455"/>
                  </a:lnTo>
                  <a:cubicBezTo>
                    <a:pt x="1" y="479"/>
                    <a:pt x="1" y="512"/>
                    <a:pt x="26" y="537"/>
                  </a:cubicBezTo>
                  <a:cubicBezTo>
                    <a:pt x="42" y="553"/>
                    <a:pt x="58" y="553"/>
                    <a:pt x="83" y="553"/>
                  </a:cubicBezTo>
                  <a:cubicBezTo>
                    <a:pt x="91" y="545"/>
                    <a:pt x="100" y="545"/>
                    <a:pt x="100" y="537"/>
                  </a:cubicBezTo>
                  <a:lnTo>
                    <a:pt x="593" y="93"/>
                  </a:lnTo>
                  <a:cubicBezTo>
                    <a:pt x="609" y="68"/>
                    <a:pt x="609" y="35"/>
                    <a:pt x="593" y="19"/>
                  </a:cubicBezTo>
                  <a:cubicBezTo>
                    <a:pt x="580" y="7"/>
                    <a:pt x="566" y="0"/>
                    <a:pt x="5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11214700" y="2465925"/>
              <a:ext cx="21250" cy="18975"/>
            </a:xfrm>
            <a:custGeom>
              <a:avLst/>
              <a:gdLst/>
              <a:ahLst/>
              <a:cxnLst/>
              <a:rect l="l" t="t" r="r" b="b"/>
              <a:pathLst>
                <a:path w="850" h="759" extrusionOk="0">
                  <a:moveTo>
                    <a:pt x="768" y="1"/>
                  </a:moveTo>
                  <a:cubicBezTo>
                    <a:pt x="756" y="1"/>
                    <a:pt x="743" y="6"/>
                    <a:pt x="731" y="19"/>
                  </a:cubicBezTo>
                  <a:lnTo>
                    <a:pt x="16" y="660"/>
                  </a:lnTo>
                  <a:cubicBezTo>
                    <a:pt x="0" y="685"/>
                    <a:pt x="0" y="718"/>
                    <a:pt x="16" y="742"/>
                  </a:cubicBezTo>
                  <a:cubicBezTo>
                    <a:pt x="33" y="759"/>
                    <a:pt x="58" y="759"/>
                    <a:pt x="74" y="759"/>
                  </a:cubicBezTo>
                  <a:cubicBezTo>
                    <a:pt x="82" y="751"/>
                    <a:pt x="82" y="751"/>
                    <a:pt x="90" y="742"/>
                  </a:cubicBezTo>
                  <a:lnTo>
                    <a:pt x="805" y="101"/>
                  </a:lnTo>
                  <a:cubicBezTo>
                    <a:pt x="850" y="63"/>
                    <a:pt x="811" y="1"/>
                    <a:pt x="7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11237900" y="2467175"/>
              <a:ext cx="15725" cy="14025"/>
            </a:xfrm>
            <a:custGeom>
              <a:avLst/>
              <a:gdLst/>
              <a:ahLst/>
              <a:cxnLst/>
              <a:rect l="l" t="t" r="r" b="b"/>
              <a:pathLst>
                <a:path w="629" h="561" extrusionOk="0">
                  <a:moveTo>
                    <a:pt x="547" y="0"/>
                  </a:moveTo>
                  <a:cubicBezTo>
                    <a:pt x="534" y="0"/>
                    <a:pt x="521" y="5"/>
                    <a:pt x="510" y="19"/>
                  </a:cubicBezTo>
                  <a:lnTo>
                    <a:pt x="17" y="462"/>
                  </a:lnTo>
                  <a:cubicBezTo>
                    <a:pt x="1" y="487"/>
                    <a:pt x="1" y="520"/>
                    <a:pt x="17" y="545"/>
                  </a:cubicBezTo>
                  <a:cubicBezTo>
                    <a:pt x="33" y="561"/>
                    <a:pt x="58" y="561"/>
                    <a:pt x="75" y="561"/>
                  </a:cubicBezTo>
                  <a:cubicBezTo>
                    <a:pt x="83" y="553"/>
                    <a:pt x="83" y="553"/>
                    <a:pt x="91" y="545"/>
                  </a:cubicBezTo>
                  <a:lnTo>
                    <a:pt x="584" y="101"/>
                  </a:lnTo>
                  <a:cubicBezTo>
                    <a:pt x="629" y="63"/>
                    <a:pt x="590" y="0"/>
                    <a:pt x="5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11168675" y="2502250"/>
              <a:ext cx="112600" cy="47200"/>
            </a:xfrm>
            <a:custGeom>
              <a:avLst/>
              <a:gdLst/>
              <a:ahLst/>
              <a:cxnLst/>
              <a:rect l="l" t="t" r="r" b="b"/>
              <a:pathLst>
                <a:path w="4504" h="1888" extrusionOk="0">
                  <a:moveTo>
                    <a:pt x="2423" y="0"/>
                  </a:moveTo>
                  <a:cubicBezTo>
                    <a:pt x="2353" y="0"/>
                    <a:pt x="2282" y="2"/>
                    <a:pt x="2211" y="4"/>
                  </a:cubicBezTo>
                  <a:cubicBezTo>
                    <a:pt x="970" y="45"/>
                    <a:pt x="0" y="1023"/>
                    <a:pt x="0" y="1023"/>
                  </a:cubicBezTo>
                  <a:cubicBezTo>
                    <a:pt x="0" y="1023"/>
                    <a:pt x="990" y="1888"/>
                    <a:pt x="2194" y="1888"/>
                  </a:cubicBezTo>
                  <a:cubicBezTo>
                    <a:pt x="2221" y="1888"/>
                    <a:pt x="2249" y="1887"/>
                    <a:pt x="2277" y="1886"/>
                  </a:cubicBezTo>
                  <a:cubicBezTo>
                    <a:pt x="3517" y="1837"/>
                    <a:pt x="4504" y="1385"/>
                    <a:pt x="4487" y="867"/>
                  </a:cubicBezTo>
                  <a:cubicBezTo>
                    <a:pt x="4472" y="372"/>
                    <a:pt x="3566" y="0"/>
                    <a:pt x="242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11184475" y="2521875"/>
              <a:ext cx="110775" cy="6600"/>
            </a:xfrm>
            <a:custGeom>
              <a:avLst/>
              <a:gdLst/>
              <a:ahLst/>
              <a:cxnLst/>
              <a:rect l="l" t="t" r="r" b="b"/>
              <a:pathLst>
                <a:path w="4431" h="264" extrusionOk="0">
                  <a:moveTo>
                    <a:pt x="4373" y="0"/>
                  </a:moveTo>
                  <a:lnTo>
                    <a:pt x="75" y="156"/>
                  </a:lnTo>
                  <a:cubicBezTo>
                    <a:pt x="1" y="156"/>
                    <a:pt x="1" y="263"/>
                    <a:pt x="75" y="263"/>
                  </a:cubicBezTo>
                  <a:lnTo>
                    <a:pt x="4373" y="107"/>
                  </a:lnTo>
                  <a:lnTo>
                    <a:pt x="4389" y="107"/>
                  </a:lnTo>
                  <a:cubicBezTo>
                    <a:pt x="4414" y="99"/>
                    <a:pt x="4430" y="74"/>
                    <a:pt x="4430" y="49"/>
                  </a:cubicBezTo>
                  <a:cubicBezTo>
                    <a:pt x="4430" y="25"/>
                    <a:pt x="4406" y="0"/>
                    <a:pt x="43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11193100" y="2513275"/>
              <a:ext cx="15450" cy="14500"/>
            </a:xfrm>
            <a:custGeom>
              <a:avLst/>
              <a:gdLst/>
              <a:ahLst/>
              <a:cxnLst/>
              <a:rect l="l" t="t" r="r" b="b"/>
              <a:pathLst>
                <a:path w="618" h="580" extrusionOk="0">
                  <a:moveTo>
                    <a:pt x="83" y="1"/>
                  </a:moveTo>
                  <a:cubicBezTo>
                    <a:pt x="40" y="1"/>
                    <a:pt x="1" y="62"/>
                    <a:pt x="50" y="106"/>
                  </a:cubicBezTo>
                  <a:lnTo>
                    <a:pt x="519" y="566"/>
                  </a:lnTo>
                  <a:cubicBezTo>
                    <a:pt x="528" y="576"/>
                    <a:pt x="541" y="580"/>
                    <a:pt x="553" y="580"/>
                  </a:cubicBezTo>
                  <a:cubicBezTo>
                    <a:pt x="561" y="580"/>
                    <a:pt x="570" y="578"/>
                    <a:pt x="576" y="574"/>
                  </a:cubicBezTo>
                  <a:cubicBezTo>
                    <a:pt x="585" y="574"/>
                    <a:pt x="593" y="566"/>
                    <a:pt x="593" y="566"/>
                  </a:cubicBezTo>
                  <a:cubicBezTo>
                    <a:pt x="617" y="541"/>
                    <a:pt x="617" y="508"/>
                    <a:pt x="593" y="484"/>
                  </a:cubicBezTo>
                  <a:lnTo>
                    <a:pt x="124" y="24"/>
                  </a:lnTo>
                  <a:cubicBezTo>
                    <a:pt x="112"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11211400" y="2512925"/>
              <a:ext cx="14825" cy="14225"/>
            </a:xfrm>
            <a:custGeom>
              <a:avLst/>
              <a:gdLst/>
              <a:ahLst/>
              <a:cxnLst/>
              <a:rect l="l" t="t" r="r" b="b"/>
              <a:pathLst>
                <a:path w="593" h="569" extrusionOk="0">
                  <a:moveTo>
                    <a:pt x="62" y="1"/>
                  </a:moveTo>
                  <a:cubicBezTo>
                    <a:pt x="48" y="1"/>
                    <a:pt x="33" y="5"/>
                    <a:pt x="25" y="13"/>
                  </a:cubicBezTo>
                  <a:cubicBezTo>
                    <a:pt x="1" y="38"/>
                    <a:pt x="1" y="70"/>
                    <a:pt x="25" y="95"/>
                  </a:cubicBezTo>
                  <a:lnTo>
                    <a:pt x="494" y="555"/>
                  </a:lnTo>
                  <a:cubicBezTo>
                    <a:pt x="503" y="565"/>
                    <a:pt x="516" y="569"/>
                    <a:pt x="529" y="569"/>
                  </a:cubicBezTo>
                  <a:cubicBezTo>
                    <a:pt x="539" y="569"/>
                    <a:pt x="549" y="567"/>
                    <a:pt x="559" y="564"/>
                  </a:cubicBezTo>
                  <a:cubicBezTo>
                    <a:pt x="559" y="564"/>
                    <a:pt x="568" y="564"/>
                    <a:pt x="576" y="555"/>
                  </a:cubicBezTo>
                  <a:cubicBezTo>
                    <a:pt x="592" y="531"/>
                    <a:pt x="592" y="498"/>
                    <a:pt x="576" y="481"/>
                  </a:cubicBezTo>
                  <a:lnTo>
                    <a:pt x="99" y="13"/>
                  </a:lnTo>
                  <a:cubicBezTo>
                    <a:pt x="91" y="5"/>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11223400" y="2507000"/>
              <a:ext cx="20475" cy="19550"/>
            </a:xfrm>
            <a:custGeom>
              <a:avLst/>
              <a:gdLst/>
              <a:ahLst/>
              <a:cxnLst/>
              <a:rect l="l" t="t" r="r" b="b"/>
              <a:pathLst>
                <a:path w="819" h="782" extrusionOk="0">
                  <a:moveTo>
                    <a:pt x="74" y="0"/>
                  </a:moveTo>
                  <a:cubicBezTo>
                    <a:pt x="34" y="0"/>
                    <a:pt x="1" y="56"/>
                    <a:pt x="38" y="94"/>
                  </a:cubicBezTo>
                  <a:lnTo>
                    <a:pt x="729" y="768"/>
                  </a:lnTo>
                  <a:cubicBezTo>
                    <a:pt x="733" y="777"/>
                    <a:pt x="744" y="781"/>
                    <a:pt x="757" y="781"/>
                  </a:cubicBezTo>
                  <a:cubicBezTo>
                    <a:pt x="766" y="781"/>
                    <a:pt x="776" y="779"/>
                    <a:pt x="786" y="776"/>
                  </a:cubicBezTo>
                  <a:cubicBezTo>
                    <a:pt x="794" y="776"/>
                    <a:pt x="794" y="768"/>
                    <a:pt x="802" y="768"/>
                  </a:cubicBezTo>
                  <a:cubicBezTo>
                    <a:pt x="819" y="743"/>
                    <a:pt x="819" y="710"/>
                    <a:pt x="802" y="685"/>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11246950" y="2511700"/>
              <a:ext cx="14800" cy="14225"/>
            </a:xfrm>
            <a:custGeom>
              <a:avLst/>
              <a:gdLst/>
              <a:ahLst/>
              <a:cxnLst/>
              <a:rect l="l" t="t" r="r" b="b"/>
              <a:pathLst>
                <a:path w="592" h="569" extrusionOk="0">
                  <a:moveTo>
                    <a:pt x="58" y="0"/>
                  </a:moveTo>
                  <a:cubicBezTo>
                    <a:pt x="43" y="0"/>
                    <a:pt x="29" y="4"/>
                    <a:pt x="17" y="13"/>
                  </a:cubicBezTo>
                  <a:cubicBezTo>
                    <a:pt x="0" y="37"/>
                    <a:pt x="0" y="70"/>
                    <a:pt x="17"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11194550" y="2525100"/>
              <a:ext cx="14000" cy="15150"/>
            </a:xfrm>
            <a:custGeom>
              <a:avLst/>
              <a:gdLst/>
              <a:ahLst/>
              <a:cxnLst/>
              <a:rect l="l" t="t" r="r" b="b"/>
              <a:pathLst>
                <a:path w="560" h="606" extrusionOk="0">
                  <a:moveTo>
                    <a:pt x="495" y="1"/>
                  </a:moveTo>
                  <a:cubicBezTo>
                    <a:pt x="481" y="1"/>
                    <a:pt x="469" y="7"/>
                    <a:pt x="461" y="19"/>
                  </a:cubicBezTo>
                  <a:lnTo>
                    <a:pt x="17" y="512"/>
                  </a:lnTo>
                  <a:cubicBezTo>
                    <a:pt x="1" y="537"/>
                    <a:pt x="1" y="570"/>
                    <a:pt x="25" y="586"/>
                  </a:cubicBezTo>
                  <a:cubicBezTo>
                    <a:pt x="37" y="598"/>
                    <a:pt x="54" y="606"/>
                    <a:pt x="68" y="606"/>
                  </a:cubicBezTo>
                  <a:cubicBezTo>
                    <a:pt x="73" y="606"/>
                    <a:pt x="78" y="605"/>
                    <a:pt x="83" y="602"/>
                  </a:cubicBezTo>
                  <a:cubicBezTo>
                    <a:pt x="91" y="594"/>
                    <a:pt x="91" y="594"/>
                    <a:pt x="99" y="586"/>
                  </a:cubicBezTo>
                  <a:lnTo>
                    <a:pt x="535" y="93"/>
                  </a:lnTo>
                  <a:cubicBezTo>
                    <a:pt x="559" y="77"/>
                    <a:pt x="559" y="35"/>
                    <a:pt x="535" y="19"/>
                  </a:cubicBezTo>
                  <a:cubicBezTo>
                    <a:pt x="522" y="7"/>
                    <a:pt x="508"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11212425" y="2524475"/>
              <a:ext cx="14000" cy="15100"/>
            </a:xfrm>
            <a:custGeom>
              <a:avLst/>
              <a:gdLst/>
              <a:ahLst/>
              <a:cxnLst/>
              <a:rect l="l" t="t" r="r" b="b"/>
              <a:pathLst>
                <a:path w="560" h="604" extrusionOk="0">
                  <a:moveTo>
                    <a:pt x="498" y="1"/>
                  </a:moveTo>
                  <a:cubicBezTo>
                    <a:pt x="483" y="1"/>
                    <a:pt x="469" y="7"/>
                    <a:pt x="461" y="19"/>
                  </a:cubicBezTo>
                  <a:lnTo>
                    <a:pt x="17" y="512"/>
                  </a:lnTo>
                  <a:cubicBezTo>
                    <a:pt x="1" y="537"/>
                    <a:pt x="1" y="570"/>
                    <a:pt x="17" y="586"/>
                  </a:cubicBezTo>
                  <a:cubicBezTo>
                    <a:pt x="27" y="597"/>
                    <a:pt x="40" y="604"/>
                    <a:pt x="55" y="604"/>
                  </a:cubicBezTo>
                  <a:cubicBezTo>
                    <a:pt x="64" y="604"/>
                    <a:pt x="73" y="601"/>
                    <a:pt x="83" y="595"/>
                  </a:cubicBezTo>
                  <a:cubicBezTo>
                    <a:pt x="83" y="595"/>
                    <a:pt x="91" y="595"/>
                    <a:pt x="99" y="586"/>
                  </a:cubicBezTo>
                  <a:lnTo>
                    <a:pt x="535" y="93"/>
                  </a:lnTo>
                  <a:cubicBezTo>
                    <a:pt x="559" y="77"/>
                    <a:pt x="559" y="36"/>
                    <a:pt x="535" y="19"/>
                  </a:cubicBezTo>
                  <a:cubicBezTo>
                    <a:pt x="527" y="7"/>
                    <a:pt x="512" y="1"/>
                    <a:pt x="4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11225175" y="2523800"/>
              <a:ext cx="19425" cy="20775"/>
            </a:xfrm>
            <a:custGeom>
              <a:avLst/>
              <a:gdLst/>
              <a:ahLst/>
              <a:cxnLst/>
              <a:rect l="l" t="t" r="r" b="b"/>
              <a:pathLst>
                <a:path w="777" h="831" extrusionOk="0">
                  <a:moveTo>
                    <a:pt x="700" y="1"/>
                  </a:moveTo>
                  <a:cubicBezTo>
                    <a:pt x="685" y="1"/>
                    <a:pt x="670" y="7"/>
                    <a:pt x="658" y="22"/>
                  </a:cubicBezTo>
                  <a:lnTo>
                    <a:pt x="25" y="737"/>
                  </a:lnTo>
                  <a:cubicBezTo>
                    <a:pt x="0" y="761"/>
                    <a:pt x="0" y="794"/>
                    <a:pt x="25" y="819"/>
                  </a:cubicBezTo>
                  <a:cubicBezTo>
                    <a:pt x="36" y="825"/>
                    <a:pt x="52" y="830"/>
                    <a:pt x="66" y="830"/>
                  </a:cubicBezTo>
                  <a:cubicBezTo>
                    <a:pt x="72" y="830"/>
                    <a:pt x="77" y="829"/>
                    <a:pt x="82" y="827"/>
                  </a:cubicBezTo>
                  <a:cubicBezTo>
                    <a:pt x="91" y="819"/>
                    <a:pt x="99" y="819"/>
                    <a:pt x="107" y="811"/>
                  </a:cubicBezTo>
                  <a:lnTo>
                    <a:pt x="740" y="87"/>
                  </a:lnTo>
                  <a:cubicBezTo>
                    <a:pt x="776" y="51"/>
                    <a:pt x="741" y="1"/>
                    <a:pt x="7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11247300" y="2523275"/>
              <a:ext cx="14625" cy="14975"/>
            </a:xfrm>
            <a:custGeom>
              <a:avLst/>
              <a:gdLst/>
              <a:ahLst/>
              <a:cxnLst/>
              <a:rect l="l" t="t" r="r" b="b"/>
              <a:pathLst>
                <a:path w="585" h="599" extrusionOk="0">
                  <a:moveTo>
                    <a:pt x="514" y="1"/>
                  </a:moveTo>
                  <a:cubicBezTo>
                    <a:pt x="502" y="1"/>
                    <a:pt x="490" y="6"/>
                    <a:pt x="479" y="18"/>
                  </a:cubicBezTo>
                  <a:lnTo>
                    <a:pt x="36" y="511"/>
                  </a:lnTo>
                  <a:cubicBezTo>
                    <a:pt x="1" y="546"/>
                    <a:pt x="31" y="599"/>
                    <a:pt x="76" y="599"/>
                  </a:cubicBezTo>
                  <a:cubicBezTo>
                    <a:pt x="84" y="599"/>
                    <a:pt x="93" y="597"/>
                    <a:pt x="101" y="593"/>
                  </a:cubicBezTo>
                  <a:cubicBezTo>
                    <a:pt x="109" y="593"/>
                    <a:pt x="118" y="593"/>
                    <a:pt x="126" y="585"/>
                  </a:cubicBezTo>
                  <a:lnTo>
                    <a:pt x="553" y="84"/>
                  </a:lnTo>
                  <a:cubicBezTo>
                    <a:pt x="584" y="47"/>
                    <a:pt x="550" y="1"/>
                    <a:pt x="5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11174225" y="2558750"/>
              <a:ext cx="112800" cy="47200"/>
            </a:xfrm>
            <a:custGeom>
              <a:avLst/>
              <a:gdLst/>
              <a:ahLst/>
              <a:cxnLst/>
              <a:rect l="l" t="t" r="r" b="b"/>
              <a:pathLst>
                <a:path w="4512" h="1888" extrusionOk="0">
                  <a:moveTo>
                    <a:pt x="2430" y="0"/>
                  </a:moveTo>
                  <a:cubicBezTo>
                    <a:pt x="2361" y="0"/>
                    <a:pt x="2290" y="1"/>
                    <a:pt x="2219" y="4"/>
                  </a:cubicBezTo>
                  <a:cubicBezTo>
                    <a:pt x="978" y="45"/>
                    <a:pt x="0" y="1023"/>
                    <a:pt x="0" y="1023"/>
                  </a:cubicBezTo>
                  <a:cubicBezTo>
                    <a:pt x="0" y="1023"/>
                    <a:pt x="998" y="1888"/>
                    <a:pt x="2202" y="1888"/>
                  </a:cubicBezTo>
                  <a:cubicBezTo>
                    <a:pt x="2230" y="1888"/>
                    <a:pt x="2257" y="1887"/>
                    <a:pt x="2285" y="1886"/>
                  </a:cubicBezTo>
                  <a:cubicBezTo>
                    <a:pt x="3526" y="1837"/>
                    <a:pt x="4512" y="1385"/>
                    <a:pt x="4495" y="867"/>
                  </a:cubicBezTo>
                  <a:cubicBezTo>
                    <a:pt x="4480" y="372"/>
                    <a:pt x="3567" y="0"/>
                    <a:pt x="2430"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11190650" y="2578350"/>
              <a:ext cx="110150" cy="6600"/>
            </a:xfrm>
            <a:custGeom>
              <a:avLst/>
              <a:gdLst/>
              <a:ahLst/>
              <a:cxnLst/>
              <a:rect l="l" t="t" r="r" b="b"/>
              <a:pathLst>
                <a:path w="4406" h="264" extrusionOk="0">
                  <a:moveTo>
                    <a:pt x="4348" y="1"/>
                  </a:moveTo>
                  <a:lnTo>
                    <a:pt x="50" y="157"/>
                  </a:lnTo>
                  <a:cubicBezTo>
                    <a:pt x="25" y="157"/>
                    <a:pt x="1" y="182"/>
                    <a:pt x="1" y="215"/>
                  </a:cubicBezTo>
                  <a:cubicBezTo>
                    <a:pt x="1" y="239"/>
                    <a:pt x="25" y="264"/>
                    <a:pt x="58" y="264"/>
                  </a:cubicBezTo>
                  <a:lnTo>
                    <a:pt x="4356" y="108"/>
                  </a:lnTo>
                  <a:lnTo>
                    <a:pt x="4372" y="108"/>
                  </a:lnTo>
                  <a:cubicBezTo>
                    <a:pt x="4397" y="100"/>
                    <a:pt x="4405" y="75"/>
                    <a:pt x="4405" y="50"/>
                  </a:cubicBezTo>
                  <a:cubicBezTo>
                    <a:pt x="4405" y="26"/>
                    <a:pt x="4381" y="1"/>
                    <a:pt x="43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11198950" y="2569950"/>
              <a:ext cx="15150" cy="14325"/>
            </a:xfrm>
            <a:custGeom>
              <a:avLst/>
              <a:gdLst/>
              <a:ahLst/>
              <a:cxnLst/>
              <a:rect l="l" t="t" r="r" b="b"/>
              <a:pathLst>
                <a:path w="606" h="573" extrusionOk="0">
                  <a:moveTo>
                    <a:pt x="76" y="0"/>
                  </a:moveTo>
                  <a:cubicBezTo>
                    <a:pt x="35" y="0"/>
                    <a:pt x="0" y="54"/>
                    <a:pt x="38" y="99"/>
                  </a:cubicBezTo>
                  <a:lnTo>
                    <a:pt x="515" y="559"/>
                  </a:lnTo>
                  <a:cubicBezTo>
                    <a:pt x="525" y="568"/>
                    <a:pt x="537" y="572"/>
                    <a:pt x="549" y="572"/>
                  </a:cubicBezTo>
                  <a:cubicBezTo>
                    <a:pt x="557" y="572"/>
                    <a:pt x="566" y="570"/>
                    <a:pt x="572" y="567"/>
                  </a:cubicBezTo>
                  <a:cubicBezTo>
                    <a:pt x="581" y="567"/>
                    <a:pt x="581" y="559"/>
                    <a:pt x="589" y="559"/>
                  </a:cubicBezTo>
                  <a:cubicBezTo>
                    <a:pt x="605" y="534"/>
                    <a:pt x="605" y="501"/>
                    <a:pt x="589" y="477"/>
                  </a:cubicBezTo>
                  <a:lnTo>
                    <a:pt x="112" y="16"/>
                  </a:lnTo>
                  <a:cubicBezTo>
                    <a:pt x="101" y="5"/>
                    <a:pt x="88" y="0"/>
                    <a:pt x="7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11216600" y="2569350"/>
              <a:ext cx="15375" cy="14300"/>
            </a:xfrm>
            <a:custGeom>
              <a:avLst/>
              <a:gdLst/>
              <a:ahLst/>
              <a:cxnLst/>
              <a:rect l="l" t="t" r="r" b="b"/>
              <a:pathLst>
                <a:path w="615" h="572" extrusionOk="0">
                  <a:moveTo>
                    <a:pt x="83" y="1"/>
                  </a:moveTo>
                  <a:cubicBezTo>
                    <a:pt x="37" y="1"/>
                    <a:pt x="0" y="59"/>
                    <a:pt x="39" y="98"/>
                  </a:cubicBezTo>
                  <a:lnTo>
                    <a:pt x="516" y="558"/>
                  </a:lnTo>
                  <a:cubicBezTo>
                    <a:pt x="525" y="568"/>
                    <a:pt x="538" y="572"/>
                    <a:pt x="550" y="572"/>
                  </a:cubicBezTo>
                  <a:cubicBezTo>
                    <a:pt x="558" y="572"/>
                    <a:pt x="566" y="570"/>
                    <a:pt x="573" y="566"/>
                  </a:cubicBezTo>
                  <a:cubicBezTo>
                    <a:pt x="581" y="566"/>
                    <a:pt x="590" y="558"/>
                    <a:pt x="590" y="558"/>
                  </a:cubicBezTo>
                  <a:cubicBezTo>
                    <a:pt x="614" y="534"/>
                    <a:pt x="614" y="501"/>
                    <a:pt x="590" y="484"/>
                  </a:cubicBezTo>
                  <a:lnTo>
                    <a:pt x="121" y="16"/>
                  </a:lnTo>
                  <a:cubicBezTo>
                    <a:pt x="109" y="5"/>
                    <a:pt x="9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11229475" y="2563525"/>
              <a:ext cx="20175" cy="19525"/>
            </a:xfrm>
            <a:custGeom>
              <a:avLst/>
              <a:gdLst/>
              <a:ahLst/>
              <a:cxnLst/>
              <a:rect l="l" t="t" r="r" b="b"/>
              <a:pathLst>
                <a:path w="807" h="781" extrusionOk="0">
                  <a:moveTo>
                    <a:pt x="62" y="0"/>
                  </a:moveTo>
                  <a:cubicBezTo>
                    <a:pt x="48" y="0"/>
                    <a:pt x="34" y="6"/>
                    <a:pt x="25" y="19"/>
                  </a:cubicBezTo>
                  <a:cubicBezTo>
                    <a:pt x="1" y="35"/>
                    <a:pt x="1" y="76"/>
                    <a:pt x="25" y="93"/>
                  </a:cubicBezTo>
                  <a:lnTo>
                    <a:pt x="707" y="767"/>
                  </a:lnTo>
                  <a:cubicBezTo>
                    <a:pt x="717" y="776"/>
                    <a:pt x="729" y="780"/>
                    <a:pt x="743" y="780"/>
                  </a:cubicBezTo>
                  <a:cubicBezTo>
                    <a:pt x="753" y="780"/>
                    <a:pt x="763" y="778"/>
                    <a:pt x="773" y="775"/>
                  </a:cubicBezTo>
                  <a:cubicBezTo>
                    <a:pt x="773" y="775"/>
                    <a:pt x="781" y="767"/>
                    <a:pt x="790" y="767"/>
                  </a:cubicBezTo>
                  <a:cubicBezTo>
                    <a:pt x="806" y="742"/>
                    <a:pt x="806" y="709"/>
                    <a:pt x="790" y="693"/>
                  </a:cubicBezTo>
                  <a:lnTo>
                    <a:pt x="99" y="19"/>
                  </a:lnTo>
                  <a:cubicBezTo>
                    <a:pt x="91"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11251875" y="2567925"/>
              <a:ext cx="15425" cy="14500"/>
            </a:xfrm>
            <a:custGeom>
              <a:avLst/>
              <a:gdLst/>
              <a:ahLst/>
              <a:cxnLst/>
              <a:rect l="l" t="t" r="r" b="b"/>
              <a:pathLst>
                <a:path w="617" h="580" extrusionOk="0">
                  <a:moveTo>
                    <a:pt x="83" y="1"/>
                  </a:moveTo>
                  <a:cubicBezTo>
                    <a:pt x="39" y="1"/>
                    <a:pt x="0" y="62"/>
                    <a:pt x="50" y="106"/>
                  </a:cubicBezTo>
                  <a:lnTo>
                    <a:pt x="518" y="566"/>
                  </a:lnTo>
                  <a:cubicBezTo>
                    <a:pt x="528" y="576"/>
                    <a:pt x="540" y="579"/>
                    <a:pt x="554" y="579"/>
                  </a:cubicBezTo>
                  <a:cubicBezTo>
                    <a:pt x="563" y="579"/>
                    <a:pt x="574" y="578"/>
                    <a:pt x="584" y="574"/>
                  </a:cubicBezTo>
                  <a:cubicBezTo>
                    <a:pt x="592" y="574"/>
                    <a:pt x="592" y="566"/>
                    <a:pt x="600" y="566"/>
                  </a:cubicBezTo>
                  <a:cubicBezTo>
                    <a:pt x="617" y="541"/>
                    <a:pt x="617" y="508"/>
                    <a:pt x="600" y="484"/>
                  </a:cubicBezTo>
                  <a:lnTo>
                    <a:pt x="124" y="24"/>
                  </a:lnTo>
                  <a:cubicBezTo>
                    <a:pt x="111"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11200300" y="2581550"/>
              <a:ext cx="14500" cy="15150"/>
            </a:xfrm>
            <a:custGeom>
              <a:avLst/>
              <a:gdLst/>
              <a:ahLst/>
              <a:cxnLst/>
              <a:rect l="l" t="t" r="r" b="b"/>
              <a:pathLst>
                <a:path w="580" h="606" extrusionOk="0">
                  <a:moveTo>
                    <a:pt x="502" y="0"/>
                  </a:moveTo>
                  <a:cubicBezTo>
                    <a:pt x="488" y="0"/>
                    <a:pt x="474" y="6"/>
                    <a:pt x="461" y="21"/>
                  </a:cubicBezTo>
                  <a:lnTo>
                    <a:pt x="25" y="514"/>
                  </a:lnTo>
                  <a:cubicBezTo>
                    <a:pt x="1" y="539"/>
                    <a:pt x="1" y="571"/>
                    <a:pt x="25" y="588"/>
                  </a:cubicBezTo>
                  <a:cubicBezTo>
                    <a:pt x="30" y="598"/>
                    <a:pt x="42" y="605"/>
                    <a:pt x="56" y="605"/>
                  </a:cubicBezTo>
                  <a:cubicBezTo>
                    <a:pt x="64" y="605"/>
                    <a:pt x="74" y="602"/>
                    <a:pt x="83" y="596"/>
                  </a:cubicBezTo>
                  <a:cubicBezTo>
                    <a:pt x="91" y="596"/>
                    <a:pt x="99" y="596"/>
                    <a:pt x="99" y="588"/>
                  </a:cubicBezTo>
                  <a:lnTo>
                    <a:pt x="543" y="95"/>
                  </a:lnTo>
                  <a:cubicBezTo>
                    <a:pt x="580" y="52"/>
                    <a:pt x="544" y="0"/>
                    <a:pt x="50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11217700" y="2580925"/>
              <a:ext cx="14625" cy="15050"/>
            </a:xfrm>
            <a:custGeom>
              <a:avLst/>
              <a:gdLst/>
              <a:ahLst/>
              <a:cxnLst/>
              <a:rect l="l" t="t" r="r" b="b"/>
              <a:pathLst>
                <a:path w="585" h="602" extrusionOk="0">
                  <a:moveTo>
                    <a:pt x="512" y="0"/>
                  </a:moveTo>
                  <a:cubicBezTo>
                    <a:pt x="498" y="0"/>
                    <a:pt x="484" y="7"/>
                    <a:pt x="472" y="21"/>
                  </a:cubicBezTo>
                  <a:lnTo>
                    <a:pt x="28" y="514"/>
                  </a:lnTo>
                  <a:cubicBezTo>
                    <a:pt x="0" y="549"/>
                    <a:pt x="31" y="602"/>
                    <a:pt x="72" y="602"/>
                  </a:cubicBezTo>
                  <a:cubicBezTo>
                    <a:pt x="79" y="602"/>
                    <a:pt x="86" y="600"/>
                    <a:pt x="94" y="596"/>
                  </a:cubicBezTo>
                  <a:cubicBezTo>
                    <a:pt x="102" y="596"/>
                    <a:pt x="110" y="588"/>
                    <a:pt x="110" y="588"/>
                  </a:cubicBezTo>
                  <a:lnTo>
                    <a:pt x="554" y="95"/>
                  </a:lnTo>
                  <a:cubicBezTo>
                    <a:pt x="584" y="52"/>
                    <a:pt x="551" y="0"/>
                    <a:pt x="5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11230700" y="2580375"/>
              <a:ext cx="18950" cy="20700"/>
            </a:xfrm>
            <a:custGeom>
              <a:avLst/>
              <a:gdLst/>
              <a:ahLst/>
              <a:cxnLst/>
              <a:rect l="l" t="t" r="r" b="b"/>
              <a:pathLst>
                <a:path w="758" h="828" extrusionOk="0">
                  <a:moveTo>
                    <a:pt x="695" y="0"/>
                  </a:moveTo>
                  <a:cubicBezTo>
                    <a:pt x="681" y="0"/>
                    <a:pt x="667" y="6"/>
                    <a:pt x="658" y="19"/>
                  </a:cubicBezTo>
                  <a:lnTo>
                    <a:pt x="17" y="734"/>
                  </a:lnTo>
                  <a:cubicBezTo>
                    <a:pt x="1" y="758"/>
                    <a:pt x="1" y="791"/>
                    <a:pt x="26" y="816"/>
                  </a:cubicBezTo>
                  <a:cubicBezTo>
                    <a:pt x="37" y="822"/>
                    <a:pt x="53" y="827"/>
                    <a:pt x="67" y="827"/>
                  </a:cubicBezTo>
                  <a:cubicBezTo>
                    <a:pt x="73" y="827"/>
                    <a:pt x="78" y="826"/>
                    <a:pt x="83" y="824"/>
                  </a:cubicBezTo>
                  <a:cubicBezTo>
                    <a:pt x="91" y="816"/>
                    <a:pt x="91" y="816"/>
                    <a:pt x="100" y="816"/>
                  </a:cubicBezTo>
                  <a:lnTo>
                    <a:pt x="732" y="93"/>
                  </a:lnTo>
                  <a:cubicBezTo>
                    <a:pt x="757" y="68"/>
                    <a:pt x="757" y="35"/>
                    <a:pt x="732" y="19"/>
                  </a:cubicBezTo>
                  <a:cubicBezTo>
                    <a:pt x="724" y="6"/>
                    <a:pt x="710" y="0"/>
                    <a:pt x="6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11253525" y="2579750"/>
              <a:ext cx="13775" cy="15000"/>
            </a:xfrm>
            <a:custGeom>
              <a:avLst/>
              <a:gdLst/>
              <a:ahLst/>
              <a:cxnLst/>
              <a:rect l="l" t="t" r="r" b="b"/>
              <a:pathLst>
                <a:path w="551" h="600" extrusionOk="0">
                  <a:moveTo>
                    <a:pt x="494" y="0"/>
                  </a:moveTo>
                  <a:cubicBezTo>
                    <a:pt x="481" y="0"/>
                    <a:pt x="469" y="7"/>
                    <a:pt x="460" y="19"/>
                  </a:cubicBezTo>
                  <a:lnTo>
                    <a:pt x="17" y="512"/>
                  </a:lnTo>
                  <a:cubicBezTo>
                    <a:pt x="0" y="528"/>
                    <a:pt x="0" y="570"/>
                    <a:pt x="17" y="586"/>
                  </a:cubicBezTo>
                  <a:cubicBezTo>
                    <a:pt x="26" y="596"/>
                    <a:pt x="39" y="600"/>
                    <a:pt x="52" y="600"/>
                  </a:cubicBezTo>
                  <a:cubicBezTo>
                    <a:pt x="62" y="600"/>
                    <a:pt x="72" y="598"/>
                    <a:pt x="82" y="594"/>
                  </a:cubicBezTo>
                  <a:cubicBezTo>
                    <a:pt x="82" y="594"/>
                    <a:pt x="91" y="594"/>
                    <a:pt x="99" y="586"/>
                  </a:cubicBezTo>
                  <a:lnTo>
                    <a:pt x="534" y="93"/>
                  </a:lnTo>
                  <a:cubicBezTo>
                    <a:pt x="551" y="68"/>
                    <a:pt x="551" y="35"/>
                    <a:pt x="534" y="19"/>
                  </a:cubicBezTo>
                  <a:cubicBezTo>
                    <a:pt x="522" y="7"/>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5"/>
            <p:cNvSpPr/>
            <p:nvPr/>
          </p:nvSpPr>
          <p:spPr>
            <a:xfrm>
              <a:off x="11174225" y="2616875"/>
              <a:ext cx="112800" cy="47225"/>
            </a:xfrm>
            <a:custGeom>
              <a:avLst/>
              <a:gdLst/>
              <a:ahLst/>
              <a:cxnLst/>
              <a:rect l="l" t="t" r="r" b="b"/>
              <a:pathLst>
                <a:path w="4512" h="1889" extrusionOk="0">
                  <a:moveTo>
                    <a:pt x="2430" y="1"/>
                  </a:moveTo>
                  <a:cubicBezTo>
                    <a:pt x="2361" y="1"/>
                    <a:pt x="2290" y="2"/>
                    <a:pt x="2219" y="5"/>
                  </a:cubicBezTo>
                  <a:cubicBezTo>
                    <a:pt x="978" y="46"/>
                    <a:pt x="0" y="1024"/>
                    <a:pt x="0" y="1024"/>
                  </a:cubicBezTo>
                  <a:cubicBezTo>
                    <a:pt x="0" y="1024"/>
                    <a:pt x="998" y="1888"/>
                    <a:pt x="2202" y="1888"/>
                  </a:cubicBezTo>
                  <a:cubicBezTo>
                    <a:pt x="2230" y="1888"/>
                    <a:pt x="2257" y="1888"/>
                    <a:pt x="2285" y="1887"/>
                  </a:cubicBezTo>
                  <a:cubicBezTo>
                    <a:pt x="3526" y="1846"/>
                    <a:pt x="4512" y="1385"/>
                    <a:pt x="4495" y="868"/>
                  </a:cubicBezTo>
                  <a:cubicBezTo>
                    <a:pt x="4480" y="372"/>
                    <a:pt x="3567" y="1"/>
                    <a:pt x="243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5"/>
            <p:cNvSpPr/>
            <p:nvPr/>
          </p:nvSpPr>
          <p:spPr>
            <a:xfrm>
              <a:off x="11190250" y="2636700"/>
              <a:ext cx="110550" cy="6600"/>
            </a:xfrm>
            <a:custGeom>
              <a:avLst/>
              <a:gdLst/>
              <a:ahLst/>
              <a:cxnLst/>
              <a:rect l="l" t="t" r="r" b="b"/>
              <a:pathLst>
                <a:path w="4422" h="264" extrusionOk="0">
                  <a:moveTo>
                    <a:pt x="4372" y="1"/>
                  </a:moveTo>
                  <a:lnTo>
                    <a:pt x="74" y="149"/>
                  </a:lnTo>
                  <a:cubicBezTo>
                    <a:pt x="0" y="149"/>
                    <a:pt x="0" y="264"/>
                    <a:pt x="74" y="264"/>
                  </a:cubicBezTo>
                  <a:lnTo>
                    <a:pt x="4372" y="99"/>
                  </a:lnTo>
                  <a:lnTo>
                    <a:pt x="4388" y="99"/>
                  </a:lnTo>
                  <a:cubicBezTo>
                    <a:pt x="4413" y="91"/>
                    <a:pt x="4421" y="75"/>
                    <a:pt x="4421" y="50"/>
                  </a:cubicBezTo>
                  <a:cubicBezTo>
                    <a:pt x="4421" y="17"/>
                    <a:pt x="4397" y="1"/>
                    <a:pt x="4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11198925" y="2628100"/>
              <a:ext cx="15175" cy="14400"/>
            </a:xfrm>
            <a:custGeom>
              <a:avLst/>
              <a:gdLst/>
              <a:ahLst/>
              <a:cxnLst/>
              <a:rect l="l" t="t" r="r" b="b"/>
              <a:pathLst>
                <a:path w="607" h="576" extrusionOk="0">
                  <a:moveTo>
                    <a:pt x="79" y="1"/>
                  </a:moveTo>
                  <a:cubicBezTo>
                    <a:pt x="38" y="1"/>
                    <a:pt x="1" y="60"/>
                    <a:pt x="39" y="98"/>
                  </a:cubicBezTo>
                  <a:lnTo>
                    <a:pt x="516" y="558"/>
                  </a:lnTo>
                  <a:cubicBezTo>
                    <a:pt x="526" y="569"/>
                    <a:pt x="539" y="576"/>
                    <a:pt x="552" y="576"/>
                  </a:cubicBezTo>
                  <a:cubicBezTo>
                    <a:pt x="560" y="576"/>
                    <a:pt x="567" y="573"/>
                    <a:pt x="573" y="567"/>
                  </a:cubicBezTo>
                  <a:cubicBezTo>
                    <a:pt x="582" y="567"/>
                    <a:pt x="582" y="567"/>
                    <a:pt x="590" y="558"/>
                  </a:cubicBezTo>
                  <a:cubicBezTo>
                    <a:pt x="606" y="534"/>
                    <a:pt x="606" y="501"/>
                    <a:pt x="590" y="485"/>
                  </a:cubicBezTo>
                  <a:lnTo>
                    <a:pt x="113" y="16"/>
                  </a:lnTo>
                  <a:cubicBezTo>
                    <a:pt x="103" y="5"/>
                    <a:pt x="91"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11217150" y="2627625"/>
              <a:ext cx="14825" cy="14250"/>
            </a:xfrm>
            <a:custGeom>
              <a:avLst/>
              <a:gdLst/>
              <a:ahLst/>
              <a:cxnLst/>
              <a:rect l="l" t="t" r="r" b="b"/>
              <a:pathLst>
                <a:path w="593" h="570" extrusionOk="0">
                  <a:moveTo>
                    <a:pt x="58" y="0"/>
                  </a:moveTo>
                  <a:cubicBezTo>
                    <a:pt x="44" y="0"/>
                    <a:pt x="29" y="6"/>
                    <a:pt x="17" y="19"/>
                  </a:cubicBezTo>
                  <a:cubicBezTo>
                    <a:pt x="1" y="35"/>
                    <a:pt x="1" y="68"/>
                    <a:pt x="17" y="93"/>
                  </a:cubicBezTo>
                  <a:lnTo>
                    <a:pt x="494" y="553"/>
                  </a:lnTo>
                  <a:cubicBezTo>
                    <a:pt x="504" y="563"/>
                    <a:pt x="517" y="570"/>
                    <a:pt x="530" y="570"/>
                  </a:cubicBezTo>
                  <a:cubicBezTo>
                    <a:pt x="537" y="570"/>
                    <a:pt x="545" y="567"/>
                    <a:pt x="551" y="561"/>
                  </a:cubicBezTo>
                  <a:cubicBezTo>
                    <a:pt x="559" y="561"/>
                    <a:pt x="568" y="561"/>
                    <a:pt x="568" y="553"/>
                  </a:cubicBezTo>
                  <a:cubicBezTo>
                    <a:pt x="592" y="536"/>
                    <a:pt x="592" y="495"/>
                    <a:pt x="568" y="479"/>
                  </a:cubicBezTo>
                  <a:lnTo>
                    <a:pt x="99" y="19"/>
                  </a:lnTo>
                  <a:cubicBezTo>
                    <a:pt x="87" y="6"/>
                    <a:pt x="7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5"/>
            <p:cNvSpPr/>
            <p:nvPr/>
          </p:nvSpPr>
          <p:spPr>
            <a:xfrm>
              <a:off x="11229475" y="2621650"/>
              <a:ext cx="20175" cy="19525"/>
            </a:xfrm>
            <a:custGeom>
              <a:avLst/>
              <a:gdLst/>
              <a:ahLst/>
              <a:cxnLst/>
              <a:rect l="l" t="t" r="r" b="b"/>
              <a:pathLst>
                <a:path w="807" h="781" extrusionOk="0">
                  <a:moveTo>
                    <a:pt x="62" y="1"/>
                  </a:moveTo>
                  <a:cubicBezTo>
                    <a:pt x="48" y="1"/>
                    <a:pt x="34" y="7"/>
                    <a:pt x="25" y="19"/>
                  </a:cubicBezTo>
                  <a:cubicBezTo>
                    <a:pt x="1" y="36"/>
                    <a:pt x="1" y="77"/>
                    <a:pt x="25" y="93"/>
                  </a:cubicBezTo>
                  <a:lnTo>
                    <a:pt x="707" y="767"/>
                  </a:lnTo>
                  <a:cubicBezTo>
                    <a:pt x="717" y="777"/>
                    <a:pt x="729" y="781"/>
                    <a:pt x="743" y="781"/>
                  </a:cubicBezTo>
                  <a:cubicBezTo>
                    <a:pt x="753" y="781"/>
                    <a:pt x="763" y="779"/>
                    <a:pt x="773" y="775"/>
                  </a:cubicBezTo>
                  <a:cubicBezTo>
                    <a:pt x="773" y="775"/>
                    <a:pt x="781" y="775"/>
                    <a:pt x="790" y="767"/>
                  </a:cubicBezTo>
                  <a:cubicBezTo>
                    <a:pt x="806" y="743"/>
                    <a:pt x="806" y="710"/>
                    <a:pt x="790" y="693"/>
                  </a:cubicBezTo>
                  <a:lnTo>
                    <a:pt x="99" y="19"/>
                  </a:lnTo>
                  <a:cubicBezTo>
                    <a:pt x="91" y="7"/>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5"/>
            <p:cNvSpPr/>
            <p:nvPr/>
          </p:nvSpPr>
          <p:spPr>
            <a:xfrm>
              <a:off x="11251825" y="2626175"/>
              <a:ext cx="15475" cy="14400"/>
            </a:xfrm>
            <a:custGeom>
              <a:avLst/>
              <a:gdLst/>
              <a:ahLst/>
              <a:cxnLst/>
              <a:rect l="l" t="t" r="r" b="b"/>
              <a:pathLst>
                <a:path w="619" h="576" extrusionOk="0">
                  <a:moveTo>
                    <a:pt x="88" y="1"/>
                  </a:moveTo>
                  <a:cubicBezTo>
                    <a:pt x="43" y="1"/>
                    <a:pt x="1" y="63"/>
                    <a:pt x="52" y="101"/>
                  </a:cubicBezTo>
                  <a:lnTo>
                    <a:pt x="520" y="562"/>
                  </a:lnTo>
                  <a:cubicBezTo>
                    <a:pt x="530" y="571"/>
                    <a:pt x="542" y="575"/>
                    <a:pt x="556" y="575"/>
                  </a:cubicBezTo>
                  <a:cubicBezTo>
                    <a:pt x="565" y="575"/>
                    <a:pt x="576" y="573"/>
                    <a:pt x="586" y="570"/>
                  </a:cubicBezTo>
                  <a:cubicBezTo>
                    <a:pt x="594" y="570"/>
                    <a:pt x="594" y="562"/>
                    <a:pt x="602" y="562"/>
                  </a:cubicBezTo>
                  <a:cubicBezTo>
                    <a:pt x="619" y="537"/>
                    <a:pt x="619" y="504"/>
                    <a:pt x="602" y="488"/>
                  </a:cubicBezTo>
                  <a:lnTo>
                    <a:pt x="126" y="19"/>
                  </a:lnTo>
                  <a:cubicBezTo>
                    <a:pt x="114" y="6"/>
                    <a:pt x="101" y="1"/>
                    <a:pt x="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5"/>
            <p:cNvSpPr/>
            <p:nvPr/>
          </p:nvSpPr>
          <p:spPr>
            <a:xfrm>
              <a:off x="11200300" y="2639675"/>
              <a:ext cx="14500" cy="15225"/>
            </a:xfrm>
            <a:custGeom>
              <a:avLst/>
              <a:gdLst/>
              <a:ahLst/>
              <a:cxnLst/>
              <a:rect l="l" t="t" r="r" b="b"/>
              <a:pathLst>
                <a:path w="580" h="609" extrusionOk="0">
                  <a:moveTo>
                    <a:pt x="502" y="1"/>
                  </a:moveTo>
                  <a:cubicBezTo>
                    <a:pt x="488" y="1"/>
                    <a:pt x="474" y="7"/>
                    <a:pt x="461" y="22"/>
                  </a:cubicBezTo>
                  <a:lnTo>
                    <a:pt x="25" y="515"/>
                  </a:lnTo>
                  <a:cubicBezTo>
                    <a:pt x="1" y="539"/>
                    <a:pt x="1" y="572"/>
                    <a:pt x="25" y="597"/>
                  </a:cubicBezTo>
                  <a:cubicBezTo>
                    <a:pt x="31" y="603"/>
                    <a:pt x="45" y="608"/>
                    <a:pt x="62" y="608"/>
                  </a:cubicBezTo>
                  <a:cubicBezTo>
                    <a:pt x="68" y="608"/>
                    <a:pt x="76" y="607"/>
                    <a:pt x="83" y="605"/>
                  </a:cubicBezTo>
                  <a:cubicBezTo>
                    <a:pt x="91" y="597"/>
                    <a:pt x="99" y="597"/>
                    <a:pt x="99" y="589"/>
                  </a:cubicBezTo>
                  <a:lnTo>
                    <a:pt x="543" y="95"/>
                  </a:lnTo>
                  <a:cubicBezTo>
                    <a:pt x="580" y="53"/>
                    <a:pt x="544"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5"/>
            <p:cNvSpPr/>
            <p:nvPr/>
          </p:nvSpPr>
          <p:spPr>
            <a:xfrm>
              <a:off x="11217650" y="2639075"/>
              <a:ext cx="14675" cy="15200"/>
            </a:xfrm>
            <a:custGeom>
              <a:avLst/>
              <a:gdLst/>
              <a:ahLst/>
              <a:cxnLst/>
              <a:rect l="l" t="t" r="r" b="b"/>
              <a:pathLst>
                <a:path w="587" h="608" extrusionOk="0">
                  <a:moveTo>
                    <a:pt x="514" y="0"/>
                  </a:moveTo>
                  <a:cubicBezTo>
                    <a:pt x="500" y="0"/>
                    <a:pt x="486" y="6"/>
                    <a:pt x="474" y="21"/>
                  </a:cubicBezTo>
                  <a:lnTo>
                    <a:pt x="30" y="514"/>
                  </a:lnTo>
                  <a:cubicBezTo>
                    <a:pt x="1" y="557"/>
                    <a:pt x="36" y="607"/>
                    <a:pt x="78" y="607"/>
                  </a:cubicBezTo>
                  <a:cubicBezTo>
                    <a:pt x="84" y="607"/>
                    <a:pt x="90" y="606"/>
                    <a:pt x="96" y="604"/>
                  </a:cubicBezTo>
                  <a:cubicBezTo>
                    <a:pt x="104" y="596"/>
                    <a:pt x="112" y="596"/>
                    <a:pt x="112" y="588"/>
                  </a:cubicBezTo>
                  <a:lnTo>
                    <a:pt x="556" y="95"/>
                  </a:lnTo>
                  <a:cubicBezTo>
                    <a:pt x="586" y="52"/>
                    <a:pt x="553" y="0"/>
                    <a:pt x="5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5"/>
            <p:cNvSpPr/>
            <p:nvPr/>
          </p:nvSpPr>
          <p:spPr>
            <a:xfrm>
              <a:off x="11230700" y="2638500"/>
              <a:ext cx="18950" cy="20700"/>
            </a:xfrm>
            <a:custGeom>
              <a:avLst/>
              <a:gdLst/>
              <a:ahLst/>
              <a:cxnLst/>
              <a:rect l="l" t="t" r="r" b="b"/>
              <a:pathLst>
                <a:path w="758" h="828" extrusionOk="0">
                  <a:moveTo>
                    <a:pt x="695" y="1"/>
                  </a:moveTo>
                  <a:cubicBezTo>
                    <a:pt x="681" y="1"/>
                    <a:pt x="667" y="7"/>
                    <a:pt x="658" y="19"/>
                  </a:cubicBezTo>
                  <a:lnTo>
                    <a:pt x="17" y="734"/>
                  </a:lnTo>
                  <a:cubicBezTo>
                    <a:pt x="1" y="759"/>
                    <a:pt x="1" y="792"/>
                    <a:pt x="26" y="816"/>
                  </a:cubicBezTo>
                  <a:cubicBezTo>
                    <a:pt x="37" y="822"/>
                    <a:pt x="53" y="828"/>
                    <a:pt x="67" y="828"/>
                  </a:cubicBezTo>
                  <a:cubicBezTo>
                    <a:pt x="73" y="828"/>
                    <a:pt x="78" y="827"/>
                    <a:pt x="83" y="825"/>
                  </a:cubicBezTo>
                  <a:cubicBezTo>
                    <a:pt x="91" y="816"/>
                    <a:pt x="91" y="816"/>
                    <a:pt x="100" y="816"/>
                  </a:cubicBezTo>
                  <a:lnTo>
                    <a:pt x="732" y="93"/>
                  </a:lnTo>
                  <a:cubicBezTo>
                    <a:pt x="757" y="77"/>
                    <a:pt x="757" y="36"/>
                    <a:pt x="732" y="19"/>
                  </a:cubicBezTo>
                  <a:cubicBezTo>
                    <a:pt x="724" y="7"/>
                    <a:pt x="710" y="1"/>
                    <a:pt x="6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5"/>
            <p:cNvSpPr/>
            <p:nvPr/>
          </p:nvSpPr>
          <p:spPr>
            <a:xfrm>
              <a:off x="11253525" y="2637900"/>
              <a:ext cx="13775" cy="15000"/>
            </a:xfrm>
            <a:custGeom>
              <a:avLst/>
              <a:gdLst/>
              <a:ahLst/>
              <a:cxnLst/>
              <a:rect l="l" t="t" r="r" b="b"/>
              <a:pathLst>
                <a:path w="551" h="600" extrusionOk="0">
                  <a:moveTo>
                    <a:pt x="494" y="0"/>
                  </a:moveTo>
                  <a:cubicBezTo>
                    <a:pt x="481" y="0"/>
                    <a:pt x="469" y="6"/>
                    <a:pt x="460" y="19"/>
                  </a:cubicBezTo>
                  <a:lnTo>
                    <a:pt x="17" y="512"/>
                  </a:lnTo>
                  <a:cubicBezTo>
                    <a:pt x="0" y="536"/>
                    <a:pt x="0" y="569"/>
                    <a:pt x="17" y="586"/>
                  </a:cubicBezTo>
                  <a:cubicBezTo>
                    <a:pt x="26" y="595"/>
                    <a:pt x="39" y="599"/>
                    <a:pt x="52" y="599"/>
                  </a:cubicBezTo>
                  <a:cubicBezTo>
                    <a:pt x="62" y="599"/>
                    <a:pt x="72" y="597"/>
                    <a:pt x="82" y="594"/>
                  </a:cubicBezTo>
                  <a:cubicBezTo>
                    <a:pt x="82" y="594"/>
                    <a:pt x="91" y="594"/>
                    <a:pt x="99" y="586"/>
                  </a:cubicBezTo>
                  <a:lnTo>
                    <a:pt x="534" y="93"/>
                  </a:lnTo>
                  <a:cubicBezTo>
                    <a:pt x="551" y="68"/>
                    <a:pt x="551" y="35"/>
                    <a:pt x="534" y="19"/>
                  </a:cubicBezTo>
                  <a:cubicBezTo>
                    <a:pt x="522" y="6"/>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5"/>
            <p:cNvSpPr/>
            <p:nvPr/>
          </p:nvSpPr>
          <p:spPr>
            <a:xfrm>
              <a:off x="11169900" y="2680150"/>
              <a:ext cx="112825" cy="47225"/>
            </a:xfrm>
            <a:custGeom>
              <a:avLst/>
              <a:gdLst/>
              <a:ahLst/>
              <a:cxnLst/>
              <a:rect l="l" t="t" r="r" b="b"/>
              <a:pathLst>
                <a:path w="4513" h="1889" extrusionOk="0">
                  <a:moveTo>
                    <a:pt x="2424" y="1"/>
                  </a:moveTo>
                  <a:cubicBezTo>
                    <a:pt x="2354" y="1"/>
                    <a:pt x="2283" y="2"/>
                    <a:pt x="2211" y="5"/>
                  </a:cubicBezTo>
                  <a:cubicBezTo>
                    <a:pt x="978" y="46"/>
                    <a:pt x="1" y="1024"/>
                    <a:pt x="1" y="1024"/>
                  </a:cubicBezTo>
                  <a:cubicBezTo>
                    <a:pt x="1" y="1024"/>
                    <a:pt x="998" y="1888"/>
                    <a:pt x="2203" y="1888"/>
                  </a:cubicBezTo>
                  <a:cubicBezTo>
                    <a:pt x="2230" y="1888"/>
                    <a:pt x="2257" y="1888"/>
                    <a:pt x="2285" y="1887"/>
                  </a:cubicBezTo>
                  <a:cubicBezTo>
                    <a:pt x="3518" y="1838"/>
                    <a:pt x="4512" y="1386"/>
                    <a:pt x="4496" y="860"/>
                  </a:cubicBezTo>
                  <a:cubicBezTo>
                    <a:pt x="4472" y="372"/>
                    <a:pt x="3566" y="1"/>
                    <a:pt x="242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5"/>
            <p:cNvSpPr/>
            <p:nvPr/>
          </p:nvSpPr>
          <p:spPr>
            <a:xfrm>
              <a:off x="11185925" y="2699950"/>
              <a:ext cx="110550" cy="6425"/>
            </a:xfrm>
            <a:custGeom>
              <a:avLst/>
              <a:gdLst/>
              <a:ahLst/>
              <a:cxnLst/>
              <a:rect l="l" t="t" r="r" b="b"/>
              <a:pathLst>
                <a:path w="4422" h="257" extrusionOk="0">
                  <a:moveTo>
                    <a:pt x="4377" y="0"/>
                  </a:moveTo>
                  <a:cubicBezTo>
                    <a:pt x="4373" y="0"/>
                    <a:pt x="4368" y="1"/>
                    <a:pt x="4364" y="2"/>
                  </a:cubicBezTo>
                  <a:lnTo>
                    <a:pt x="74" y="150"/>
                  </a:lnTo>
                  <a:cubicBezTo>
                    <a:pt x="1" y="150"/>
                    <a:pt x="1" y="257"/>
                    <a:pt x="74" y="257"/>
                  </a:cubicBezTo>
                  <a:lnTo>
                    <a:pt x="4364" y="109"/>
                  </a:lnTo>
                  <a:lnTo>
                    <a:pt x="4389" y="100"/>
                  </a:lnTo>
                  <a:cubicBezTo>
                    <a:pt x="4413" y="92"/>
                    <a:pt x="4422" y="76"/>
                    <a:pt x="4422" y="51"/>
                  </a:cubicBezTo>
                  <a:cubicBezTo>
                    <a:pt x="4422" y="23"/>
                    <a:pt x="4403" y="0"/>
                    <a:pt x="43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5"/>
            <p:cNvSpPr/>
            <p:nvPr/>
          </p:nvSpPr>
          <p:spPr>
            <a:xfrm>
              <a:off x="11194975" y="2691450"/>
              <a:ext cx="14800" cy="14250"/>
            </a:xfrm>
            <a:custGeom>
              <a:avLst/>
              <a:gdLst/>
              <a:ahLst/>
              <a:cxnLst/>
              <a:rect l="l" t="t" r="r" b="b"/>
              <a:pathLst>
                <a:path w="592" h="570" extrusionOk="0">
                  <a:moveTo>
                    <a:pt x="65" y="1"/>
                  </a:moveTo>
                  <a:cubicBezTo>
                    <a:pt x="51" y="1"/>
                    <a:pt x="37" y="5"/>
                    <a:pt x="25" y="13"/>
                  </a:cubicBezTo>
                  <a:cubicBezTo>
                    <a:pt x="0" y="38"/>
                    <a:pt x="0" y="71"/>
                    <a:pt x="25" y="95"/>
                  </a:cubicBezTo>
                  <a:lnTo>
                    <a:pt x="493" y="556"/>
                  </a:lnTo>
                  <a:cubicBezTo>
                    <a:pt x="503" y="565"/>
                    <a:pt x="515" y="569"/>
                    <a:pt x="529" y="569"/>
                  </a:cubicBezTo>
                  <a:cubicBezTo>
                    <a:pt x="538" y="569"/>
                    <a:pt x="549" y="567"/>
                    <a:pt x="559" y="564"/>
                  </a:cubicBezTo>
                  <a:cubicBezTo>
                    <a:pt x="567" y="564"/>
                    <a:pt x="567" y="556"/>
                    <a:pt x="575" y="556"/>
                  </a:cubicBezTo>
                  <a:cubicBezTo>
                    <a:pt x="592" y="531"/>
                    <a:pt x="592" y="498"/>
                    <a:pt x="575" y="482"/>
                  </a:cubicBezTo>
                  <a:lnTo>
                    <a:pt x="99" y="13"/>
                  </a:lnTo>
                  <a:cubicBezTo>
                    <a:pt x="90" y="5"/>
                    <a:pt x="78"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5"/>
            <p:cNvSpPr/>
            <p:nvPr/>
          </p:nvSpPr>
          <p:spPr>
            <a:xfrm>
              <a:off x="11212850" y="2690850"/>
              <a:ext cx="14800" cy="14225"/>
            </a:xfrm>
            <a:custGeom>
              <a:avLst/>
              <a:gdLst/>
              <a:ahLst/>
              <a:cxnLst/>
              <a:rect l="l" t="t" r="r" b="b"/>
              <a:pathLst>
                <a:path w="592" h="569" extrusionOk="0">
                  <a:moveTo>
                    <a:pt x="58" y="0"/>
                  </a:moveTo>
                  <a:cubicBezTo>
                    <a:pt x="43" y="0"/>
                    <a:pt x="29" y="4"/>
                    <a:pt x="16" y="13"/>
                  </a:cubicBezTo>
                  <a:cubicBezTo>
                    <a:pt x="0" y="37"/>
                    <a:pt x="0" y="70"/>
                    <a:pt x="16"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1225175" y="2684925"/>
              <a:ext cx="20150" cy="19525"/>
            </a:xfrm>
            <a:custGeom>
              <a:avLst/>
              <a:gdLst/>
              <a:ahLst/>
              <a:cxnLst/>
              <a:rect l="l" t="t" r="r" b="b"/>
              <a:pathLst>
                <a:path w="806" h="781" extrusionOk="0">
                  <a:moveTo>
                    <a:pt x="62" y="1"/>
                  </a:moveTo>
                  <a:cubicBezTo>
                    <a:pt x="47" y="1"/>
                    <a:pt x="33" y="7"/>
                    <a:pt x="25" y="19"/>
                  </a:cubicBezTo>
                  <a:cubicBezTo>
                    <a:pt x="0" y="36"/>
                    <a:pt x="0" y="69"/>
                    <a:pt x="25" y="93"/>
                  </a:cubicBezTo>
                  <a:lnTo>
                    <a:pt x="707" y="767"/>
                  </a:lnTo>
                  <a:cubicBezTo>
                    <a:pt x="716" y="777"/>
                    <a:pt x="729" y="781"/>
                    <a:pt x="741" y="781"/>
                  </a:cubicBezTo>
                  <a:cubicBezTo>
                    <a:pt x="749" y="781"/>
                    <a:pt x="758" y="779"/>
                    <a:pt x="764" y="775"/>
                  </a:cubicBezTo>
                  <a:cubicBezTo>
                    <a:pt x="773" y="775"/>
                    <a:pt x="781" y="767"/>
                    <a:pt x="781" y="767"/>
                  </a:cubicBezTo>
                  <a:cubicBezTo>
                    <a:pt x="805" y="743"/>
                    <a:pt x="805" y="710"/>
                    <a:pt x="781" y="685"/>
                  </a:cubicBezTo>
                  <a:lnTo>
                    <a:pt x="99" y="19"/>
                  </a:lnTo>
                  <a:cubicBezTo>
                    <a:pt x="91" y="7"/>
                    <a:pt x="7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1248000" y="2689600"/>
              <a:ext cx="15000" cy="14250"/>
            </a:xfrm>
            <a:custGeom>
              <a:avLst/>
              <a:gdLst/>
              <a:ahLst/>
              <a:cxnLst/>
              <a:rect l="l" t="t" r="r" b="b"/>
              <a:pathLst>
                <a:path w="600" h="570" extrusionOk="0">
                  <a:moveTo>
                    <a:pt x="72" y="0"/>
                  </a:moveTo>
                  <a:cubicBezTo>
                    <a:pt x="33" y="0"/>
                    <a:pt x="0" y="49"/>
                    <a:pt x="32" y="87"/>
                  </a:cubicBezTo>
                  <a:lnTo>
                    <a:pt x="501" y="556"/>
                  </a:lnTo>
                  <a:cubicBezTo>
                    <a:pt x="510" y="565"/>
                    <a:pt x="523" y="569"/>
                    <a:pt x="536" y="569"/>
                  </a:cubicBezTo>
                  <a:cubicBezTo>
                    <a:pt x="546" y="569"/>
                    <a:pt x="556" y="567"/>
                    <a:pt x="566" y="564"/>
                  </a:cubicBezTo>
                  <a:cubicBezTo>
                    <a:pt x="566" y="564"/>
                    <a:pt x="575" y="556"/>
                    <a:pt x="583" y="556"/>
                  </a:cubicBezTo>
                  <a:cubicBezTo>
                    <a:pt x="599" y="531"/>
                    <a:pt x="599" y="498"/>
                    <a:pt x="583" y="473"/>
                  </a:cubicBezTo>
                  <a:lnTo>
                    <a:pt x="106" y="13"/>
                  </a:lnTo>
                  <a:cubicBezTo>
                    <a:pt x="95" y="4"/>
                    <a:pt x="84"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1196000" y="2702950"/>
              <a:ext cx="14350" cy="15075"/>
            </a:xfrm>
            <a:custGeom>
              <a:avLst/>
              <a:gdLst/>
              <a:ahLst/>
              <a:cxnLst/>
              <a:rect l="l" t="t" r="r" b="b"/>
              <a:pathLst>
                <a:path w="574" h="603" extrusionOk="0">
                  <a:moveTo>
                    <a:pt x="497" y="1"/>
                  </a:moveTo>
                  <a:cubicBezTo>
                    <a:pt x="484" y="1"/>
                    <a:pt x="471" y="7"/>
                    <a:pt x="460" y="22"/>
                  </a:cubicBezTo>
                  <a:lnTo>
                    <a:pt x="17" y="515"/>
                  </a:lnTo>
                  <a:cubicBezTo>
                    <a:pt x="0" y="531"/>
                    <a:pt x="0" y="572"/>
                    <a:pt x="17" y="589"/>
                  </a:cubicBezTo>
                  <a:cubicBezTo>
                    <a:pt x="26" y="598"/>
                    <a:pt x="39" y="602"/>
                    <a:pt x="52" y="602"/>
                  </a:cubicBezTo>
                  <a:cubicBezTo>
                    <a:pt x="62" y="602"/>
                    <a:pt x="72" y="600"/>
                    <a:pt x="82" y="597"/>
                  </a:cubicBezTo>
                  <a:cubicBezTo>
                    <a:pt x="91" y="597"/>
                    <a:pt x="91" y="589"/>
                    <a:pt x="99" y="589"/>
                  </a:cubicBezTo>
                  <a:lnTo>
                    <a:pt x="543" y="96"/>
                  </a:lnTo>
                  <a:cubicBezTo>
                    <a:pt x="573" y="53"/>
                    <a:pt x="535"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11213200" y="2702350"/>
              <a:ext cx="14750" cy="15050"/>
            </a:xfrm>
            <a:custGeom>
              <a:avLst/>
              <a:gdLst/>
              <a:ahLst/>
              <a:cxnLst/>
              <a:rect l="l" t="t" r="r" b="b"/>
              <a:pathLst>
                <a:path w="590" h="602" extrusionOk="0">
                  <a:moveTo>
                    <a:pt x="516" y="0"/>
                  </a:moveTo>
                  <a:cubicBezTo>
                    <a:pt x="503" y="0"/>
                    <a:pt x="490" y="6"/>
                    <a:pt x="479" y="21"/>
                  </a:cubicBezTo>
                  <a:lnTo>
                    <a:pt x="35" y="514"/>
                  </a:lnTo>
                  <a:cubicBezTo>
                    <a:pt x="0" y="549"/>
                    <a:pt x="31" y="602"/>
                    <a:pt x="76" y="602"/>
                  </a:cubicBezTo>
                  <a:cubicBezTo>
                    <a:pt x="84" y="602"/>
                    <a:pt x="92" y="600"/>
                    <a:pt x="101" y="596"/>
                  </a:cubicBezTo>
                  <a:cubicBezTo>
                    <a:pt x="109" y="596"/>
                    <a:pt x="109" y="588"/>
                    <a:pt x="118" y="588"/>
                  </a:cubicBezTo>
                  <a:lnTo>
                    <a:pt x="553" y="95"/>
                  </a:lnTo>
                  <a:cubicBezTo>
                    <a:pt x="590" y="52"/>
                    <a:pt x="554" y="0"/>
                    <a:pt x="51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11226400" y="2701725"/>
              <a:ext cx="19425" cy="20750"/>
            </a:xfrm>
            <a:custGeom>
              <a:avLst/>
              <a:gdLst/>
              <a:ahLst/>
              <a:cxnLst/>
              <a:rect l="l" t="t" r="r" b="b"/>
              <a:pathLst>
                <a:path w="777" h="830" extrusionOk="0">
                  <a:moveTo>
                    <a:pt x="700" y="0"/>
                  </a:moveTo>
                  <a:cubicBezTo>
                    <a:pt x="686" y="0"/>
                    <a:pt x="671" y="6"/>
                    <a:pt x="658" y="21"/>
                  </a:cubicBezTo>
                  <a:lnTo>
                    <a:pt x="17" y="736"/>
                  </a:lnTo>
                  <a:cubicBezTo>
                    <a:pt x="0" y="761"/>
                    <a:pt x="0" y="794"/>
                    <a:pt x="25" y="810"/>
                  </a:cubicBezTo>
                  <a:cubicBezTo>
                    <a:pt x="37" y="822"/>
                    <a:pt x="54" y="830"/>
                    <a:pt x="68" y="830"/>
                  </a:cubicBezTo>
                  <a:cubicBezTo>
                    <a:pt x="73" y="830"/>
                    <a:pt x="78" y="829"/>
                    <a:pt x="83" y="827"/>
                  </a:cubicBezTo>
                  <a:cubicBezTo>
                    <a:pt x="91" y="818"/>
                    <a:pt x="99" y="810"/>
                    <a:pt x="99" y="810"/>
                  </a:cubicBezTo>
                  <a:lnTo>
                    <a:pt x="740" y="87"/>
                  </a:lnTo>
                  <a:cubicBezTo>
                    <a:pt x="777" y="50"/>
                    <a:pt x="741" y="0"/>
                    <a:pt x="7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11249000" y="2701200"/>
              <a:ext cx="14350" cy="14975"/>
            </a:xfrm>
            <a:custGeom>
              <a:avLst/>
              <a:gdLst/>
              <a:ahLst/>
              <a:cxnLst/>
              <a:rect l="l" t="t" r="r" b="b"/>
              <a:pathLst>
                <a:path w="574" h="599" extrusionOk="0">
                  <a:moveTo>
                    <a:pt x="500" y="0"/>
                  </a:moveTo>
                  <a:cubicBezTo>
                    <a:pt x="487" y="0"/>
                    <a:pt x="473" y="5"/>
                    <a:pt x="461" y="18"/>
                  </a:cubicBezTo>
                  <a:lnTo>
                    <a:pt x="25" y="511"/>
                  </a:lnTo>
                  <a:cubicBezTo>
                    <a:pt x="0" y="527"/>
                    <a:pt x="9" y="568"/>
                    <a:pt x="25" y="585"/>
                  </a:cubicBezTo>
                  <a:cubicBezTo>
                    <a:pt x="35" y="594"/>
                    <a:pt x="47" y="598"/>
                    <a:pt x="61" y="598"/>
                  </a:cubicBezTo>
                  <a:cubicBezTo>
                    <a:pt x="70" y="598"/>
                    <a:pt x="81" y="596"/>
                    <a:pt x="91" y="593"/>
                  </a:cubicBezTo>
                  <a:cubicBezTo>
                    <a:pt x="91" y="593"/>
                    <a:pt x="99" y="585"/>
                    <a:pt x="107" y="585"/>
                  </a:cubicBezTo>
                  <a:lnTo>
                    <a:pt x="543" y="83"/>
                  </a:lnTo>
                  <a:cubicBezTo>
                    <a:pt x="574" y="46"/>
                    <a:pt x="540" y="0"/>
                    <a:pt x="5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11193725" y="2273900"/>
              <a:ext cx="71125" cy="101950"/>
            </a:xfrm>
            <a:custGeom>
              <a:avLst/>
              <a:gdLst/>
              <a:ahLst/>
              <a:cxnLst/>
              <a:rect l="l" t="t" r="r" b="b"/>
              <a:pathLst>
                <a:path w="2845" h="4078" extrusionOk="0">
                  <a:moveTo>
                    <a:pt x="403" y="0"/>
                  </a:moveTo>
                  <a:cubicBezTo>
                    <a:pt x="403" y="0"/>
                    <a:pt x="1" y="1315"/>
                    <a:pt x="543" y="2424"/>
                  </a:cubicBezTo>
                  <a:cubicBezTo>
                    <a:pt x="1018" y="3402"/>
                    <a:pt x="1706" y="4078"/>
                    <a:pt x="2184" y="4078"/>
                  </a:cubicBezTo>
                  <a:cubicBezTo>
                    <a:pt x="2253" y="4078"/>
                    <a:pt x="2317" y="4064"/>
                    <a:pt x="2376" y="4035"/>
                  </a:cubicBezTo>
                  <a:cubicBezTo>
                    <a:pt x="2844" y="3805"/>
                    <a:pt x="2778" y="2720"/>
                    <a:pt x="2236" y="1603"/>
                  </a:cubicBezTo>
                  <a:cubicBezTo>
                    <a:pt x="1694" y="485"/>
                    <a:pt x="404" y="0"/>
                    <a:pt x="40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11209950" y="2288325"/>
              <a:ext cx="50175" cy="99350"/>
            </a:xfrm>
            <a:custGeom>
              <a:avLst/>
              <a:gdLst/>
              <a:ahLst/>
              <a:cxnLst/>
              <a:rect l="l" t="t" r="r" b="b"/>
              <a:pathLst>
                <a:path w="2007" h="3974" extrusionOk="0">
                  <a:moveTo>
                    <a:pt x="64" y="0"/>
                  </a:moveTo>
                  <a:cubicBezTo>
                    <a:pt x="56" y="0"/>
                    <a:pt x="49" y="2"/>
                    <a:pt x="42" y="7"/>
                  </a:cubicBezTo>
                  <a:cubicBezTo>
                    <a:pt x="17" y="23"/>
                    <a:pt x="1" y="56"/>
                    <a:pt x="17" y="81"/>
                  </a:cubicBezTo>
                  <a:lnTo>
                    <a:pt x="1899" y="3943"/>
                  </a:lnTo>
                  <a:cubicBezTo>
                    <a:pt x="1899" y="3951"/>
                    <a:pt x="1908" y="3959"/>
                    <a:pt x="1916" y="3959"/>
                  </a:cubicBezTo>
                  <a:cubicBezTo>
                    <a:pt x="1925" y="3969"/>
                    <a:pt x="1938" y="3973"/>
                    <a:pt x="1950" y="3973"/>
                  </a:cubicBezTo>
                  <a:cubicBezTo>
                    <a:pt x="1958" y="3973"/>
                    <a:pt x="1966" y="3971"/>
                    <a:pt x="1973" y="3968"/>
                  </a:cubicBezTo>
                  <a:cubicBezTo>
                    <a:pt x="1998" y="3959"/>
                    <a:pt x="2006" y="3927"/>
                    <a:pt x="1998" y="3894"/>
                  </a:cubicBezTo>
                  <a:lnTo>
                    <a:pt x="116" y="31"/>
                  </a:lnTo>
                  <a:cubicBezTo>
                    <a:pt x="104" y="14"/>
                    <a:pt x="84"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5"/>
            <p:cNvSpPr/>
            <p:nvPr/>
          </p:nvSpPr>
          <p:spPr>
            <a:xfrm>
              <a:off x="11219200" y="2291550"/>
              <a:ext cx="8850" cy="18175"/>
            </a:xfrm>
            <a:custGeom>
              <a:avLst/>
              <a:gdLst/>
              <a:ahLst/>
              <a:cxnLst/>
              <a:rect l="l" t="t" r="r" b="b"/>
              <a:pathLst>
                <a:path w="354" h="727" extrusionOk="0">
                  <a:moveTo>
                    <a:pt x="285" y="1"/>
                  </a:moveTo>
                  <a:cubicBezTo>
                    <a:pt x="266" y="1"/>
                    <a:pt x="248" y="10"/>
                    <a:pt x="239" y="34"/>
                  </a:cubicBezTo>
                  <a:lnTo>
                    <a:pt x="9" y="650"/>
                  </a:lnTo>
                  <a:cubicBezTo>
                    <a:pt x="1" y="675"/>
                    <a:pt x="9" y="699"/>
                    <a:pt x="25" y="716"/>
                  </a:cubicBezTo>
                  <a:cubicBezTo>
                    <a:pt x="25" y="716"/>
                    <a:pt x="34" y="724"/>
                    <a:pt x="42" y="724"/>
                  </a:cubicBezTo>
                  <a:cubicBezTo>
                    <a:pt x="46" y="726"/>
                    <a:pt x="51" y="726"/>
                    <a:pt x="56" y="726"/>
                  </a:cubicBezTo>
                  <a:cubicBezTo>
                    <a:pt x="77" y="726"/>
                    <a:pt x="101" y="712"/>
                    <a:pt x="108" y="691"/>
                  </a:cubicBezTo>
                  <a:lnTo>
                    <a:pt x="338" y="75"/>
                  </a:lnTo>
                  <a:cubicBezTo>
                    <a:pt x="354" y="33"/>
                    <a:pt x="318" y="1"/>
                    <a:pt x="28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11227025" y="2307500"/>
              <a:ext cx="8650" cy="18150"/>
            </a:xfrm>
            <a:custGeom>
              <a:avLst/>
              <a:gdLst/>
              <a:ahLst/>
              <a:cxnLst/>
              <a:rect l="l" t="t" r="r" b="b"/>
              <a:pathLst>
                <a:path w="346" h="726" extrusionOk="0">
                  <a:moveTo>
                    <a:pt x="286" y="1"/>
                  </a:moveTo>
                  <a:cubicBezTo>
                    <a:pt x="265" y="1"/>
                    <a:pt x="245" y="12"/>
                    <a:pt x="238" y="37"/>
                  </a:cubicBezTo>
                  <a:lnTo>
                    <a:pt x="8" y="653"/>
                  </a:lnTo>
                  <a:cubicBezTo>
                    <a:pt x="0" y="670"/>
                    <a:pt x="0" y="694"/>
                    <a:pt x="17" y="711"/>
                  </a:cubicBezTo>
                  <a:cubicBezTo>
                    <a:pt x="25" y="719"/>
                    <a:pt x="33" y="719"/>
                    <a:pt x="41" y="719"/>
                  </a:cubicBezTo>
                  <a:cubicBezTo>
                    <a:pt x="48" y="723"/>
                    <a:pt x="56" y="725"/>
                    <a:pt x="63" y="725"/>
                  </a:cubicBezTo>
                  <a:cubicBezTo>
                    <a:pt x="82" y="725"/>
                    <a:pt x="101" y="712"/>
                    <a:pt x="107" y="694"/>
                  </a:cubicBezTo>
                  <a:lnTo>
                    <a:pt x="337" y="78"/>
                  </a:lnTo>
                  <a:cubicBezTo>
                    <a:pt x="345" y="45"/>
                    <a:pt x="337" y="12"/>
                    <a:pt x="304" y="4"/>
                  </a:cubicBezTo>
                  <a:cubicBezTo>
                    <a:pt x="298" y="2"/>
                    <a:pt x="292" y="1"/>
                    <a:pt x="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11234825" y="2316375"/>
              <a:ext cx="11325" cy="25200"/>
            </a:xfrm>
            <a:custGeom>
              <a:avLst/>
              <a:gdLst/>
              <a:ahLst/>
              <a:cxnLst/>
              <a:rect l="l" t="t" r="r" b="b"/>
              <a:pathLst>
                <a:path w="453" h="1008" extrusionOk="0">
                  <a:moveTo>
                    <a:pt x="395" y="0"/>
                  </a:moveTo>
                  <a:cubicBezTo>
                    <a:pt x="370" y="0"/>
                    <a:pt x="351" y="15"/>
                    <a:pt x="337" y="35"/>
                  </a:cubicBezTo>
                  <a:lnTo>
                    <a:pt x="9" y="931"/>
                  </a:lnTo>
                  <a:cubicBezTo>
                    <a:pt x="0" y="956"/>
                    <a:pt x="0" y="980"/>
                    <a:pt x="17" y="997"/>
                  </a:cubicBezTo>
                  <a:cubicBezTo>
                    <a:pt x="25" y="997"/>
                    <a:pt x="33" y="1005"/>
                    <a:pt x="33" y="1005"/>
                  </a:cubicBezTo>
                  <a:cubicBezTo>
                    <a:pt x="41" y="1007"/>
                    <a:pt x="49" y="1008"/>
                    <a:pt x="56" y="1008"/>
                  </a:cubicBezTo>
                  <a:cubicBezTo>
                    <a:pt x="80" y="1008"/>
                    <a:pt x="101" y="997"/>
                    <a:pt x="107" y="972"/>
                  </a:cubicBezTo>
                  <a:lnTo>
                    <a:pt x="444" y="76"/>
                  </a:lnTo>
                  <a:cubicBezTo>
                    <a:pt x="452" y="43"/>
                    <a:pt x="436" y="11"/>
                    <a:pt x="411" y="2"/>
                  </a:cubicBezTo>
                  <a:cubicBezTo>
                    <a:pt x="405" y="1"/>
                    <a:pt x="400"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11242425" y="2339375"/>
              <a:ext cx="9025" cy="18200"/>
            </a:xfrm>
            <a:custGeom>
              <a:avLst/>
              <a:gdLst/>
              <a:ahLst/>
              <a:cxnLst/>
              <a:rect l="l" t="t" r="r" b="b"/>
              <a:pathLst>
                <a:path w="361" h="728" extrusionOk="0">
                  <a:moveTo>
                    <a:pt x="290" y="0"/>
                  </a:moveTo>
                  <a:cubicBezTo>
                    <a:pt x="269" y="0"/>
                    <a:pt x="248" y="11"/>
                    <a:pt x="239" y="36"/>
                  </a:cubicBezTo>
                  <a:lnTo>
                    <a:pt x="9" y="652"/>
                  </a:lnTo>
                  <a:cubicBezTo>
                    <a:pt x="0" y="677"/>
                    <a:pt x="9" y="701"/>
                    <a:pt x="25" y="709"/>
                  </a:cubicBezTo>
                  <a:cubicBezTo>
                    <a:pt x="33" y="718"/>
                    <a:pt x="33" y="718"/>
                    <a:pt x="41" y="726"/>
                  </a:cubicBezTo>
                  <a:cubicBezTo>
                    <a:pt x="47" y="727"/>
                    <a:pt x="53" y="728"/>
                    <a:pt x="59" y="728"/>
                  </a:cubicBezTo>
                  <a:cubicBezTo>
                    <a:pt x="85" y="728"/>
                    <a:pt x="109" y="713"/>
                    <a:pt x="115" y="693"/>
                  </a:cubicBezTo>
                  <a:lnTo>
                    <a:pt x="346" y="77"/>
                  </a:lnTo>
                  <a:cubicBezTo>
                    <a:pt x="361" y="30"/>
                    <a:pt x="325"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11203600" y="2301975"/>
              <a:ext cx="18725" cy="7750"/>
            </a:xfrm>
            <a:custGeom>
              <a:avLst/>
              <a:gdLst/>
              <a:ahLst/>
              <a:cxnLst/>
              <a:rect l="l" t="t" r="r" b="b"/>
              <a:pathLst>
                <a:path w="749" h="310" extrusionOk="0">
                  <a:moveTo>
                    <a:pt x="58" y="1"/>
                  </a:moveTo>
                  <a:cubicBezTo>
                    <a:pt x="33" y="1"/>
                    <a:pt x="15" y="16"/>
                    <a:pt x="8" y="36"/>
                  </a:cubicBezTo>
                  <a:cubicBezTo>
                    <a:pt x="0" y="61"/>
                    <a:pt x="8" y="77"/>
                    <a:pt x="25" y="93"/>
                  </a:cubicBezTo>
                  <a:cubicBezTo>
                    <a:pt x="25" y="102"/>
                    <a:pt x="33" y="102"/>
                    <a:pt x="41" y="110"/>
                  </a:cubicBezTo>
                  <a:lnTo>
                    <a:pt x="666" y="307"/>
                  </a:lnTo>
                  <a:cubicBezTo>
                    <a:pt x="672" y="309"/>
                    <a:pt x="678" y="309"/>
                    <a:pt x="683" y="309"/>
                  </a:cubicBezTo>
                  <a:cubicBezTo>
                    <a:pt x="710" y="309"/>
                    <a:pt x="733" y="295"/>
                    <a:pt x="740" y="274"/>
                  </a:cubicBezTo>
                  <a:cubicBezTo>
                    <a:pt x="748" y="241"/>
                    <a:pt x="732" y="209"/>
                    <a:pt x="707" y="200"/>
                  </a:cubicBezTo>
                  <a:lnTo>
                    <a:pt x="74" y="3"/>
                  </a:lnTo>
                  <a:cubicBezTo>
                    <a:pt x="68" y="2"/>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11210900" y="2318000"/>
              <a:ext cx="19025" cy="7750"/>
            </a:xfrm>
            <a:custGeom>
              <a:avLst/>
              <a:gdLst/>
              <a:ahLst/>
              <a:cxnLst/>
              <a:rect l="l" t="t" r="r" b="b"/>
              <a:pathLst>
                <a:path w="761" h="310" extrusionOk="0">
                  <a:moveTo>
                    <a:pt x="71" y="0"/>
                  </a:moveTo>
                  <a:cubicBezTo>
                    <a:pt x="29" y="0"/>
                    <a:pt x="0" y="57"/>
                    <a:pt x="37" y="93"/>
                  </a:cubicBezTo>
                  <a:cubicBezTo>
                    <a:pt x="45" y="102"/>
                    <a:pt x="45" y="102"/>
                    <a:pt x="53" y="102"/>
                  </a:cubicBezTo>
                  <a:lnTo>
                    <a:pt x="686" y="307"/>
                  </a:lnTo>
                  <a:cubicBezTo>
                    <a:pt x="690" y="309"/>
                    <a:pt x="695" y="309"/>
                    <a:pt x="699" y="309"/>
                  </a:cubicBezTo>
                  <a:cubicBezTo>
                    <a:pt x="721" y="309"/>
                    <a:pt x="745" y="293"/>
                    <a:pt x="752" y="266"/>
                  </a:cubicBezTo>
                  <a:cubicBezTo>
                    <a:pt x="760" y="241"/>
                    <a:pt x="744" y="208"/>
                    <a:pt x="719" y="200"/>
                  </a:cubicBezTo>
                  <a:lnTo>
                    <a:pt x="86"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11211800" y="2331575"/>
              <a:ext cx="25925" cy="9975"/>
            </a:xfrm>
            <a:custGeom>
              <a:avLst/>
              <a:gdLst/>
              <a:ahLst/>
              <a:cxnLst/>
              <a:rect l="l" t="t" r="r" b="b"/>
              <a:pathLst>
                <a:path w="1037" h="399" extrusionOk="0">
                  <a:moveTo>
                    <a:pt x="62" y="0"/>
                  </a:moveTo>
                  <a:cubicBezTo>
                    <a:pt x="40" y="0"/>
                    <a:pt x="16" y="16"/>
                    <a:pt x="9" y="44"/>
                  </a:cubicBezTo>
                  <a:cubicBezTo>
                    <a:pt x="1" y="60"/>
                    <a:pt x="9" y="85"/>
                    <a:pt x="26" y="101"/>
                  </a:cubicBezTo>
                  <a:cubicBezTo>
                    <a:pt x="34" y="101"/>
                    <a:pt x="42" y="109"/>
                    <a:pt x="42" y="109"/>
                  </a:cubicBezTo>
                  <a:lnTo>
                    <a:pt x="962" y="397"/>
                  </a:lnTo>
                  <a:cubicBezTo>
                    <a:pt x="967" y="398"/>
                    <a:pt x="971" y="399"/>
                    <a:pt x="976" y="399"/>
                  </a:cubicBezTo>
                  <a:cubicBezTo>
                    <a:pt x="998" y="399"/>
                    <a:pt x="1021" y="384"/>
                    <a:pt x="1028" y="364"/>
                  </a:cubicBezTo>
                  <a:cubicBezTo>
                    <a:pt x="1036" y="331"/>
                    <a:pt x="1020" y="306"/>
                    <a:pt x="995" y="298"/>
                  </a:cubicBezTo>
                  <a:lnTo>
                    <a:pt x="75" y="2"/>
                  </a:lnTo>
                  <a:cubicBezTo>
                    <a:pt x="71"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1226300" y="2349850"/>
              <a:ext cx="19025" cy="7725"/>
            </a:xfrm>
            <a:custGeom>
              <a:avLst/>
              <a:gdLst/>
              <a:ahLst/>
              <a:cxnLst/>
              <a:rect l="l" t="t" r="r" b="b"/>
              <a:pathLst>
                <a:path w="761" h="309" extrusionOk="0">
                  <a:moveTo>
                    <a:pt x="71" y="0"/>
                  </a:moveTo>
                  <a:cubicBezTo>
                    <a:pt x="29" y="0"/>
                    <a:pt x="1" y="57"/>
                    <a:pt x="37" y="93"/>
                  </a:cubicBezTo>
                  <a:cubicBezTo>
                    <a:pt x="46" y="93"/>
                    <a:pt x="54" y="101"/>
                    <a:pt x="54" y="101"/>
                  </a:cubicBezTo>
                  <a:lnTo>
                    <a:pt x="686" y="307"/>
                  </a:lnTo>
                  <a:cubicBezTo>
                    <a:pt x="691" y="308"/>
                    <a:pt x="695" y="309"/>
                    <a:pt x="700" y="309"/>
                  </a:cubicBezTo>
                  <a:cubicBezTo>
                    <a:pt x="722" y="309"/>
                    <a:pt x="745" y="294"/>
                    <a:pt x="752" y="274"/>
                  </a:cubicBezTo>
                  <a:cubicBezTo>
                    <a:pt x="760" y="241"/>
                    <a:pt x="744" y="208"/>
                    <a:pt x="719" y="200"/>
                  </a:cubicBezTo>
                  <a:lnTo>
                    <a:pt x="87"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1201550" y="2463725"/>
              <a:ext cx="374125" cy="298950"/>
            </a:xfrm>
            <a:custGeom>
              <a:avLst/>
              <a:gdLst/>
              <a:ahLst/>
              <a:cxnLst/>
              <a:rect l="l" t="t" r="r" b="b"/>
              <a:pathLst>
                <a:path w="14965" h="11958" extrusionOk="0">
                  <a:moveTo>
                    <a:pt x="6681" y="0"/>
                  </a:moveTo>
                  <a:cubicBezTo>
                    <a:pt x="6941" y="2305"/>
                    <a:pt x="5966" y="2498"/>
                    <a:pt x="5631" y="2498"/>
                  </a:cubicBezTo>
                  <a:cubicBezTo>
                    <a:pt x="5564" y="2498"/>
                    <a:pt x="5522" y="2490"/>
                    <a:pt x="5522" y="2490"/>
                  </a:cubicBezTo>
                  <a:lnTo>
                    <a:pt x="5522" y="2490"/>
                  </a:lnTo>
                  <a:cubicBezTo>
                    <a:pt x="5900" y="3460"/>
                    <a:pt x="5407" y="3822"/>
                    <a:pt x="5136" y="3945"/>
                  </a:cubicBezTo>
                  <a:cubicBezTo>
                    <a:pt x="4947" y="3756"/>
                    <a:pt x="4775" y="3534"/>
                    <a:pt x="4643" y="3296"/>
                  </a:cubicBezTo>
                  <a:cubicBezTo>
                    <a:pt x="4643" y="3296"/>
                    <a:pt x="4643" y="4642"/>
                    <a:pt x="3610" y="4642"/>
                  </a:cubicBezTo>
                  <a:cubicBezTo>
                    <a:pt x="3406" y="4642"/>
                    <a:pt x="3161" y="4589"/>
                    <a:pt x="2868" y="4463"/>
                  </a:cubicBezTo>
                  <a:lnTo>
                    <a:pt x="2868" y="4463"/>
                  </a:lnTo>
                  <a:cubicBezTo>
                    <a:pt x="2868" y="4463"/>
                    <a:pt x="3113" y="5819"/>
                    <a:pt x="873" y="5819"/>
                  </a:cubicBezTo>
                  <a:cubicBezTo>
                    <a:pt x="616" y="5819"/>
                    <a:pt x="326" y="5801"/>
                    <a:pt x="0" y="5761"/>
                  </a:cubicBezTo>
                  <a:lnTo>
                    <a:pt x="0" y="5761"/>
                  </a:lnTo>
                  <a:cubicBezTo>
                    <a:pt x="3328" y="6303"/>
                    <a:pt x="2523" y="7922"/>
                    <a:pt x="2523" y="7922"/>
                  </a:cubicBezTo>
                  <a:cubicBezTo>
                    <a:pt x="2620" y="7913"/>
                    <a:pt x="2710" y="7909"/>
                    <a:pt x="2796" y="7909"/>
                  </a:cubicBezTo>
                  <a:cubicBezTo>
                    <a:pt x="4196" y="7909"/>
                    <a:pt x="4101" y="9048"/>
                    <a:pt x="4101" y="9048"/>
                  </a:cubicBezTo>
                  <a:cubicBezTo>
                    <a:pt x="4323" y="8793"/>
                    <a:pt x="4577" y="8580"/>
                    <a:pt x="4865" y="8407"/>
                  </a:cubicBezTo>
                  <a:lnTo>
                    <a:pt x="4865" y="8407"/>
                  </a:lnTo>
                  <a:cubicBezTo>
                    <a:pt x="4914" y="8678"/>
                    <a:pt x="4807" y="8999"/>
                    <a:pt x="4364" y="9360"/>
                  </a:cubicBezTo>
                  <a:cubicBezTo>
                    <a:pt x="4364" y="9360"/>
                    <a:pt x="5720" y="9780"/>
                    <a:pt x="4208" y="11957"/>
                  </a:cubicBezTo>
                  <a:cubicBezTo>
                    <a:pt x="5010" y="10897"/>
                    <a:pt x="5626" y="10619"/>
                    <a:pt x="6051" y="10619"/>
                  </a:cubicBezTo>
                  <a:cubicBezTo>
                    <a:pt x="6518" y="10619"/>
                    <a:pt x="6755" y="10955"/>
                    <a:pt x="6755" y="10955"/>
                  </a:cubicBezTo>
                  <a:cubicBezTo>
                    <a:pt x="7043" y="10266"/>
                    <a:pt x="7430" y="10105"/>
                    <a:pt x="7730" y="10105"/>
                  </a:cubicBezTo>
                  <a:cubicBezTo>
                    <a:pt x="7996" y="10105"/>
                    <a:pt x="8193" y="10232"/>
                    <a:pt x="8193" y="10232"/>
                  </a:cubicBezTo>
                  <a:cubicBezTo>
                    <a:pt x="8037" y="9821"/>
                    <a:pt x="7980" y="9377"/>
                    <a:pt x="8029" y="8933"/>
                  </a:cubicBezTo>
                  <a:lnTo>
                    <a:pt x="8029" y="8933"/>
                  </a:lnTo>
                  <a:cubicBezTo>
                    <a:pt x="8234" y="9328"/>
                    <a:pt x="8333" y="9763"/>
                    <a:pt x="8325" y="10207"/>
                  </a:cubicBezTo>
                  <a:cubicBezTo>
                    <a:pt x="8325" y="10207"/>
                    <a:pt x="8578" y="9873"/>
                    <a:pt x="9000" y="9873"/>
                  </a:cubicBezTo>
                  <a:cubicBezTo>
                    <a:pt x="9254" y="9873"/>
                    <a:pt x="9569" y="9994"/>
                    <a:pt x="9927" y="10379"/>
                  </a:cubicBezTo>
                  <a:cubicBezTo>
                    <a:pt x="9927" y="10379"/>
                    <a:pt x="10095" y="9751"/>
                    <a:pt x="10885" y="9751"/>
                  </a:cubicBezTo>
                  <a:cubicBezTo>
                    <a:pt x="11293" y="9751"/>
                    <a:pt x="11868" y="9919"/>
                    <a:pt x="12672" y="10429"/>
                  </a:cubicBezTo>
                  <a:cubicBezTo>
                    <a:pt x="10494" y="8917"/>
                    <a:pt x="11612" y="8046"/>
                    <a:pt x="11612" y="8046"/>
                  </a:cubicBezTo>
                  <a:cubicBezTo>
                    <a:pt x="10963" y="7832"/>
                    <a:pt x="10790" y="7487"/>
                    <a:pt x="10790" y="7175"/>
                  </a:cubicBezTo>
                  <a:lnTo>
                    <a:pt x="10790" y="7175"/>
                  </a:lnTo>
                  <a:cubicBezTo>
                    <a:pt x="11308" y="7191"/>
                    <a:pt x="11817" y="7322"/>
                    <a:pt x="12269" y="7569"/>
                  </a:cubicBezTo>
                  <a:cubicBezTo>
                    <a:pt x="12269" y="7569"/>
                    <a:pt x="11719" y="6402"/>
                    <a:pt x="13354" y="5958"/>
                  </a:cubicBezTo>
                  <a:cubicBezTo>
                    <a:pt x="13362" y="5958"/>
                    <a:pt x="12031" y="4734"/>
                    <a:pt x="14965" y="3057"/>
                  </a:cubicBezTo>
                  <a:lnTo>
                    <a:pt x="14965" y="3057"/>
                  </a:lnTo>
                  <a:cubicBezTo>
                    <a:pt x="14101" y="3504"/>
                    <a:pt x="13471" y="3660"/>
                    <a:pt x="13013" y="3660"/>
                  </a:cubicBezTo>
                  <a:cubicBezTo>
                    <a:pt x="11965" y="3660"/>
                    <a:pt x="11817" y="2844"/>
                    <a:pt x="11817" y="2844"/>
                  </a:cubicBezTo>
                  <a:cubicBezTo>
                    <a:pt x="11442" y="3203"/>
                    <a:pt x="11119" y="3334"/>
                    <a:pt x="10848" y="3334"/>
                  </a:cubicBezTo>
                  <a:cubicBezTo>
                    <a:pt x="10114" y="3334"/>
                    <a:pt x="9755" y="2375"/>
                    <a:pt x="9755" y="2375"/>
                  </a:cubicBezTo>
                  <a:cubicBezTo>
                    <a:pt x="9705" y="2655"/>
                    <a:pt x="9623" y="2926"/>
                    <a:pt x="9500" y="3181"/>
                  </a:cubicBezTo>
                  <a:cubicBezTo>
                    <a:pt x="9429" y="3191"/>
                    <a:pt x="9341" y="3199"/>
                    <a:pt x="9247" y="3199"/>
                  </a:cubicBezTo>
                  <a:cubicBezTo>
                    <a:pt x="8810" y="3199"/>
                    <a:pt x="8222" y="3018"/>
                    <a:pt x="8358" y="1997"/>
                  </a:cubicBezTo>
                  <a:lnTo>
                    <a:pt x="8358" y="1997"/>
                  </a:lnTo>
                  <a:cubicBezTo>
                    <a:pt x="8358" y="1997"/>
                    <a:pt x="8227" y="2061"/>
                    <a:pt x="8036" y="2061"/>
                  </a:cubicBezTo>
                  <a:cubicBezTo>
                    <a:pt x="7631" y="2061"/>
                    <a:pt x="6955" y="1776"/>
                    <a:pt x="6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11377200" y="2548125"/>
              <a:ext cx="34325" cy="185400"/>
            </a:xfrm>
            <a:custGeom>
              <a:avLst/>
              <a:gdLst/>
              <a:ahLst/>
              <a:cxnLst/>
              <a:rect l="l" t="t" r="r" b="b"/>
              <a:pathLst>
                <a:path w="1373" h="7416" extrusionOk="0">
                  <a:moveTo>
                    <a:pt x="98" y="1"/>
                  </a:moveTo>
                  <a:cubicBezTo>
                    <a:pt x="93" y="1"/>
                    <a:pt x="88" y="1"/>
                    <a:pt x="82" y="2"/>
                  </a:cubicBezTo>
                  <a:cubicBezTo>
                    <a:pt x="33" y="10"/>
                    <a:pt x="0" y="59"/>
                    <a:pt x="9" y="109"/>
                  </a:cubicBezTo>
                  <a:lnTo>
                    <a:pt x="1200" y="7340"/>
                  </a:lnTo>
                  <a:cubicBezTo>
                    <a:pt x="1207" y="7385"/>
                    <a:pt x="1241" y="7416"/>
                    <a:pt x="1284" y="7416"/>
                  </a:cubicBezTo>
                  <a:cubicBezTo>
                    <a:pt x="1289" y="7416"/>
                    <a:pt x="1294" y="7415"/>
                    <a:pt x="1299" y="7414"/>
                  </a:cubicBezTo>
                  <a:cubicBezTo>
                    <a:pt x="1348" y="7406"/>
                    <a:pt x="1373" y="7365"/>
                    <a:pt x="1373" y="7316"/>
                  </a:cubicBezTo>
                  <a:lnTo>
                    <a:pt x="181" y="76"/>
                  </a:lnTo>
                  <a:cubicBezTo>
                    <a:pt x="181" y="32"/>
                    <a:pt x="141"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1394575" y="2578600"/>
              <a:ext cx="89875" cy="73375"/>
            </a:xfrm>
            <a:custGeom>
              <a:avLst/>
              <a:gdLst/>
              <a:ahLst/>
              <a:cxnLst/>
              <a:rect l="l" t="t" r="r" b="b"/>
              <a:pathLst>
                <a:path w="3595" h="2935" extrusionOk="0">
                  <a:moveTo>
                    <a:pt x="3504" y="0"/>
                  </a:moveTo>
                  <a:cubicBezTo>
                    <a:pt x="3481" y="0"/>
                    <a:pt x="3458" y="8"/>
                    <a:pt x="3439" y="24"/>
                  </a:cubicBezTo>
                  <a:lnTo>
                    <a:pt x="70" y="2777"/>
                  </a:lnTo>
                  <a:cubicBezTo>
                    <a:pt x="0" y="2831"/>
                    <a:pt x="39" y="2935"/>
                    <a:pt x="125" y="2935"/>
                  </a:cubicBezTo>
                  <a:cubicBezTo>
                    <a:pt x="131" y="2935"/>
                    <a:pt x="137" y="2934"/>
                    <a:pt x="144" y="2933"/>
                  </a:cubicBezTo>
                  <a:cubicBezTo>
                    <a:pt x="160" y="2933"/>
                    <a:pt x="168" y="2925"/>
                    <a:pt x="185" y="2916"/>
                  </a:cubicBezTo>
                  <a:lnTo>
                    <a:pt x="3554" y="164"/>
                  </a:lnTo>
                  <a:cubicBezTo>
                    <a:pt x="3595" y="131"/>
                    <a:pt x="3595" y="73"/>
                    <a:pt x="3570" y="32"/>
                  </a:cubicBezTo>
                  <a:cubicBezTo>
                    <a:pt x="3553" y="10"/>
                    <a:pt x="3529" y="0"/>
                    <a:pt x="3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1393825" y="2649300"/>
              <a:ext cx="63525" cy="35175"/>
            </a:xfrm>
            <a:custGeom>
              <a:avLst/>
              <a:gdLst/>
              <a:ahLst/>
              <a:cxnLst/>
              <a:rect l="l" t="t" r="r" b="b"/>
              <a:pathLst>
                <a:path w="2541" h="1407" extrusionOk="0">
                  <a:moveTo>
                    <a:pt x="111" y="0"/>
                  </a:moveTo>
                  <a:cubicBezTo>
                    <a:pt x="76" y="0"/>
                    <a:pt x="44" y="17"/>
                    <a:pt x="26" y="47"/>
                  </a:cubicBezTo>
                  <a:cubicBezTo>
                    <a:pt x="1" y="97"/>
                    <a:pt x="17" y="146"/>
                    <a:pt x="67" y="171"/>
                  </a:cubicBezTo>
                  <a:lnTo>
                    <a:pt x="2392" y="1395"/>
                  </a:lnTo>
                  <a:cubicBezTo>
                    <a:pt x="2410" y="1401"/>
                    <a:pt x="2423" y="1407"/>
                    <a:pt x="2438" y="1407"/>
                  </a:cubicBezTo>
                  <a:cubicBezTo>
                    <a:pt x="2444" y="1407"/>
                    <a:pt x="2451" y="1406"/>
                    <a:pt x="2458" y="1403"/>
                  </a:cubicBezTo>
                  <a:cubicBezTo>
                    <a:pt x="2483" y="1403"/>
                    <a:pt x="2507" y="1379"/>
                    <a:pt x="2524" y="1354"/>
                  </a:cubicBezTo>
                  <a:cubicBezTo>
                    <a:pt x="2540" y="1313"/>
                    <a:pt x="2524" y="1255"/>
                    <a:pt x="2483" y="1231"/>
                  </a:cubicBezTo>
                  <a:lnTo>
                    <a:pt x="149" y="6"/>
                  </a:lnTo>
                  <a:cubicBezTo>
                    <a:pt x="136" y="2"/>
                    <a:pt x="123" y="0"/>
                    <a:pt x="1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11382125" y="2554150"/>
              <a:ext cx="26700" cy="29450"/>
            </a:xfrm>
            <a:custGeom>
              <a:avLst/>
              <a:gdLst/>
              <a:ahLst/>
              <a:cxnLst/>
              <a:rect l="l" t="t" r="r" b="b"/>
              <a:pathLst>
                <a:path w="1068" h="1178" extrusionOk="0">
                  <a:moveTo>
                    <a:pt x="934" y="1"/>
                  </a:moveTo>
                  <a:cubicBezTo>
                    <a:pt x="912" y="1"/>
                    <a:pt x="890" y="10"/>
                    <a:pt x="872" y="32"/>
                  </a:cubicBezTo>
                  <a:lnTo>
                    <a:pt x="33" y="1026"/>
                  </a:lnTo>
                  <a:cubicBezTo>
                    <a:pt x="1" y="1068"/>
                    <a:pt x="9" y="1125"/>
                    <a:pt x="42" y="1158"/>
                  </a:cubicBezTo>
                  <a:cubicBezTo>
                    <a:pt x="60" y="1170"/>
                    <a:pt x="78" y="1178"/>
                    <a:pt x="99" y="1178"/>
                  </a:cubicBezTo>
                  <a:cubicBezTo>
                    <a:pt x="107" y="1178"/>
                    <a:pt x="115" y="1177"/>
                    <a:pt x="124" y="1174"/>
                  </a:cubicBezTo>
                  <a:cubicBezTo>
                    <a:pt x="140" y="1174"/>
                    <a:pt x="165" y="1158"/>
                    <a:pt x="173" y="1142"/>
                  </a:cubicBezTo>
                  <a:lnTo>
                    <a:pt x="1011" y="155"/>
                  </a:lnTo>
                  <a:cubicBezTo>
                    <a:pt x="1067" y="87"/>
                    <a:pt x="1001" y="1"/>
                    <a:pt x="9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1388075" y="2587000"/>
              <a:ext cx="26675" cy="29400"/>
            </a:xfrm>
            <a:custGeom>
              <a:avLst/>
              <a:gdLst/>
              <a:ahLst/>
              <a:cxnLst/>
              <a:rect l="l" t="t" r="r" b="b"/>
              <a:pathLst>
                <a:path w="1067" h="1176" extrusionOk="0">
                  <a:moveTo>
                    <a:pt x="937" y="0"/>
                  </a:moveTo>
                  <a:cubicBezTo>
                    <a:pt x="914" y="0"/>
                    <a:pt x="891" y="10"/>
                    <a:pt x="872" y="33"/>
                  </a:cubicBezTo>
                  <a:lnTo>
                    <a:pt x="34" y="1027"/>
                  </a:lnTo>
                  <a:cubicBezTo>
                    <a:pt x="1" y="1060"/>
                    <a:pt x="9" y="1118"/>
                    <a:pt x="50" y="1151"/>
                  </a:cubicBezTo>
                  <a:cubicBezTo>
                    <a:pt x="67" y="1167"/>
                    <a:pt x="91" y="1175"/>
                    <a:pt x="124" y="1175"/>
                  </a:cubicBezTo>
                  <a:cubicBezTo>
                    <a:pt x="141" y="1167"/>
                    <a:pt x="157" y="1159"/>
                    <a:pt x="173" y="1142"/>
                  </a:cubicBezTo>
                  <a:lnTo>
                    <a:pt x="1012" y="156"/>
                  </a:lnTo>
                  <a:cubicBezTo>
                    <a:pt x="1067" y="83"/>
                    <a:pt x="1003" y="0"/>
                    <a:pt x="9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1416650" y="2598300"/>
              <a:ext cx="13875" cy="35750"/>
            </a:xfrm>
            <a:custGeom>
              <a:avLst/>
              <a:gdLst/>
              <a:ahLst/>
              <a:cxnLst/>
              <a:rect l="l" t="t" r="r" b="b"/>
              <a:pathLst>
                <a:path w="555" h="1430" extrusionOk="0">
                  <a:moveTo>
                    <a:pt x="445" y="0"/>
                  </a:moveTo>
                  <a:cubicBezTo>
                    <a:pt x="410" y="0"/>
                    <a:pt x="375" y="20"/>
                    <a:pt x="362" y="66"/>
                  </a:cubicBezTo>
                  <a:lnTo>
                    <a:pt x="17" y="1315"/>
                  </a:lnTo>
                  <a:cubicBezTo>
                    <a:pt x="0" y="1364"/>
                    <a:pt x="33" y="1414"/>
                    <a:pt x="82" y="1430"/>
                  </a:cubicBezTo>
                  <a:lnTo>
                    <a:pt x="123" y="1430"/>
                  </a:lnTo>
                  <a:cubicBezTo>
                    <a:pt x="156" y="1422"/>
                    <a:pt x="181" y="1397"/>
                    <a:pt x="189" y="1364"/>
                  </a:cubicBezTo>
                  <a:lnTo>
                    <a:pt x="534" y="115"/>
                  </a:lnTo>
                  <a:cubicBezTo>
                    <a:pt x="554" y="46"/>
                    <a:pt x="499" y="0"/>
                    <a:pt x="4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1447675" y="2572500"/>
              <a:ext cx="13775" cy="35825"/>
            </a:xfrm>
            <a:custGeom>
              <a:avLst/>
              <a:gdLst/>
              <a:ahLst/>
              <a:cxnLst/>
              <a:rect l="l" t="t" r="r" b="b"/>
              <a:pathLst>
                <a:path w="551" h="1433" extrusionOk="0">
                  <a:moveTo>
                    <a:pt x="450" y="1"/>
                  </a:moveTo>
                  <a:cubicBezTo>
                    <a:pt x="409" y="1"/>
                    <a:pt x="368" y="30"/>
                    <a:pt x="362" y="71"/>
                  </a:cubicBezTo>
                  <a:lnTo>
                    <a:pt x="16" y="1320"/>
                  </a:lnTo>
                  <a:cubicBezTo>
                    <a:pt x="0" y="1361"/>
                    <a:pt x="33" y="1418"/>
                    <a:pt x="82" y="1427"/>
                  </a:cubicBezTo>
                  <a:cubicBezTo>
                    <a:pt x="86" y="1431"/>
                    <a:pt x="92" y="1433"/>
                    <a:pt x="100" y="1433"/>
                  </a:cubicBezTo>
                  <a:cubicBezTo>
                    <a:pt x="107" y="1433"/>
                    <a:pt x="115" y="1431"/>
                    <a:pt x="123" y="1427"/>
                  </a:cubicBezTo>
                  <a:cubicBezTo>
                    <a:pt x="156" y="1418"/>
                    <a:pt x="181" y="1394"/>
                    <a:pt x="189" y="1361"/>
                  </a:cubicBezTo>
                  <a:lnTo>
                    <a:pt x="534" y="112"/>
                  </a:lnTo>
                  <a:cubicBezTo>
                    <a:pt x="551" y="71"/>
                    <a:pt x="518" y="13"/>
                    <a:pt x="477" y="5"/>
                  </a:cubicBezTo>
                  <a:cubicBezTo>
                    <a:pt x="468" y="2"/>
                    <a:pt x="459" y="1"/>
                    <a:pt x="4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1452050" y="2598700"/>
              <a:ext cx="38500" cy="7025"/>
            </a:xfrm>
            <a:custGeom>
              <a:avLst/>
              <a:gdLst/>
              <a:ahLst/>
              <a:cxnLst/>
              <a:rect l="l" t="t" r="r" b="b"/>
              <a:pathLst>
                <a:path w="1540" h="281" extrusionOk="0">
                  <a:moveTo>
                    <a:pt x="1419" y="0"/>
                  </a:moveTo>
                  <a:cubicBezTo>
                    <a:pt x="1416" y="0"/>
                    <a:pt x="1414" y="0"/>
                    <a:pt x="1411" y="1"/>
                  </a:cubicBezTo>
                  <a:lnTo>
                    <a:pt x="121" y="91"/>
                  </a:lnTo>
                  <a:cubicBezTo>
                    <a:pt x="0" y="99"/>
                    <a:pt x="6" y="280"/>
                    <a:pt x="121" y="280"/>
                  </a:cubicBezTo>
                  <a:cubicBezTo>
                    <a:pt x="124" y="280"/>
                    <a:pt x="126" y="280"/>
                    <a:pt x="129" y="280"/>
                  </a:cubicBezTo>
                  <a:lnTo>
                    <a:pt x="1419" y="181"/>
                  </a:lnTo>
                  <a:lnTo>
                    <a:pt x="1436" y="181"/>
                  </a:lnTo>
                  <a:cubicBezTo>
                    <a:pt x="1540" y="157"/>
                    <a:pt x="1519" y="0"/>
                    <a:pt x="1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11423225" y="2622925"/>
              <a:ext cx="37200" cy="7050"/>
            </a:xfrm>
            <a:custGeom>
              <a:avLst/>
              <a:gdLst/>
              <a:ahLst/>
              <a:cxnLst/>
              <a:rect l="l" t="t" r="r" b="b"/>
              <a:pathLst>
                <a:path w="1488" h="282" extrusionOk="0">
                  <a:moveTo>
                    <a:pt x="1393" y="0"/>
                  </a:moveTo>
                  <a:cubicBezTo>
                    <a:pt x="1389" y="0"/>
                    <a:pt x="1385" y="1"/>
                    <a:pt x="1381" y="1"/>
                  </a:cubicBezTo>
                  <a:lnTo>
                    <a:pt x="90" y="92"/>
                  </a:lnTo>
                  <a:cubicBezTo>
                    <a:pt x="33" y="100"/>
                    <a:pt x="0" y="149"/>
                    <a:pt x="0" y="198"/>
                  </a:cubicBezTo>
                  <a:cubicBezTo>
                    <a:pt x="8" y="243"/>
                    <a:pt x="43" y="282"/>
                    <a:pt x="92" y="282"/>
                  </a:cubicBezTo>
                  <a:cubicBezTo>
                    <a:pt x="97" y="282"/>
                    <a:pt x="102" y="281"/>
                    <a:pt x="107" y="281"/>
                  </a:cubicBezTo>
                  <a:lnTo>
                    <a:pt x="1397" y="182"/>
                  </a:lnTo>
                  <a:lnTo>
                    <a:pt x="1405" y="182"/>
                  </a:lnTo>
                  <a:cubicBezTo>
                    <a:pt x="1455" y="174"/>
                    <a:pt x="1488" y="133"/>
                    <a:pt x="1479" y="83"/>
                  </a:cubicBezTo>
                  <a:cubicBezTo>
                    <a:pt x="1479" y="38"/>
                    <a:pt x="1438" y="0"/>
                    <a:pt x="139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11407400" y="2653950"/>
              <a:ext cx="37900" cy="7050"/>
            </a:xfrm>
            <a:custGeom>
              <a:avLst/>
              <a:gdLst/>
              <a:ahLst/>
              <a:cxnLst/>
              <a:rect l="l" t="t" r="r" b="b"/>
              <a:pathLst>
                <a:path w="1516" h="282" extrusionOk="0">
                  <a:moveTo>
                    <a:pt x="1395" y="0"/>
                  </a:moveTo>
                  <a:cubicBezTo>
                    <a:pt x="1391" y="0"/>
                    <a:pt x="1386" y="0"/>
                    <a:pt x="1381" y="1"/>
                  </a:cubicBezTo>
                  <a:lnTo>
                    <a:pt x="82" y="100"/>
                  </a:lnTo>
                  <a:cubicBezTo>
                    <a:pt x="33" y="100"/>
                    <a:pt x="0" y="149"/>
                    <a:pt x="0" y="198"/>
                  </a:cubicBezTo>
                  <a:cubicBezTo>
                    <a:pt x="8" y="243"/>
                    <a:pt x="43" y="282"/>
                    <a:pt x="93" y="282"/>
                  </a:cubicBezTo>
                  <a:cubicBezTo>
                    <a:pt x="97" y="282"/>
                    <a:pt x="102" y="281"/>
                    <a:pt x="107" y="281"/>
                  </a:cubicBezTo>
                  <a:lnTo>
                    <a:pt x="1397" y="190"/>
                  </a:lnTo>
                  <a:lnTo>
                    <a:pt x="1406" y="190"/>
                  </a:lnTo>
                  <a:lnTo>
                    <a:pt x="1397" y="182"/>
                  </a:lnTo>
                  <a:cubicBezTo>
                    <a:pt x="1515" y="166"/>
                    <a:pt x="1498" y="0"/>
                    <a:pt x="1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11433700" y="2667725"/>
              <a:ext cx="37750" cy="7225"/>
            </a:xfrm>
            <a:custGeom>
              <a:avLst/>
              <a:gdLst/>
              <a:ahLst/>
              <a:cxnLst/>
              <a:rect l="l" t="t" r="r" b="b"/>
              <a:pathLst>
                <a:path w="1510" h="289" extrusionOk="0">
                  <a:moveTo>
                    <a:pt x="1388" y="0"/>
                  </a:moveTo>
                  <a:cubicBezTo>
                    <a:pt x="1386" y="0"/>
                    <a:pt x="1383" y="0"/>
                    <a:pt x="1381" y="1"/>
                  </a:cubicBezTo>
                  <a:lnTo>
                    <a:pt x="91" y="99"/>
                  </a:lnTo>
                  <a:cubicBezTo>
                    <a:pt x="33" y="99"/>
                    <a:pt x="0" y="149"/>
                    <a:pt x="0" y="198"/>
                  </a:cubicBezTo>
                  <a:cubicBezTo>
                    <a:pt x="8" y="255"/>
                    <a:pt x="58" y="288"/>
                    <a:pt x="107" y="288"/>
                  </a:cubicBezTo>
                  <a:lnTo>
                    <a:pt x="1397" y="181"/>
                  </a:lnTo>
                  <a:lnTo>
                    <a:pt x="1405" y="181"/>
                  </a:lnTo>
                  <a:cubicBezTo>
                    <a:pt x="1510" y="157"/>
                    <a:pt x="1489" y="0"/>
                    <a:pt x="13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11420100" y="2663150"/>
              <a:ext cx="15875" cy="35250"/>
            </a:xfrm>
            <a:custGeom>
              <a:avLst/>
              <a:gdLst/>
              <a:ahLst/>
              <a:cxnLst/>
              <a:rect l="l" t="t" r="r" b="b"/>
              <a:pathLst>
                <a:path w="635" h="1410" extrusionOk="0">
                  <a:moveTo>
                    <a:pt x="118" y="0"/>
                  </a:moveTo>
                  <a:cubicBezTo>
                    <a:pt x="60" y="0"/>
                    <a:pt x="0" y="53"/>
                    <a:pt x="26" y="126"/>
                  </a:cubicBezTo>
                  <a:lnTo>
                    <a:pt x="446" y="1351"/>
                  </a:lnTo>
                  <a:cubicBezTo>
                    <a:pt x="460" y="1386"/>
                    <a:pt x="493" y="1410"/>
                    <a:pt x="534" y="1410"/>
                  </a:cubicBezTo>
                  <a:cubicBezTo>
                    <a:pt x="540" y="1410"/>
                    <a:pt x="546" y="1409"/>
                    <a:pt x="552" y="1408"/>
                  </a:cubicBezTo>
                  <a:lnTo>
                    <a:pt x="561" y="1408"/>
                  </a:lnTo>
                  <a:cubicBezTo>
                    <a:pt x="610" y="1392"/>
                    <a:pt x="635" y="1334"/>
                    <a:pt x="618" y="1293"/>
                  </a:cubicBezTo>
                  <a:lnTo>
                    <a:pt x="199" y="60"/>
                  </a:lnTo>
                  <a:cubicBezTo>
                    <a:pt x="184" y="18"/>
                    <a:pt x="151" y="0"/>
                    <a:pt x="1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11290500" y="2612950"/>
              <a:ext cx="108500" cy="39400"/>
            </a:xfrm>
            <a:custGeom>
              <a:avLst/>
              <a:gdLst/>
              <a:ahLst/>
              <a:cxnLst/>
              <a:rect l="l" t="t" r="r" b="b"/>
              <a:pathLst>
                <a:path w="4340" h="1576" extrusionOk="0">
                  <a:moveTo>
                    <a:pt x="101" y="1"/>
                  </a:moveTo>
                  <a:cubicBezTo>
                    <a:pt x="63" y="1"/>
                    <a:pt x="30" y="24"/>
                    <a:pt x="17" y="63"/>
                  </a:cubicBezTo>
                  <a:cubicBezTo>
                    <a:pt x="0" y="104"/>
                    <a:pt x="25" y="162"/>
                    <a:pt x="74" y="178"/>
                  </a:cubicBezTo>
                  <a:lnTo>
                    <a:pt x="4200" y="1575"/>
                  </a:lnTo>
                  <a:lnTo>
                    <a:pt x="4241" y="1575"/>
                  </a:lnTo>
                  <a:cubicBezTo>
                    <a:pt x="4331" y="1559"/>
                    <a:pt x="4339" y="1427"/>
                    <a:pt x="4257" y="1395"/>
                  </a:cubicBezTo>
                  <a:lnTo>
                    <a:pt x="132" y="6"/>
                  </a:lnTo>
                  <a:cubicBezTo>
                    <a:pt x="122" y="2"/>
                    <a:pt x="111"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11351525" y="2649050"/>
              <a:ext cx="48900" cy="53700"/>
            </a:xfrm>
            <a:custGeom>
              <a:avLst/>
              <a:gdLst/>
              <a:ahLst/>
              <a:cxnLst/>
              <a:rect l="l" t="t" r="r" b="b"/>
              <a:pathLst>
                <a:path w="1956" h="2148" extrusionOk="0">
                  <a:moveTo>
                    <a:pt x="1858" y="1"/>
                  </a:moveTo>
                  <a:cubicBezTo>
                    <a:pt x="1833" y="1"/>
                    <a:pt x="1809" y="11"/>
                    <a:pt x="1792" y="33"/>
                  </a:cubicBezTo>
                  <a:lnTo>
                    <a:pt x="33" y="1997"/>
                  </a:lnTo>
                  <a:cubicBezTo>
                    <a:pt x="0" y="2030"/>
                    <a:pt x="0" y="2087"/>
                    <a:pt x="41" y="2120"/>
                  </a:cubicBezTo>
                  <a:cubicBezTo>
                    <a:pt x="60" y="2139"/>
                    <a:pt x="78" y="2148"/>
                    <a:pt x="97" y="2148"/>
                  </a:cubicBezTo>
                  <a:cubicBezTo>
                    <a:pt x="103" y="2148"/>
                    <a:pt x="109" y="2147"/>
                    <a:pt x="115" y="2145"/>
                  </a:cubicBezTo>
                  <a:cubicBezTo>
                    <a:pt x="140" y="2136"/>
                    <a:pt x="156" y="2128"/>
                    <a:pt x="173" y="2112"/>
                  </a:cubicBezTo>
                  <a:lnTo>
                    <a:pt x="1923" y="156"/>
                  </a:lnTo>
                  <a:cubicBezTo>
                    <a:pt x="1956" y="115"/>
                    <a:pt x="1956" y="57"/>
                    <a:pt x="1923" y="25"/>
                  </a:cubicBezTo>
                  <a:cubicBezTo>
                    <a:pt x="1904" y="9"/>
                    <a:pt x="1881" y="1"/>
                    <a:pt x="18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11352575" y="2563200"/>
              <a:ext cx="34300" cy="20525"/>
            </a:xfrm>
            <a:custGeom>
              <a:avLst/>
              <a:gdLst/>
              <a:ahLst/>
              <a:cxnLst/>
              <a:rect l="l" t="t" r="r" b="b"/>
              <a:pathLst>
                <a:path w="1372" h="821" extrusionOk="0">
                  <a:moveTo>
                    <a:pt x="130" y="0"/>
                  </a:moveTo>
                  <a:cubicBezTo>
                    <a:pt x="49" y="0"/>
                    <a:pt x="0" y="123"/>
                    <a:pt x="90" y="171"/>
                  </a:cubicBezTo>
                  <a:lnTo>
                    <a:pt x="1224" y="804"/>
                  </a:lnTo>
                  <a:cubicBezTo>
                    <a:pt x="1240" y="812"/>
                    <a:pt x="1265" y="821"/>
                    <a:pt x="1281" y="821"/>
                  </a:cubicBezTo>
                  <a:cubicBezTo>
                    <a:pt x="1314" y="812"/>
                    <a:pt x="1330" y="796"/>
                    <a:pt x="1347" y="771"/>
                  </a:cubicBezTo>
                  <a:cubicBezTo>
                    <a:pt x="1372" y="730"/>
                    <a:pt x="1355" y="673"/>
                    <a:pt x="1314" y="648"/>
                  </a:cubicBezTo>
                  <a:lnTo>
                    <a:pt x="180" y="15"/>
                  </a:lnTo>
                  <a:cubicBezTo>
                    <a:pt x="163" y="5"/>
                    <a:pt x="146" y="0"/>
                    <a:pt x="1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11358200" y="2595800"/>
              <a:ext cx="34625" cy="20675"/>
            </a:xfrm>
            <a:custGeom>
              <a:avLst/>
              <a:gdLst/>
              <a:ahLst/>
              <a:cxnLst/>
              <a:rect l="l" t="t" r="r" b="b"/>
              <a:pathLst>
                <a:path w="1385" h="827" extrusionOk="0">
                  <a:moveTo>
                    <a:pt x="141" y="0"/>
                  </a:moveTo>
                  <a:cubicBezTo>
                    <a:pt x="57" y="0"/>
                    <a:pt x="0" y="134"/>
                    <a:pt x="103" y="182"/>
                  </a:cubicBezTo>
                  <a:lnTo>
                    <a:pt x="1237" y="815"/>
                  </a:lnTo>
                  <a:cubicBezTo>
                    <a:pt x="1249" y="821"/>
                    <a:pt x="1264" y="827"/>
                    <a:pt x="1278" y="827"/>
                  </a:cubicBezTo>
                  <a:cubicBezTo>
                    <a:pt x="1284" y="827"/>
                    <a:pt x="1290" y="826"/>
                    <a:pt x="1294" y="823"/>
                  </a:cubicBezTo>
                  <a:cubicBezTo>
                    <a:pt x="1327" y="823"/>
                    <a:pt x="1344" y="807"/>
                    <a:pt x="1360" y="782"/>
                  </a:cubicBezTo>
                  <a:cubicBezTo>
                    <a:pt x="1385" y="733"/>
                    <a:pt x="1368" y="684"/>
                    <a:pt x="1327" y="659"/>
                  </a:cubicBezTo>
                  <a:lnTo>
                    <a:pt x="193" y="18"/>
                  </a:lnTo>
                  <a:cubicBezTo>
                    <a:pt x="176" y="6"/>
                    <a:pt x="158" y="0"/>
                    <a:pt x="1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11347475" y="2612375"/>
              <a:ext cx="24825" cy="30575"/>
            </a:xfrm>
            <a:custGeom>
              <a:avLst/>
              <a:gdLst/>
              <a:ahLst/>
              <a:cxnLst/>
              <a:rect l="l" t="t" r="r" b="b"/>
              <a:pathLst>
                <a:path w="993" h="1223" extrusionOk="0">
                  <a:moveTo>
                    <a:pt x="145" y="0"/>
                  </a:moveTo>
                  <a:cubicBezTo>
                    <a:pt x="80" y="0"/>
                    <a:pt x="1" y="83"/>
                    <a:pt x="55" y="144"/>
                  </a:cubicBezTo>
                  <a:lnTo>
                    <a:pt x="811" y="1187"/>
                  </a:lnTo>
                  <a:cubicBezTo>
                    <a:pt x="832" y="1208"/>
                    <a:pt x="857" y="1222"/>
                    <a:pt x="884" y="1222"/>
                  </a:cubicBezTo>
                  <a:cubicBezTo>
                    <a:pt x="890" y="1222"/>
                    <a:pt x="896" y="1222"/>
                    <a:pt x="902" y="1220"/>
                  </a:cubicBezTo>
                  <a:cubicBezTo>
                    <a:pt x="918" y="1220"/>
                    <a:pt x="926" y="1220"/>
                    <a:pt x="943" y="1212"/>
                  </a:cubicBezTo>
                  <a:cubicBezTo>
                    <a:pt x="984" y="1179"/>
                    <a:pt x="992" y="1122"/>
                    <a:pt x="959" y="1089"/>
                  </a:cubicBezTo>
                  <a:lnTo>
                    <a:pt x="203" y="37"/>
                  </a:lnTo>
                  <a:cubicBezTo>
                    <a:pt x="190" y="11"/>
                    <a:pt x="169" y="0"/>
                    <a:pt x="1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11309875" y="2599425"/>
              <a:ext cx="24200" cy="30375"/>
            </a:xfrm>
            <a:custGeom>
              <a:avLst/>
              <a:gdLst/>
              <a:ahLst/>
              <a:cxnLst/>
              <a:rect l="l" t="t" r="r" b="b"/>
              <a:pathLst>
                <a:path w="968" h="1215" extrusionOk="0">
                  <a:moveTo>
                    <a:pt x="113" y="0"/>
                  </a:moveTo>
                  <a:cubicBezTo>
                    <a:pt x="54" y="0"/>
                    <a:pt x="1" y="62"/>
                    <a:pt x="31" y="128"/>
                  </a:cubicBezTo>
                  <a:lnTo>
                    <a:pt x="787" y="1180"/>
                  </a:lnTo>
                  <a:cubicBezTo>
                    <a:pt x="807" y="1200"/>
                    <a:pt x="833" y="1215"/>
                    <a:pt x="864" y="1215"/>
                  </a:cubicBezTo>
                  <a:cubicBezTo>
                    <a:pt x="871" y="1215"/>
                    <a:pt x="878" y="1214"/>
                    <a:pt x="885" y="1212"/>
                  </a:cubicBezTo>
                  <a:cubicBezTo>
                    <a:pt x="894" y="1212"/>
                    <a:pt x="910" y="1204"/>
                    <a:pt x="918" y="1204"/>
                  </a:cubicBezTo>
                  <a:cubicBezTo>
                    <a:pt x="959" y="1171"/>
                    <a:pt x="968" y="1114"/>
                    <a:pt x="943" y="1073"/>
                  </a:cubicBezTo>
                  <a:lnTo>
                    <a:pt x="179" y="29"/>
                  </a:lnTo>
                  <a:cubicBezTo>
                    <a:pt x="159" y="9"/>
                    <a:pt x="135" y="0"/>
                    <a:pt x="1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11291525" y="2624525"/>
              <a:ext cx="37625" cy="13700"/>
            </a:xfrm>
            <a:custGeom>
              <a:avLst/>
              <a:gdLst/>
              <a:ahLst/>
              <a:cxnLst/>
              <a:rect l="l" t="t" r="r" b="b"/>
              <a:pathLst>
                <a:path w="1505" h="548" extrusionOk="0">
                  <a:moveTo>
                    <a:pt x="1379" y="0"/>
                  </a:moveTo>
                  <a:cubicBezTo>
                    <a:pt x="1372" y="0"/>
                    <a:pt x="1364" y="1"/>
                    <a:pt x="1356" y="3"/>
                  </a:cubicBezTo>
                  <a:lnTo>
                    <a:pt x="116" y="365"/>
                  </a:lnTo>
                  <a:cubicBezTo>
                    <a:pt x="0" y="388"/>
                    <a:pt x="29" y="548"/>
                    <a:pt x="134" y="548"/>
                  </a:cubicBezTo>
                  <a:cubicBezTo>
                    <a:pt x="141" y="548"/>
                    <a:pt x="149" y="547"/>
                    <a:pt x="157" y="545"/>
                  </a:cubicBezTo>
                  <a:lnTo>
                    <a:pt x="165" y="537"/>
                  </a:lnTo>
                  <a:lnTo>
                    <a:pt x="1406" y="176"/>
                  </a:lnTo>
                  <a:cubicBezTo>
                    <a:pt x="1505" y="137"/>
                    <a:pt x="1470" y="0"/>
                    <a:pt x="13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11328025" y="2636875"/>
              <a:ext cx="36650" cy="13650"/>
            </a:xfrm>
            <a:custGeom>
              <a:avLst/>
              <a:gdLst/>
              <a:ahLst/>
              <a:cxnLst/>
              <a:rect l="l" t="t" r="r" b="b"/>
              <a:pathLst>
                <a:path w="1466" h="546" extrusionOk="0">
                  <a:moveTo>
                    <a:pt x="1361" y="0"/>
                  </a:moveTo>
                  <a:cubicBezTo>
                    <a:pt x="1355" y="0"/>
                    <a:pt x="1349" y="1"/>
                    <a:pt x="1343" y="2"/>
                  </a:cubicBezTo>
                  <a:lnTo>
                    <a:pt x="102" y="364"/>
                  </a:lnTo>
                  <a:cubicBezTo>
                    <a:pt x="0" y="403"/>
                    <a:pt x="25" y="546"/>
                    <a:pt x="126" y="546"/>
                  </a:cubicBezTo>
                  <a:cubicBezTo>
                    <a:pt x="132" y="546"/>
                    <a:pt x="137" y="545"/>
                    <a:pt x="143" y="544"/>
                  </a:cubicBezTo>
                  <a:lnTo>
                    <a:pt x="151" y="544"/>
                  </a:lnTo>
                  <a:lnTo>
                    <a:pt x="1392" y="183"/>
                  </a:lnTo>
                  <a:cubicBezTo>
                    <a:pt x="1441" y="166"/>
                    <a:pt x="1466" y="117"/>
                    <a:pt x="1458" y="68"/>
                  </a:cubicBezTo>
                  <a:cubicBezTo>
                    <a:pt x="1443" y="25"/>
                    <a:pt x="1404" y="0"/>
                    <a:pt x="13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11353350" y="2660275"/>
              <a:ext cx="38225" cy="13900"/>
            </a:xfrm>
            <a:custGeom>
              <a:avLst/>
              <a:gdLst/>
              <a:ahLst/>
              <a:cxnLst/>
              <a:rect l="l" t="t" r="r" b="b"/>
              <a:pathLst>
                <a:path w="1529" h="556" extrusionOk="0">
                  <a:moveTo>
                    <a:pt x="1399" y="1"/>
                  </a:moveTo>
                  <a:cubicBezTo>
                    <a:pt x="1386" y="1"/>
                    <a:pt x="1372" y="4"/>
                    <a:pt x="1357" y="11"/>
                  </a:cubicBezTo>
                  <a:lnTo>
                    <a:pt x="116" y="373"/>
                  </a:lnTo>
                  <a:cubicBezTo>
                    <a:pt x="1" y="396"/>
                    <a:pt x="29" y="556"/>
                    <a:pt x="135" y="556"/>
                  </a:cubicBezTo>
                  <a:cubicBezTo>
                    <a:pt x="142" y="556"/>
                    <a:pt x="149" y="555"/>
                    <a:pt x="157" y="553"/>
                  </a:cubicBezTo>
                  <a:lnTo>
                    <a:pt x="165" y="545"/>
                  </a:lnTo>
                  <a:lnTo>
                    <a:pt x="1406" y="184"/>
                  </a:lnTo>
                  <a:cubicBezTo>
                    <a:pt x="1529" y="162"/>
                    <a:pt x="1493" y="1"/>
                    <a:pt x="13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a:off x="11333675" y="2682500"/>
              <a:ext cx="37475" cy="13700"/>
            </a:xfrm>
            <a:custGeom>
              <a:avLst/>
              <a:gdLst/>
              <a:ahLst/>
              <a:cxnLst/>
              <a:rect l="l" t="t" r="r" b="b"/>
              <a:pathLst>
                <a:path w="1499" h="548" extrusionOk="0">
                  <a:moveTo>
                    <a:pt x="1370" y="0"/>
                  </a:moveTo>
                  <a:cubicBezTo>
                    <a:pt x="1366" y="0"/>
                    <a:pt x="1360" y="1"/>
                    <a:pt x="1355" y="1"/>
                  </a:cubicBezTo>
                  <a:lnTo>
                    <a:pt x="106" y="363"/>
                  </a:lnTo>
                  <a:cubicBezTo>
                    <a:pt x="0" y="393"/>
                    <a:pt x="26" y="548"/>
                    <a:pt x="120" y="548"/>
                  </a:cubicBezTo>
                  <a:cubicBezTo>
                    <a:pt x="129" y="548"/>
                    <a:pt x="138" y="546"/>
                    <a:pt x="147" y="544"/>
                  </a:cubicBezTo>
                  <a:lnTo>
                    <a:pt x="163" y="544"/>
                  </a:lnTo>
                  <a:lnTo>
                    <a:pt x="1404" y="182"/>
                  </a:lnTo>
                  <a:cubicBezTo>
                    <a:pt x="1498" y="143"/>
                    <a:pt x="1466" y="0"/>
                    <a:pt x="13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11375750" y="2671375"/>
              <a:ext cx="5575" cy="36850"/>
            </a:xfrm>
            <a:custGeom>
              <a:avLst/>
              <a:gdLst/>
              <a:ahLst/>
              <a:cxnLst/>
              <a:rect l="l" t="t" r="r" b="b"/>
              <a:pathLst>
                <a:path w="223" h="1474" extrusionOk="0">
                  <a:moveTo>
                    <a:pt x="95" y="1"/>
                  </a:moveTo>
                  <a:cubicBezTo>
                    <a:pt x="48" y="1"/>
                    <a:pt x="1" y="31"/>
                    <a:pt x="1" y="93"/>
                  </a:cubicBezTo>
                  <a:lnTo>
                    <a:pt x="42" y="1383"/>
                  </a:lnTo>
                  <a:cubicBezTo>
                    <a:pt x="42" y="1433"/>
                    <a:pt x="83" y="1474"/>
                    <a:pt x="132" y="1474"/>
                  </a:cubicBezTo>
                  <a:lnTo>
                    <a:pt x="149" y="1474"/>
                  </a:lnTo>
                  <a:cubicBezTo>
                    <a:pt x="190" y="1465"/>
                    <a:pt x="223" y="1433"/>
                    <a:pt x="223" y="1383"/>
                  </a:cubicBezTo>
                  <a:lnTo>
                    <a:pt x="190" y="93"/>
                  </a:lnTo>
                  <a:cubicBezTo>
                    <a:pt x="190" y="31"/>
                    <a:pt x="143" y="1"/>
                    <a:pt x="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12445500" y="2393050"/>
              <a:ext cx="413600" cy="324425"/>
            </a:xfrm>
            <a:custGeom>
              <a:avLst/>
              <a:gdLst/>
              <a:ahLst/>
              <a:cxnLst/>
              <a:rect l="l" t="t" r="r" b="b"/>
              <a:pathLst>
                <a:path w="16544" h="12977" extrusionOk="0">
                  <a:moveTo>
                    <a:pt x="7627" y="1"/>
                  </a:moveTo>
                  <a:cubicBezTo>
                    <a:pt x="7785" y="2441"/>
                    <a:pt x="6800" y="2687"/>
                    <a:pt x="6397" y="2687"/>
                  </a:cubicBezTo>
                  <a:cubicBezTo>
                    <a:pt x="6295" y="2687"/>
                    <a:pt x="6230" y="2671"/>
                    <a:pt x="6230" y="2671"/>
                  </a:cubicBezTo>
                  <a:lnTo>
                    <a:pt x="6230" y="2671"/>
                  </a:lnTo>
                  <a:cubicBezTo>
                    <a:pt x="6592" y="3764"/>
                    <a:pt x="6033" y="4134"/>
                    <a:pt x="5729" y="4249"/>
                  </a:cubicBezTo>
                  <a:cubicBezTo>
                    <a:pt x="5523" y="4027"/>
                    <a:pt x="5351" y="3781"/>
                    <a:pt x="5219" y="3510"/>
                  </a:cubicBezTo>
                  <a:cubicBezTo>
                    <a:pt x="5219" y="3510"/>
                    <a:pt x="5153" y="4932"/>
                    <a:pt x="4082" y="4932"/>
                  </a:cubicBezTo>
                  <a:cubicBezTo>
                    <a:pt x="3845" y="4932"/>
                    <a:pt x="3559" y="4862"/>
                    <a:pt x="3214" y="4693"/>
                  </a:cubicBezTo>
                  <a:lnTo>
                    <a:pt x="3214" y="4693"/>
                  </a:lnTo>
                  <a:cubicBezTo>
                    <a:pt x="3214" y="4693"/>
                    <a:pt x="3405" y="6088"/>
                    <a:pt x="1214" y="6088"/>
                  </a:cubicBezTo>
                  <a:cubicBezTo>
                    <a:pt x="871" y="6088"/>
                    <a:pt x="470" y="6054"/>
                    <a:pt x="1" y="5975"/>
                  </a:cubicBezTo>
                  <a:lnTo>
                    <a:pt x="1" y="5975"/>
                  </a:lnTo>
                  <a:cubicBezTo>
                    <a:pt x="3625" y="6739"/>
                    <a:pt x="2655" y="8465"/>
                    <a:pt x="2655" y="8465"/>
                  </a:cubicBezTo>
                  <a:cubicBezTo>
                    <a:pt x="2708" y="8463"/>
                    <a:pt x="2759" y="8461"/>
                    <a:pt x="2808" y="8461"/>
                  </a:cubicBezTo>
                  <a:cubicBezTo>
                    <a:pt x="4494" y="8461"/>
                    <a:pt x="4324" y="9788"/>
                    <a:pt x="4324" y="9788"/>
                  </a:cubicBezTo>
                  <a:cubicBezTo>
                    <a:pt x="4578" y="9517"/>
                    <a:pt x="4874" y="9295"/>
                    <a:pt x="5195" y="9114"/>
                  </a:cubicBezTo>
                  <a:lnTo>
                    <a:pt x="5195" y="9114"/>
                  </a:lnTo>
                  <a:cubicBezTo>
                    <a:pt x="5236" y="9418"/>
                    <a:pt x="5104" y="9763"/>
                    <a:pt x="4595" y="10133"/>
                  </a:cubicBezTo>
                  <a:cubicBezTo>
                    <a:pt x="4595" y="10133"/>
                    <a:pt x="6057" y="10675"/>
                    <a:pt x="4291" y="12976"/>
                  </a:cubicBezTo>
                  <a:cubicBezTo>
                    <a:pt x="5194" y="11896"/>
                    <a:pt x="5869" y="11604"/>
                    <a:pt x="6335" y="11604"/>
                  </a:cubicBezTo>
                  <a:cubicBezTo>
                    <a:pt x="6883" y="11604"/>
                    <a:pt x="7142" y="12007"/>
                    <a:pt x="7142" y="12007"/>
                  </a:cubicBezTo>
                  <a:cubicBezTo>
                    <a:pt x="7472" y="11302"/>
                    <a:pt x="7882" y="11128"/>
                    <a:pt x="8205" y="11128"/>
                  </a:cubicBezTo>
                  <a:cubicBezTo>
                    <a:pt x="8520" y="11128"/>
                    <a:pt x="8753" y="11292"/>
                    <a:pt x="8753" y="11292"/>
                  </a:cubicBezTo>
                  <a:cubicBezTo>
                    <a:pt x="8597" y="10832"/>
                    <a:pt x="8556" y="10338"/>
                    <a:pt x="8638" y="9862"/>
                  </a:cubicBezTo>
                  <a:lnTo>
                    <a:pt x="8638" y="9862"/>
                  </a:lnTo>
                  <a:cubicBezTo>
                    <a:pt x="8835" y="10306"/>
                    <a:pt x="8926" y="10790"/>
                    <a:pt x="8901" y="11275"/>
                  </a:cubicBezTo>
                  <a:cubicBezTo>
                    <a:pt x="8901" y="11275"/>
                    <a:pt x="9176" y="10943"/>
                    <a:pt x="9611" y="10943"/>
                  </a:cubicBezTo>
                  <a:cubicBezTo>
                    <a:pt x="9895" y="10943"/>
                    <a:pt x="10246" y="11084"/>
                    <a:pt x="10635" y="11547"/>
                  </a:cubicBezTo>
                  <a:cubicBezTo>
                    <a:pt x="10635" y="11547"/>
                    <a:pt x="10840" y="10904"/>
                    <a:pt x="11645" y="10904"/>
                  </a:cubicBezTo>
                  <a:cubicBezTo>
                    <a:pt x="12097" y="10904"/>
                    <a:pt x="12740" y="11107"/>
                    <a:pt x="13643" y="11744"/>
                  </a:cubicBezTo>
                  <a:cubicBezTo>
                    <a:pt x="11333" y="9977"/>
                    <a:pt x="12607" y="9073"/>
                    <a:pt x="12607" y="9073"/>
                  </a:cubicBezTo>
                  <a:cubicBezTo>
                    <a:pt x="11909" y="8810"/>
                    <a:pt x="11728" y="8424"/>
                    <a:pt x="11752" y="8079"/>
                  </a:cubicBezTo>
                  <a:lnTo>
                    <a:pt x="11752" y="8079"/>
                  </a:lnTo>
                  <a:cubicBezTo>
                    <a:pt x="12319" y="8120"/>
                    <a:pt x="12870" y="8300"/>
                    <a:pt x="13355" y="8596"/>
                  </a:cubicBezTo>
                  <a:cubicBezTo>
                    <a:pt x="13355" y="8596"/>
                    <a:pt x="12821" y="7281"/>
                    <a:pt x="14629" y="6887"/>
                  </a:cubicBezTo>
                  <a:cubicBezTo>
                    <a:pt x="14629" y="6879"/>
                    <a:pt x="13240" y="5465"/>
                    <a:pt x="16543" y="3789"/>
                  </a:cubicBezTo>
                  <a:lnTo>
                    <a:pt x="16543" y="3789"/>
                  </a:lnTo>
                  <a:cubicBezTo>
                    <a:pt x="15643" y="4201"/>
                    <a:pt x="14977" y="4349"/>
                    <a:pt x="14486" y="4349"/>
                  </a:cubicBezTo>
                  <a:cubicBezTo>
                    <a:pt x="13231" y="4349"/>
                    <a:pt x="13108" y="3386"/>
                    <a:pt x="13108" y="3386"/>
                  </a:cubicBezTo>
                  <a:cubicBezTo>
                    <a:pt x="12697" y="3745"/>
                    <a:pt x="12349" y="3878"/>
                    <a:pt x="12059" y="3878"/>
                  </a:cubicBezTo>
                  <a:cubicBezTo>
                    <a:pt x="11219" y="3878"/>
                    <a:pt x="10865" y="2762"/>
                    <a:pt x="10865" y="2762"/>
                  </a:cubicBezTo>
                  <a:cubicBezTo>
                    <a:pt x="10799" y="3066"/>
                    <a:pt x="10692" y="3362"/>
                    <a:pt x="10553" y="3641"/>
                  </a:cubicBezTo>
                  <a:cubicBezTo>
                    <a:pt x="10498" y="3646"/>
                    <a:pt x="10434" y="3650"/>
                    <a:pt x="10366" y="3650"/>
                  </a:cubicBezTo>
                  <a:cubicBezTo>
                    <a:pt x="9881" y="3650"/>
                    <a:pt x="9145" y="3465"/>
                    <a:pt x="9361" y="2277"/>
                  </a:cubicBezTo>
                  <a:lnTo>
                    <a:pt x="9361" y="2277"/>
                  </a:lnTo>
                  <a:cubicBezTo>
                    <a:pt x="9361" y="2277"/>
                    <a:pt x="9233" y="2332"/>
                    <a:pt x="9046" y="2332"/>
                  </a:cubicBezTo>
                  <a:cubicBezTo>
                    <a:pt x="8607" y="2332"/>
                    <a:pt x="7840" y="2029"/>
                    <a:pt x="762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12542625" y="2485900"/>
              <a:ext cx="219100" cy="205100"/>
            </a:xfrm>
            <a:custGeom>
              <a:avLst/>
              <a:gdLst/>
              <a:ahLst/>
              <a:cxnLst/>
              <a:rect l="l" t="t" r="r" b="b"/>
              <a:pathLst>
                <a:path w="8764" h="8204" extrusionOk="0">
                  <a:moveTo>
                    <a:pt x="4038" y="1"/>
                  </a:moveTo>
                  <a:cubicBezTo>
                    <a:pt x="3980" y="9"/>
                    <a:pt x="3948" y="58"/>
                    <a:pt x="3948" y="116"/>
                  </a:cubicBezTo>
                  <a:lnTo>
                    <a:pt x="4087" y="1291"/>
                  </a:lnTo>
                  <a:lnTo>
                    <a:pt x="4087" y="1291"/>
                  </a:lnTo>
                  <a:lnTo>
                    <a:pt x="3035" y="634"/>
                  </a:lnTo>
                  <a:cubicBezTo>
                    <a:pt x="3021" y="621"/>
                    <a:pt x="3006" y="616"/>
                    <a:pt x="2992" y="616"/>
                  </a:cubicBezTo>
                  <a:cubicBezTo>
                    <a:pt x="2910" y="616"/>
                    <a:pt x="2831" y="779"/>
                    <a:pt x="2929" y="806"/>
                  </a:cubicBezTo>
                  <a:lnTo>
                    <a:pt x="4120" y="1546"/>
                  </a:lnTo>
                  <a:lnTo>
                    <a:pt x="4252" y="2729"/>
                  </a:lnTo>
                  <a:lnTo>
                    <a:pt x="3224" y="2088"/>
                  </a:lnTo>
                  <a:cubicBezTo>
                    <a:pt x="3213" y="2085"/>
                    <a:pt x="3202" y="2083"/>
                    <a:pt x="3192" y="2083"/>
                  </a:cubicBezTo>
                  <a:cubicBezTo>
                    <a:pt x="3111" y="2083"/>
                    <a:pt x="3060" y="2187"/>
                    <a:pt x="3126" y="2253"/>
                  </a:cubicBezTo>
                  <a:lnTo>
                    <a:pt x="4284" y="2984"/>
                  </a:lnTo>
                  <a:lnTo>
                    <a:pt x="4441" y="4348"/>
                  </a:lnTo>
                  <a:lnTo>
                    <a:pt x="4441" y="4348"/>
                  </a:lnTo>
                  <a:lnTo>
                    <a:pt x="3504" y="3978"/>
                  </a:lnTo>
                  <a:lnTo>
                    <a:pt x="2731" y="2803"/>
                  </a:lnTo>
                  <a:cubicBezTo>
                    <a:pt x="2709" y="2781"/>
                    <a:pt x="2683" y="2771"/>
                    <a:pt x="2657" y="2771"/>
                  </a:cubicBezTo>
                  <a:cubicBezTo>
                    <a:pt x="2590" y="2771"/>
                    <a:pt x="2529" y="2838"/>
                    <a:pt x="2559" y="2910"/>
                  </a:cubicBezTo>
                  <a:lnTo>
                    <a:pt x="3175" y="3855"/>
                  </a:lnTo>
                  <a:lnTo>
                    <a:pt x="3175" y="3855"/>
                  </a:lnTo>
                  <a:lnTo>
                    <a:pt x="1868" y="3337"/>
                  </a:lnTo>
                  <a:lnTo>
                    <a:pt x="1868" y="3329"/>
                  </a:lnTo>
                  <a:lnTo>
                    <a:pt x="1088" y="2146"/>
                  </a:lnTo>
                  <a:cubicBezTo>
                    <a:pt x="1077" y="2115"/>
                    <a:pt x="1053" y="2102"/>
                    <a:pt x="1026" y="2102"/>
                  </a:cubicBezTo>
                  <a:cubicBezTo>
                    <a:pt x="953" y="2102"/>
                    <a:pt x="857" y="2193"/>
                    <a:pt x="923" y="2253"/>
                  </a:cubicBezTo>
                  <a:lnTo>
                    <a:pt x="1548" y="3214"/>
                  </a:lnTo>
                  <a:lnTo>
                    <a:pt x="1548" y="3214"/>
                  </a:lnTo>
                  <a:lnTo>
                    <a:pt x="167" y="2672"/>
                  </a:lnTo>
                  <a:cubicBezTo>
                    <a:pt x="161" y="2671"/>
                    <a:pt x="155" y="2670"/>
                    <a:pt x="149" y="2670"/>
                  </a:cubicBezTo>
                  <a:cubicBezTo>
                    <a:pt x="46" y="2670"/>
                    <a:pt x="0" y="2798"/>
                    <a:pt x="93" y="2853"/>
                  </a:cubicBezTo>
                  <a:lnTo>
                    <a:pt x="1252" y="3313"/>
                  </a:lnTo>
                  <a:lnTo>
                    <a:pt x="143" y="3576"/>
                  </a:lnTo>
                  <a:cubicBezTo>
                    <a:pt x="93" y="3592"/>
                    <a:pt x="61" y="3641"/>
                    <a:pt x="69" y="3699"/>
                  </a:cubicBezTo>
                  <a:cubicBezTo>
                    <a:pt x="83" y="3743"/>
                    <a:pt x="118" y="3774"/>
                    <a:pt x="167" y="3774"/>
                  </a:cubicBezTo>
                  <a:cubicBezTo>
                    <a:pt x="172" y="3774"/>
                    <a:pt x="178" y="3774"/>
                    <a:pt x="184" y="3773"/>
                  </a:cubicBezTo>
                  <a:lnTo>
                    <a:pt x="192" y="3773"/>
                  </a:lnTo>
                  <a:lnTo>
                    <a:pt x="1573" y="3444"/>
                  </a:lnTo>
                  <a:lnTo>
                    <a:pt x="2822" y="3929"/>
                  </a:lnTo>
                  <a:lnTo>
                    <a:pt x="1696" y="4200"/>
                  </a:lnTo>
                  <a:cubicBezTo>
                    <a:pt x="1597" y="4241"/>
                    <a:pt x="1622" y="4397"/>
                    <a:pt x="1737" y="4397"/>
                  </a:cubicBezTo>
                  <a:lnTo>
                    <a:pt x="1745" y="4397"/>
                  </a:lnTo>
                  <a:lnTo>
                    <a:pt x="3126" y="4069"/>
                  </a:lnTo>
                  <a:cubicBezTo>
                    <a:pt x="3134" y="4069"/>
                    <a:pt x="3134" y="4061"/>
                    <a:pt x="3142" y="4061"/>
                  </a:cubicBezTo>
                  <a:lnTo>
                    <a:pt x="4465" y="4578"/>
                  </a:lnTo>
                  <a:lnTo>
                    <a:pt x="4465" y="4611"/>
                  </a:lnTo>
                  <a:lnTo>
                    <a:pt x="4120" y="4956"/>
                  </a:lnTo>
                  <a:lnTo>
                    <a:pt x="2772" y="5285"/>
                  </a:lnTo>
                  <a:cubicBezTo>
                    <a:pt x="2715" y="5293"/>
                    <a:pt x="2682" y="5351"/>
                    <a:pt x="2698" y="5400"/>
                  </a:cubicBezTo>
                  <a:cubicBezTo>
                    <a:pt x="2707" y="5449"/>
                    <a:pt x="2756" y="5482"/>
                    <a:pt x="2805" y="5482"/>
                  </a:cubicBezTo>
                  <a:lnTo>
                    <a:pt x="2822" y="5482"/>
                  </a:lnTo>
                  <a:lnTo>
                    <a:pt x="3857" y="5227"/>
                  </a:lnTo>
                  <a:lnTo>
                    <a:pt x="3208" y="5893"/>
                  </a:lnTo>
                  <a:lnTo>
                    <a:pt x="1860" y="6214"/>
                  </a:lnTo>
                  <a:cubicBezTo>
                    <a:pt x="1753" y="6255"/>
                    <a:pt x="1786" y="6411"/>
                    <a:pt x="1893" y="6411"/>
                  </a:cubicBezTo>
                  <a:lnTo>
                    <a:pt x="1901" y="6411"/>
                  </a:lnTo>
                  <a:lnTo>
                    <a:pt x="2937" y="6164"/>
                  </a:lnTo>
                  <a:lnTo>
                    <a:pt x="2542" y="6567"/>
                  </a:lnTo>
                  <a:cubicBezTo>
                    <a:pt x="2501" y="6608"/>
                    <a:pt x="2501" y="6666"/>
                    <a:pt x="2542" y="6707"/>
                  </a:cubicBezTo>
                  <a:cubicBezTo>
                    <a:pt x="2567" y="6731"/>
                    <a:pt x="2592" y="6740"/>
                    <a:pt x="2624" y="6740"/>
                  </a:cubicBezTo>
                  <a:cubicBezTo>
                    <a:pt x="2649" y="6731"/>
                    <a:pt x="2666" y="6723"/>
                    <a:pt x="2682" y="6707"/>
                  </a:cubicBezTo>
                  <a:lnTo>
                    <a:pt x="3315" y="6066"/>
                  </a:lnTo>
                  <a:cubicBezTo>
                    <a:pt x="3323" y="6057"/>
                    <a:pt x="3331" y="6049"/>
                    <a:pt x="3339" y="6041"/>
                  </a:cubicBezTo>
                  <a:lnTo>
                    <a:pt x="3619" y="5762"/>
                  </a:lnTo>
                  <a:lnTo>
                    <a:pt x="3594" y="6929"/>
                  </a:lnTo>
                  <a:cubicBezTo>
                    <a:pt x="3594" y="6986"/>
                    <a:pt x="3635" y="7035"/>
                    <a:pt x="3693" y="7035"/>
                  </a:cubicBezTo>
                  <a:lnTo>
                    <a:pt x="3709" y="7035"/>
                  </a:lnTo>
                  <a:cubicBezTo>
                    <a:pt x="3759" y="7027"/>
                    <a:pt x="3800" y="6986"/>
                    <a:pt x="3800" y="6937"/>
                  </a:cubicBezTo>
                  <a:lnTo>
                    <a:pt x="3824" y="5556"/>
                  </a:lnTo>
                  <a:lnTo>
                    <a:pt x="4498" y="4874"/>
                  </a:lnTo>
                  <a:lnTo>
                    <a:pt x="4876" y="8112"/>
                  </a:lnTo>
                  <a:cubicBezTo>
                    <a:pt x="4884" y="8164"/>
                    <a:pt x="4919" y="8203"/>
                    <a:pt x="4969" y="8203"/>
                  </a:cubicBezTo>
                  <a:cubicBezTo>
                    <a:pt x="4973" y="8203"/>
                    <a:pt x="4978" y="8203"/>
                    <a:pt x="4983" y="8202"/>
                  </a:cubicBezTo>
                  <a:cubicBezTo>
                    <a:pt x="5041" y="8194"/>
                    <a:pt x="5073" y="8145"/>
                    <a:pt x="5073" y="8095"/>
                  </a:cubicBezTo>
                  <a:lnTo>
                    <a:pt x="4687" y="4775"/>
                  </a:lnTo>
                  <a:lnTo>
                    <a:pt x="5616" y="5318"/>
                  </a:lnTo>
                  <a:lnTo>
                    <a:pt x="6002" y="6649"/>
                  </a:lnTo>
                  <a:cubicBezTo>
                    <a:pt x="6009" y="6686"/>
                    <a:pt x="6050" y="6716"/>
                    <a:pt x="6093" y="6716"/>
                  </a:cubicBezTo>
                  <a:cubicBezTo>
                    <a:pt x="6099" y="6716"/>
                    <a:pt x="6104" y="6716"/>
                    <a:pt x="6109" y="6715"/>
                  </a:cubicBezTo>
                  <a:lnTo>
                    <a:pt x="6125" y="6715"/>
                  </a:lnTo>
                  <a:cubicBezTo>
                    <a:pt x="6175" y="6698"/>
                    <a:pt x="6207" y="6641"/>
                    <a:pt x="6191" y="6592"/>
                  </a:cubicBezTo>
                  <a:lnTo>
                    <a:pt x="5862" y="5466"/>
                  </a:lnTo>
                  <a:lnTo>
                    <a:pt x="6207" y="5671"/>
                  </a:lnTo>
                  <a:cubicBezTo>
                    <a:pt x="6216" y="5679"/>
                    <a:pt x="6224" y="5679"/>
                    <a:pt x="6232" y="5688"/>
                  </a:cubicBezTo>
                  <a:lnTo>
                    <a:pt x="7013" y="6140"/>
                  </a:lnTo>
                  <a:cubicBezTo>
                    <a:pt x="7029" y="6148"/>
                    <a:pt x="7054" y="6156"/>
                    <a:pt x="7079" y="6156"/>
                  </a:cubicBezTo>
                  <a:cubicBezTo>
                    <a:pt x="7161" y="6140"/>
                    <a:pt x="7185" y="6016"/>
                    <a:pt x="7111" y="5967"/>
                  </a:cubicBezTo>
                  <a:lnTo>
                    <a:pt x="6627" y="5679"/>
                  </a:lnTo>
                  <a:lnTo>
                    <a:pt x="7687" y="5655"/>
                  </a:lnTo>
                  <a:lnTo>
                    <a:pt x="7703" y="5655"/>
                  </a:lnTo>
                  <a:cubicBezTo>
                    <a:pt x="7832" y="5647"/>
                    <a:pt x="7819" y="5449"/>
                    <a:pt x="7694" y="5449"/>
                  </a:cubicBezTo>
                  <a:cubicBezTo>
                    <a:pt x="7692" y="5449"/>
                    <a:pt x="7689" y="5449"/>
                    <a:pt x="7687" y="5449"/>
                  </a:cubicBezTo>
                  <a:lnTo>
                    <a:pt x="6298" y="5482"/>
                  </a:lnTo>
                  <a:lnTo>
                    <a:pt x="5501" y="5014"/>
                  </a:lnTo>
                  <a:lnTo>
                    <a:pt x="6561" y="4989"/>
                  </a:lnTo>
                  <a:lnTo>
                    <a:pt x="6577" y="4989"/>
                  </a:lnTo>
                  <a:cubicBezTo>
                    <a:pt x="6676" y="4956"/>
                    <a:pt x="6668" y="4800"/>
                    <a:pt x="6561" y="4792"/>
                  </a:cubicBezTo>
                  <a:lnTo>
                    <a:pt x="5172" y="4825"/>
                  </a:lnTo>
                  <a:lnTo>
                    <a:pt x="4736" y="4570"/>
                  </a:lnTo>
                  <a:cubicBezTo>
                    <a:pt x="4736" y="4562"/>
                    <a:pt x="4736" y="4562"/>
                    <a:pt x="4736" y="4554"/>
                  </a:cubicBezTo>
                  <a:lnTo>
                    <a:pt x="5895" y="3699"/>
                  </a:lnTo>
                  <a:lnTo>
                    <a:pt x="5912" y="3699"/>
                  </a:lnTo>
                  <a:lnTo>
                    <a:pt x="7325" y="3666"/>
                  </a:lnTo>
                  <a:lnTo>
                    <a:pt x="7342" y="3666"/>
                  </a:lnTo>
                  <a:cubicBezTo>
                    <a:pt x="7448" y="3633"/>
                    <a:pt x="7432" y="3477"/>
                    <a:pt x="7325" y="3461"/>
                  </a:cubicBezTo>
                  <a:lnTo>
                    <a:pt x="6166" y="3494"/>
                  </a:lnTo>
                  <a:lnTo>
                    <a:pt x="7251" y="2696"/>
                  </a:lnTo>
                  <a:lnTo>
                    <a:pt x="8665" y="2655"/>
                  </a:lnTo>
                  <a:lnTo>
                    <a:pt x="8673" y="2655"/>
                  </a:lnTo>
                  <a:cubicBezTo>
                    <a:pt x="8730" y="2647"/>
                    <a:pt x="8763" y="2606"/>
                    <a:pt x="8763" y="2557"/>
                  </a:cubicBezTo>
                  <a:cubicBezTo>
                    <a:pt x="8763" y="2499"/>
                    <a:pt x="8714" y="2450"/>
                    <a:pt x="8656" y="2450"/>
                  </a:cubicBezTo>
                  <a:lnTo>
                    <a:pt x="7522" y="2483"/>
                  </a:lnTo>
                  <a:lnTo>
                    <a:pt x="8525" y="1743"/>
                  </a:lnTo>
                  <a:cubicBezTo>
                    <a:pt x="8588" y="1673"/>
                    <a:pt x="8532" y="1568"/>
                    <a:pt x="8448" y="1568"/>
                  </a:cubicBezTo>
                  <a:cubicBezTo>
                    <a:pt x="8433" y="1568"/>
                    <a:pt x="8418" y="1571"/>
                    <a:pt x="8402" y="1579"/>
                  </a:cubicBezTo>
                  <a:lnTo>
                    <a:pt x="7210" y="2466"/>
                  </a:lnTo>
                  <a:lnTo>
                    <a:pt x="7563" y="1373"/>
                  </a:lnTo>
                  <a:cubicBezTo>
                    <a:pt x="7580" y="1324"/>
                    <a:pt x="7555" y="1266"/>
                    <a:pt x="7506" y="1250"/>
                  </a:cubicBezTo>
                  <a:cubicBezTo>
                    <a:pt x="7494" y="1247"/>
                    <a:pt x="7482" y="1245"/>
                    <a:pt x="7470" y="1245"/>
                  </a:cubicBezTo>
                  <a:cubicBezTo>
                    <a:pt x="7426" y="1245"/>
                    <a:pt x="7387" y="1269"/>
                    <a:pt x="7374" y="1308"/>
                  </a:cubicBezTo>
                  <a:lnTo>
                    <a:pt x="6931" y="2664"/>
                  </a:lnTo>
                  <a:cubicBezTo>
                    <a:pt x="6931" y="2664"/>
                    <a:pt x="6931" y="2664"/>
                    <a:pt x="6931" y="2672"/>
                  </a:cubicBezTo>
                  <a:lnTo>
                    <a:pt x="5805" y="3510"/>
                  </a:lnTo>
                  <a:lnTo>
                    <a:pt x="6150" y="2442"/>
                  </a:lnTo>
                  <a:cubicBezTo>
                    <a:pt x="6192" y="2373"/>
                    <a:pt x="6108" y="2314"/>
                    <a:pt x="6039" y="2314"/>
                  </a:cubicBezTo>
                  <a:cubicBezTo>
                    <a:pt x="6001" y="2314"/>
                    <a:pt x="5967" y="2332"/>
                    <a:pt x="5961" y="2376"/>
                  </a:cubicBezTo>
                  <a:lnTo>
                    <a:pt x="5525" y="3707"/>
                  </a:lnTo>
                  <a:lnTo>
                    <a:pt x="4646" y="4365"/>
                  </a:lnTo>
                  <a:lnTo>
                    <a:pt x="4482" y="2976"/>
                  </a:lnTo>
                  <a:lnTo>
                    <a:pt x="5443" y="1949"/>
                  </a:lnTo>
                  <a:cubicBezTo>
                    <a:pt x="5519" y="1898"/>
                    <a:pt x="5424" y="1783"/>
                    <a:pt x="5350" y="1783"/>
                  </a:cubicBezTo>
                  <a:cubicBezTo>
                    <a:pt x="5328" y="1783"/>
                    <a:pt x="5308" y="1793"/>
                    <a:pt x="5295" y="1817"/>
                  </a:cubicBezTo>
                  <a:lnTo>
                    <a:pt x="4457" y="2713"/>
                  </a:lnTo>
                  <a:lnTo>
                    <a:pt x="4317" y="1505"/>
                  </a:lnTo>
                  <a:lnTo>
                    <a:pt x="5246" y="502"/>
                  </a:lnTo>
                  <a:cubicBezTo>
                    <a:pt x="5292" y="424"/>
                    <a:pt x="5234" y="346"/>
                    <a:pt x="5158" y="346"/>
                  </a:cubicBezTo>
                  <a:cubicBezTo>
                    <a:pt x="5139" y="346"/>
                    <a:pt x="5118" y="351"/>
                    <a:pt x="5098" y="363"/>
                  </a:cubicBezTo>
                  <a:lnTo>
                    <a:pt x="4276" y="1242"/>
                  </a:lnTo>
                  <a:lnTo>
                    <a:pt x="4145" y="91"/>
                  </a:lnTo>
                  <a:cubicBezTo>
                    <a:pt x="4137" y="42"/>
                    <a:pt x="4087" y="1"/>
                    <a:pt x="40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11964575" y="2467425"/>
              <a:ext cx="413375" cy="324425"/>
            </a:xfrm>
            <a:custGeom>
              <a:avLst/>
              <a:gdLst/>
              <a:ahLst/>
              <a:cxnLst/>
              <a:rect l="l" t="t" r="r" b="b"/>
              <a:pathLst>
                <a:path w="16535" h="12977" extrusionOk="0">
                  <a:moveTo>
                    <a:pt x="7626" y="0"/>
                  </a:moveTo>
                  <a:cubicBezTo>
                    <a:pt x="7783" y="2438"/>
                    <a:pt x="6807" y="2688"/>
                    <a:pt x="6401" y="2688"/>
                  </a:cubicBezTo>
                  <a:cubicBezTo>
                    <a:pt x="6296" y="2688"/>
                    <a:pt x="6229" y="2671"/>
                    <a:pt x="6229" y="2671"/>
                  </a:cubicBezTo>
                  <a:lnTo>
                    <a:pt x="6229" y="2671"/>
                  </a:lnTo>
                  <a:cubicBezTo>
                    <a:pt x="6591" y="3764"/>
                    <a:pt x="6032" y="4134"/>
                    <a:pt x="5728" y="4249"/>
                  </a:cubicBezTo>
                  <a:cubicBezTo>
                    <a:pt x="5522" y="4027"/>
                    <a:pt x="5350" y="3781"/>
                    <a:pt x="5218" y="3509"/>
                  </a:cubicBezTo>
                  <a:cubicBezTo>
                    <a:pt x="5218" y="3509"/>
                    <a:pt x="5152" y="4932"/>
                    <a:pt x="4081" y="4932"/>
                  </a:cubicBezTo>
                  <a:cubicBezTo>
                    <a:pt x="3844" y="4932"/>
                    <a:pt x="3558" y="4862"/>
                    <a:pt x="3213" y="4693"/>
                  </a:cubicBezTo>
                  <a:lnTo>
                    <a:pt x="3213" y="4693"/>
                  </a:lnTo>
                  <a:cubicBezTo>
                    <a:pt x="3213" y="4693"/>
                    <a:pt x="3404" y="6088"/>
                    <a:pt x="1213" y="6088"/>
                  </a:cubicBezTo>
                  <a:cubicBezTo>
                    <a:pt x="870" y="6088"/>
                    <a:pt x="469" y="6054"/>
                    <a:pt x="0" y="5975"/>
                  </a:cubicBezTo>
                  <a:lnTo>
                    <a:pt x="0" y="5975"/>
                  </a:lnTo>
                  <a:cubicBezTo>
                    <a:pt x="3624" y="6739"/>
                    <a:pt x="2654" y="8465"/>
                    <a:pt x="2654" y="8465"/>
                  </a:cubicBezTo>
                  <a:cubicBezTo>
                    <a:pt x="2707" y="8462"/>
                    <a:pt x="2758" y="8461"/>
                    <a:pt x="2807" y="8461"/>
                  </a:cubicBezTo>
                  <a:cubicBezTo>
                    <a:pt x="4493" y="8461"/>
                    <a:pt x="4323" y="9788"/>
                    <a:pt x="4323" y="9788"/>
                  </a:cubicBezTo>
                  <a:cubicBezTo>
                    <a:pt x="4577" y="9517"/>
                    <a:pt x="4873" y="9295"/>
                    <a:pt x="5194" y="9114"/>
                  </a:cubicBezTo>
                  <a:lnTo>
                    <a:pt x="5194" y="9114"/>
                  </a:lnTo>
                  <a:cubicBezTo>
                    <a:pt x="5235" y="9418"/>
                    <a:pt x="5103" y="9763"/>
                    <a:pt x="4594" y="10133"/>
                  </a:cubicBezTo>
                  <a:cubicBezTo>
                    <a:pt x="4594" y="10133"/>
                    <a:pt x="6057" y="10675"/>
                    <a:pt x="4282" y="12976"/>
                  </a:cubicBezTo>
                  <a:cubicBezTo>
                    <a:pt x="5188" y="11896"/>
                    <a:pt x="5864" y="11604"/>
                    <a:pt x="6330" y="11604"/>
                  </a:cubicBezTo>
                  <a:cubicBezTo>
                    <a:pt x="6877" y="11604"/>
                    <a:pt x="7133" y="12007"/>
                    <a:pt x="7133" y="12007"/>
                  </a:cubicBezTo>
                  <a:cubicBezTo>
                    <a:pt x="7467" y="11302"/>
                    <a:pt x="7879" y="11128"/>
                    <a:pt x="8204" y="11128"/>
                  </a:cubicBezTo>
                  <a:cubicBezTo>
                    <a:pt x="8519" y="11128"/>
                    <a:pt x="8752" y="11292"/>
                    <a:pt x="8752" y="11292"/>
                  </a:cubicBezTo>
                  <a:cubicBezTo>
                    <a:pt x="8596" y="10831"/>
                    <a:pt x="8555" y="10338"/>
                    <a:pt x="8637" y="9862"/>
                  </a:cubicBezTo>
                  <a:lnTo>
                    <a:pt x="8637" y="9862"/>
                  </a:lnTo>
                  <a:cubicBezTo>
                    <a:pt x="8834" y="10305"/>
                    <a:pt x="8925" y="10790"/>
                    <a:pt x="8892" y="11275"/>
                  </a:cubicBezTo>
                  <a:cubicBezTo>
                    <a:pt x="8892" y="11275"/>
                    <a:pt x="9166" y="10943"/>
                    <a:pt x="9606" y="10943"/>
                  </a:cubicBezTo>
                  <a:cubicBezTo>
                    <a:pt x="9892" y="10943"/>
                    <a:pt x="10247" y="11083"/>
                    <a:pt x="10642" y="11546"/>
                  </a:cubicBezTo>
                  <a:cubicBezTo>
                    <a:pt x="10642" y="11546"/>
                    <a:pt x="10844" y="10904"/>
                    <a:pt x="11648" y="10904"/>
                  </a:cubicBezTo>
                  <a:cubicBezTo>
                    <a:pt x="12101" y="10904"/>
                    <a:pt x="12744" y="11107"/>
                    <a:pt x="13650" y="11744"/>
                  </a:cubicBezTo>
                  <a:cubicBezTo>
                    <a:pt x="11341" y="9977"/>
                    <a:pt x="12606" y="9081"/>
                    <a:pt x="12606" y="9081"/>
                  </a:cubicBezTo>
                  <a:cubicBezTo>
                    <a:pt x="11908" y="8810"/>
                    <a:pt x="11735" y="8432"/>
                    <a:pt x="11760" y="8078"/>
                  </a:cubicBezTo>
                  <a:lnTo>
                    <a:pt x="11760" y="8078"/>
                  </a:lnTo>
                  <a:cubicBezTo>
                    <a:pt x="12327" y="8120"/>
                    <a:pt x="12869" y="8300"/>
                    <a:pt x="13362" y="8596"/>
                  </a:cubicBezTo>
                  <a:cubicBezTo>
                    <a:pt x="13362" y="8596"/>
                    <a:pt x="12820" y="7281"/>
                    <a:pt x="14628" y="6887"/>
                  </a:cubicBezTo>
                  <a:cubicBezTo>
                    <a:pt x="14628" y="6887"/>
                    <a:pt x="13239" y="5465"/>
                    <a:pt x="16534" y="3789"/>
                  </a:cubicBezTo>
                  <a:lnTo>
                    <a:pt x="16534" y="3789"/>
                  </a:lnTo>
                  <a:cubicBezTo>
                    <a:pt x="15636" y="4201"/>
                    <a:pt x="14972" y="4349"/>
                    <a:pt x="14482" y="4349"/>
                  </a:cubicBezTo>
                  <a:cubicBezTo>
                    <a:pt x="13230" y="4349"/>
                    <a:pt x="13107" y="3386"/>
                    <a:pt x="13107" y="3386"/>
                  </a:cubicBezTo>
                  <a:cubicBezTo>
                    <a:pt x="12696" y="3745"/>
                    <a:pt x="12348" y="3878"/>
                    <a:pt x="12058" y="3878"/>
                  </a:cubicBezTo>
                  <a:cubicBezTo>
                    <a:pt x="11218" y="3878"/>
                    <a:pt x="10864" y="2762"/>
                    <a:pt x="10864" y="2762"/>
                  </a:cubicBezTo>
                  <a:cubicBezTo>
                    <a:pt x="10798" y="3066"/>
                    <a:pt x="10691" y="3361"/>
                    <a:pt x="10544" y="3641"/>
                  </a:cubicBezTo>
                  <a:cubicBezTo>
                    <a:pt x="10490" y="3646"/>
                    <a:pt x="10427" y="3650"/>
                    <a:pt x="10359" y="3650"/>
                  </a:cubicBezTo>
                  <a:cubicBezTo>
                    <a:pt x="9879" y="3650"/>
                    <a:pt x="9137" y="3465"/>
                    <a:pt x="9360" y="2277"/>
                  </a:cubicBezTo>
                  <a:lnTo>
                    <a:pt x="9360" y="2277"/>
                  </a:lnTo>
                  <a:cubicBezTo>
                    <a:pt x="9360" y="2277"/>
                    <a:pt x="9232" y="2332"/>
                    <a:pt x="9045" y="2332"/>
                  </a:cubicBezTo>
                  <a:cubicBezTo>
                    <a:pt x="8606" y="2332"/>
                    <a:pt x="7839"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12061700" y="2560275"/>
              <a:ext cx="219075" cy="205100"/>
            </a:xfrm>
            <a:custGeom>
              <a:avLst/>
              <a:gdLst/>
              <a:ahLst/>
              <a:cxnLst/>
              <a:rect l="l" t="t" r="r" b="b"/>
              <a:pathLst>
                <a:path w="8763" h="8204" extrusionOk="0">
                  <a:moveTo>
                    <a:pt x="4037" y="1"/>
                  </a:moveTo>
                  <a:cubicBezTo>
                    <a:pt x="3979" y="9"/>
                    <a:pt x="3947" y="58"/>
                    <a:pt x="3947" y="116"/>
                  </a:cubicBezTo>
                  <a:lnTo>
                    <a:pt x="4086" y="1291"/>
                  </a:lnTo>
                  <a:lnTo>
                    <a:pt x="4086" y="1291"/>
                  </a:lnTo>
                  <a:lnTo>
                    <a:pt x="3034" y="634"/>
                  </a:lnTo>
                  <a:cubicBezTo>
                    <a:pt x="3020" y="619"/>
                    <a:pt x="3004" y="613"/>
                    <a:pt x="2988" y="613"/>
                  </a:cubicBezTo>
                  <a:cubicBezTo>
                    <a:pt x="2908" y="613"/>
                    <a:pt x="2831" y="779"/>
                    <a:pt x="2928" y="806"/>
                  </a:cubicBezTo>
                  <a:lnTo>
                    <a:pt x="4119" y="1546"/>
                  </a:lnTo>
                  <a:lnTo>
                    <a:pt x="4251" y="2729"/>
                  </a:lnTo>
                  <a:lnTo>
                    <a:pt x="4251" y="2729"/>
                  </a:lnTo>
                  <a:lnTo>
                    <a:pt x="3223" y="2088"/>
                  </a:lnTo>
                  <a:cubicBezTo>
                    <a:pt x="3212" y="2084"/>
                    <a:pt x="3201" y="2083"/>
                    <a:pt x="3191" y="2083"/>
                  </a:cubicBezTo>
                  <a:cubicBezTo>
                    <a:pt x="3110" y="2083"/>
                    <a:pt x="3059" y="2187"/>
                    <a:pt x="3125" y="2252"/>
                  </a:cubicBezTo>
                  <a:lnTo>
                    <a:pt x="4284" y="2984"/>
                  </a:lnTo>
                  <a:lnTo>
                    <a:pt x="4440" y="4348"/>
                  </a:lnTo>
                  <a:lnTo>
                    <a:pt x="3503" y="3978"/>
                  </a:lnTo>
                  <a:lnTo>
                    <a:pt x="2730" y="2803"/>
                  </a:lnTo>
                  <a:cubicBezTo>
                    <a:pt x="2709" y="2771"/>
                    <a:pt x="2675" y="2757"/>
                    <a:pt x="2642" y="2757"/>
                  </a:cubicBezTo>
                  <a:cubicBezTo>
                    <a:pt x="2623" y="2757"/>
                    <a:pt x="2605" y="2761"/>
                    <a:pt x="2591" y="2770"/>
                  </a:cubicBezTo>
                  <a:cubicBezTo>
                    <a:pt x="2541" y="2803"/>
                    <a:pt x="2533" y="2861"/>
                    <a:pt x="2558" y="2910"/>
                  </a:cubicBezTo>
                  <a:lnTo>
                    <a:pt x="3174" y="3855"/>
                  </a:lnTo>
                  <a:lnTo>
                    <a:pt x="1868" y="3337"/>
                  </a:lnTo>
                  <a:lnTo>
                    <a:pt x="1868" y="3329"/>
                  </a:lnTo>
                  <a:lnTo>
                    <a:pt x="1087" y="2146"/>
                  </a:lnTo>
                  <a:cubicBezTo>
                    <a:pt x="1066" y="2114"/>
                    <a:pt x="1035" y="2099"/>
                    <a:pt x="1002" y="2099"/>
                  </a:cubicBezTo>
                  <a:cubicBezTo>
                    <a:pt x="984" y="2099"/>
                    <a:pt x="965" y="2104"/>
                    <a:pt x="947" y="2113"/>
                  </a:cubicBezTo>
                  <a:cubicBezTo>
                    <a:pt x="906" y="2146"/>
                    <a:pt x="890" y="2203"/>
                    <a:pt x="914" y="2252"/>
                  </a:cubicBezTo>
                  <a:lnTo>
                    <a:pt x="1547" y="3214"/>
                  </a:lnTo>
                  <a:lnTo>
                    <a:pt x="158" y="2672"/>
                  </a:lnTo>
                  <a:cubicBezTo>
                    <a:pt x="150" y="2670"/>
                    <a:pt x="142" y="2669"/>
                    <a:pt x="135" y="2669"/>
                  </a:cubicBezTo>
                  <a:cubicBezTo>
                    <a:pt x="44" y="2669"/>
                    <a:pt x="1" y="2799"/>
                    <a:pt x="84" y="2852"/>
                  </a:cubicBezTo>
                  <a:lnTo>
                    <a:pt x="1243" y="3313"/>
                  </a:lnTo>
                  <a:lnTo>
                    <a:pt x="142" y="3576"/>
                  </a:lnTo>
                  <a:cubicBezTo>
                    <a:pt x="43" y="3617"/>
                    <a:pt x="68" y="3765"/>
                    <a:pt x="175" y="3773"/>
                  </a:cubicBezTo>
                  <a:lnTo>
                    <a:pt x="191" y="3773"/>
                  </a:lnTo>
                  <a:lnTo>
                    <a:pt x="1572" y="3444"/>
                  </a:lnTo>
                  <a:lnTo>
                    <a:pt x="2813" y="3929"/>
                  </a:lnTo>
                  <a:lnTo>
                    <a:pt x="1695" y="4200"/>
                  </a:lnTo>
                  <a:cubicBezTo>
                    <a:pt x="1596" y="4241"/>
                    <a:pt x="1621" y="4397"/>
                    <a:pt x="1728" y="4397"/>
                  </a:cubicBezTo>
                  <a:lnTo>
                    <a:pt x="1744" y="4397"/>
                  </a:lnTo>
                  <a:lnTo>
                    <a:pt x="3125" y="4069"/>
                  </a:lnTo>
                  <a:cubicBezTo>
                    <a:pt x="3125" y="4069"/>
                    <a:pt x="3133" y="4060"/>
                    <a:pt x="3133" y="4060"/>
                  </a:cubicBezTo>
                  <a:lnTo>
                    <a:pt x="4464" y="4578"/>
                  </a:lnTo>
                  <a:lnTo>
                    <a:pt x="4464" y="4611"/>
                  </a:lnTo>
                  <a:lnTo>
                    <a:pt x="4119" y="4956"/>
                  </a:lnTo>
                  <a:lnTo>
                    <a:pt x="2771" y="5285"/>
                  </a:lnTo>
                  <a:cubicBezTo>
                    <a:pt x="2665" y="5326"/>
                    <a:pt x="2698" y="5474"/>
                    <a:pt x="2804" y="5482"/>
                  </a:cubicBezTo>
                  <a:lnTo>
                    <a:pt x="2813" y="5482"/>
                  </a:lnTo>
                  <a:lnTo>
                    <a:pt x="3856" y="5227"/>
                  </a:lnTo>
                  <a:lnTo>
                    <a:pt x="3199" y="5893"/>
                  </a:lnTo>
                  <a:lnTo>
                    <a:pt x="1851" y="6213"/>
                  </a:lnTo>
                  <a:cubicBezTo>
                    <a:pt x="1752" y="6255"/>
                    <a:pt x="1777" y="6411"/>
                    <a:pt x="1892" y="6411"/>
                  </a:cubicBezTo>
                  <a:lnTo>
                    <a:pt x="1900" y="6411"/>
                  </a:lnTo>
                  <a:lnTo>
                    <a:pt x="2936" y="6164"/>
                  </a:lnTo>
                  <a:lnTo>
                    <a:pt x="2541" y="6567"/>
                  </a:lnTo>
                  <a:cubicBezTo>
                    <a:pt x="2500" y="6608"/>
                    <a:pt x="2500" y="6665"/>
                    <a:pt x="2541" y="6706"/>
                  </a:cubicBezTo>
                  <a:cubicBezTo>
                    <a:pt x="2558" y="6731"/>
                    <a:pt x="2591" y="6739"/>
                    <a:pt x="2624" y="6739"/>
                  </a:cubicBezTo>
                  <a:cubicBezTo>
                    <a:pt x="2648" y="6731"/>
                    <a:pt x="2665" y="6723"/>
                    <a:pt x="2681" y="6706"/>
                  </a:cubicBezTo>
                  <a:lnTo>
                    <a:pt x="3314" y="6066"/>
                  </a:lnTo>
                  <a:cubicBezTo>
                    <a:pt x="3322" y="6057"/>
                    <a:pt x="3330" y="6049"/>
                    <a:pt x="3339" y="6041"/>
                  </a:cubicBezTo>
                  <a:lnTo>
                    <a:pt x="3618" y="5761"/>
                  </a:lnTo>
                  <a:lnTo>
                    <a:pt x="3593" y="6928"/>
                  </a:lnTo>
                  <a:cubicBezTo>
                    <a:pt x="3593" y="6986"/>
                    <a:pt x="3634" y="7035"/>
                    <a:pt x="3692" y="7035"/>
                  </a:cubicBezTo>
                  <a:lnTo>
                    <a:pt x="3708" y="7035"/>
                  </a:lnTo>
                  <a:cubicBezTo>
                    <a:pt x="3758" y="7027"/>
                    <a:pt x="3790" y="6986"/>
                    <a:pt x="3799" y="6937"/>
                  </a:cubicBezTo>
                  <a:lnTo>
                    <a:pt x="3823" y="5556"/>
                  </a:lnTo>
                  <a:lnTo>
                    <a:pt x="4497" y="4866"/>
                  </a:lnTo>
                  <a:lnTo>
                    <a:pt x="4875" y="8112"/>
                  </a:lnTo>
                  <a:cubicBezTo>
                    <a:pt x="4875" y="8164"/>
                    <a:pt x="4916" y="8203"/>
                    <a:pt x="4967" y="8203"/>
                  </a:cubicBezTo>
                  <a:cubicBezTo>
                    <a:pt x="4972" y="8203"/>
                    <a:pt x="4977" y="8203"/>
                    <a:pt x="4982" y="8202"/>
                  </a:cubicBezTo>
                  <a:cubicBezTo>
                    <a:pt x="5040" y="8194"/>
                    <a:pt x="5072" y="8145"/>
                    <a:pt x="5072" y="8095"/>
                  </a:cubicBezTo>
                  <a:lnTo>
                    <a:pt x="4686" y="4775"/>
                  </a:lnTo>
                  <a:lnTo>
                    <a:pt x="5615" y="5318"/>
                  </a:lnTo>
                  <a:lnTo>
                    <a:pt x="6001" y="6641"/>
                  </a:lnTo>
                  <a:cubicBezTo>
                    <a:pt x="6008" y="6685"/>
                    <a:pt x="6049" y="6716"/>
                    <a:pt x="6093" y="6716"/>
                  </a:cubicBezTo>
                  <a:cubicBezTo>
                    <a:pt x="6098" y="6716"/>
                    <a:pt x="6103" y="6716"/>
                    <a:pt x="6108" y="6715"/>
                  </a:cubicBezTo>
                  <a:lnTo>
                    <a:pt x="6124" y="6715"/>
                  </a:lnTo>
                  <a:cubicBezTo>
                    <a:pt x="6174" y="6698"/>
                    <a:pt x="6207" y="6641"/>
                    <a:pt x="6190" y="6591"/>
                  </a:cubicBezTo>
                  <a:lnTo>
                    <a:pt x="5861" y="5466"/>
                  </a:lnTo>
                  <a:lnTo>
                    <a:pt x="6207" y="5671"/>
                  </a:lnTo>
                  <a:cubicBezTo>
                    <a:pt x="6215" y="5671"/>
                    <a:pt x="6223" y="5679"/>
                    <a:pt x="6231" y="5687"/>
                  </a:cubicBezTo>
                  <a:lnTo>
                    <a:pt x="7012" y="6139"/>
                  </a:lnTo>
                  <a:cubicBezTo>
                    <a:pt x="7028" y="6148"/>
                    <a:pt x="7053" y="6156"/>
                    <a:pt x="7069" y="6156"/>
                  </a:cubicBezTo>
                  <a:cubicBezTo>
                    <a:pt x="7102" y="6148"/>
                    <a:pt x="7127" y="6131"/>
                    <a:pt x="7143" y="6107"/>
                  </a:cubicBezTo>
                  <a:cubicBezTo>
                    <a:pt x="7176" y="6057"/>
                    <a:pt x="7160" y="6000"/>
                    <a:pt x="7110" y="5967"/>
                  </a:cubicBezTo>
                  <a:lnTo>
                    <a:pt x="6626" y="5679"/>
                  </a:lnTo>
                  <a:lnTo>
                    <a:pt x="7686" y="5655"/>
                  </a:lnTo>
                  <a:lnTo>
                    <a:pt x="7702" y="5655"/>
                  </a:lnTo>
                  <a:cubicBezTo>
                    <a:pt x="7801" y="5622"/>
                    <a:pt x="7793" y="5474"/>
                    <a:pt x="7686" y="5457"/>
                  </a:cubicBezTo>
                  <a:lnTo>
                    <a:pt x="6297" y="5490"/>
                  </a:lnTo>
                  <a:lnTo>
                    <a:pt x="5500" y="5022"/>
                  </a:lnTo>
                  <a:lnTo>
                    <a:pt x="6560" y="4989"/>
                  </a:lnTo>
                  <a:lnTo>
                    <a:pt x="6576" y="4989"/>
                  </a:lnTo>
                  <a:cubicBezTo>
                    <a:pt x="6626" y="4981"/>
                    <a:pt x="6659" y="4940"/>
                    <a:pt x="6659" y="4890"/>
                  </a:cubicBezTo>
                  <a:cubicBezTo>
                    <a:pt x="6659" y="4833"/>
                    <a:pt x="6617" y="4784"/>
                    <a:pt x="6560" y="4784"/>
                  </a:cubicBezTo>
                  <a:lnTo>
                    <a:pt x="5171" y="4825"/>
                  </a:lnTo>
                  <a:lnTo>
                    <a:pt x="4736" y="4570"/>
                  </a:lnTo>
                  <a:lnTo>
                    <a:pt x="4736" y="4553"/>
                  </a:lnTo>
                  <a:lnTo>
                    <a:pt x="5886" y="3699"/>
                  </a:lnTo>
                  <a:lnTo>
                    <a:pt x="5902" y="3699"/>
                  </a:lnTo>
                  <a:lnTo>
                    <a:pt x="7324" y="3666"/>
                  </a:lnTo>
                  <a:lnTo>
                    <a:pt x="7332" y="3666"/>
                  </a:lnTo>
                  <a:cubicBezTo>
                    <a:pt x="7439" y="3633"/>
                    <a:pt x="7431" y="3477"/>
                    <a:pt x="7316" y="3460"/>
                  </a:cubicBezTo>
                  <a:lnTo>
                    <a:pt x="6165" y="3493"/>
                  </a:lnTo>
                  <a:lnTo>
                    <a:pt x="7242" y="2696"/>
                  </a:lnTo>
                  <a:lnTo>
                    <a:pt x="8664" y="2655"/>
                  </a:lnTo>
                  <a:lnTo>
                    <a:pt x="8672" y="2655"/>
                  </a:lnTo>
                  <a:cubicBezTo>
                    <a:pt x="8729" y="2647"/>
                    <a:pt x="8762" y="2606"/>
                    <a:pt x="8762" y="2557"/>
                  </a:cubicBezTo>
                  <a:cubicBezTo>
                    <a:pt x="8762" y="2499"/>
                    <a:pt x="8713" y="2450"/>
                    <a:pt x="8655" y="2450"/>
                  </a:cubicBezTo>
                  <a:lnTo>
                    <a:pt x="7521" y="2483"/>
                  </a:lnTo>
                  <a:lnTo>
                    <a:pt x="8524" y="1743"/>
                  </a:lnTo>
                  <a:cubicBezTo>
                    <a:pt x="8612" y="1702"/>
                    <a:pt x="8527" y="1556"/>
                    <a:pt x="8449" y="1556"/>
                  </a:cubicBezTo>
                  <a:cubicBezTo>
                    <a:pt x="8432" y="1556"/>
                    <a:pt x="8415" y="1563"/>
                    <a:pt x="8401" y="1579"/>
                  </a:cubicBezTo>
                  <a:lnTo>
                    <a:pt x="7209" y="2466"/>
                  </a:lnTo>
                  <a:lnTo>
                    <a:pt x="7562" y="1373"/>
                  </a:lnTo>
                  <a:cubicBezTo>
                    <a:pt x="7573" y="1307"/>
                    <a:pt x="7519" y="1262"/>
                    <a:pt x="7463" y="1262"/>
                  </a:cubicBezTo>
                  <a:cubicBezTo>
                    <a:pt x="7430" y="1262"/>
                    <a:pt x="7395" y="1278"/>
                    <a:pt x="7373" y="1316"/>
                  </a:cubicBezTo>
                  <a:lnTo>
                    <a:pt x="6930" y="2663"/>
                  </a:lnTo>
                  <a:lnTo>
                    <a:pt x="6930" y="2672"/>
                  </a:lnTo>
                  <a:lnTo>
                    <a:pt x="5796" y="3510"/>
                  </a:lnTo>
                  <a:lnTo>
                    <a:pt x="6149" y="2441"/>
                  </a:lnTo>
                  <a:cubicBezTo>
                    <a:pt x="6191" y="2373"/>
                    <a:pt x="6107" y="2314"/>
                    <a:pt x="6038" y="2314"/>
                  </a:cubicBezTo>
                  <a:cubicBezTo>
                    <a:pt x="6000" y="2314"/>
                    <a:pt x="5966" y="2332"/>
                    <a:pt x="5960" y="2376"/>
                  </a:cubicBezTo>
                  <a:lnTo>
                    <a:pt x="5516" y="3715"/>
                  </a:lnTo>
                  <a:lnTo>
                    <a:pt x="4637" y="4364"/>
                  </a:lnTo>
                  <a:lnTo>
                    <a:pt x="4481" y="2976"/>
                  </a:lnTo>
                  <a:lnTo>
                    <a:pt x="5434" y="1948"/>
                  </a:lnTo>
                  <a:cubicBezTo>
                    <a:pt x="5475" y="1907"/>
                    <a:pt x="5475" y="1850"/>
                    <a:pt x="5434" y="1809"/>
                  </a:cubicBezTo>
                  <a:cubicBezTo>
                    <a:pt x="5415" y="1793"/>
                    <a:pt x="5390" y="1785"/>
                    <a:pt x="5365" y="1785"/>
                  </a:cubicBezTo>
                  <a:cubicBezTo>
                    <a:pt x="5338" y="1785"/>
                    <a:pt x="5312" y="1795"/>
                    <a:pt x="5294" y="1817"/>
                  </a:cubicBezTo>
                  <a:lnTo>
                    <a:pt x="4448" y="2713"/>
                  </a:lnTo>
                  <a:lnTo>
                    <a:pt x="4308" y="1505"/>
                  </a:lnTo>
                  <a:lnTo>
                    <a:pt x="5245" y="502"/>
                  </a:lnTo>
                  <a:cubicBezTo>
                    <a:pt x="5290" y="425"/>
                    <a:pt x="5229" y="342"/>
                    <a:pt x="5157" y="342"/>
                  </a:cubicBezTo>
                  <a:cubicBezTo>
                    <a:pt x="5137" y="342"/>
                    <a:pt x="5117" y="348"/>
                    <a:pt x="5097" y="362"/>
                  </a:cubicBezTo>
                  <a:lnTo>
                    <a:pt x="4275" y="1242"/>
                  </a:lnTo>
                  <a:lnTo>
                    <a:pt x="4144" y="91"/>
                  </a:lnTo>
                  <a:cubicBezTo>
                    <a:pt x="4136" y="34"/>
                    <a:pt x="4086" y="1"/>
                    <a:pt x="40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12565500" y="2613500"/>
              <a:ext cx="413375" cy="324425"/>
            </a:xfrm>
            <a:custGeom>
              <a:avLst/>
              <a:gdLst/>
              <a:ahLst/>
              <a:cxnLst/>
              <a:rect l="l" t="t" r="r" b="b"/>
              <a:pathLst>
                <a:path w="16535" h="12977" extrusionOk="0">
                  <a:moveTo>
                    <a:pt x="7626" y="0"/>
                  </a:moveTo>
                  <a:lnTo>
                    <a:pt x="7626" y="0"/>
                  </a:lnTo>
                  <a:cubicBezTo>
                    <a:pt x="7784" y="2441"/>
                    <a:pt x="6800" y="2687"/>
                    <a:pt x="6396" y="2687"/>
                  </a:cubicBezTo>
                  <a:cubicBezTo>
                    <a:pt x="6294" y="2687"/>
                    <a:pt x="6229" y="2671"/>
                    <a:pt x="6229" y="2671"/>
                  </a:cubicBezTo>
                  <a:lnTo>
                    <a:pt x="6229" y="2671"/>
                  </a:lnTo>
                  <a:cubicBezTo>
                    <a:pt x="6583" y="3756"/>
                    <a:pt x="6032" y="4126"/>
                    <a:pt x="5728" y="4249"/>
                  </a:cubicBezTo>
                  <a:cubicBezTo>
                    <a:pt x="5523" y="4027"/>
                    <a:pt x="5350" y="3772"/>
                    <a:pt x="5210" y="3509"/>
                  </a:cubicBezTo>
                  <a:cubicBezTo>
                    <a:pt x="5210" y="3509"/>
                    <a:pt x="5150" y="4929"/>
                    <a:pt x="4077" y="4929"/>
                  </a:cubicBezTo>
                  <a:cubicBezTo>
                    <a:pt x="3842" y="4929"/>
                    <a:pt x="3557" y="4860"/>
                    <a:pt x="3213" y="4693"/>
                  </a:cubicBezTo>
                  <a:lnTo>
                    <a:pt x="3213" y="4693"/>
                  </a:lnTo>
                  <a:cubicBezTo>
                    <a:pt x="3213" y="4693"/>
                    <a:pt x="3397" y="6082"/>
                    <a:pt x="1223" y="6082"/>
                  </a:cubicBezTo>
                  <a:cubicBezTo>
                    <a:pt x="878" y="6082"/>
                    <a:pt x="474" y="6047"/>
                    <a:pt x="0" y="5966"/>
                  </a:cubicBezTo>
                  <a:lnTo>
                    <a:pt x="0" y="5966"/>
                  </a:lnTo>
                  <a:cubicBezTo>
                    <a:pt x="3624" y="6739"/>
                    <a:pt x="2646" y="8465"/>
                    <a:pt x="2646" y="8465"/>
                  </a:cubicBezTo>
                  <a:cubicBezTo>
                    <a:pt x="2699" y="8462"/>
                    <a:pt x="2750" y="8461"/>
                    <a:pt x="2800" y="8461"/>
                  </a:cubicBezTo>
                  <a:cubicBezTo>
                    <a:pt x="4486" y="8461"/>
                    <a:pt x="4323" y="9779"/>
                    <a:pt x="4323" y="9779"/>
                  </a:cubicBezTo>
                  <a:cubicBezTo>
                    <a:pt x="4569" y="9516"/>
                    <a:pt x="4865" y="9286"/>
                    <a:pt x="5194" y="9114"/>
                  </a:cubicBezTo>
                  <a:lnTo>
                    <a:pt x="5194" y="9114"/>
                  </a:lnTo>
                  <a:cubicBezTo>
                    <a:pt x="5227" y="9410"/>
                    <a:pt x="5095" y="9763"/>
                    <a:pt x="4594" y="10133"/>
                  </a:cubicBezTo>
                  <a:cubicBezTo>
                    <a:pt x="4594" y="10133"/>
                    <a:pt x="6048" y="10667"/>
                    <a:pt x="4282" y="12976"/>
                  </a:cubicBezTo>
                  <a:cubicBezTo>
                    <a:pt x="5184" y="11893"/>
                    <a:pt x="5858" y="11600"/>
                    <a:pt x="6325" y="11600"/>
                  </a:cubicBezTo>
                  <a:cubicBezTo>
                    <a:pt x="6874" y="11600"/>
                    <a:pt x="7133" y="12006"/>
                    <a:pt x="7133" y="12006"/>
                  </a:cubicBezTo>
                  <a:cubicBezTo>
                    <a:pt x="7467" y="11302"/>
                    <a:pt x="7877" y="11128"/>
                    <a:pt x="8199" y="11128"/>
                  </a:cubicBezTo>
                  <a:cubicBezTo>
                    <a:pt x="8513" y="11128"/>
                    <a:pt x="8744" y="11291"/>
                    <a:pt x="8744" y="11291"/>
                  </a:cubicBezTo>
                  <a:cubicBezTo>
                    <a:pt x="8596" y="10831"/>
                    <a:pt x="8555" y="10338"/>
                    <a:pt x="8629" y="9862"/>
                  </a:cubicBezTo>
                  <a:lnTo>
                    <a:pt x="8629" y="9862"/>
                  </a:lnTo>
                  <a:cubicBezTo>
                    <a:pt x="8826" y="10305"/>
                    <a:pt x="8917" y="10790"/>
                    <a:pt x="8892" y="11275"/>
                  </a:cubicBezTo>
                  <a:cubicBezTo>
                    <a:pt x="8892" y="11275"/>
                    <a:pt x="9168" y="10941"/>
                    <a:pt x="9610" y="10941"/>
                  </a:cubicBezTo>
                  <a:cubicBezTo>
                    <a:pt x="9895" y="10941"/>
                    <a:pt x="10249" y="11080"/>
                    <a:pt x="10642" y="11538"/>
                  </a:cubicBezTo>
                  <a:cubicBezTo>
                    <a:pt x="10642" y="11538"/>
                    <a:pt x="10844" y="10899"/>
                    <a:pt x="11646" y="10899"/>
                  </a:cubicBezTo>
                  <a:cubicBezTo>
                    <a:pt x="12097" y="10899"/>
                    <a:pt x="12739" y="11102"/>
                    <a:pt x="13642" y="11735"/>
                  </a:cubicBezTo>
                  <a:cubicBezTo>
                    <a:pt x="11333" y="9968"/>
                    <a:pt x="12606" y="9064"/>
                    <a:pt x="12606" y="9064"/>
                  </a:cubicBezTo>
                  <a:cubicBezTo>
                    <a:pt x="11908" y="8801"/>
                    <a:pt x="11727" y="8415"/>
                    <a:pt x="11760" y="8070"/>
                  </a:cubicBezTo>
                  <a:lnTo>
                    <a:pt x="11760" y="8070"/>
                  </a:lnTo>
                  <a:cubicBezTo>
                    <a:pt x="12319" y="8111"/>
                    <a:pt x="12869" y="8292"/>
                    <a:pt x="13354" y="8580"/>
                  </a:cubicBezTo>
                  <a:cubicBezTo>
                    <a:pt x="13354" y="8580"/>
                    <a:pt x="12820" y="7273"/>
                    <a:pt x="14628" y="6878"/>
                  </a:cubicBezTo>
                  <a:cubicBezTo>
                    <a:pt x="14628" y="6878"/>
                    <a:pt x="13239" y="5465"/>
                    <a:pt x="16534" y="3780"/>
                  </a:cubicBezTo>
                  <a:lnTo>
                    <a:pt x="16534" y="3780"/>
                  </a:lnTo>
                  <a:cubicBezTo>
                    <a:pt x="15633" y="4196"/>
                    <a:pt x="14966" y="4346"/>
                    <a:pt x="14474" y="4346"/>
                  </a:cubicBezTo>
                  <a:cubicBezTo>
                    <a:pt x="13226" y="4346"/>
                    <a:pt x="13099" y="3386"/>
                    <a:pt x="13099" y="3386"/>
                  </a:cubicBezTo>
                  <a:cubicBezTo>
                    <a:pt x="12691" y="3742"/>
                    <a:pt x="12344" y="3874"/>
                    <a:pt x="12056" y="3874"/>
                  </a:cubicBezTo>
                  <a:cubicBezTo>
                    <a:pt x="11219" y="3874"/>
                    <a:pt x="10864" y="2761"/>
                    <a:pt x="10864" y="2761"/>
                  </a:cubicBezTo>
                  <a:cubicBezTo>
                    <a:pt x="10798" y="3065"/>
                    <a:pt x="10692" y="3361"/>
                    <a:pt x="10544" y="3641"/>
                  </a:cubicBezTo>
                  <a:cubicBezTo>
                    <a:pt x="10490" y="3646"/>
                    <a:pt x="10429" y="3649"/>
                    <a:pt x="10362" y="3649"/>
                  </a:cubicBezTo>
                  <a:cubicBezTo>
                    <a:pt x="9878" y="3649"/>
                    <a:pt x="9136" y="3462"/>
                    <a:pt x="9360" y="2277"/>
                  </a:cubicBezTo>
                  <a:lnTo>
                    <a:pt x="9360" y="2277"/>
                  </a:lnTo>
                  <a:cubicBezTo>
                    <a:pt x="9360" y="2277"/>
                    <a:pt x="9233" y="2332"/>
                    <a:pt x="9045" y="2332"/>
                  </a:cubicBezTo>
                  <a:cubicBezTo>
                    <a:pt x="8606" y="2332"/>
                    <a:pt x="7840"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12662875" y="2706350"/>
              <a:ext cx="219025" cy="205050"/>
            </a:xfrm>
            <a:custGeom>
              <a:avLst/>
              <a:gdLst/>
              <a:ahLst/>
              <a:cxnLst/>
              <a:rect l="l" t="t" r="r" b="b"/>
              <a:pathLst>
                <a:path w="8761" h="8202" extrusionOk="0">
                  <a:moveTo>
                    <a:pt x="4019" y="1"/>
                  </a:moveTo>
                  <a:cubicBezTo>
                    <a:pt x="3970" y="9"/>
                    <a:pt x="3929" y="58"/>
                    <a:pt x="3937" y="116"/>
                  </a:cubicBezTo>
                  <a:lnTo>
                    <a:pt x="4068" y="1291"/>
                  </a:lnTo>
                  <a:lnTo>
                    <a:pt x="4068" y="1291"/>
                  </a:lnTo>
                  <a:lnTo>
                    <a:pt x="3025" y="633"/>
                  </a:lnTo>
                  <a:cubicBezTo>
                    <a:pt x="3013" y="630"/>
                    <a:pt x="3002" y="628"/>
                    <a:pt x="2991" y="628"/>
                  </a:cubicBezTo>
                  <a:cubicBezTo>
                    <a:pt x="2904" y="628"/>
                    <a:pt x="2852" y="740"/>
                    <a:pt x="2918" y="806"/>
                  </a:cubicBezTo>
                  <a:lnTo>
                    <a:pt x="4109" y="1546"/>
                  </a:lnTo>
                  <a:lnTo>
                    <a:pt x="4241" y="2729"/>
                  </a:lnTo>
                  <a:lnTo>
                    <a:pt x="4241" y="2729"/>
                  </a:lnTo>
                  <a:lnTo>
                    <a:pt x="3214" y="2088"/>
                  </a:lnTo>
                  <a:cubicBezTo>
                    <a:pt x="3195" y="2076"/>
                    <a:pt x="3176" y="2070"/>
                    <a:pt x="3158" y="2070"/>
                  </a:cubicBezTo>
                  <a:cubicBezTo>
                    <a:pt x="3125" y="2070"/>
                    <a:pt x="3095" y="2087"/>
                    <a:pt x="3074" y="2113"/>
                  </a:cubicBezTo>
                  <a:cubicBezTo>
                    <a:pt x="3049" y="2162"/>
                    <a:pt x="3057" y="2228"/>
                    <a:pt x="3107" y="2252"/>
                  </a:cubicBezTo>
                  <a:lnTo>
                    <a:pt x="4265" y="2984"/>
                  </a:lnTo>
                  <a:lnTo>
                    <a:pt x="4422" y="4348"/>
                  </a:lnTo>
                  <a:lnTo>
                    <a:pt x="3485" y="3978"/>
                  </a:lnTo>
                  <a:lnTo>
                    <a:pt x="2712" y="2803"/>
                  </a:lnTo>
                  <a:cubicBezTo>
                    <a:pt x="2701" y="2772"/>
                    <a:pt x="2677" y="2759"/>
                    <a:pt x="2650" y="2759"/>
                  </a:cubicBezTo>
                  <a:cubicBezTo>
                    <a:pt x="2578" y="2759"/>
                    <a:pt x="2482" y="2850"/>
                    <a:pt x="2548" y="2910"/>
                  </a:cubicBezTo>
                  <a:lnTo>
                    <a:pt x="3164" y="3855"/>
                  </a:lnTo>
                  <a:lnTo>
                    <a:pt x="3164" y="3855"/>
                  </a:lnTo>
                  <a:lnTo>
                    <a:pt x="1849" y="3337"/>
                  </a:lnTo>
                  <a:cubicBezTo>
                    <a:pt x="1849" y="3337"/>
                    <a:pt x="1849" y="3329"/>
                    <a:pt x="1849" y="3329"/>
                  </a:cubicBezTo>
                  <a:lnTo>
                    <a:pt x="1069" y="2137"/>
                  </a:lnTo>
                  <a:cubicBezTo>
                    <a:pt x="1048" y="2111"/>
                    <a:pt x="1017" y="2095"/>
                    <a:pt x="985" y="2095"/>
                  </a:cubicBezTo>
                  <a:cubicBezTo>
                    <a:pt x="966" y="2095"/>
                    <a:pt x="947" y="2101"/>
                    <a:pt x="929" y="2113"/>
                  </a:cubicBezTo>
                  <a:cubicBezTo>
                    <a:pt x="888" y="2145"/>
                    <a:pt x="872" y="2203"/>
                    <a:pt x="904" y="2252"/>
                  </a:cubicBezTo>
                  <a:lnTo>
                    <a:pt x="1529" y="3214"/>
                  </a:lnTo>
                  <a:lnTo>
                    <a:pt x="1529" y="3214"/>
                  </a:lnTo>
                  <a:lnTo>
                    <a:pt x="148" y="2663"/>
                  </a:lnTo>
                  <a:cubicBezTo>
                    <a:pt x="138" y="2660"/>
                    <a:pt x="127" y="2658"/>
                    <a:pt x="117" y="2658"/>
                  </a:cubicBezTo>
                  <a:cubicBezTo>
                    <a:pt x="76" y="2658"/>
                    <a:pt x="36" y="2682"/>
                    <a:pt x="17" y="2721"/>
                  </a:cubicBezTo>
                  <a:cubicBezTo>
                    <a:pt x="0" y="2778"/>
                    <a:pt x="25" y="2836"/>
                    <a:pt x="74" y="2852"/>
                  </a:cubicBezTo>
                  <a:lnTo>
                    <a:pt x="1233" y="3312"/>
                  </a:lnTo>
                  <a:lnTo>
                    <a:pt x="124" y="3575"/>
                  </a:lnTo>
                  <a:cubicBezTo>
                    <a:pt x="25" y="3616"/>
                    <a:pt x="50" y="3764"/>
                    <a:pt x="165" y="3773"/>
                  </a:cubicBezTo>
                  <a:lnTo>
                    <a:pt x="173" y="3773"/>
                  </a:lnTo>
                  <a:lnTo>
                    <a:pt x="1554" y="3436"/>
                  </a:lnTo>
                  <a:lnTo>
                    <a:pt x="2803" y="3929"/>
                  </a:lnTo>
                  <a:lnTo>
                    <a:pt x="1677" y="4200"/>
                  </a:lnTo>
                  <a:cubicBezTo>
                    <a:pt x="1628" y="4216"/>
                    <a:pt x="1595" y="4266"/>
                    <a:pt x="1603" y="4323"/>
                  </a:cubicBezTo>
                  <a:cubicBezTo>
                    <a:pt x="1618" y="4367"/>
                    <a:pt x="1659" y="4398"/>
                    <a:pt x="1703" y="4398"/>
                  </a:cubicBezTo>
                  <a:cubicBezTo>
                    <a:pt x="1708" y="4398"/>
                    <a:pt x="1713" y="4398"/>
                    <a:pt x="1718" y="4397"/>
                  </a:cubicBezTo>
                  <a:lnTo>
                    <a:pt x="1726" y="4397"/>
                  </a:lnTo>
                  <a:lnTo>
                    <a:pt x="3107" y="4068"/>
                  </a:lnTo>
                  <a:cubicBezTo>
                    <a:pt x="3115" y="4060"/>
                    <a:pt x="3115" y="4060"/>
                    <a:pt x="3123" y="4060"/>
                  </a:cubicBezTo>
                  <a:lnTo>
                    <a:pt x="4454" y="4578"/>
                  </a:lnTo>
                  <a:lnTo>
                    <a:pt x="4454" y="4603"/>
                  </a:lnTo>
                  <a:lnTo>
                    <a:pt x="4109" y="4956"/>
                  </a:lnTo>
                  <a:lnTo>
                    <a:pt x="2753" y="5276"/>
                  </a:lnTo>
                  <a:cubicBezTo>
                    <a:pt x="2704" y="5293"/>
                    <a:pt x="2671" y="5350"/>
                    <a:pt x="2679" y="5400"/>
                  </a:cubicBezTo>
                  <a:cubicBezTo>
                    <a:pt x="2694" y="5444"/>
                    <a:pt x="2729" y="5475"/>
                    <a:pt x="2777" y="5475"/>
                  </a:cubicBezTo>
                  <a:cubicBezTo>
                    <a:pt x="2783" y="5475"/>
                    <a:pt x="2789" y="5475"/>
                    <a:pt x="2794" y="5474"/>
                  </a:cubicBezTo>
                  <a:lnTo>
                    <a:pt x="2803" y="5474"/>
                  </a:lnTo>
                  <a:lnTo>
                    <a:pt x="3838" y="5227"/>
                  </a:lnTo>
                  <a:lnTo>
                    <a:pt x="3838" y="5227"/>
                  </a:lnTo>
                  <a:lnTo>
                    <a:pt x="3189" y="5893"/>
                  </a:lnTo>
                  <a:lnTo>
                    <a:pt x="1841" y="6213"/>
                  </a:lnTo>
                  <a:cubicBezTo>
                    <a:pt x="1784" y="6230"/>
                    <a:pt x="1751" y="6279"/>
                    <a:pt x="1767" y="6337"/>
                  </a:cubicBezTo>
                  <a:cubicBezTo>
                    <a:pt x="1775" y="6381"/>
                    <a:pt x="1815" y="6412"/>
                    <a:pt x="1859" y="6412"/>
                  </a:cubicBezTo>
                  <a:cubicBezTo>
                    <a:pt x="1864" y="6412"/>
                    <a:pt x="1869" y="6411"/>
                    <a:pt x="1874" y="6410"/>
                  </a:cubicBezTo>
                  <a:lnTo>
                    <a:pt x="1891" y="6410"/>
                  </a:lnTo>
                  <a:lnTo>
                    <a:pt x="2918" y="6164"/>
                  </a:lnTo>
                  <a:lnTo>
                    <a:pt x="2523" y="6567"/>
                  </a:lnTo>
                  <a:cubicBezTo>
                    <a:pt x="2490" y="6600"/>
                    <a:pt x="2490" y="6665"/>
                    <a:pt x="2523" y="6706"/>
                  </a:cubicBezTo>
                  <a:cubicBezTo>
                    <a:pt x="2544" y="6727"/>
                    <a:pt x="2571" y="6737"/>
                    <a:pt x="2597" y="6737"/>
                  </a:cubicBezTo>
                  <a:cubicBezTo>
                    <a:pt x="2624" y="6737"/>
                    <a:pt x="2651" y="6727"/>
                    <a:pt x="2671" y="6706"/>
                  </a:cubicBezTo>
                  <a:lnTo>
                    <a:pt x="3296" y="6065"/>
                  </a:lnTo>
                  <a:cubicBezTo>
                    <a:pt x="3304" y="6057"/>
                    <a:pt x="3312" y="6049"/>
                    <a:pt x="3320" y="6041"/>
                  </a:cubicBezTo>
                  <a:lnTo>
                    <a:pt x="3600" y="5761"/>
                  </a:lnTo>
                  <a:lnTo>
                    <a:pt x="3575" y="6928"/>
                  </a:lnTo>
                  <a:cubicBezTo>
                    <a:pt x="3575" y="6986"/>
                    <a:pt x="3624" y="7035"/>
                    <a:pt x="3682" y="7035"/>
                  </a:cubicBezTo>
                  <a:lnTo>
                    <a:pt x="3690" y="7035"/>
                  </a:lnTo>
                  <a:cubicBezTo>
                    <a:pt x="3740" y="7027"/>
                    <a:pt x="3781" y="6978"/>
                    <a:pt x="3781" y="6928"/>
                  </a:cubicBezTo>
                  <a:lnTo>
                    <a:pt x="3805" y="5548"/>
                  </a:lnTo>
                  <a:lnTo>
                    <a:pt x="4479" y="4866"/>
                  </a:lnTo>
                  <a:lnTo>
                    <a:pt x="4857" y="8112"/>
                  </a:lnTo>
                  <a:cubicBezTo>
                    <a:pt x="4865" y="8161"/>
                    <a:pt x="4915" y="8202"/>
                    <a:pt x="4964" y="8202"/>
                  </a:cubicBezTo>
                  <a:cubicBezTo>
                    <a:pt x="5022" y="8186"/>
                    <a:pt x="5054" y="8144"/>
                    <a:pt x="5054" y="8087"/>
                  </a:cubicBezTo>
                  <a:lnTo>
                    <a:pt x="4676" y="4767"/>
                  </a:lnTo>
                  <a:lnTo>
                    <a:pt x="5597" y="5309"/>
                  </a:lnTo>
                  <a:lnTo>
                    <a:pt x="5983" y="6641"/>
                  </a:lnTo>
                  <a:cubicBezTo>
                    <a:pt x="5999" y="6690"/>
                    <a:pt x="6041" y="6715"/>
                    <a:pt x="6090" y="6715"/>
                  </a:cubicBezTo>
                  <a:lnTo>
                    <a:pt x="6106" y="6715"/>
                  </a:lnTo>
                  <a:cubicBezTo>
                    <a:pt x="6156" y="6690"/>
                    <a:pt x="6188" y="6641"/>
                    <a:pt x="6172" y="6583"/>
                  </a:cubicBezTo>
                  <a:lnTo>
                    <a:pt x="5852" y="5465"/>
                  </a:lnTo>
                  <a:lnTo>
                    <a:pt x="5852" y="5465"/>
                  </a:lnTo>
                  <a:lnTo>
                    <a:pt x="6188" y="5663"/>
                  </a:lnTo>
                  <a:cubicBezTo>
                    <a:pt x="6197" y="5671"/>
                    <a:pt x="6205" y="5679"/>
                    <a:pt x="6221" y="5679"/>
                  </a:cubicBezTo>
                  <a:lnTo>
                    <a:pt x="6994" y="6139"/>
                  </a:lnTo>
                  <a:cubicBezTo>
                    <a:pt x="7010" y="6148"/>
                    <a:pt x="7035" y="6148"/>
                    <a:pt x="7060" y="6148"/>
                  </a:cubicBezTo>
                  <a:cubicBezTo>
                    <a:pt x="7150" y="6131"/>
                    <a:pt x="7175" y="6016"/>
                    <a:pt x="7101" y="5959"/>
                  </a:cubicBezTo>
                  <a:lnTo>
                    <a:pt x="6608" y="5679"/>
                  </a:lnTo>
                  <a:lnTo>
                    <a:pt x="7676" y="5646"/>
                  </a:lnTo>
                  <a:lnTo>
                    <a:pt x="7684" y="5646"/>
                  </a:lnTo>
                  <a:cubicBezTo>
                    <a:pt x="7821" y="5638"/>
                    <a:pt x="7808" y="5441"/>
                    <a:pt x="7676" y="5441"/>
                  </a:cubicBezTo>
                  <a:cubicBezTo>
                    <a:pt x="7673" y="5441"/>
                    <a:pt x="7670" y="5441"/>
                    <a:pt x="7668" y="5441"/>
                  </a:cubicBezTo>
                  <a:lnTo>
                    <a:pt x="6279" y="5482"/>
                  </a:lnTo>
                  <a:lnTo>
                    <a:pt x="5482" y="5013"/>
                  </a:lnTo>
                  <a:lnTo>
                    <a:pt x="6550" y="4981"/>
                  </a:lnTo>
                  <a:lnTo>
                    <a:pt x="6558" y="4981"/>
                  </a:lnTo>
                  <a:cubicBezTo>
                    <a:pt x="6608" y="4972"/>
                    <a:pt x="6649" y="4931"/>
                    <a:pt x="6649" y="4882"/>
                  </a:cubicBezTo>
                  <a:cubicBezTo>
                    <a:pt x="6649" y="4824"/>
                    <a:pt x="6599" y="4775"/>
                    <a:pt x="6542" y="4775"/>
                  </a:cubicBezTo>
                  <a:lnTo>
                    <a:pt x="5153" y="4816"/>
                  </a:lnTo>
                  <a:lnTo>
                    <a:pt x="4726" y="4561"/>
                  </a:lnTo>
                  <a:lnTo>
                    <a:pt x="4726" y="4545"/>
                  </a:lnTo>
                  <a:lnTo>
                    <a:pt x="5876" y="3690"/>
                  </a:lnTo>
                  <a:lnTo>
                    <a:pt x="5893" y="3690"/>
                  </a:lnTo>
                  <a:lnTo>
                    <a:pt x="7314" y="3658"/>
                  </a:lnTo>
                  <a:lnTo>
                    <a:pt x="7322" y="3658"/>
                  </a:lnTo>
                  <a:cubicBezTo>
                    <a:pt x="7429" y="3625"/>
                    <a:pt x="7413" y="3469"/>
                    <a:pt x="7306" y="3452"/>
                  </a:cubicBezTo>
                  <a:lnTo>
                    <a:pt x="6156" y="3485"/>
                  </a:lnTo>
                  <a:lnTo>
                    <a:pt x="7232" y="2688"/>
                  </a:lnTo>
                  <a:lnTo>
                    <a:pt x="8654" y="2647"/>
                  </a:lnTo>
                  <a:lnTo>
                    <a:pt x="8662" y="2647"/>
                  </a:lnTo>
                  <a:cubicBezTo>
                    <a:pt x="8761" y="2614"/>
                    <a:pt x="8752" y="2466"/>
                    <a:pt x="8646" y="2450"/>
                  </a:cubicBezTo>
                  <a:lnTo>
                    <a:pt x="7512" y="2482"/>
                  </a:lnTo>
                  <a:lnTo>
                    <a:pt x="7512" y="2482"/>
                  </a:lnTo>
                  <a:lnTo>
                    <a:pt x="8506" y="1743"/>
                  </a:lnTo>
                  <a:cubicBezTo>
                    <a:pt x="8555" y="1710"/>
                    <a:pt x="8563" y="1644"/>
                    <a:pt x="8531" y="1603"/>
                  </a:cubicBezTo>
                  <a:cubicBezTo>
                    <a:pt x="8511" y="1574"/>
                    <a:pt x="8479" y="1559"/>
                    <a:pt x="8448" y="1559"/>
                  </a:cubicBezTo>
                  <a:cubicBezTo>
                    <a:pt x="8428" y="1559"/>
                    <a:pt x="8407" y="1565"/>
                    <a:pt x="8391" y="1578"/>
                  </a:cubicBezTo>
                  <a:lnTo>
                    <a:pt x="7191" y="2466"/>
                  </a:lnTo>
                  <a:lnTo>
                    <a:pt x="7553" y="1373"/>
                  </a:lnTo>
                  <a:cubicBezTo>
                    <a:pt x="7595" y="1304"/>
                    <a:pt x="7508" y="1246"/>
                    <a:pt x="7438" y="1246"/>
                  </a:cubicBezTo>
                  <a:cubicBezTo>
                    <a:pt x="7400" y="1246"/>
                    <a:pt x="7367" y="1263"/>
                    <a:pt x="7364" y="1307"/>
                  </a:cubicBezTo>
                  <a:lnTo>
                    <a:pt x="6920" y="2655"/>
                  </a:lnTo>
                  <a:lnTo>
                    <a:pt x="6920" y="2671"/>
                  </a:lnTo>
                  <a:lnTo>
                    <a:pt x="5786" y="3510"/>
                  </a:lnTo>
                  <a:lnTo>
                    <a:pt x="6139" y="2433"/>
                  </a:lnTo>
                  <a:cubicBezTo>
                    <a:pt x="6156" y="2384"/>
                    <a:pt x="6123" y="2326"/>
                    <a:pt x="6073" y="2310"/>
                  </a:cubicBezTo>
                  <a:cubicBezTo>
                    <a:pt x="6063" y="2306"/>
                    <a:pt x="6053" y="2305"/>
                    <a:pt x="6043" y="2305"/>
                  </a:cubicBezTo>
                  <a:cubicBezTo>
                    <a:pt x="6002" y="2305"/>
                    <a:pt x="5963" y="2330"/>
                    <a:pt x="5950" y="2376"/>
                  </a:cubicBezTo>
                  <a:lnTo>
                    <a:pt x="5506" y="3707"/>
                  </a:lnTo>
                  <a:lnTo>
                    <a:pt x="4627" y="4356"/>
                  </a:lnTo>
                  <a:lnTo>
                    <a:pt x="4471" y="2975"/>
                  </a:lnTo>
                  <a:lnTo>
                    <a:pt x="5424" y="1948"/>
                  </a:lnTo>
                  <a:cubicBezTo>
                    <a:pt x="5502" y="1897"/>
                    <a:pt x="5406" y="1779"/>
                    <a:pt x="5330" y="1779"/>
                  </a:cubicBezTo>
                  <a:cubicBezTo>
                    <a:pt x="5310" y="1779"/>
                    <a:pt x="5290" y="1787"/>
                    <a:pt x="5276" y="1809"/>
                  </a:cubicBezTo>
                  <a:lnTo>
                    <a:pt x="4438" y="2712"/>
                  </a:lnTo>
                  <a:lnTo>
                    <a:pt x="4298" y="1504"/>
                  </a:lnTo>
                  <a:lnTo>
                    <a:pt x="5235" y="502"/>
                  </a:lnTo>
                  <a:cubicBezTo>
                    <a:pt x="5280" y="424"/>
                    <a:pt x="5219" y="342"/>
                    <a:pt x="5147" y="342"/>
                  </a:cubicBezTo>
                  <a:cubicBezTo>
                    <a:pt x="5127" y="342"/>
                    <a:pt x="5107" y="348"/>
                    <a:pt x="5087" y="362"/>
                  </a:cubicBezTo>
                  <a:lnTo>
                    <a:pt x="4265" y="1242"/>
                  </a:lnTo>
                  <a:lnTo>
                    <a:pt x="4134" y="91"/>
                  </a:lnTo>
                  <a:cubicBezTo>
                    <a:pt x="4126" y="34"/>
                    <a:pt x="4076" y="1"/>
                    <a:pt x="4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11462875" y="2407025"/>
              <a:ext cx="178550" cy="149375"/>
            </a:xfrm>
            <a:custGeom>
              <a:avLst/>
              <a:gdLst/>
              <a:ahLst/>
              <a:cxnLst/>
              <a:rect l="l" t="t" r="r" b="b"/>
              <a:pathLst>
                <a:path w="7142" h="5975" extrusionOk="0">
                  <a:moveTo>
                    <a:pt x="5827" y="0"/>
                  </a:moveTo>
                  <a:lnTo>
                    <a:pt x="3830" y="822"/>
                  </a:lnTo>
                  <a:cubicBezTo>
                    <a:pt x="3830" y="822"/>
                    <a:pt x="4594" y="2926"/>
                    <a:pt x="2901" y="3329"/>
                  </a:cubicBezTo>
                  <a:cubicBezTo>
                    <a:pt x="1907" y="3559"/>
                    <a:pt x="937" y="3871"/>
                    <a:pt x="0" y="4257"/>
                  </a:cubicBezTo>
                  <a:lnTo>
                    <a:pt x="6574" y="5975"/>
                  </a:lnTo>
                  <a:cubicBezTo>
                    <a:pt x="6574" y="5975"/>
                    <a:pt x="4783" y="4800"/>
                    <a:pt x="5958" y="2844"/>
                  </a:cubicBezTo>
                  <a:cubicBezTo>
                    <a:pt x="7141" y="896"/>
                    <a:pt x="5827" y="0"/>
                    <a:pt x="5827"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11247975" y="2455250"/>
              <a:ext cx="291350" cy="313650"/>
            </a:xfrm>
            <a:custGeom>
              <a:avLst/>
              <a:gdLst/>
              <a:ahLst/>
              <a:cxnLst/>
              <a:rect l="l" t="t" r="r" b="b"/>
              <a:pathLst>
                <a:path w="11654" h="12546" extrusionOk="0">
                  <a:moveTo>
                    <a:pt x="7679" y="0"/>
                  </a:moveTo>
                  <a:cubicBezTo>
                    <a:pt x="5281" y="0"/>
                    <a:pt x="2308" y="1613"/>
                    <a:pt x="1274" y="4432"/>
                  </a:cubicBezTo>
                  <a:cubicBezTo>
                    <a:pt x="0" y="7883"/>
                    <a:pt x="978" y="11425"/>
                    <a:pt x="3444" y="12329"/>
                  </a:cubicBezTo>
                  <a:cubicBezTo>
                    <a:pt x="3840" y="12475"/>
                    <a:pt x="4250" y="12545"/>
                    <a:pt x="4665" y="12545"/>
                  </a:cubicBezTo>
                  <a:cubicBezTo>
                    <a:pt x="6843" y="12545"/>
                    <a:pt x="9152" y="10626"/>
                    <a:pt x="10215" y="7727"/>
                  </a:cubicBezTo>
                  <a:cubicBezTo>
                    <a:pt x="11489" y="4268"/>
                    <a:pt x="11653" y="1153"/>
                    <a:pt x="9180" y="249"/>
                  </a:cubicBezTo>
                  <a:cubicBezTo>
                    <a:pt x="8728" y="82"/>
                    <a:pt x="8218" y="0"/>
                    <a:pt x="7679"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11323575" y="2474575"/>
              <a:ext cx="260325" cy="316075"/>
            </a:xfrm>
            <a:custGeom>
              <a:avLst/>
              <a:gdLst/>
              <a:ahLst/>
              <a:cxnLst/>
              <a:rect l="l" t="t" r="r" b="b"/>
              <a:pathLst>
                <a:path w="10413" h="12643" extrusionOk="0">
                  <a:moveTo>
                    <a:pt x="7021" y="1"/>
                  </a:moveTo>
                  <a:cubicBezTo>
                    <a:pt x="4932" y="1"/>
                    <a:pt x="2347" y="1835"/>
                    <a:pt x="1274" y="4768"/>
                  </a:cubicBezTo>
                  <a:cubicBezTo>
                    <a:pt x="0" y="8228"/>
                    <a:pt x="732" y="11679"/>
                    <a:pt x="2910" y="12477"/>
                  </a:cubicBezTo>
                  <a:cubicBezTo>
                    <a:pt x="3215" y="12589"/>
                    <a:pt x="3532" y="12642"/>
                    <a:pt x="3856" y="12642"/>
                  </a:cubicBezTo>
                  <a:cubicBezTo>
                    <a:pt x="5835" y="12642"/>
                    <a:pt x="8051" y="10635"/>
                    <a:pt x="9139" y="7669"/>
                  </a:cubicBezTo>
                  <a:cubicBezTo>
                    <a:pt x="10412" y="4209"/>
                    <a:pt x="10256" y="980"/>
                    <a:pt x="8087" y="183"/>
                  </a:cubicBezTo>
                  <a:cubicBezTo>
                    <a:pt x="7755" y="60"/>
                    <a:pt x="7396" y="1"/>
                    <a:pt x="702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11494100" y="2526225"/>
              <a:ext cx="287225" cy="333250"/>
            </a:xfrm>
            <a:custGeom>
              <a:avLst/>
              <a:gdLst/>
              <a:ahLst/>
              <a:cxnLst/>
              <a:rect l="l" t="t" r="r" b="b"/>
              <a:pathLst>
                <a:path w="11489" h="13330" extrusionOk="0">
                  <a:moveTo>
                    <a:pt x="5895" y="0"/>
                  </a:moveTo>
                  <a:cubicBezTo>
                    <a:pt x="3916" y="0"/>
                    <a:pt x="2361" y="2245"/>
                    <a:pt x="1274" y="5217"/>
                  </a:cubicBezTo>
                  <a:cubicBezTo>
                    <a:pt x="0" y="8668"/>
                    <a:pt x="978" y="12202"/>
                    <a:pt x="3444" y="13114"/>
                  </a:cubicBezTo>
                  <a:cubicBezTo>
                    <a:pt x="3839" y="13260"/>
                    <a:pt x="4248" y="13330"/>
                    <a:pt x="4662" y="13330"/>
                  </a:cubicBezTo>
                  <a:cubicBezTo>
                    <a:pt x="6841" y="13330"/>
                    <a:pt x="9152" y="11404"/>
                    <a:pt x="10215" y="8504"/>
                  </a:cubicBezTo>
                  <a:cubicBezTo>
                    <a:pt x="11489" y="5053"/>
                    <a:pt x="9377" y="1100"/>
                    <a:pt x="6903" y="188"/>
                  </a:cubicBezTo>
                  <a:cubicBezTo>
                    <a:pt x="6556" y="60"/>
                    <a:pt x="6220" y="0"/>
                    <a:pt x="5895"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11445400" y="2509350"/>
              <a:ext cx="260325" cy="325950"/>
            </a:xfrm>
            <a:custGeom>
              <a:avLst/>
              <a:gdLst/>
              <a:ahLst/>
              <a:cxnLst/>
              <a:rect l="l" t="t" r="r" b="b"/>
              <a:pathLst>
                <a:path w="10413" h="13038" extrusionOk="0">
                  <a:moveTo>
                    <a:pt x="6067" y="0"/>
                  </a:moveTo>
                  <a:cubicBezTo>
                    <a:pt x="4184" y="0"/>
                    <a:pt x="2373" y="2174"/>
                    <a:pt x="1274" y="5177"/>
                  </a:cubicBezTo>
                  <a:cubicBezTo>
                    <a:pt x="1" y="8628"/>
                    <a:pt x="740" y="12072"/>
                    <a:pt x="2910" y="12869"/>
                  </a:cubicBezTo>
                  <a:cubicBezTo>
                    <a:pt x="3217" y="12983"/>
                    <a:pt x="3537" y="13038"/>
                    <a:pt x="3864" y="13038"/>
                  </a:cubicBezTo>
                  <a:cubicBezTo>
                    <a:pt x="5841" y="13038"/>
                    <a:pt x="8053" y="11032"/>
                    <a:pt x="9139" y="8070"/>
                  </a:cubicBezTo>
                  <a:cubicBezTo>
                    <a:pt x="10413" y="4610"/>
                    <a:pt x="9098" y="953"/>
                    <a:pt x="6928" y="156"/>
                  </a:cubicBezTo>
                  <a:cubicBezTo>
                    <a:pt x="6641" y="51"/>
                    <a:pt x="6353" y="0"/>
                    <a:pt x="6067"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11398350" y="2488100"/>
              <a:ext cx="233425" cy="328875"/>
            </a:xfrm>
            <a:custGeom>
              <a:avLst/>
              <a:gdLst/>
              <a:ahLst/>
              <a:cxnLst/>
              <a:rect l="l" t="t" r="r" b="b"/>
              <a:pathLst>
                <a:path w="9337" h="13155" extrusionOk="0">
                  <a:moveTo>
                    <a:pt x="6367" y="0"/>
                  </a:moveTo>
                  <a:cubicBezTo>
                    <a:pt x="4604" y="0"/>
                    <a:pt x="2470" y="2195"/>
                    <a:pt x="1316" y="5345"/>
                  </a:cubicBezTo>
                  <a:cubicBezTo>
                    <a:pt x="1" y="8911"/>
                    <a:pt x="436" y="12355"/>
                    <a:pt x="2294" y="13037"/>
                  </a:cubicBezTo>
                  <a:cubicBezTo>
                    <a:pt x="2510" y="13116"/>
                    <a:pt x="2735" y="13155"/>
                    <a:pt x="2968" y="13155"/>
                  </a:cubicBezTo>
                  <a:cubicBezTo>
                    <a:pt x="4725" y="13155"/>
                    <a:pt x="6860" y="10960"/>
                    <a:pt x="8021" y="7810"/>
                  </a:cubicBezTo>
                  <a:cubicBezTo>
                    <a:pt x="9336" y="4244"/>
                    <a:pt x="8892" y="800"/>
                    <a:pt x="7043" y="118"/>
                  </a:cubicBezTo>
                  <a:cubicBezTo>
                    <a:pt x="6826" y="39"/>
                    <a:pt x="6600" y="0"/>
                    <a:pt x="636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12374850" y="2475425"/>
              <a:ext cx="159650" cy="170350"/>
            </a:xfrm>
            <a:custGeom>
              <a:avLst/>
              <a:gdLst/>
              <a:ahLst/>
              <a:cxnLst/>
              <a:rect l="l" t="t" r="r" b="b"/>
              <a:pathLst>
                <a:path w="6386" h="6814" extrusionOk="0">
                  <a:moveTo>
                    <a:pt x="2368" y="1"/>
                  </a:moveTo>
                  <a:cubicBezTo>
                    <a:pt x="2367" y="1"/>
                    <a:pt x="2367" y="1"/>
                    <a:pt x="2367" y="1"/>
                  </a:cubicBezTo>
                  <a:lnTo>
                    <a:pt x="1192" y="1817"/>
                  </a:lnTo>
                  <a:cubicBezTo>
                    <a:pt x="1192" y="1817"/>
                    <a:pt x="3024" y="3107"/>
                    <a:pt x="1857" y="4397"/>
                  </a:cubicBezTo>
                  <a:cubicBezTo>
                    <a:pt x="1175" y="5153"/>
                    <a:pt x="551" y="5959"/>
                    <a:pt x="0" y="6813"/>
                  </a:cubicBezTo>
                  <a:lnTo>
                    <a:pt x="6385" y="4488"/>
                  </a:lnTo>
                  <a:lnTo>
                    <a:pt x="6385" y="4488"/>
                  </a:lnTo>
                  <a:cubicBezTo>
                    <a:pt x="6385" y="4488"/>
                    <a:pt x="6382" y="4488"/>
                    <a:pt x="6374" y="4488"/>
                  </a:cubicBezTo>
                  <a:cubicBezTo>
                    <a:pt x="6210" y="4488"/>
                    <a:pt x="4227" y="4443"/>
                    <a:pt x="4101" y="2261"/>
                  </a:cubicBezTo>
                  <a:cubicBezTo>
                    <a:pt x="3963" y="17"/>
                    <a:pt x="2412" y="1"/>
                    <a:pt x="2368"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12231025" y="2592075"/>
              <a:ext cx="276750" cy="335375"/>
            </a:xfrm>
            <a:custGeom>
              <a:avLst/>
              <a:gdLst/>
              <a:ahLst/>
              <a:cxnLst/>
              <a:rect l="l" t="t" r="r" b="b"/>
              <a:pathLst>
                <a:path w="11070" h="13415" extrusionOk="0">
                  <a:moveTo>
                    <a:pt x="5805" y="1"/>
                  </a:moveTo>
                  <a:cubicBezTo>
                    <a:pt x="5562" y="1"/>
                    <a:pt x="5309" y="33"/>
                    <a:pt x="5046" y="101"/>
                  </a:cubicBezTo>
                  <a:cubicBezTo>
                    <a:pt x="2499" y="759"/>
                    <a:pt x="1" y="4481"/>
                    <a:pt x="921" y="8048"/>
                  </a:cubicBezTo>
                  <a:cubicBezTo>
                    <a:pt x="1738" y="11208"/>
                    <a:pt x="4046" y="13415"/>
                    <a:pt x="6337" y="13415"/>
                  </a:cubicBezTo>
                  <a:cubicBezTo>
                    <a:pt x="6626" y="13415"/>
                    <a:pt x="6914" y="13380"/>
                    <a:pt x="7199" y="13307"/>
                  </a:cubicBezTo>
                  <a:cubicBezTo>
                    <a:pt x="9747" y="12650"/>
                    <a:pt x="11070" y="9223"/>
                    <a:pt x="10150" y="5665"/>
                  </a:cubicBezTo>
                  <a:cubicBezTo>
                    <a:pt x="9324" y="2466"/>
                    <a:pt x="7923" y="1"/>
                    <a:pt x="5805"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12309100" y="2579775"/>
              <a:ext cx="248825" cy="330525"/>
            </a:xfrm>
            <a:custGeom>
              <a:avLst/>
              <a:gdLst/>
              <a:ahLst/>
              <a:cxnLst/>
              <a:rect l="l" t="t" r="r" b="b"/>
              <a:pathLst>
                <a:path w="9953" h="13221" extrusionOk="0">
                  <a:moveTo>
                    <a:pt x="4545" y="1"/>
                  </a:moveTo>
                  <a:cubicBezTo>
                    <a:pt x="4337" y="1"/>
                    <a:pt x="4126" y="28"/>
                    <a:pt x="3912" y="84"/>
                  </a:cubicBezTo>
                  <a:cubicBezTo>
                    <a:pt x="1669" y="659"/>
                    <a:pt x="0" y="4168"/>
                    <a:pt x="921" y="7734"/>
                  </a:cubicBezTo>
                  <a:cubicBezTo>
                    <a:pt x="1749" y="10936"/>
                    <a:pt x="3902" y="13220"/>
                    <a:pt x="5959" y="13220"/>
                  </a:cubicBezTo>
                  <a:cubicBezTo>
                    <a:pt x="6188" y="13220"/>
                    <a:pt x="6416" y="13192"/>
                    <a:pt x="6640" y="13133"/>
                  </a:cubicBezTo>
                  <a:cubicBezTo>
                    <a:pt x="8884" y="12558"/>
                    <a:pt x="9952" y="9197"/>
                    <a:pt x="9032" y="5639"/>
                  </a:cubicBezTo>
                  <a:cubicBezTo>
                    <a:pt x="8199" y="2413"/>
                    <a:pt x="6513" y="1"/>
                    <a:pt x="4545"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12484950" y="2541200"/>
              <a:ext cx="276775" cy="320775"/>
            </a:xfrm>
            <a:custGeom>
              <a:avLst/>
              <a:gdLst/>
              <a:ahLst/>
              <a:cxnLst/>
              <a:rect l="l" t="t" r="r" b="b"/>
              <a:pathLst>
                <a:path w="11071" h="12831" extrusionOk="0">
                  <a:moveTo>
                    <a:pt x="3710" y="1"/>
                  </a:moveTo>
                  <a:cubicBezTo>
                    <a:pt x="3356" y="1"/>
                    <a:pt x="3015" y="41"/>
                    <a:pt x="2696" y="123"/>
                  </a:cubicBezTo>
                  <a:cubicBezTo>
                    <a:pt x="149" y="780"/>
                    <a:pt x="1" y="3895"/>
                    <a:pt x="921" y="7461"/>
                  </a:cubicBezTo>
                  <a:cubicBezTo>
                    <a:pt x="1738" y="10618"/>
                    <a:pt x="4042" y="12831"/>
                    <a:pt x="6330" y="12831"/>
                  </a:cubicBezTo>
                  <a:cubicBezTo>
                    <a:pt x="6621" y="12831"/>
                    <a:pt x="6912" y="12795"/>
                    <a:pt x="7200" y="12721"/>
                  </a:cubicBezTo>
                  <a:cubicBezTo>
                    <a:pt x="9747" y="12063"/>
                    <a:pt x="11070" y="8636"/>
                    <a:pt x="10150" y="5078"/>
                  </a:cubicBezTo>
                  <a:cubicBezTo>
                    <a:pt x="9344" y="1957"/>
                    <a:pt x="6192" y="1"/>
                    <a:pt x="3710"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12434825" y="2554775"/>
              <a:ext cx="248825" cy="323050"/>
            </a:xfrm>
            <a:custGeom>
              <a:avLst/>
              <a:gdLst/>
              <a:ahLst/>
              <a:cxnLst/>
              <a:rect l="l" t="t" r="r" b="b"/>
              <a:pathLst>
                <a:path w="9953" h="12922" extrusionOk="0">
                  <a:moveTo>
                    <a:pt x="3442" y="0"/>
                  </a:moveTo>
                  <a:cubicBezTo>
                    <a:pt x="3191" y="0"/>
                    <a:pt x="2947" y="29"/>
                    <a:pt x="2713" y="89"/>
                  </a:cubicBezTo>
                  <a:cubicBezTo>
                    <a:pt x="477" y="665"/>
                    <a:pt x="1" y="3869"/>
                    <a:pt x="921" y="7436"/>
                  </a:cubicBezTo>
                  <a:cubicBezTo>
                    <a:pt x="1749" y="10638"/>
                    <a:pt x="3902" y="12922"/>
                    <a:pt x="5959" y="12922"/>
                  </a:cubicBezTo>
                  <a:cubicBezTo>
                    <a:pt x="6188" y="12922"/>
                    <a:pt x="6416" y="12893"/>
                    <a:pt x="6641" y="12835"/>
                  </a:cubicBezTo>
                  <a:cubicBezTo>
                    <a:pt x="8884" y="12260"/>
                    <a:pt x="9952" y="8899"/>
                    <a:pt x="9032" y="5340"/>
                  </a:cubicBezTo>
                  <a:cubicBezTo>
                    <a:pt x="8215" y="2146"/>
                    <a:pt x="5592" y="0"/>
                    <a:pt x="34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12386350" y="2562475"/>
              <a:ext cx="220675" cy="336275"/>
            </a:xfrm>
            <a:custGeom>
              <a:avLst/>
              <a:gdLst/>
              <a:ahLst/>
              <a:cxnLst/>
              <a:rect l="l" t="t" r="r" b="b"/>
              <a:pathLst>
                <a:path w="8827" h="13451" extrusionOk="0">
                  <a:moveTo>
                    <a:pt x="3174" y="0"/>
                  </a:moveTo>
                  <a:cubicBezTo>
                    <a:pt x="3013" y="0"/>
                    <a:pt x="2853" y="20"/>
                    <a:pt x="2696" y="61"/>
                  </a:cubicBezTo>
                  <a:cubicBezTo>
                    <a:pt x="781" y="554"/>
                    <a:pt x="0" y="3940"/>
                    <a:pt x="954" y="7613"/>
                  </a:cubicBezTo>
                  <a:cubicBezTo>
                    <a:pt x="1828" y="10992"/>
                    <a:pt x="3853" y="13450"/>
                    <a:pt x="5653" y="13450"/>
                  </a:cubicBezTo>
                  <a:cubicBezTo>
                    <a:pt x="5815" y="13450"/>
                    <a:pt x="5974" y="13430"/>
                    <a:pt x="6131" y="13390"/>
                  </a:cubicBezTo>
                  <a:cubicBezTo>
                    <a:pt x="8045" y="12897"/>
                    <a:pt x="8826" y="9511"/>
                    <a:pt x="7873" y="5830"/>
                  </a:cubicBezTo>
                  <a:cubicBezTo>
                    <a:pt x="7006" y="2451"/>
                    <a:pt x="4976" y="0"/>
                    <a:pt x="31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12087825" y="2462550"/>
              <a:ext cx="96175" cy="47800"/>
            </a:xfrm>
            <a:custGeom>
              <a:avLst/>
              <a:gdLst/>
              <a:ahLst/>
              <a:cxnLst/>
              <a:rect l="l" t="t" r="r" b="b"/>
              <a:pathLst>
                <a:path w="3847" h="1912" extrusionOk="0">
                  <a:moveTo>
                    <a:pt x="1993" y="1"/>
                  </a:moveTo>
                  <a:cubicBezTo>
                    <a:pt x="1513" y="1"/>
                    <a:pt x="748" y="202"/>
                    <a:pt x="1" y="1247"/>
                  </a:cubicBezTo>
                  <a:cubicBezTo>
                    <a:pt x="1" y="1247"/>
                    <a:pt x="829" y="1911"/>
                    <a:pt x="1733" y="1911"/>
                  </a:cubicBezTo>
                  <a:cubicBezTo>
                    <a:pt x="1971" y="1911"/>
                    <a:pt x="2215" y="1865"/>
                    <a:pt x="2450" y="1749"/>
                  </a:cubicBezTo>
                  <a:lnTo>
                    <a:pt x="2318" y="1650"/>
                  </a:lnTo>
                  <a:cubicBezTo>
                    <a:pt x="2318" y="1650"/>
                    <a:pt x="2700" y="1359"/>
                    <a:pt x="3193" y="1359"/>
                  </a:cubicBezTo>
                  <a:cubicBezTo>
                    <a:pt x="3398" y="1359"/>
                    <a:pt x="3622" y="1409"/>
                    <a:pt x="3847" y="1551"/>
                  </a:cubicBezTo>
                  <a:cubicBezTo>
                    <a:pt x="3847" y="1551"/>
                    <a:pt x="3120" y="286"/>
                    <a:pt x="2301" y="286"/>
                  </a:cubicBezTo>
                  <a:cubicBezTo>
                    <a:pt x="2299" y="286"/>
                    <a:pt x="2296" y="286"/>
                    <a:pt x="2294" y="286"/>
                  </a:cubicBezTo>
                  <a:lnTo>
                    <a:pt x="2483" y="80"/>
                  </a:lnTo>
                  <a:cubicBezTo>
                    <a:pt x="2483" y="80"/>
                    <a:pt x="2294" y="1"/>
                    <a:pt x="199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11984700" y="2379250"/>
              <a:ext cx="80750" cy="69500"/>
            </a:xfrm>
            <a:custGeom>
              <a:avLst/>
              <a:gdLst/>
              <a:ahLst/>
              <a:cxnLst/>
              <a:rect l="l" t="t" r="r" b="b"/>
              <a:pathLst>
                <a:path w="3230" h="2780" extrusionOk="0">
                  <a:moveTo>
                    <a:pt x="2530" y="1"/>
                  </a:moveTo>
                  <a:cubicBezTo>
                    <a:pt x="2084" y="1"/>
                    <a:pt x="1539" y="79"/>
                    <a:pt x="1258" y="413"/>
                  </a:cubicBezTo>
                  <a:lnTo>
                    <a:pt x="1225" y="133"/>
                  </a:lnTo>
                  <a:cubicBezTo>
                    <a:pt x="1225" y="133"/>
                    <a:pt x="0" y="750"/>
                    <a:pt x="493" y="2780"/>
                  </a:cubicBezTo>
                  <a:cubicBezTo>
                    <a:pt x="493" y="2780"/>
                    <a:pt x="2162" y="2475"/>
                    <a:pt x="2474" y="1251"/>
                  </a:cubicBezTo>
                  <a:lnTo>
                    <a:pt x="2474" y="1251"/>
                  </a:lnTo>
                  <a:lnTo>
                    <a:pt x="2310" y="1284"/>
                  </a:lnTo>
                  <a:cubicBezTo>
                    <a:pt x="2310" y="1284"/>
                    <a:pt x="2367" y="322"/>
                    <a:pt x="3230" y="59"/>
                  </a:cubicBezTo>
                  <a:cubicBezTo>
                    <a:pt x="3230" y="59"/>
                    <a:pt x="2918" y="1"/>
                    <a:pt x="253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12036875" y="2615650"/>
              <a:ext cx="96175" cy="49525"/>
            </a:xfrm>
            <a:custGeom>
              <a:avLst/>
              <a:gdLst/>
              <a:ahLst/>
              <a:cxnLst/>
              <a:rect l="l" t="t" r="r" b="b"/>
              <a:pathLst>
                <a:path w="3847" h="1981" extrusionOk="0">
                  <a:moveTo>
                    <a:pt x="2038" y="0"/>
                  </a:moveTo>
                  <a:cubicBezTo>
                    <a:pt x="1616" y="0"/>
                    <a:pt x="699" y="178"/>
                    <a:pt x="1" y="1574"/>
                  </a:cubicBezTo>
                  <a:cubicBezTo>
                    <a:pt x="1" y="1574"/>
                    <a:pt x="718" y="1981"/>
                    <a:pt x="1497" y="1981"/>
                  </a:cubicBezTo>
                  <a:cubicBezTo>
                    <a:pt x="1837" y="1981"/>
                    <a:pt x="2189" y="1903"/>
                    <a:pt x="2499" y="1681"/>
                  </a:cubicBezTo>
                  <a:lnTo>
                    <a:pt x="2359" y="1607"/>
                  </a:lnTo>
                  <a:cubicBezTo>
                    <a:pt x="2359" y="1607"/>
                    <a:pt x="2778" y="1162"/>
                    <a:pt x="3369" y="1162"/>
                  </a:cubicBezTo>
                  <a:cubicBezTo>
                    <a:pt x="3519" y="1162"/>
                    <a:pt x="3679" y="1191"/>
                    <a:pt x="3847" y="1262"/>
                  </a:cubicBezTo>
                  <a:cubicBezTo>
                    <a:pt x="3847" y="1262"/>
                    <a:pt x="3029" y="248"/>
                    <a:pt x="2254" y="248"/>
                  </a:cubicBezTo>
                  <a:cubicBezTo>
                    <a:pt x="2207" y="248"/>
                    <a:pt x="2160" y="251"/>
                    <a:pt x="2113" y="259"/>
                  </a:cubicBezTo>
                  <a:lnTo>
                    <a:pt x="2269" y="21"/>
                  </a:lnTo>
                  <a:cubicBezTo>
                    <a:pt x="2269" y="21"/>
                    <a:pt x="2182" y="0"/>
                    <a:pt x="203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11994550" y="2587800"/>
              <a:ext cx="45850" cy="64550"/>
            </a:xfrm>
            <a:custGeom>
              <a:avLst/>
              <a:gdLst/>
              <a:ahLst/>
              <a:cxnLst/>
              <a:rect l="l" t="t" r="r" b="b"/>
              <a:pathLst>
                <a:path w="1834" h="2582" extrusionOk="0">
                  <a:moveTo>
                    <a:pt x="666" y="1"/>
                  </a:moveTo>
                  <a:lnTo>
                    <a:pt x="666" y="1"/>
                  </a:lnTo>
                  <a:cubicBezTo>
                    <a:pt x="938" y="543"/>
                    <a:pt x="502" y="1012"/>
                    <a:pt x="502" y="1012"/>
                  </a:cubicBezTo>
                  <a:lnTo>
                    <a:pt x="445" y="921"/>
                  </a:lnTo>
                  <a:lnTo>
                    <a:pt x="445" y="921"/>
                  </a:lnTo>
                  <a:cubicBezTo>
                    <a:pt x="1" y="1636"/>
                    <a:pt x="617" y="2581"/>
                    <a:pt x="617" y="2581"/>
                  </a:cubicBezTo>
                  <a:cubicBezTo>
                    <a:pt x="1833" y="1883"/>
                    <a:pt x="1554" y="1004"/>
                    <a:pt x="1554" y="1004"/>
                  </a:cubicBezTo>
                  <a:lnTo>
                    <a:pt x="1554" y="1004"/>
                  </a:lnTo>
                  <a:lnTo>
                    <a:pt x="1406" y="1119"/>
                  </a:lnTo>
                  <a:cubicBezTo>
                    <a:pt x="1464" y="576"/>
                    <a:pt x="667" y="1"/>
                    <a:pt x="666"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11888150" y="2753575"/>
              <a:ext cx="77250" cy="77725"/>
            </a:xfrm>
            <a:custGeom>
              <a:avLst/>
              <a:gdLst/>
              <a:ahLst/>
              <a:cxnLst/>
              <a:rect l="l" t="t" r="r" b="b"/>
              <a:pathLst>
                <a:path w="3090" h="3109" extrusionOk="0">
                  <a:moveTo>
                    <a:pt x="3027" y="1"/>
                  </a:moveTo>
                  <a:cubicBezTo>
                    <a:pt x="2744" y="1"/>
                    <a:pt x="1573" y="39"/>
                    <a:pt x="1192" y="651"/>
                  </a:cubicBezTo>
                  <a:lnTo>
                    <a:pt x="1126" y="380"/>
                  </a:lnTo>
                  <a:cubicBezTo>
                    <a:pt x="1126" y="380"/>
                    <a:pt x="0" y="1169"/>
                    <a:pt x="797" y="3108"/>
                  </a:cubicBezTo>
                  <a:cubicBezTo>
                    <a:pt x="797" y="3108"/>
                    <a:pt x="2400" y="2549"/>
                    <a:pt x="2523" y="1300"/>
                  </a:cubicBezTo>
                  <a:lnTo>
                    <a:pt x="2523" y="1300"/>
                  </a:lnTo>
                  <a:lnTo>
                    <a:pt x="2375" y="1349"/>
                  </a:lnTo>
                  <a:cubicBezTo>
                    <a:pt x="2375" y="1349"/>
                    <a:pt x="2285" y="396"/>
                    <a:pt x="3090" y="2"/>
                  </a:cubicBezTo>
                  <a:cubicBezTo>
                    <a:pt x="3090" y="2"/>
                    <a:pt x="3068" y="1"/>
                    <a:pt x="302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11725425" y="2716800"/>
              <a:ext cx="96175" cy="47850"/>
            </a:xfrm>
            <a:custGeom>
              <a:avLst/>
              <a:gdLst/>
              <a:ahLst/>
              <a:cxnLst/>
              <a:rect l="l" t="t" r="r" b="b"/>
              <a:pathLst>
                <a:path w="3847" h="1914" extrusionOk="0">
                  <a:moveTo>
                    <a:pt x="1850" y="1"/>
                  </a:moveTo>
                  <a:cubicBezTo>
                    <a:pt x="1541" y="1"/>
                    <a:pt x="1348" y="84"/>
                    <a:pt x="1348" y="84"/>
                  </a:cubicBezTo>
                  <a:lnTo>
                    <a:pt x="1545" y="289"/>
                  </a:lnTo>
                  <a:cubicBezTo>
                    <a:pt x="724" y="289"/>
                    <a:pt x="1" y="1580"/>
                    <a:pt x="1" y="1580"/>
                  </a:cubicBezTo>
                  <a:cubicBezTo>
                    <a:pt x="227" y="1432"/>
                    <a:pt x="456" y="1380"/>
                    <a:pt x="664" y="1380"/>
                  </a:cubicBezTo>
                  <a:cubicBezTo>
                    <a:pt x="1151" y="1380"/>
                    <a:pt x="1529" y="1662"/>
                    <a:pt x="1529" y="1662"/>
                  </a:cubicBezTo>
                  <a:lnTo>
                    <a:pt x="1406" y="1760"/>
                  </a:lnTo>
                  <a:cubicBezTo>
                    <a:pt x="1634" y="1869"/>
                    <a:pt x="1869" y="1913"/>
                    <a:pt x="2099" y="1913"/>
                  </a:cubicBezTo>
                  <a:cubicBezTo>
                    <a:pt x="3013" y="1913"/>
                    <a:pt x="3846" y="1226"/>
                    <a:pt x="3846" y="1226"/>
                  </a:cubicBezTo>
                  <a:cubicBezTo>
                    <a:pt x="3092" y="201"/>
                    <a:pt x="2331" y="1"/>
                    <a:pt x="185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11775750" y="2791000"/>
              <a:ext cx="88175" cy="56400"/>
            </a:xfrm>
            <a:custGeom>
              <a:avLst/>
              <a:gdLst/>
              <a:ahLst/>
              <a:cxnLst/>
              <a:rect l="l" t="t" r="r" b="b"/>
              <a:pathLst>
                <a:path w="3527" h="2256" extrusionOk="0">
                  <a:moveTo>
                    <a:pt x="1899" y="0"/>
                  </a:moveTo>
                  <a:lnTo>
                    <a:pt x="1973" y="272"/>
                  </a:lnTo>
                  <a:cubicBezTo>
                    <a:pt x="1825" y="191"/>
                    <a:pt x="1654" y="158"/>
                    <a:pt x="1477" y="158"/>
                  </a:cubicBezTo>
                  <a:cubicBezTo>
                    <a:pt x="790" y="158"/>
                    <a:pt x="1" y="641"/>
                    <a:pt x="1" y="641"/>
                  </a:cubicBezTo>
                  <a:cubicBezTo>
                    <a:pt x="26" y="640"/>
                    <a:pt x="50" y="639"/>
                    <a:pt x="74" y="639"/>
                  </a:cubicBezTo>
                  <a:cubicBezTo>
                    <a:pt x="926" y="639"/>
                    <a:pt x="1291" y="1463"/>
                    <a:pt x="1291" y="1463"/>
                  </a:cubicBezTo>
                  <a:lnTo>
                    <a:pt x="1135" y="1496"/>
                  </a:lnTo>
                  <a:cubicBezTo>
                    <a:pt x="1585" y="2135"/>
                    <a:pt x="2400" y="2256"/>
                    <a:pt x="2952" y="2256"/>
                  </a:cubicBezTo>
                  <a:cubicBezTo>
                    <a:pt x="3288" y="2256"/>
                    <a:pt x="3526" y="2211"/>
                    <a:pt x="3526" y="2211"/>
                  </a:cubicBezTo>
                  <a:cubicBezTo>
                    <a:pt x="3272" y="132"/>
                    <a:pt x="1899" y="0"/>
                    <a:pt x="189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11728500" y="2572200"/>
              <a:ext cx="82625" cy="61850"/>
            </a:xfrm>
            <a:custGeom>
              <a:avLst/>
              <a:gdLst/>
              <a:ahLst/>
              <a:cxnLst/>
              <a:rect l="l" t="t" r="r" b="b"/>
              <a:pathLst>
                <a:path w="3305" h="2474" extrusionOk="0">
                  <a:moveTo>
                    <a:pt x="1981" y="0"/>
                  </a:moveTo>
                  <a:lnTo>
                    <a:pt x="2006" y="280"/>
                  </a:lnTo>
                  <a:cubicBezTo>
                    <a:pt x="1795" y="105"/>
                    <a:pt x="1502" y="46"/>
                    <a:pt x="1205" y="46"/>
                  </a:cubicBezTo>
                  <a:cubicBezTo>
                    <a:pt x="611" y="46"/>
                    <a:pt x="1" y="280"/>
                    <a:pt x="1" y="280"/>
                  </a:cubicBezTo>
                  <a:cubicBezTo>
                    <a:pt x="897" y="387"/>
                    <a:pt x="1118" y="1323"/>
                    <a:pt x="1118" y="1323"/>
                  </a:cubicBezTo>
                  <a:lnTo>
                    <a:pt x="962" y="1323"/>
                  </a:lnTo>
                  <a:cubicBezTo>
                    <a:pt x="1480" y="2466"/>
                    <a:pt x="3173" y="2474"/>
                    <a:pt x="3173" y="2474"/>
                  </a:cubicBezTo>
                  <a:cubicBezTo>
                    <a:pt x="3304" y="387"/>
                    <a:pt x="1981" y="0"/>
                    <a:pt x="1981"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11775350" y="2500075"/>
              <a:ext cx="86300" cy="57625"/>
            </a:xfrm>
            <a:custGeom>
              <a:avLst/>
              <a:gdLst/>
              <a:ahLst/>
              <a:cxnLst/>
              <a:rect l="l" t="t" r="r" b="b"/>
              <a:pathLst>
                <a:path w="3452" h="2305" extrusionOk="0">
                  <a:moveTo>
                    <a:pt x="1923" y="1"/>
                  </a:moveTo>
                  <a:lnTo>
                    <a:pt x="1981" y="272"/>
                  </a:lnTo>
                  <a:cubicBezTo>
                    <a:pt x="1820" y="174"/>
                    <a:pt x="1629" y="136"/>
                    <a:pt x="1429" y="136"/>
                  </a:cubicBezTo>
                  <a:cubicBezTo>
                    <a:pt x="760" y="136"/>
                    <a:pt x="0" y="560"/>
                    <a:pt x="0" y="560"/>
                  </a:cubicBezTo>
                  <a:cubicBezTo>
                    <a:pt x="13" y="559"/>
                    <a:pt x="25" y="559"/>
                    <a:pt x="37" y="559"/>
                  </a:cubicBezTo>
                  <a:cubicBezTo>
                    <a:pt x="914" y="559"/>
                    <a:pt x="1250" y="1431"/>
                    <a:pt x="1250" y="1431"/>
                  </a:cubicBezTo>
                  <a:lnTo>
                    <a:pt x="1093" y="1447"/>
                  </a:lnTo>
                  <a:cubicBezTo>
                    <a:pt x="1568" y="2195"/>
                    <a:pt x="2546" y="2305"/>
                    <a:pt x="3081" y="2305"/>
                  </a:cubicBezTo>
                  <a:cubicBezTo>
                    <a:pt x="3305" y="2305"/>
                    <a:pt x="3452" y="2286"/>
                    <a:pt x="3452" y="2286"/>
                  </a:cubicBezTo>
                  <a:cubicBezTo>
                    <a:pt x="3288" y="198"/>
                    <a:pt x="1924" y="1"/>
                    <a:pt x="192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11826300" y="2373075"/>
              <a:ext cx="78500" cy="75050"/>
            </a:xfrm>
            <a:custGeom>
              <a:avLst/>
              <a:gdLst/>
              <a:ahLst/>
              <a:cxnLst/>
              <a:rect l="l" t="t" r="r" b="b"/>
              <a:pathLst>
                <a:path w="3140" h="3002" extrusionOk="0">
                  <a:moveTo>
                    <a:pt x="287" y="0"/>
                  </a:moveTo>
                  <a:cubicBezTo>
                    <a:pt x="114" y="0"/>
                    <a:pt x="0" y="11"/>
                    <a:pt x="0" y="11"/>
                  </a:cubicBezTo>
                  <a:cubicBezTo>
                    <a:pt x="830" y="364"/>
                    <a:pt x="781" y="1317"/>
                    <a:pt x="781" y="1317"/>
                  </a:cubicBezTo>
                  <a:lnTo>
                    <a:pt x="633" y="1268"/>
                  </a:lnTo>
                  <a:lnTo>
                    <a:pt x="633" y="1268"/>
                  </a:lnTo>
                  <a:cubicBezTo>
                    <a:pt x="814" y="2517"/>
                    <a:pt x="2441" y="3002"/>
                    <a:pt x="2441" y="3002"/>
                  </a:cubicBezTo>
                  <a:cubicBezTo>
                    <a:pt x="3140" y="1021"/>
                    <a:pt x="1981" y="290"/>
                    <a:pt x="1981" y="290"/>
                  </a:cubicBezTo>
                  <a:lnTo>
                    <a:pt x="1923" y="561"/>
                  </a:lnTo>
                  <a:cubicBezTo>
                    <a:pt x="1591" y="69"/>
                    <a:pt x="737" y="0"/>
                    <a:pt x="28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1794450" y="2456250"/>
              <a:ext cx="61675" cy="33350"/>
            </a:xfrm>
            <a:custGeom>
              <a:avLst/>
              <a:gdLst/>
              <a:ahLst/>
              <a:cxnLst/>
              <a:rect l="l" t="t" r="r" b="b"/>
              <a:pathLst>
                <a:path w="2467" h="1334" extrusionOk="0">
                  <a:moveTo>
                    <a:pt x="1167" y="1"/>
                  </a:moveTo>
                  <a:cubicBezTo>
                    <a:pt x="1131" y="1"/>
                    <a:pt x="1110" y="4"/>
                    <a:pt x="1110" y="4"/>
                  </a:cubicBezTo>
                  <a:lnTo>
                    <a:pt x="1192" y="160"/>
                  </a:lnTo>
                  <a:cubicBezTo>
                    <a:pt x="1144" y="147"/>
                    <a:pt x="1095" y="141"/>
                    <a:pt x="1045" y="141"/>
                  </a:cubicBezTo>
                  <a:cubicBezTo>
                    <a:pt x="561" y="141"/>
                    <a:pt x="1" y="694"/>
                    <a:pt x="1" y="694"/>
                  </a:cubicBezTo>
                  <a:cubicBezTo>
                    <a:pt x="84" y="669"/>
                    <a:pt x="163" y="658"/>
                    <a:pt x="238" y="658"/>
                  </a:cubicBezTo>
                  <a:cubicBezTo>
                    <a:pt x="671" y="658"/>
                    <a:pt x="946" y="1023"/>
                    <a:pt x="946" y="1023"/>
                  </a:cubicBezTo>
                  <a:lnTo>
                    <a:pt x="847" y="1064"/>
                  </a:lnTo>
                  <a:cubicBezTo>
                    <a:pt x="1078" y="1269"/>
                    <a:pt x="1366" y="1333"/>
                    <a:pt x="1636" y="1333"/>
                  </a:cubicBezTo>
                  <a:cubicBezTo>
                    <a:pt x="2077" y="1333"/>
                    <a:pt x="2466" y="1162"/>
                    <a:pt x="2466" y="1162"/>
                  </a:cubicBezTo>
                  <a:cubicBezTo>
                    <a:pt x="2062" y="83"/>
                    <a:pt x="1370" y="1"/>
                    <a:pt x="116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1909700" y="2423100"/>
              <a:ext cx="53250" cy="43725"/>
            </a:xfrm>
            <a:custGeom>
              <a:avLst/>
              <a:gdLst/>
              <a:ahLst/>
              <a:cxnLst/>
              <a:rect l="l" t="t" r="r" b="b"/>
              <a:pathLst>
                <a:path w="2130" h="1749" extrusionOk="0">
                  <a:moveTo>
                    <a:pt x="1560" y="1"/>
                  </a:moveTo>
                  <a:cubicBezTo>
                    <a:pt x="1296" y="1"/>
                    <a:pt x="1003" y="49"/>
                    <a:pt x="831" y="228"/>
                  </a:cubicBezTo>
                  <a:lnTo>
                    <a:pt x="823" y="48"/>
                  </a:lnTo>
                  <a:cubicBezTo>
                    <a:pt x="823" y="48"/>
                    <a:pt x="1" y="409"/>
                    <a:pt x="264" y="1749"/>
                  </a:cubicBezTo>
                  <a:cubicBezTo>
                    <a:pt x="264" y="1749"/>
                    <a:pt x="1357" y="1601"/>
                    <a:pt x="1595" y="812"/>
                  </a:cubicBezTo>
                  <a:lnTo>
                    <a:pt x="1595" y="812"/>
                  </a:lnTo>
                  <a:lnTo>
                    <a:pt x="1497" y="828"/>
                  </a:lnTo>
                  <a:cubicBezTo>
                    <a:pt x="1497" y="828"/>
                    <a:pt x="1562" y="204"/>
                    <a:pt x="2129" y="64"/>
                  </a:cubicBezTo>
                  <a:cubicBezTo>
                    <a:pt x="2129" y="64"/>
                    <a:pt x="1864" y="1"/>
                    <a:pt x="15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1987775" y="2454275"/>
              <a:ext cx="55300" cy="38175"/>
            </a:xfrm>
            <a:custGeom>
              <a:avLst/>
              <a:gdLst/>
              <a:ahLst/>
              <a:cxnLst/>
              <a:rect l="l" t="t" r="r" b="b"/>
              <a:pathLst>
                <a:path w="2212" h="1527" extrusionOk="0">
                  <a:moveTo>
                    <a:pt x="946" y="0"/>
                  </a:moveTo>
                  <a:cubicBezTo>
                    <a:pt x="946" y="0"/>
                    <a:pt x="58" y="165"/>
                    <a:pt x="1" y="1521"/>
                  </a:cubicBezTo>
                  <a:cubicBezTo>
                    <a:pt x="1" y="1521"/>
                    <a:pt x="60" y="1526"/>
                    <a:pt x="156" y="1526"/>
                  </a:cubicBezTo>
                  <a:cubicBezTo>
                    <a:pt x="475" y="1526"/>
                    <a:pt x="1197" y="1463"/>
                    <a:pt x="1513" y="921"/>
                  </a:cubicBezTo>
                  <a:lnTo>
                    <a:pt x="1414" y="913"/>
                  </a:lnTo>
                  <a:cubicBezTo>
                    <a:pt x="1414" y="913"/>
                    <a:pt x="1620" y="329"/>
                    <a:pt x="2211" y="321"/>
                  </a:cubicBezTo>
                  <a:cubicBezTo>
                    <a:pt x="2211" y="321"/>
                    <a:pt x="1735" y="78"/>
                    <a:pt x="1309" y="78"/>
                  </a:cubicBezTo>
                  <a:cubicBezTo>
                    <a:pt x="1164" y="78"/>
                    <a:pt x="1025" y="106"/>
                    <a:pt x="913" y="181"/>
                  </a:cubicBezTo>
                  <a:lnTo>
                    <a:pt x="946"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2036475" y="2403125"/>
              <a:ext cx="51175" cy="73775"/>
            </a:xfrm>
            <a:custGeom>
              <a:avLst/>
              <a:gdLst/>
              <a:ahLst/>
              <a:cxnLst/>
              <a:rect l="l" t="t" r="r" b="b"/>
              <a:pathLst>
                <a:path w="2047" h="2951" extrusionOk="0">
                  <a:moveTo>
                    <a:pt x="1208" y="0"/>
                  </a:moveTo>
                  <a:lnTo>
                    <a:pt x="1208" y="0"/>
                  </a:lnTo>
                  <a:cubicBezTo>
                    <a:pt x="1381" y="690"/>
                    <a:pt x="748" y="1118"/>
                    <a:pt x="748" y="1118"/>
                  </a:cubicBezTo>
                  <a:lnTo>
                    <a:pt x="707" y="995"/>
                  </a:lnTo>
                  <a:cubicBezTo>
                    <a:pt x="0" y="1693"/>
                    <a:pt x="469" y="2950"/>
                    <a:pt x="469" y="2950"/>
                  </a:cubicBezTo>
                  <a:cubicBezTo>
                    <a:pt x="2046" y="2466"/>
                    <a:pt x="1973" y="1389"/>
                    <a:pt x="1973" y="1389"/>
                  </a:cubicBezTo>
                  <a:lnTo>
                    <a:pt x="1973" y="1389"/>
                  </a:lnTo>
                  <a:lnTo>
                    <a:pt x="1767" y="1479"/>
                  </a:lnTo>
                  <a:cubicBezTo>
                    <a:pt x="1981" y="863"/>
                    <a:pt x="1208" y="0"/>
                    <a:pt x="120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12077775" y="2522025"/>
              <a:ext cx="60200" cy="54725"/>
            </a:xfrm>
            <a:custGeom>
              <a:avLst/>
              <a:gdLst/>
              <a:ahLst/>
              <a:cxnLst/>
              <a:rect l="l" t="t" r="r" b="b"/>
              <a:pathLst>
                <a:path w="2408" h="2189" extrusionOk="0">
                  <a:moveTo>
                    <a:pt x="813" y="0"/>
                  </a:moveTo>
                  <a:cubicBezTo>
                    <a:pt x="580" y="0"/>
                    <a:pt x="310" y="36"/>
                    <a:pt x="0" y="126"/>
                  </a:cubicBezTo>
                  <a:cubicBezTo>
                    <a:pt x="0" y="126"/>
                    <a:pt x="304" y="1424"/>
                    <a:pt x="1274" y="1629"/>
                  </a:cubicBezTo>
                  <a:lnTo>
                    <a:pt x="1249" y="1506"/>
                  </a:lnTo>
                  <a:lnTo>
                    <a:pt x="1249" y="1506"/>
                  </a:lnTo>
                  <a:cubicBezTo>
                    <a:pt x="1249" y="1506"/>
                    <a:pt x="2005" y="1514"/>
                    <a:pt x="2244" y="2188"/>
                  </a:cubicBezTo>
                  <a:cubicBezTo>
                    <a:pt x="2244" y="2188"/>
                    <a:pt x="2408" y="1038"/>
                    <a:pt x="1898" y="643"/>
                  </a:cubicBezTo>
                  <a:lnTo>
                    <a:pt x="2120" y="619"/>
                  </a:lnTo>
                  <a:cubicBezTo>
                    <a:pt x="2120" y="619"/>
                    <a:pt x="1779" y="0"/>
                    <a:pt x="81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12015925" y="2552675"/>
              <a:ext cx="68450" cy="44400"/>
            </a:xfrm>
            <a:custGeom>
              <a:avLst/>
              <a:gdLst/>
              <a:ahLst/>
              <a:cxnLst/>
              <a:rect l="l" t="t" r="r" b="b"/>
              <a:pathLst>
                <a:path w="2738" h="1776" extrusionOk="0">
                  <a:moveTo>
                    <a:pt x="1295" y="0"/>
                  </a:moveTo>
                  <a:cubicBezTo>
                    <a:pt x="955" y="0"/>
                    <a:pt x="520" y="106"/>
                    <a:pt x="0" y="444"/>
                  </a:cubicBezTo>
                  <a:cubicBezTo>
                    <a:pt x="0" y="444"/>
                    <a:pt x="621" y="1525"/>
                    <a:pt x="1552" y="1525"/>
                  </a:cubicBezTo>
                  <a:cubicBezTo>
                    <a:pt x="1585" y="1525"/>
                    <a:pt x="1619" y="1524"/>
                    <a:pt x="1652" y="1521"/>
                  </a:cubicBezTo>
                  <a:lnTo>
                    <a:pt x="1587" y="1406"/>
                  </a:lnTo>
                  <a:cubicBezTo>
                    <a:pt x="1587" y="1406"/>
                    <a:pt x="1714" y="1370"/>
                    <a:pt x="1892" y="1370"/>
                  </a:cubicBezTo>
                  <a:cubicBezTo>
                    <a:pt x="2142" y="1370"/>
                    <a:pt x="2493" y="1440"/>
                    <a:pt x="2737" y="1776"/>
                  </a:cubicBezTo>
                  <a:cubicBezTo>
                    <a:pt x="2737" y="1776"/>
                    <a:pt x="2573" y="625"/>
                    <a:pt x="1965" y="395"/>
                  </a:cubicBezTo>
                  <a:lnTo>
                    <a:pt x="2170" y="297"/>
                  </a:lnTo>
                  <a:cubicBezTo>
                    <a:pt x="2170" y="297"/>
                    <a:pt x="1864" y="0"/>
                    <a:pt x="129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12039150" y="2686900"/>
              <a:ext cx="68625" cy="44325"/>
            </a:xfrm>
            <a:custGeom>
              <a:avLst/>
              <a:gdLst/>
              <a:ahLst/>
              <a:cxnLst/>
              <a:rect l="l" t="t" r="r" b="b"/>
              <a:pathLst>
                <a:path w="2745" h="1773" extrusionOk="0">
                  <a:moveTo>
                    <a:pt x="1288" y="0"/>
                  </a:moveTo>
                  <a:cubicBezTo>
                    <a:pt x="948" y="0"/>
                    <a:pt x="516" y="106"/>
                    <a:pt x="0" y="442"/>
                  </a:cubicBezTo>
                  <a:cubicBezTo>
                    <a:pt x="0" y="442"/>
                    <a:pt x="621" y="1522"/>
                    <a:pt x="1559" y="1522"/>
                  </a:cubicBezTo>
                  <a:cubicBezTo>
                    <a:pt x="1592" y="1522"/>
                    <a:pt x="1626" y="1521"/>
                    <a:pt x="1660" y="1518"/>
                  </a:cubicBezTo>
                  <a:lnTo>
                    <a:pt x="1594" y="1411"/>
                  </a:lnTo>
                  <a:cubicBezTo>
                    <a:pt x="1594" y="1411"/>
                    <a:pt x="1722" y="1375"/>
                    <a:pt x="1902" y="1375"/>
                  </a:cubicBezTo>
                  <a:cubicBezTo>
                    <a:pt x="2150" y="1375"/>
                    <a:pt x="2497" y="1444"/>
                    <a:pt x="2745" y="1773"/>
                  </a:cubicBezTo>
                  <a:cubicBezTo>
                    <a:pt x="2745" y="1773"/>
                    <a:pt x="2572" y="631"/>
                    <a:pt x="1964" y="392"/>
                  </a:cubicBezTo>
                  <a:lnTo>
                    <a:pt x="2170" y="302"/>
                  </a:lnTo>
                  <a:cubicBezTo>
                    <a:pt x="2170" y="302"/>
                    <a:pt x="1861" y="0"/>
                    <a:pt x="128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11990050" y="2735800"/>
              <a:ext cx="68425" cy="44325"/>
            </a:xfrm>
            <a:custGeom>
              <a:avLst/>
              <a:gdLst/>
              <a:ahLst/>
              <a:cxnLst/>
              <a:rect l="l" t="t" r="r" b="b"/>
              <a:pathLst>
                <a:path w="2737" h="1773" extrusionOk="0">
                  <a:moveTo>
                    <a:pt x="1284" y="0"/>
                  </a:moveTo>
                  <a:cubicBezTo>
                    <a:pt x="944" y="0"/>
                    <a:pt x="513" y="106"/>
                    <a:pt x="0" y="442"/>
                  </a:cubicBezTo>
                  <a:cubicBezTo>
                    <a:pt x="0" y="442"/>
                    <a:pt x="613" y="1522"/>
                    <a:pt x="1551" y="1522"/>
                  </a:cubicBezTo>
                  <a:cubicBezTo>
                    <a:pt x="1584" y="1522"/>
                    <a:pt x="1618" y="1521"/>
                    <a:pt x="1652" y="1518"/>
                  </a:cubicBezTo>
                  <a:lnTo>
                    <a:pt x="1586" y="1411"/>
                  </a:lnTo>
                  <a:cubicBezTo>
                    <a:pt x="1586" y="1411"/>
                    <a:pt x="1715" y="1375"/>
                    <a:pt x="1896" y="1375"/>
                  </a:cubicBezTo>
                  <a:cubicBezTo>
                    <a:pt x="2146" y="1375"/>
                    <a:pt x="2494" y="1444"/>
                    <a:pt x="2737" y="1773"/>
                  </a:cubicBezTo>
                  <a:cubicBezTo>
                    <a:pt x="2737" y="1773"/>
                    <a:pt x="2564" y="631"/>
                    <a:pt x="1964" y="400"/>
                  </a:cubicBezTo>
                  <a:lnTo>
                    <a:pt x="2170" y="302"/>
                  </a:lnTo>
                  <a:cubicBezTo>
                    <a:pt x="2170" y="302"/>
                    <a:pt x="1858" y="0"/>
                    <a:pt x="1284"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11930450" y="2655500"/>
              <a:ext cx="70100" cy="42650"/>
            </a:xfrm>
            <a:custGeom>
              <a:avLst/>
              <a:gdLst/>
              <a:ahLst/>
              <a:cxnLst/>
              <a:rect l="l" t="t" r="r" b="b"/>
              <a:pathLst>
                <a:path w="2804" h="1706" extrusionOk="0">
                  <a:moveTo>
                    <a:pt x="1344" y="0"/>
                  </a:moveTo>
                  <a:cubicBezTo>
                    <a:pt x="993" y="0"/>
                    <a:pt x="539" y="117"/>
                    <a:pt x="1" y="506"/>
                  </a:cubicBezTo>
                  <a:cubicBezTo>
                    <a:pt x="1" y="506"/>
                    <a:pt x="646" y="1511"/>
                    <a:pt x="1543" y="1511"/>
                  </a:cubicBezTo>
                  <a:cubicBezTo>
                    <a:pt x="1595" y="1511"/>
                    <a:pt x="1648" y="1508"/>
                    <a:pt x="1702" y="1500"/>
                  </a:cubicBezTo>
                  <a:lnTo>
                    <a:pt x="1636" y="1394"/>
                  </a:lnTo>
                  <a:cubicBezTo>
                    <a:pt x="1636" y="1394"/>
                    <a:pt x="1790" y="1342"/>
                    <a:pt x="2000" y="1342"/>
                  </a:cubicBezTo>
                  <a:cubicBezTo>
                    <a:pt x="2243" y="1342"/>
                    <a:pt x="2561" y="1411"/>
                    <a:pt x="2803" y="1706"/>
                  </a:cubicBezTo>
                  <a:cubicBezTo>
                    <a:pt x="2803" y="1706"/>
                    <a:pt x="2581" y="572"/>
                    <a:pt x="1965" y="366"/>
                  </a:cubicBezTo>
                  <a:lnTo>
                    <a:pt x="2162" y="260"/>
                  </a:lnTo>
                  <a:cubicBezTo>
                    <a:pt x="2162" y="260"/>
                    <a:pt x="1868" y="0"/>
                    <a:pt x="134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11820550" y="2583075"/>
              <a:ext cx="57950" cy="66200"/>
            </a:xfrm>
            <a:custGeom>
              <a:avLst/>
              <a:gdLst/>
              <a:ahLst/>
              <a:cxnLst/>
              <a:rect l="l" t="t" r="r" b="b"/>
              <a:pathLst>
                <a:path w="2318" h="2648" extrusionOk="0">
                  <a:moveTo>
                    <a:pt x="2318" y="1"/>
                  </a:moveTo>
                  <a:lnTo>
                    <a:pt x="2318" y="1"/>
                  </a:lnTo>
                  <a:cubicBezTo>
                    <a:pt x="2318" y="1"/>
                    <a:pt x="1167" y="100"/>
                    <a:pt x="888" y="683"/>
                  </a:cubicBezTo>
                  <a:lnTo>
                    <a:pt x="814" y="478"/>
                  </a:lnTo>
                  <a:cubicBezTo>
                    <a:pt x="814" y="478"/>
                    <a:pt x="0" y="1201"/>
                    <a:pt x="806" y="2647"/>
                  </a:cubicBezTo>
                  <a:cubicBezTo>
                    <a:pt x="806" y="2647"/>
                    <a:pt x="2014" y="2064"/>
                    <a:pt x="1989" y="1069"/>
                  </a:cubicBezTo>
                  <a:lnTo>
                    <a:pt x="1989" y="1069"/>
                  </a:lnTo>
                  <a:lnTo>
                    <a:pt x="1882" y="1127"/>
                  </a:lnTo>
                  <a:cubicBezTo>
                    <a:pt x="1882" y="1127"/>
                    <a:pt x="1718" y="387"/>
                    <a:pt x="231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11727275" y="2655275"/>
              <a:ext cx="76250" cy="38375"/>
            </a:xfrm>
            <a:custGeom>
              <a:avLst/>
              <a:gdLst/>
              <a:ahLst/>
              <a:cxnLst/>
              <a:rect l="l" t="t" r="r" b="b"/>
              <a:pathLst>
                <a:path w="3050" h="1535" extrusionOk="0">
                  <a:moveTo>
                    <a:pt x="1445" y="1"/>
                  </a:moveTo>
                  <a:cubicBezTo>
                    <a:pt x="1263" y="1"/>
                    <a:pt x="1151" y="38"/>
                    <a:pt x="1151" y="38"/>
                  </a:cubicBezTo>
                  <a:lnTo>
                    <a:pt x="1291" y="211"/>
                  </a:lnTo>
                  <a:cubicBezTo>
                    <a:pt x="1277" y="210"/>
                    <a:pt x="1264" y="210"/>
                    <a:pt x="1250" y="210"/>
                  </a:cubicBezTo>
                  <a:cubicBezTo>
                    <a:pt x="615" y="210"/>
                    <a:pt x="0" y="1140"/>
                    <a:pt x="0" y="1140"/>
                  </a:cubicBezTo>
                  <a:cubicBezTo>
                    <a:pt x="163" y="1051"/>
                    <a:pt x="320" y="1018"/>
                    <a:pt x="465" y="1018"/>
                  </a:cubicBezTo>
                  <a:cubicBezTo>
                    <a:pt x="886" y="1018"/>
                    <a:pt x="1200" y="1296"/>
                    <a:pt x="1200" y="1296"/>
                  </a:cubicBezTo>
                  <a:lnTo>
                    <a:pt x="1102" y="1370"/>
                  </a:lnTo>
                  <a:cubicBezTo>
                    <a:pt x="1308" y="1489"/>
                    <a:pt x="1529" y="1534"/>
                    <a:pt x="1745" y="1534"/>
                  </a:cubicBezTo>
                  <a:cubicBezTo>
                    <a:pt x="2421" y="1534"/>
                    <a:pt x="3049" y="1090"/>
                    <a:pt x="3049" y="1090"/>
                  </a:cubicBezTo>
                  <a:cubicBezTo>
                    <a:pt x="2466" y="155"/>
                    <a:pt x="1813" y="1"/>
                    <a:pt x="144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11934150" y="2604650"/>
              <a:ext cx="66600" cy="46625"/>
            </a:xfrm>
            <a:custGeom>
              <a:avLst/>
              <a:gdLst/>
              <a:ahLst/>
              <a:cxnLst/>
              <a:rect l="l" t="t" r="r" b="b"/>
              <a:pathLst>
                <a:path w="2664" h="1865" extrusionOk="0">
                  <a:moveTo>
                    <a:pt x="1127" y="1"/>
                  </a:moveTo>
                  <a:cubicBezTo>
                    <a:pt x="1126" y="1"/>
                    <a:pt x="67" y="206"/>
                    <a:pt x="1" y="1858"/>
                  </a:cubicBezTo>
                  <a:cubicBezTo>
                    <a:pt x="1" y="1858"/>
                    <a:pt x="67" y="1864"/>
                    <a:pt x="174" y="1864"/>
                  </a:cubicBezTo>
                  <a:cubicBezTo>
                    <a:pt x="552" y="1864"/>
                    <a:pt x="1443" y="1790"/>
                    <a:pt x="1833" y="1118"/>
                  </a:cubicBezTo>
                  <a:lnTo>
                    <a:pt x="1702" y="1110"/>
                  </a:lnTo>
                  <a:cubicBezTo>
                    <a:pt x="1702" y="1110"/>
                    <a:pt x="1957" y="395"/>
                    <a:pt x="2663" y="387"/>
                  </a:cubicBezTo>
                  <a:cubicBezTo>
                    <a:pt x="2663" y="387"/>
                    <a:pt x="2090" y="96"/>
                    <a:pt x="1576" y="96"/>
                  </a:cubicBezTo>
                  <a:cubicBezTo>
                    <a:pt x="1400" y="96"/>
                    <a:pt x="1230" y="130"/>
                    <a:pt x="1094" y="223"/>
                  </a:cubicBezTo>
                  <a:lnTo>
                    <a:pt x="1127" y="1"/>
                  </a:ln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11864100" y="2422300"/>
              <a:ext cx="153000" cy="525875"/>
            </a:xfrm>
            <a:custGeom>
              <a:avLst/>
              <a:gdLst/>
              <a:ahLst/>
              <a:cxnLst/>
              <a:rect l="l" t="t" r="r" b="b"/>
              <a:pathLst>
                <a:path w="6120" h="21035" extrusionOk="0">
                  <a:moveTo>
                    <a:pt x="5988" y="1"/>
                  </a:moveTo>
                  <a:cubicBezTo>
                    <a:pt x="5963" y="1"/>
                    <a:pt x="5937" y="12"/>
                    <a:pt x="5917" y="39"/>
                  </a:cubicBezTo>
                  <a:cubicBezTo>
                    <a:pt x="5901" y="63"/>
                    <a:pt x="3970" y="2553"/>
                    <a:pt x="2523" y="6350"/>
                  </a:cubicBezTo>
                  <a:cubicBezTo>
                    <a:pt x="1184" y="9867"/>
                    <a:pt x="1" y="15250"/>
                    <a:pt x="1932" y="20969"/>
                  </a:cubicBezTo>
                  <a:cubicBezTo>
                    <a:pt x="1940" y="21010"/>
                    <a:pt x="1981" y="21035"/>
                    <a:pt x="2014" y="21035"/>
                  </a:cubicBezTo>
                  <a:cubicBezTo>
                    <a:pt x="2030" y="21035"/>
                    <a:pt x="2039" y="21035"/>
                    <a:pt x="2047" y="21027"/>
                  </a:cubicBezTo>
                  <a:cubicBezTo>
                    <a:pt x="2096" y="21010"/>
                    <a:pt x="2121" y="20961"/>
                    <a:pt x="2104" y="20912"/>
                  </a:cubicBezTo>
                  <a:cubicBezTo>
                    <a:pt x="190" y="15250"/>
                    <a:pt x="1365" y="9908"/>
                    <a:pt x="2688" y="6424"/>
                  </a:cubicBezTo>
                  <a:cubicBezTo>
                    <a:pt x="4126" y="2644"/>
                    <a:pt x="6041" y="170"/>
                    <a:pt x="6065" y="145"/>
                  </a:cubicBezTo>
                  <a:cubicBezTo>
                    <a:pt x="6119" y="80"/>
                    <a:pt x="6055" y="1"/>
                    <a:pt x="59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11916700" y="2481750"/>
              <a:ext cx="211225" cy="130325"/>
            </a:xfrm>
            <a:custGeom>
              <a:avLst/>
              <a:gdLst/>
              <a:ahLst/>
              <a:cxnLst/>
              <a:rect l="l" t="t" r="r" b="b"/>
              <a:pathLst>
                <a:path w="8449" h="5213" extrusionOk="0">
                  <a:moveTo>
                    <a:pt x="8323" y="0"/>
                  </a:moveTo>
                  <a:cubicBezTo>
                    <a:pt x="8316" y="0"/>
                    <a:pt x="8308" y="1"/>
                    <a:pt x="8300" y="3"/>
                  </a:cubicBezTo>
                  <a:cubicBezTo>
                    <a:pt x="3287" y="1013"/>
                    <a:pt x="66" y="5024"/>
                    <a:pt x="33" y="5065"/>
                  </a:cubicBezTo>
                  <a:cubicBezTo>
                    <a:pt x="0" y="5106"/>
                    <a:pt x="9" y="5163"/>
                    <a:pt x="50" y="5196"/>
                  </a:cubicBezTo>
                  <a:cubicBezTo>
                    <a:pt x="66" y="5204"/>
                    <a:pt x="82" y="5213"/>
                    <a:pt x="107" y="5213"/>
                  </a:cubicBezTo>
                  <a:cubicBezTo>
                    <a:pt x="132" y="5213"/>
                    <a:pt x="156" y="5204"/>
                    <a:pt x="173" y="5180"/>
                  </a:cubicBezTo>
                  <a:cubicBezTo>
                    <a:pt x="206" y="5139"/>
                    <a:pt x="3394" y="1178"/>
                    <a:pt x="8333" y="183"/>
                  </a:cubicBezTo>
                  <a:cubicBezTo>
                    <a:pt x="8449" y="160"/>
                    <a:pt x="8427" y="0"/>
                    <a:pt x="8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11886700" y="2637000"/>
              <a:ext cx="190625" cy="159375"/>
            </a:xfrm>
            <a:custGeom>
              <a:avLst/>
              <a:gdLst/>
              <a:ahLst/>
              <a:cxnLst/>
              <a:rect l="l" t="t" r="r" b="b"/>
              <a:pathLst>
                <a:path w="7625" h="6375" extrusionOk="0">
                  <a:moveTo>
                    <a:pt x="7493" y="1"/>
                  </a:moveTo>
                  <a:cubicBezTo>
                    <a:pt x="7483" y="1"/>
                    <a:pt x="7473" y="2"/>
                    <a:pt x="7462" y="5"/>
                  </a:cubicBezTo>
                  <a:cubicBezTo>
                    <a:pt x="2655" y="1739"/>
                    <a:pt x="58" y="6185"/>
                    <a:pt x="33" y="6234"/>
                  </a:cubicBezTo>
                  <a:cubicBezTo>
                    <a:pt x="0" y="6292"/>
                    <a:pt x="42" y="6366"/>
                    <a:pt x="116" y="6374"/>
                  </a:cubicBezTo>
                  <a:cubicBezTo>
                    <a:pt x="148" y="6374"/>
                    <a:pt x="181" y="6358"/>
                    <a:pt x="198" y="6325"/>
                  </a:cubicBezTo>
                  <a:cubicBezTo>
                    <a:pt x="222" y="6284"/>
                    <a:pt x="2786" y="1895"/>
                    <a:pt x="7528" y="178"/>
                  </a:cubicBezTo>
                  <a:cubicBezTo>
                    <a:pt x="7625" y="133"/>
                    <a:pt x="7587" y="1"/>
                    <a:pt x="749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12013175" y="2522825"/>
              <a:ext cx="96675" cy="15700"/>
            </a:xfrm>
            <a:custGeom>
              <a:avLst/>
              <a:gdLst/>
              <a:ahLst/>
              <a:cxnLst/>
              <a:rect l="l" t="t" r="r" b="b"/>
              <a:pathLst>
                <a:path w="3867" h="628" extrusionOk="0">
                  <a:moveTo>
                    <a:pt x="1520" y="0"/>
                  </a:moveTo>
                  <a:cubicBezTo>
                    <a:pt x="775" y="0"/>
                    <a:pt x="163" y="85"/>
                    <a:pt x="110" y="94"/>
                  </a:cubicBezTo>
                  <a:cubicBezTo>
                    <a:pt x="0" y="109"/>
                    <a:pt x="18" y="275"/>
                    <a:pt x="121" y="275"/>
                  </a:cubicBezTo>
                  <a:cubicBezTo>
                    <a:pt x="125" y="275"/>
                    <a:pt x="130" y="275"/>
                    <a:pt x="135" y="274"/>
                  </a:cubicBezTo>
                  <a:cubicBezTo>
                    <a:pt x="148" y="274"/>
                    <a:pt x="771" y="187"/>
                    <a:pt x="1526" y="187"/>
                  </a:cubicBezTo>
                  <a:cubicBezTo>
                    <a:pt x="2272" y="187"/>
                    <a:pt x="3146" y="272"/>
                    <a:pt x="3685" y="611"/>
                  </a:cubicBezTo>
                  <a:cubicBezTo>
                    <a:pt x="3702" y="619"/>
                    <a:pt x="3718" y="628"/>
                    <a:pt x="3735" y="628"/>
                  </a:cubicBezTo>
                  <a:cubicBezTo>
                    <a:pt x="3833" y="628"/>
                    <a:pt x="3866" y="504"/>
                    <a:pt x="3784" y="455"/>
                  </a:cubicBezTo>
                  <a:cubicBezTo>
                    <a:pt x="3203" y="92"/>
                    <a:pt x="2290" y="0"/>
                    <a:pt x="15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11965375" y="2559650"/>
              <a:ext cx="99275" cy="16475"/>
            </a:xfrm>
            <a:custGeom>
              <a:avLst/>
              <a:gdLst/>
              <a:ahLst/>
              <a:cxnLst/>
              <a:rect l="l" t="t" r="r" b="b"/>
              <a:pathLst>
                <a:path w="3971" h="659" extrusionOk="0">
                  <a:moveTo>
                    <a:pt x="571" y="0"/>
                  </a:moveTo>
                  <a:cubicBezTo>
                    <a:pt x="279" y="0"/>
                    <a:pt x="98" y="9"/>
                    <a:pt x="91" y="9"/>
                  </a:cubicBezTo>
                  <a:cubicBezTo>
                    <a:pt x="42" y="9"/>
                    <a:pt x="1" y="50"/>
                    <a:pt x="9" y="108"/>
                  </a:cubicBezTo>
                  <a:cubicBezTo>
                    <a:pt x="9" y="157"/>
                    <a:pt x="50" y="190"/>
                    <a:pt x="108" y="190"/>
                  </a:cubicBezTo>
                  <a:cubicBezTo>
                    <a:pt x="115" y="190"/>
                    <a:pt x="296" y="181"/>
                    <a:pt x="588" y="181"/>
                  </a:cubicBezTo>
                  <a:cubicBezTo>
                    <a:pt x="1316" y="181"/>
                    <a:pt x="2733" y="239"/>
                    <a:pt x="3830" y="650"/>
                  </a:cubicBezTo>
                  <a:cubicBezTo>
                    <a:pt x="3839" y="659"/>
                    <a:pt x="3847" y="659"/>
                    <a:pt x="3863" y="659"/>
                  </a:cubicBezTo>
                  <a:cubicBezTo>
                    <a:pt x="3896" y="659"/>
                    <a:pt x="3937" y="634"/>
                    <a:pt x="3945" y="601"/>
                  </a:cubicBezTo>
                  <a:cubicBezTo>
                    <a:pt x="3970" y="552"/>
                    <a:pt x="3945" y="494"/>
                    <a:pt x="3896" y="478"/>
                  </a:cubicBezTo>
                  <a:cubicBezTo>
                    <a:pt x="2765" y="59"/>
                    <a:pt x="1312" y="0"/>
                    <a:pt x="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11895125" y="2631425"/>
              <a:ext cx="65350" cy="65300"/>
            </a:xfrm>
            <a:custGeom>
              <a:avLst/>
              <a:gdLst/>
              <a:ahLst/>
              <a:cxnLst/>
              <a:rect l="l" t="t" r="r" b="b"/>
              <a:pathLst>
                <a:path w="2614" h="2612" extrusionOk="0">
                  <a:moveTo>
                    <a:pt x="2504" y="0"/>
                  </a:moveTo>
                  <a:cubicBezTo>
                    <a:pt x="2491" y="0"/>
                    <a:pt x="2479" y="2"/>
                    <a:pt x="2466" y="6"/>
                  </a:cubicBezTo>
                  <a:cubicBezTo>
                    <a:pt x="1085" y="754"/>
                    <a:pt x="66" y="2406"/>
                    <a:pt x="25" y="2472"/>
                  </a:cubicBezTo>
                  <a:cubicBezTo>
                    <a:pt x="0" y="2521"/>
                    <a:pt x="9" y="2579"/>
                    <a:pt x="58" y="2603"/>
                  </a:cubicBezTo>
                  <a:cubicBezTo>
                    <a:pt x="66" y="2611"/>
                    <a:pt x="83" y="2611"/>
                    <a:pt x="107" y="2611"/>
                  </a:cubicBezTo>
                  <a:cubicBezTo>
                    <a:pt x="132" y="2611"/>
                    <a:pt x="165" y="2595"/>
                    <a:pt x="181" y="2570"/>
                  </a:cubicBezTo>
                  <a:cubicBezTo>
                    <a:pt x="189" y="2554"/>
                    <a:pt x="1217" y="894"/>
                    <a:pt x="2556" y="171"/>
                  </a:cubicBezTo>
                  <a:cubicBezTo>
                    <a:pt x="2597" y="146"/>
                    <a:pt x="2614" y="89"/>
                    <a:pt x="2589" y="47"/>
                  </a:cubicBezTo>
                  <a:cubicBezTo>
                    <a:pt x="2571" y="17"/>
                    <a:pt x="2539" y="0"/>
                    <a:pt x="2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12001950" y="2443700"/>
              <a:ext cx="61050" cy="93400"/>
            </a:xfrm>
            <a:custGeom>
              <a:avLst/>
              <a:gdLst/>
              <a:ahLst/>
              <a:cxnLst/>
              <a:rect l="l" t="t" r="r" b="b"/>
              <a:pathLst>
                <a:path w="2442" h="3736" extrusionOk="0">
                  <a:moveTo>
                    <a:pt x="2341" y="0"/>
                  </a:moveTo>
                  <a:cubicBezTo>
                    <a:pt x="2302" y="0"/>
                    <a:pt x="2266" y="29"/>
                    <a:pt x="2252" y="70"/>
                  </a:cubicBezTo>
                  <a:cubicBezTo>
                    <a:pt x="2244" y="95"/>
                    <a:pt x="1496" y="2642"/>
                    <a:pt x="58" y="3571"/>
                  </a:cubicBezTo>
                  <a:cubicBezTo>
                    <a:pt x="17" y="3595"/>
                    <a:pt x="1" y="3653"/>
                    <a:pt x="34" y="3694"/>
                  </a:cubicBezTo>
                  <a:cubicBezTo>
                    <a:pt x="50" y="3719"/>
                    <a:pt x="75" y="3735"/>
                    <a:pt x="108" y="3735"/>
                  </a:cubicBezTo>
                  <a:cubicBezTo>
                    <a:pt x="124" y="3735"/>
                    <a:pt x="140" y="3735"/>
                    <a:pt x="157" y="3727"/>
                  </a:cubicBezTo>
                  <a:cubicBezTo>
                    <a:pt x="1652" y="2765"/>
                    <a:pt x="2400" y="226"/>
                    <a:pt x="2433" y="119"/>
                  </a:cubicBezTo>
                  <a:cubicBezTo>
                    <a:pt x="2441" y="70"/>
                    <a:pt x="2417" y="21"/>
                    <a:pt x="2367" y="4"/>
                  </a:cubicBezTo>
                  <a:cubicBezTo>
                    <a:pt x="2359" y="1"/>
                    <a:pt x="2350" y="0"/>
                    <a:pt x="23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11941550" y="2469725"/>
              <a:ext cx="72450" cy="78250"/>
            </a:xfrm>
            <a:custGeom>
              <a:avLst/>
              <a:gdLst/>
              <a:ahLst/>
              <a:cxnLst/>
              <a:rect l="l" t="t" r="r" b="b"/>
              <a:pathLst>
                <a:path w="2898" h="3130" extrusionOk="0">
                  <a:moveTo>
                    <a:pt x="2769" y="1"/>
                  </a:moveTo>
                  <a:cubicBezTo>
                    <a:pt x="2751" y="1"/>
                    <a:pt x="2732" y="8"/>
                    <a:pt x="2713" y="23"/>
                  </a:cubicBezTo>
                  <a:cubicBezTo>
                    <a:pt x="2622" y="81"/>
                    <a:pt x="675" y="1420"/>
                    <a:pt x="25" y="2998"/>
                  </a:cubicBezTo>
                  <a:cubicBezTo>
                    <a:pt x="1" y="3048"/>
                    <a:pt x="25" y="3105"/>
                    <a:pt x="75" y="3122"/>
                  </a:cubicBezTo>
                  <a:cubicBezTo>
                    <a:pt x="83" y="3122"/>
                    <a:pt x="99" y="3130"/>
                    <a:pt x="107" y="3130"/>
                  </a:cubicBezTo>
                  <a:cubicBezTo>
                    <a:pt x="149" y="3130"/>
                    <a:pt x="181" y="3105"/>
                    <a:pt x="190" y="3072"/>
                  </a:cubicBezTo>
                  <a:cubicBezTo>
                    <a:pt x="822" y="1535"/>
                    <a:pt x="2795" y="188"/>
                    <a:pt x="2811" y="171"/>
                  </a:cubicBezTo>
                  <a:cubicBezTo>
                    <a:pt x="2897" y="118"/>
                    <a:pt x="2844" y="1"/>
                    <a:pt x="27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11968475" y="2694525"/>
              <a:ext cx="105200" cy="14325"/>
            </a:xfrm>
            <a:custGeom>
              <a:avLst/>
              <a:gdLst/>
              <a:ahLst/>
              <a:cxnLst/>
              <a:rect l="l" t="t" r="r" b="b"/>
              <a:pathLst>
                <a:path w="4208" h="573" extrusionOk="0">
                  <a:moveTo>
                    <a:pt x="1781" y="1"/>
                  </a:moveTo>
                  <a:cubicBezTo>
                    <a:pt x="860" y="1"/>
                    <a:pt x="137" y="136"/>
                    <a:pt x="82" y="145"/>
                  </a:cubicBezTo>
                  <a:cubicBezTo>
                    <a:pt x="33" y="153"/>
                    <a:pt x="0" y="194"/>
                    <a:pt x="8" y="244"/>
                  </a:cubicBezTo>
                  <a:cubicBezTo>
                    <a:pt x="16" y="288"/>
                    <a:pt x="56" y="319"/>
                    <a:pt x="100" y="319"/>
                  </a:cubicBezTo>
                  <a:cubicBezTo>
                    <a:pt x="105" y="319"/>
                    <a:pt x="110" y="318"/>
                    <a:pt x="115" y="317"/>
                  </a:cubicBezTo>
                  <a:cubicBezTo>
                    <a:pt x="129" y="317"/>
                    <a:pt x="852" y="184"/>
                    <a:pt x="1772" y="184"/>
                  </a:cubicBezTo>
                  <a:cubicBezTo>
                    <a:pt x="2498" y="184"/>
                    <a:pt x="3347" y="267"/>
                    <a:pt x="4068" y="564"/>
                  </a:cubicBezTo>
                  <a:cubicBezTo>
                    <a:pt x="4076" y="572"/>
                    <a:pt x="4093" y="572"/>
                    <a:pt x="4101" y="572"/>
                  </a:cubicBezTo>
                  <a:cubicBezTo>
                    <a:pt x="4142" y="572"/>
                    <a:pt x="4175" y="556"/>
                    <a:pt x="4191" y="523"/>
                  </a:cubicBezTo>
                  <a:cubicBezTo>
                    <a:pt x="4208" y="474"/>
                    <a:pt x="4183" y="416"/>
                    <a:pt x="4142" y="400"/>
                  </a:cubicBezTo>
                  <a:cubicBezTo>
                    <a:pt x="3391" y="88"/>
                    <a:pt x="2522" y="1"/>
                    <a:pt x="17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11918750" y="2743850"/>
              <a:ext cx="104600" cy="10800"/>
            </a:xfrm>
            <a:custGeom>
              <a:avLst/>
              <a:gdLst/>
              <a:ahLst/>
              <a:cxnLst/>
              <a:rect l="l" t="t" r="r" b="b"/>
              <a:pathLst>
                <a:path w="4184" h="432" extrusionOk="0">
                  <a:moveTo>
                    <a:pt x="1792" y="1"/>
                  </a:moveTo>
                  <a:cubicBezTo>
                    <a:pt x="1232" y="1"/>
                    <a:pt x="671" y="46"/>
                    <a:pt x="116" y="136"/>
                  </a:cubicBezTo>
                  <a:cubicBezTo>
                    <a:pt x="0" y="159"/>
                    <a:pt x="22" y="319"/>
                    <a:pt x="126" y="319"/>
                  </a:cubicBezTo>
                  <a:cubicBezTo>
                    <a:pt x="133" y="319"/>
                    <a:pt x="141" y="318"/>
                    <a:pt x="148" y="317"/>
                  </a:cubicBezTo>
                  <a:cubicBezTo>
                    <a:pt x="693" y="227"/>
                    <a:pt x="1244" y="182"/>
                    <a:pt x="1794" y="182"/>
                  </a:cubicBezTo>
                  <a:cubicBezTo>
                    <a:pt x="2547" y="182"/>
                    <a:pt x="3299" y="266"/>
                    <a:pt x="4035" y="432"/>
                  </a:cubicBezTo>
                  <a:lnTo>
                    <a:pt x="4060" y="432"/>
                  </a:lnTo>
                  <a:cubicBezTo>
                    <a:pt x="4167" y="432"/>
                    <a:pt x="4183" y="276"/>
                    <a:pt x="4077" y="251"/>
                  </a:cubicBezTo>
                  <a:cubicBezTo>
                    <a:pt x="3326" y="85"/>
                    <a:pt x="2560" y="1"/>
                    <a:pt x="17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11895325" y="2783950"/>
              <a:ext cx="36475" cy="98075"/>
            </a:xfrm>
            <a:custGeom>
              <a:avLst/>
              <a:gdLst/>
              <a:ahLst/>
              <a:cxnLst/>
              <a:rect l="l" t="t" r="r" b="b"/>
              <a:pathLst>
                <a:path w="1459" h="3923" extrusionOk="0">
                  <a:moveTo>
                    <a:pt x="1334" y="1"/>
                  </a:moveTo>
                  <a:cubicBezTo>
                    <a:pt x="1305" y="1"/>
                    <a:pt x="1276" y="16"/>
                    <a:pt x="1258" y="52"/>
                  </a:cubicBezTo>
                  <a:cubicBezTo>
                    <a:pt x="601" y="1219"/>
                    <a:pt x="181" y="2501"/>
                    <a:pt x="1" y="3824"/>
                  </a:cubicBezTo>
                  <a:cubicBezTo>
                    <a:pt x="1" y="3874"/>
                    <a:pt x="34" y="3915"/>
                    <a:pt x="91" y="3923"/>
                  </a:cubicBezTo>
                  <a:lnTo>
                    <a:pt x="99" y="3923"/>
                  </a:lnTo>
                  <a:cubicBezTo>
                    <a:pt x="140" y="3923"/>
                    <a:pt x="181" y="3882"/>
                    <a:pt x="181" y="3832"/>
                  </a:cubicBezTo>
                  <a:cubicBezTo>
                    <a:pt x="354" y="2542"/>
                    <a:pt x="773" y="1285"/>
                    <a:pt x="1414" y="143"/>
                  </a:cubicBezTo>
                  <a:cubicBezTo>
                    <a:pt x="1459" y="70"/>
                    <a:pt x="1397" y="1"/>
                    <a:pt x="1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11834000" y="2819350"/>
              <a:ext cx="69150" cy="79950"/>
            </a:xfrm>
            <a:custGeom>
              <a:avLst/>
              <a:gdLst/>
              <a:ahLst/>
              <a:cxnLst/>
              <a:rect l="l" t="t" r="r" b="b"/>
              <a:pathLst>
                <a:path w="2766" h="3198" extrusionOk="0">
                  <a:moveTo>
                    <a:pt x="132" y="1"/>
                  </a:moveTo>
                  <a:cubicBezTo>
                    <a:pt x="57" y="1"/>
                    <a:pt x="0" y="106"/>
                    <a:pt x="79" y="165"/>
                  </a:cubicBezTo>
                  <a:cubicBezTo>
                    <a:pt x="1089" y="995"/>
                    <a:pt x="1944" y="2006"/>
                    <a:pt x="2577" y="3148"/>
                  </a:cubicBezTo>
                  <a:cubicBezTo>
                    <a:pt x="2593" y="3172"/>
                    <a:pt x="2626" y="3197"/>
                    <a:pt x="2659" y="3197"/>
                  </a:cubicBezTo>
                  <a:cubicBezTo>
                    <a:pt x="2676" y="3197"/>
                    <a:pt x="2692" y="3189"/>
                    <a:pt x="2708" y="3189"/>
                  </a:cubicBezTo>
                  <a:cubicBezTo>
                    <a:pt x="2749" y="3164"/>
                    <a:pt x="2766" y="3107"/>
                    <a:pt x="2749" y="3066"/>
                  </a:cubicBezTo>
                  <a:cubicBezTo>
                    <a:pt x="2092" y="1899"/>
                    <a:pt x="1229" y="863"/>
                    <a:pt x="194" y="25"/>
                  </a:cubicBezTo>
                  <a:cubicBezTo>
                    <a:pt x="173" y="8"/>
                    <a:pt x="152" y="1"/>
                    <a:pt x="13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11992100" y="2617150"/>
              <a:ext cx="28175" cy="66825"/>
            </a:xfrm>
            <a:custGeom>
              <a:avLst/>
              <a:gdLst/>
              <a:ahLst/>
              <a:cxnLst/>
              <a:rect l="l" t="t" r="r" b="b"/>
              <a:pathLst>
                <a:path w="1127" h="2673" extrusionOk="0">
                  <a:moveTo>
                    <a:pt x="1029" y="1"/>
                  </a:moveTo>
                  <a:cubicBezTo>
                    <a:pt x="985" y="1"/>
                    <a:pt x="944" y="32"/>
                    <a:pt x="937" y="76"/>
                  </a:cubicBezTo>
                  <a:cubicBezTo>
                    <a:pt x="937" y="93"/>
                    <a:pt x="748" y="1629"/>
                    <a:pt x="33" y="2525"/>
                  </a:cubicBezTo>
                  <a:cubicBezTo>
                    <a:pt x="0" y="2566"/>
                    <a:pt x="0" y="2624"/>
                    <a:pt x="41" y="2648"/>
                  </a:cubicBezTo>
                  <a:cubicBezTo>
                    <a:pt x="58" y="2665"/>
                    <a:pt x="82" y="2673"/>
                    <a:pt x="99" y="2673"/>
                  </a:cubicBezTo>
                  <a:cubicBezTo>
                    <a:pt x="132" y="2673"/>
                    <a:pt x="156" y="2656"/>
                    <a:pt x="173" y="2640"/>
                  </a:cubicBezTo>
                  <a:cubicBezTo>
                    <a:pt x="929" y="1703"/>
                    <a:pt x="1118" y="166"/>
                    <a:pt x="1126" y="101"/>
                  </a:cubicBezTo>
                  <a:cubicBezTo>
                    <a:pt x="1126" y="51"/>
                    <a:pt x="1093" y="2"/>
                    <a:pt x="1044" y="2"/>
                  </a:cubicBezTo>
                  <a:cubicBezTo>
                    <a:pt x="1039" y="1"/>
                    <a:pt x="1034" y="1"/>
                    <a:pt x="10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11871350" y="2419850"/>
              <a:ext cx="63650" cy="243375"/>
            </a:xfrm>
            <a:custGeom>
              <a:avLst/>
              <a:gdLst/>
              <a:ahLst/>
              <a:cxnLst/>
              <a:rect l="l" t="t" r="r" b="b"/>
              <a:pathLst>
                <a:path w="2546" h="9735" extrusionOk="0">
                  <a:moveTo>
                    <a:pt x="124" y="1"/>
                  </a:moveTo>
                  <a:cubicBezTo>
                    <a:pt x="62" y="1"/>
                    <a:pt x="1" y="65"/>
                    <a:pt x="39" y="137"/>
                  </a:cubicBezTo>
                  <a:cubicBezTo>
                    <a:pt x="2348" y="4615"/>
                    <a:pt x="1247" y="9579"/>
                    <a:pt x="1239" y="9628"/>
                  </a:cubicBezTo>
                  <a:cubicBezTo>
                    <a:pt x="1231" y="9677"/>
                    <a:pt x="1255" y="9727"/>
                    <a:pt x="1305" y="9735"/>
                  </a:cubicBezTo>
                  <a:lnTo>
                    <a:pt x="1329" y="9735"/>
                  </a:lnTo>
                  <a:cubicBezTo>
                    <a:pt x="1371" y="9735"/>
                    <a:pt x="1403" y="9710"/>
                    <a:pt x="1420" y="9669"/>
                  </a:cubicBezTo>
                  <a:cubicBezTo>
                    <a:pt x="1428" y="9620"/>
                    <a:pt x="2546" y="4591"/>
                    <a:pt x="204" y="54"/>
                  </a:cubicBezTo>
                  <a:cubicBezTo>
                    <a:pt x="185" y="16"/>
                    <a:pt x="154" y="1"/>
                    <a:pt x="1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11827625" y="2471175"/>
              <a:ext cx="83550" cy="68175"/>
            </a:xfrm>
            <a:custGeom>
              <a:avLst/>
              <a:gdLst/>
              <a:ahLst/>
              <a:cxnLst/>
              <a:rect l="l" t="t" r="r" b="b"/>
              <a:pathLst>
                <a:path w="3342" h="2727" extrusionOk="0">
                  <a:moveTo>
                    <a:pt x="127" y="0"/>
                  </a:moveTo>
                  <a:cubicBezTo>
                    <a:pt x="36" y="0"/>
                    <a:pt x="1" y="142"/>
                    <a:pt x="104" y="179"/>
                  </a:cubicBezTo>
                  <a:cubicBezTo>
                    <a:pt x="1755" y="795"/>
                    <a:pt x="3152" y="2669"/>
                    <a:pt x="3169" y="2685"/>
                  </a:cubicBezTo>
                  <a:cubicBezTo>
                    <a:pt x="3185" y="2710"/>
                    <a:pt x="3210" y="2727"/>
                    <a:pt x="3243" y="2727"/>
                  </a:cubicBezTo>
                  <a:cubicBezTo>
                    <a:pt x="3259" y="2727"/>
                    <a:pt x="3276" y="2718"/>
                    <a:pt x="3292" y="2702"/>
                  </a:cubicBezTo>
                  <a:cubicBezTo>
                    <a:pt x="3333" y="2677"/>
                    <a:pt x="3341" y="2620"/>
                    <a:pt x="3317" y="2579"/>
                  </a:cubicBezTo>
                  <a:cubicBezTo>
                    <a:pt x="3259" y="2496"/>
                    <a:pt x="1870" y="639"/>
                    <a:pt x="161" y="7"/>
                  </a:cubicBezTo>
                  <a:cubicBezTo>
                    <a:pt x="149" y="2"/>
                    <a:pt x="138"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11833725" y="2539350"/>
              <a:ext cx="79925" cy="69225"/>
            </a:xfrm>
            <a:custGeom>
              <a:avLst/>
              <a:gdLst/>
              <a:ahLst/>
              <a:cxnLst/>
              <a:rect l="l" t="t" r="r" b="b"/>
              <a:pathLst>
                <a:path w="3197" h="2769" extrusionOk="0">
                  <a:moveTo>
                    <a:pt x="128" y="0"/>
                  </a:moveTo>
                  <a:cubicBezTo>
                    <a:pt x="48" y="0"/>
                    <a:pt x="1" y="117"/>
                    <a:pt x="90" y="172"/>
                  </a:cubicBezTo>
                  <a:cubicBezTo>
                    <a:pt x="1216" y="830"/>
                    <a:pt x="2210" y="1701"/>
                    <a:pt x="3023" y="2728"/>
                  </a:cubicBezTo>
                  <a:cubicBezTo>
                    <a:pt x="3040" y="2753"/>
                    <a:pt x="3065" y="2769"/>
                    <a:pt x="3097" y="2769"/>
                  </a:cubicBezTo>
                  <a:cubicBezTo>
                    <a:pt x="3114" y="2769"/>
                    <a:pt x="3130" y="2761"/>
                    <a:pt x="3147" y="2753"/>
                  </a:cubicBezTo>
                  <a:cubicBezTo>
                    <a:pt x="3188" y="2720"/>
                    <a:pt x="3196" y="2662"/>
                    <a:pt x="3171" y="2621"/>
                  </a:cubicBezTo>
                  <a:cubicBezTo>
                    <a:pt x="2341" y="1569"/>
                    <a:pt x="1331" y="690"/>
                    <a:pt x="180" y="16"/>
                  </a:cubicBezTo>
                  <a:cubicBezTo>
                    <a:pt x="162" y="5"/>
                    <a:pt x="145" y="0"/>
                    <a:pt x="12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11901500" y="2443600"/>
              <a:ext cx="30325" cy="65950"/>
            </a:xfrm>
            <a:custGeom>
              <a:avLst/>
              <a:gdLst/>
              <a:ahLst/>
              <a:cxnLst/>
              <a:rect l="l" t="t" r="r" b="b"/>
              <a:pathLst>
                <a:path w="1213" h="2638" extrusionOk="0">
                  <a:moveTo>
                    <a:pt x="1089" y="1"/>
                  </a:moveTo>
                  <a:cubicBezTo>
                    <a:pt x="1068" y="1"/>
                    <a:pt x="1046" y="8"/>
                    <a:pt x="1027" y="25"/>
                  </a:cubicBezTo>
                  <a:cubicBezTo>
                    <a:pt x="995" y="82"/>
                    <a:pt x="82" y="1340"/>
                    <a:pt x="0" y="2531"/>
                  </a:cubicBezTo>
                  <a:cubicBezTo>
                    <a:pt x="0" y="2589"/>
                    <a:pt x="33" y="2630"/>
                    <a:pt x="91" y="2638"/>
                  </a:cubicBezTo>
                  <a:lnTo>
                    <a:pt x="99" y="2638"/>
                  </a:lnTo>
                  <a:cubicBezTo>
                    <a:pt x="148" y="2638"/>
                    <a:pt x="189" y="2589"/>
                    <a:pt x="181" y="2539"/>
                  </a:cubicBezTo>
                  <a:cubicBezTo>
                    <a:pt x="263" y="1397"/>
                    <a:pt x="1167" y="140"/>
                    <a:pt x="1175" y="132"/>
                  </a:cubicBezTo>
                  <a:cubicBezTo>
                    <a:pt x="1212" y="64"/>
                    <a:pt x="1153" y="1"/>
                    <a:pt x="10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11783125" y="2609350"/>
              <a:ext cx="109975" cy="222150"/>
            </a:xfrm>
            <a:custGeom>
              <a:avLst/>
              <a:gdLst/>
              <a:ahLst/>
              <a:cxnLst/>
              <a:rect l="l" t="t" r="r" b="b"/>
              <a:pathLst>
                <a:path w="4399" h="8886" extrusionOk="0">
                  <a:moveTo>
                    <a:pt x="137" y="1"/>
                  </a:moveTo>
                  <a:cubicBezTo>
                    <a:pt x="63" y="1"/>
                    <a:pt x="1" y="98"/>
                    <a:pt x="76" y="166"/>
                  </a:cubicBezTo>
                  <a:cubicBezTo>
                    <a:pt x="3683" y="3683"/>
                    <a:pt x="4201" y="8746"/>
                    <a:pt x="4201" y="8795"/>
                  </a:cubicBezTo>
                  <a:cubicBezTo>
                    <a:pt x="4209" y="8836"/>
                    <a:pt x="4250" y="8877"/>
                    <a:pt x="4300" y="8877"/>
                  </a:cubicBezTo>
                  <a:lnTo>
                    <a:pt x="4308" y="8885"/>
                  </a:lnTo>
                  <a:cubicBezTo>
                    <a:pt x="4357" y="8877"/>
                    <a:pt x="4398" y="8828"/>
                    <a:pt x="4390" y="8778"/>
                  </a:cubicBezTo>
                  <a:cubicBezTo>
                    <a:pt x="4382" y="8729"/>
                    <a:pt x="3856" y="3601"/>
                    <a:pt x="207" y="35"/>
                  </a:cubicBezTo>
                  <a:cubicBezTo>
                    <a:pt x="185" y="11"/>
                    <a:pt x="160" y="1"/>
                    <a:pt x="1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11759325" y="2671850"/>
              <a:ext cx="98625" cy="40475"/>
            </a:xfrm>
            <a:custGeom>
              <a:avLst/>
              <a:gdLst/>
              <a:ahLst/>
              <a:cxnLst/>
              <a:rect l="l" t="t" r="r" b="b"/>
              <a:pathLst>
                <a:path w="3945" h="1619" extrusionOk="0">
                  <a:moveTo>
                    <a:pt x="99" y="0"/>
                  </a:moveTo>
                  <a:cubicBezTo>
                    <a:pt x="50" y="0"/>
                    <a:pt x="9" y="41"/>
                    <a:pt x="0" y="90"/>
                  </a:cubicBezTo>
                  <a:cubicBezTo>
                    <a:pt x="0" y="140"/>
                    <a:pt x="42" y="181"/>
                    <a:pt x="91" y="189"/>
                  </a:cubicBezTo>
                  <a:cubicBezTo>
                    <a:pt x="1849" y="247"/>
                    <a:pt x="3764" y="1586"/>
                    <a:pt x="3789" y="1603"/>
                  </a:cubicBezTo>
                  <a:cubicBezTo>
                    <a:pt x="3805" y="1611"/>
                    <a:pt x="3822" y="1619"/>
                    <a:pt x="3838" y="1619"/>
                  </a:cubicBezTo>
                  <a:cubicBezTo>
                    <a:pt x="3871" y="1619"/>
                    <a:pt x="3904" y="1603"/>
                    <a:pt x="3920" y="1578"/>
                  </a:cubicBezTo>
                  <a:cubicBezTo>
                    <a:pt x="3945" y="1537"/>
                    <a:pt x="3937" y="1479"/>
                    <a:pt x="3896" y="1446"/>
                  </a:cubicBezTo>
                  <a:cubicBezTo>
                    <a:pt x="3814" y="1397"/>
                    <a:pt x="1915" y="66"/>
                    <a:pt x="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11785650" y="2734600"/>
              <a:ext cx="96975" cy="42650"/>
            </a:xfrm>
            <a:custGeom>
              <a:avLst/>
              <a:gdLst/>
              <a:ahLst/>
              <a:cxnLst/>
              <a:rect l="l" t="t" r="r" b="b"/>
              <a:pathLst>
                <a:path w="3879" h="1706" extrusionOk="0">
                  <a:moveTo>
                    <a:pt x="128" y="1"/>
                  </a:moveTo>
                  <a:cubicBezTo>
                    <a:pt x="27" y="1"/>
                    <a:pt x="1" y="162"/>
                    <a:pt x="114" y="177"/>
                  </a:cubicBezTo>
                  <a:cubicBezTo>
                    <a:pt x="1396" y="457"/>
                    <a:pt x="2613" y="966"/>
                    <a:pt x="3706" y="1689"/>
                  </a:cubicBezTo>
                  <a:cubicBezTo>
                    <a:pt x="3714" y="1698"/>
                    <a:pt x="3738" y="1706"/>
                    <a:pt x="3755" y="1706"/>
                  </a:cubicBezTo>
                  <a:cubicBezTo>
                    <a:pt x="3845" y="1706"/>
                    <a:pt x="3878" y="1599"/>
                    <a:pt x="3812" y="1541"/>
                  </a:cubicBezTo>
                  <a:cubicBezTo>
                    <a:pt x="2695" y="802"/>
                    <a:pt x="1454" y="284"/>
                    <a:pt x="155" y="5"/>
                  </a:cubicBezTo>
                  <a:cubicBezTo>
                    <a:pt x="146" y="2"/>
                    <a:pt x="136" y="1"/>
                    <a:pt x="1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11831650" y="2614600"/>
              <a:ext cx="17175" cy="70825"/>
            </a:xfrm>
            <a:custGeom>
              <a:avLst/>
              <a:gdLst/>
              <a:ahLst/>
              <a:cxnLst/>
              <a:rect l="l" t="t" r="r" b="b"/>
              <a:pathLst>
                <a:path w="687" h="2833" extrusionOk="0">
                  <a:moveTo>
                    <a:pt x="573" y="0"/>
                  </a:moveTo>
                  <a:cubicBezTo>
                    <a:pt x="539" y="0"/>
                    <a:pt x="506" y="19"/>
                    <a:pt x="493" y="63"/>
                  </a:cubicBezTo>
                  <a:cubicBezTo>
                    <a:pt x="469" y="129"/>
                    <a:pt x="0" y="1600"/>
                    <a:pt x="304" y="2767"/>
                  </a:cubicBezTo>
                  <a:cubicBezTo>
                    <a:pt x="312" y="2808"/>
                    <a:pt x="345" y="2832"/>
                    <a:pt x="395" y="2832"/>
                  </a:cubicBezTo>
                  <a:lnTo>
                    <a:pt x="411" y="2832"/>
                  </a:lnTo>
                  <a:cubicBezTo>
                    <a:pt x="460" y="2816"/>
                    <a:pt x="493" y="2767"/>
                    <a:pt x="477" y="2717"/>
                  </a:cubicBezTo>
                  <a:cubicBezTo>
                    <a:pt x="197" y="1608"/>
                    <a:pt x="658" y="137"/>
                    <a:pt x="666" y="121"/>
                  </a:cubicBezTo>
                  <a:cubicBezTo>
                    <a:pt x="686" y="49"/>
                    <a:pt x="628" y="0"/>
                    <a:pt x="5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1906825" y="2663225"/>
              <a:ext cx="56075" cy="16850"/>
            </a:xfrm>
            <a:custGeom>
              <a:avLst/>
              <a:gdLst/>
              <a:ahLst/>
              <a:cxnLst/>
              <a:rect l="l" t="t" r="r" b="b"/>
              <a:pathLst>
                <a:path w="2243" h="674" extrusionOk="0">
                  <a:moveTo>
                    <a:pt x="1704" y="0"/>
                  </a:moveTo>
                  <a:cubicBezTo>
                    <a:pt x="844" y="0"/>
                    <a:pt x="94" y="481"/>
                    <a:pt x="58" y="509"/>
                  </a:cubicBezTo>
                  <a:cubicBezTo>
                    <a:pt x="9" y="534"/>
                    <a:pt x="1" y="592"/>
                    <a:pt x="25" y="633"/>
                  </a:cubicBezTo>
                  <a:cubicBezTo>
                    <a:pt x="42" y="657"/>
                    <a:pt x="75" y="674"/>
                    <a:pt x="108" y="674"/>
                  </a:cubicBezTo>
                  <a:cubicBezTo>
                    <a:pt x="124" y="674"/>
                    <a:pt x="141" y="666"/>
                    <a:pt x="157" y="657"/>
                  </a:cubicBezTo>
                  <a:cubicBezTo>
                    <a:pt x="164" y="650"/>
                    <a:pt x="900" y="186"/>
                    <a:pt x="1712" y="186"/>
                  </a:cubicBezTo>
                  <a:cubicBezTo>
                    <a:pt x="1837" y="186"/>
                    <a:pt x="1963" y="197"/>
                    <a:pt x="2088" y="222"/>
                  </a:cubicBezTo>
                  <a:cubicBezTo>
                    <a:pt x="2098" y="224"/>
                    <a:pt x="2107" y="226"/>
                    <a:pt x="2116" y="226"/>
                  </a:cubicBezTo>
                  <a:cubicBezTo>
                    <a:pt x="2217" y="226"/>
                    <a:pt x="2242" y="64"/>
                    <a:pt x="2121" y="41"/>
                  </a:cubicBezTo>
                  <a:cubicBezTo>
                    <a:pt x="1981" y="13"/>
                    <a:pt x="184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11581400" y="2583500"/>
              <a:ext cx="417075" cy="310450"/>
            </a:xfrm>
            <a:custGeom>
              <a:avLst/>
              <a:gdLst/>
              <a:ahLst/>
              <a:cxnLst/>
              <a:rect l="l" t="t" r="r" b="b"/>
              <a:pathLst>
                <a:path w="16683" h="12418" extrusionOk="0">
                  <a:moveTo>
                    <a:pt x="8342" y="0"/>
                  </a:moveTo>
                  <a:lnTo>
                    <a:pt x="8342" y="0"/>
                  </a:lnTo>
                  <a:cubicBezTo>
                    <a:pt x="8194" y="2203"/>
                    <a:pt x="7363" y="2513"/>
                    <a:pt x="6907" y="2513"/>
                  </a:cubicBezTo>
                  <a:cubicBezTo>
                    <a:pt x="6729" y="2513"/>
                    <a:pt x="6608" y="2466"/>
                    <a:pt x="6608" y="2466"/>
                  </a:cubicBezTo>
                  <a:lnTo>
                    <a:pt x="6608" y="2466"/>
                  </a:lnTo>
                  <a:cubicBezTo>
                    <a:pt x="6813" y="3600"/>
                    <a:pt x="6222" y="3887"/>
                    <a:pt x="5901" y="3961"/>
                  </a:cubicBezTo>
                  <a:cubicBezTo>
                    <a:pt x="5729" y="3715"/>
                    <a:pt x="5589" y="3452"/>
                    <a:pt x="5490" y="3164"/>
                  </a:cubicBezTo>
                  <a:cubicBezTo>
                    <a:pt x="5490" y="3164"/>
                    <a:pt x="5265" y="4435"/>
                    <a:pt x="4327" y="4435"/>
                  </a:cubicBezTo>
                  <a:cubicBezTo>
                    <a:pt x="4062" y="4435"/>
                    <a:pt x="3742" y="4335"/>
                    <a:pt x="3354" y="4076"/>
                  </a:cubicBezTo>
                  <a:cubicBezTo>
                    <a:pt x="3354" y="4076"/>
                    <a:pt x="3354" y="5234"/>
                    <a:pt x="1736" y="5234"/>
                  </a:cubicBezTo>
                  <a:cubicBezTo>
                    <a:pt x="1292" y="5234"/>
                    <a:pt x="724" y="5146"/>
                    <a:pt x="1" y="4923"/>
                  </a:cubicBezTo>
                  <a:lnTo>
                    <a:pt x="1" y="4923"/>
                  </a:lnTo>
                  <a:cubicBezTo>
                    <a:pt x="3493" y="6156"/>
                    <a:pt x="2302" y="7742"/>
                    <a:pt x="2302" y="7742"/>
                  </a:cubicBezTo>
                  <a:cubicBezTo>
                    <a:pt x="4151" y="7906"/>
                    <a:pt x="3789" y="9270"/>
                    <a:pt x="3789" y="9270"/>
                  </a:cubicBezTo>
                  <a:cubicBezTo>
                    <a:pt x="4069" y="9040"/>
                    <a:pt x="4389" y="8851"/>
                    <a:pt x="4734" y="8719"/>
                  </a:cubicBezTo>
                  <a:lnTo>
                    <a:pt x="4734" y="8719"/>
                  </a:lnTo>
                  <a:cubicBezTo>
                    <a:pt x="4734" y="9024"/>
                    <a:pt x="4562" y="9352"/>
                    <a:pt x="4011" y="9648"/>
                  </a:cubicBezTo>
                  <a:cubicBezTo>
                    <a:pt x="4011" y="9648"/>
                    <a:pt x="5383" y="10363"/>
                    <a:pt x="3329" y="12417"/>
                  </a:cubicBezTo>
                  <a:cubicBezTo>
                    <a:pt x="4257" y="11568"/>
                    <a:pt x="4920" y="11317"/>
                    <a:pt x="5379" y="11317"/>
                  </a:cubicBezTo>
                  <a:cubicBezTo>
                    <a:pt x="6039" y="11317"/>
                    <a:pt x="6279" y="11834"/>
                    <a:pt x="6279" y="11834"/>
                  </a:cubicBezTo>
                  <a:cubicBezTo>
                    <a:pt x="6653" y="11254"/>
                    <a:pt x="7033" y="11094"/>
                    <a:pt x="7338" y="11094"/>
                  </a:cubicBezTo>
                  <a:cubicBezTo>
                    <a:pt x="7711" y="11094"/>
                    <a:pt x="7972" y="11333"/>
                    <a:pt x="7972" y="11333"/>
                  </a:cubicBezTo>
                  <a:cubicBezTo>
                    <a:pt x="7882" y="10856"/>
                    <a:pt x="7906" y="10363"/>
                    <a:pt x="8046" y="9895"/>
                  </a:cubicBezTo>
                  <a:cubicBezTo>
                    <a:pt x="8186" y="10363"/>
                    <a:pt x="8210" y="10856"/>
                    <a:pt x="8120" y="11333"/>
                  </a:cubicBezTo>
                  <a:cubicBezTo>
                    <a:pt x="8120" y="11333"/>
                    <a:pt x="8381" y="11094"/>
                    <a:pt x="8754" y="11094"/>
                  </a:cubicBezTo>
                  <a:cubicBezTo>
                    <a:pt x="9059" y="11094"/>
                    <a:pt x="9440" y="11254"/>
                    <a:pt x="9813" y="11834"/>
                  </a:cubicBezTo>
                  <a:cubicBezTo>
                    <a:pt x="9813" y="11834"/>
                    <a:pt x="10056" y="11317"/>
                    <a:pt x="10716" y="11317"/>
                  </a:cubicBezTo>
                  <a:cubicBezTo>
                    <a:pt x="11176" y="11317"/>
                    <a:pt x="11839" y="11568"/>
                    <a:pt x="12763" y="12417"/>
                  </a:cubicBezTo>
                  <a:cubicBezTo>
                    <a:pt x="10709" y="10363"/>
                    <a:pt x="12081" y="9648"/>
                    <a:pt x="12081" y="9648"/>
                  </a:cubicBezTo>
                  <a:cubicBezTo>
                    <a:pt x="11424" y="9286"/>
                    <a:pt x="11300" y="8892"/>
                    <a:pt x="11374" y="8547"/>
                  </a:cubicBezTo>
                  <a:lnTo>
                    <a:pt x="11374" y="8547"/>
                  </a:lnTo>
                  <a:cubicBezTo>
                    <a:pt x="11925" y="8662"/>
                    <a:pt x="12451" y="8908"/>
                    <a:pt x="12895" y="9262"/>
                  </a:cubicBezTo>
                  <a:cubicBezTo>
                    <a:pt x="12895" y="9262"/>
                    <a:pt x="12533" y="7898"/>
                    <a:pt x="14374" y="7742"/>
                  </a:cubicBezTo>
                  <a:cubicBezTo>
                    <a:pt x="14382" y="7742"/>
                    <a:pt x="13190" y="6156"/>
                    <a:pt x="16683" y="4923"/>
                  </a:cubicBezTo>
                  <a:lnTo>
                    <a:pt x="16683" y="4923"/>
                  </a:lnTo>
                  <a:cubicBezTo>
                    <a:pt x="15958" y="5146"/>
                    <a:pt x="15389" y="5234"/>
                    <a:pt x="14944" y="5234"/>
                  </a:cubicBezTo>
                  <a:cubicBezTo>
                    <a:pt x="13325" y="5234"/>
                    <a:pt x="13330" y="4077"/>
                    <a:pt x="13330" y="4076"/>
                  </a:cubicBezTo>
                  <a:lnTo>
                    <a:pt x="13330" y="4076"/>
                  </a:lnTo>
                  <a:cubicBezTo>
                    <a:pt x="12942" y="4335"/>
                    <a:pt x="12621" y="4435"/>
                    <a:pt x="12356" y="4435"/>
                  </a:cubicBezTo>
                  <a:cubicBezTo>
                    <a:pt x="11415" y="4435"/>
                    <a:pt x="11185" y="3164"/>
                    <a:pt x="11185" y="3164"/>
                  </a:cubicBezTo>
                  <a:cubicBezTo>
                    <a:pt x="11087" y="3460"/>
                    <a:pt x="10939" y="3739"/>
                    <a:pt x="10758" y="3994"/>
                  </a:cubicBezTo>
                  <a:cubicBezTo>
                    <a:pt x="10314" y="3978"/>
                    <a:pt x="9336" y="3797"/>
                    <a:pt x="9764" y="2490"/>
                  </a:cubicBezTo>
                  <a:lnTo>
                    <a:pt x="9764" y="2490"/>
                  </a:lnTo>
                  <a:cubicBezTo>
                    <a:pt x="9764" y="2490"/>
                    <a:pt x="9689" y="2511"/>
                    <a:pt x="9573" y="2511"/>
                  </a:cubicBezTo>
                  <a:cubicBezTo>
                    <a:pt x="9173" y="2511"/>
                    <a:pt x="8284" y="2259"/>
                    <a:pt x="83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11779050" y="2676575"/>
              <a:ext cx="8450" cy="206075"/>
            </a:xfrm>
            <a:custGeom>
              <a:avLst/>
              <a:gdLst/>
              <a:ahLst/>
              <a:cxnLst/>
              <a:rect l="l" t="t" r="r" b="b"/>
              <a:pathLst>
                <a:path w="338" h="8243" extrusionOk="0">
                  <a:moveTo>
                    <a:pt x="239" y="0"/>
                  </a:moveTo>
                  <a:cubicBezTo>
                    <a:pt x="181" y="0"/>
                    <a:pt x="132" y="41"/>
                    <a:pt x="132" y="99"/>
                  </a:cubicBezTo>
                  <a:lnTo>
                    <a:pt x="0" y="8144"/>
                  </a:lnTo>
                  <a:cubicBezTo>
                    <a:pt x="0" y="8201"/>
                    <a:pt x="41" y="8242"/>
                    <a:pt x="99" y="8242"/>
                  </a:cubicBezTo>
                  <a:cubicBezTo>
                    <a:pt x="156" y="8242"/>
                    <a:pt x="206" y="8201"/>
                    <a:pt x="206" y="8144"/>
                  </a:cubicBezTo>
                  <a:lnTo>
                    <a:pt x="337" y="99"/>
                  </a:lnTo>
                  <a:cubicBezTo>
                    <a:pt x="337" y="41"/>
                    <a:pt x="288" y="0"/>
                    <a:pt x="2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11781725" y="2729575"/>
              <a:ext cx="111175" cy="62875"/>
            </a:xfrm>
            <a:custGeom>
              <a:avLst/>
              <a:gdLst/>
              <a:ahLst/>
              <a:cxnLst/>
              <a:rect l="l" t="t" r="r" b="b"/>
              <a:pathLst>
                <a:path w="4447" h="2515" extrusionOk="0">
                  <a:moveTo>
                    <a:pt x="4299" y="1"/>
                  </a:moveTo>
                  <a:cubicBezTo>
                    <a:pt x="4285" y="1"/>
                    <a:pt x="4271" y="6"/>
                    <a:pt x="4257" y="17"/>
                  </a:cubicBezTo>
                  <a:lnTo>
                    <a:pt x="82" y="2326"/>
                  </a:lnTo>
                  <a:cubicBezTo>
                    <a:pt x="0" y="2383"/>
                    <a:pt x="33" y="2507"/>
                    <a:pt x="132" y="2515"/>
                  </a:cubicBezTo>
                  <a:cubicBezTo>
                    <a:pt x="148" y="2515"/>
                    <a:pt x="165" y="2515"/>
                    <a:pt x="181" y="2507"/>
                  </a:cubicBezTo>
                  <a:lnTo>
                    <a:pt x="4356" y="189"/>
                  </a:lnTo>
                  <a:cubicBezTo>
                    <a:pt x="4446" y="154"/>
                    <a:pt x="4377" y="1"/>
                    <a:pt x="42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11780150" y="2789475"/>
              <a:ext cx="63225" cy="49200"/>
            </a:xfrm>
            <a:custGeom>
              <a:avLst/>
              <a:gdLst/>
              <a:ahLst/>
              <a:cxnLst/>
              <a:rect l="l" t="t" r="r" b="b"/>
              <a:pathLst>
                <a:path w="2529" h="1968" extrusionOk="0">
                  <a:moveTo>
                    <a:pt x="140" y="1"/>
                  </a:moveTo>
                  <a:cubicBezTo>
                    <a:pt x="61" y="1"/>
                    <a:pt x="1" y="99"/>
                    <a:pt x="63" y="168"/>
                  </a:cubicBezTo>
                  <a:lnTo>
                    <a:pt x="2340" y="1943"/>
                  </a:lnTo>
                  <a:cubicBezTo>
                    <a:pt x="2356" y="1960"/>
                    <a:pt x="2381" y="1968"/>
                    <a:pt x="2397" y="1968"/>
                  </a:cubicBezTo>
                  <a:cubicBezTo>
                    <a:pt x="2496" y="1960"/>
                    <a:pt x="2529" y="1845"/>
                    <a:pt x="2463" y="1787"/>
                  </a:cubicBezTo>
                  <a:lnTo>
                    <a:pt x="186" y="12"/>
                  </a:lnTo>
                  <a:cubicBezTo>
                    <a:pt x="171" y="4"/>
                    <a:pt x="155" y="1"/>
                    <a:pt x="1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11781500" y="2688525"/>
              <a:ext cx="32900" cy="27725"/>
            </a:xfrm>
            <a:custGeom>
              <a:avLst/>
              <a:gdLst/>
              <a:ahLst/>
              <a:cxnLst/>
              <a:rect l="l" t="t" r="r" b="b"/>
              <a:pathLst>
                <a:path w="1316" h="1109" extrusionOk="0">
                  <a:moveTo>
                    <a:pt x="1208" y="0"/>
                  </a:moveTo>
                  <a:cubicBezTo>
                    <a:pt x="1185" y="0"/>
                    <a:pt x="1162" y="9"/>
                    <a:pt x="1143" y="23"/>
                  </a:cubicBezTo>
                  <a:lnTo>
                    <a:pt x="50" y="927"/>
                  </a:lnTo>
                  <a:cubicBezTo>
                    <a:pt x="9" y="960"/>
                    <a:pt x="1" y="1026"/>
                    <a:pt x="34" y="1067"/>
                  </a:cubicBezTo>
                  <a:cubicBezTo>
                    <a:pt x="58" y="1092"/>
                    <a:pt x="83" y="1100"/>
                    <a:pt x="116" y="1108"/>
                  </a:cubicBezTo>
                  <a:cubicBezTo>
                    <a:pt x="132" y="1108"/>
                    <a:pt x="157" y="1100"/>
                    <a:pt x="174" y="1083"/>
                  </a:cubicBezTo>
                  <a:lnTo>
                    <a:pt x="1275" y="179"/>
                  </a:lnTo>
                  <a:cubicBezTo>
                    <a:pt x="1316" y="138"/>
                    <a:pt x="1316" y="81"/>
                    <a:pt x="1283" y="40"/>
                  </a:cubicBezTo>
                  <a:cubicBezTo>
                    <a:pt x="1265" y="13"/>
                    <a:pt x="1237" y="0"/>
                    <a:pt x="12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1781500" y="2725375"/>
              <a:ext cx="33250" cy="27425"/>
            </a:xfrm>
            <a:custGeom>
              <a:avLst/>
              <a:gdLst/>
              <a:ahLst/>
              <a:cxnLst/>
              <a:rect l="l" t="t" r="r" b="b"/>
              <a:pathLst>
                <a:path w="1330" h="1097" extrusionOk="0">
                  <a:moveTo>
                    <a:pt x="1192" y="0"/>
                  </a:moveTo>
                  <a:cubicBezTo>
                    <a:pt x="1176" y="0"/>
                    <a:pt x="1160" y="4"/>
                    <a:pt x="1143" y="12"/>
                  </a:cubicBezTo>
                  <a:lnTo>
                    <a:pt x="50" y="916"/>
                  </a:lnTo>
                  <a:cubicBezTo>
                    <a:pt x="9" y="949"/>
                    <a:pt x="1" y="1015"/>
                    <a:pt x="34" y="1056"/>
                  </a:cubicBezTo>
                  <a:cubicBezTo>
                    <a:pt x="58" y="1080"/>
                    <a:pt x="83" y="1089"/>
                    <a:pt x="116" y="1097"/>
                  </a:cubicBezTo>
                  <a:cubicBezTo>
                    <a:pt x="141" y="1089"/>
                    <a:pt x="157" y="1080"/>
                    <a:pt x="174" y="1072"/>
                  </a:cubicBezTo>
                  <a:lnTo>
                    <a:pt x="1275" y="168"/>
                  </a:lnTo>
                  <a:cubicBezTo>
                    <a:pt x="1330" y="93"/>
                    <a:pt x="1270" y="0"/>
                    <a:pt x="11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1808825" y="2740450"/>
              <a:ext cx="21850" cy="36800"/>
            </a:xfrm>
            <a:custGeom>
              <a:avLst/>
              <a:gdLst/>
              <a:ahLst/>
              <a:cxnLst/>
              <a:rect l="l" t="t" r="r" b="b"/>
              <a:pathLst>
                <a:path w="874" h="1472" extrusionOk="0">
                  <a:moveTo>
                    <a:pt x="708" y="0"/>
                  </a:moveTo>
                  <a:cubicBezTo>
                    <a:pt x="677" y="0"/>
                    <a:pt x="650" y="15"/>
                    <a:pt x="642" y="50"/>
                  </a:cubicBezTo>
                  <a:lnTo>
                    <a:pt x="26" y="1332"/>
                  </a:lnTo>
                  <a:cubicBezTo>
                    <a:pt x="1" y="1381"/>
                    <a:pt x="26" y="1439"/>
                    <a:pt x="75" y="1464"/>
                  </a:cubicBezTo>
                  <a:cubicBezTo>
                    <a:pt x="83" y="1472"/>
                    <a:pt x="100" y="1472"/>
                    <a:pt x="116" y="1472"/>
                  </a:cubicBezTo>
                  <a:cubicBezTo>
                    <a:pt x="157" y="1472"/>
                    <a:pt x="190" y="1455"/>
                    <a:pt x="206" y="1414"/>
                  </a:cubicBezTo>
                  <a:lnTo>
                    <a:pt x="823" y="140"/>
                  </a:lnTo>
                  <a:cubicBezTo>
                    <a:pt x="874" y="72"/>
                    <a:pt x="780" y="0"/>
                    <a:pt x="7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1847450" y="2718600"/>
              <a:ext cx="21200" cy="37075"/>
            </a:xfrm>
            <a:custGeom>
              <a:avLst/>
              <a:gdLst/>
              <a:ahLst/>
              <a:cxnLst/>
              <a:rect l="l" t="t" r="r" b="b"/>
              <a:pathLst>
                <a:path w="848" h="1483" extrusionOk="0">
                  <a:moveTo>
                    <a:pt x="726" y="1"/>
                  </a:moveTo>
                  <a:cubicBezTo>
                    <a:pt x="692" y="1"/>
                    <a:pt x="659" y="19"/>
                    <a:pt x="642" y="53"/>
                  </a:cubicBezTo>
                  <a:lnTo>
                    <a:pt x="26" y="1335"/>
                  </a:lnTo>
                  <a:cubicBezTo>
                    <a:pt x="1" y="1384"/>
                    <a:pt x="17" y="1442"/>
                    <a:pt x="67" y="1466"/>
                  </a:cubicBezTo>
                  <a:cubicBezTo>
                    <a:pt x="83" y="1475"/>
                    <a:pt x="100" y="1483"/>
                    <a:pt x="116" y="1483"/>
                  </a:cubicBezTo>
                  <a:cubicBezTo>
                    <a:pt x="149" y="1475"/>
                    <a:pt x="190" y="1458"/>
                    <a:pt x="206" y="1425"/>
                  </a:cubicBezTo>
                  <a:lnTo>
                    <a:pt x="823" y="143"/>
                  </a:lnTo>
                  <a:cubicBezTo>
                    <a:pt x="847" y="94"/>
                    <a:pt x="823" y="37"/>
                    <a:pt x="773" y="12"/>
                  </a:cubicBezTo>
                  <a:cubicBezTo>
                    <a:pt x="758" y="4"/>
                    <a:pt x="742" y="1"/>
                    <a:pt x="7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11852850" y="2748575"/>
              <a:ext cx="42025" cy="8975"/>
            </a:xfrm>
            <a:custGeom>
              <a:avLst/>
              <a:gdLst/>
              <a:ahLst/>
              <a:cxnLst/>
              <a:rect l="l" t="t" r="r" b="b"/>
              <a:pathLst>
                <a:path w="1681" h="359" extrusionOk="0">
                  <a:moveTo>
                    <a:pt x="114" y="0"/>
                  </a:moveTo>
                  <a:cubicBezTo>
                    <a:pt x="21" y="0"/>
                    <a:pt x="0" y="210"/>
                    <a:pt x="108" y="210"/>
                  </a:cubicBezTo>
                  <a:cubicBezTo>
                    <a:pt x="110" y="210"/>
                    <a:pt x="112" y="210"/>
                    <a:pt x="114" y="210"/>
                  </a:cubicBezTo>
                  <a:lnTo>
                    <a:pt x="1527" y="358"/>
                  </a:lnTo>
                  <a:lnTo>
                    <a:pt x="1535" y="358"/>
                  </a:lnTo>
                  <a:cubicBezTo>
                    <a:pt x="1538" y="358"/>
                    <a:pt x="1541" y="358"/>
                    <a:pt x="1543" y="358"/>
                  </a:cubicBezTo>
                  <a:cubicBezTo>
                    <a:pt x="1675" y="358"/>
                    <a:pt x="1680" y="160"/>
                    <a:pt x="1543" y="152"/>
                  </a:cubicBezTo>
                  <a:lnTo>
                    <a:pt x="138" y="4"/>
                  </a:lnTo>
                  <a:cubicBezTo>
                    <a:pt x="130" y="1"/>
                    <a:pt x="122" y="0"/>
                    <a:pt x="1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1816650" y="2769225"/>
              <a:ext cx="41650" cy="8850"/>
            </a:xfrm>
            <a:custGeom>
              <a:avLst/>
              <a:gdLst/>
              <a:ahLst/>
              <a:cxnLst/>
              <a:rect l="l" t="t" r="r" b="b"/>
              <a:pathLst>
                <a:path w="1666" h="354" extrusionOk="0">
                  <a:moveTo>
                    <a:pt x="123" y="0"/>
                  </a:moveTo>
                  <a:cubicBezTo>
                    <a:pt x="17" y="17"/>
                    <a:pt x="0" y="165"/>
                    <a:pt x="99" y="197"/>
                  </a:cubicBezTo>
                  <a:lnTo>
                    <a:pt x="1512" y="345"/>
                  </a:lnTo>
                  <a:lnTo>
                    <a:pt x="1529" y="345"/>
                  </a:lnTo>
                  <a:lnTo>
                    <a:pt x="1529" y="354"/>
                  </a:lnTo>
                  <a:cubicBezTo>
                    <a:pt x="1531" y="354"/>
                    <a:pt x="1534" y="354"/>
                    <a:pt x="1536" y="354"/>
                  </a:cubicBezTo>
                  <a:cubicBezTo>
                    <a:pt x="1660" y="354"/>
                    <a:pt x="1666" y="156"/>
                    <a:pt x="1537" y="148"/>
                  </a:cubicBezTo>
                  <a:lnTo>
                    <a:pt x="12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11806375" y="2809925"/>
              <a:ext cx="10500" cy="39650"/>
            </a:xfrm>
            <a:custGeom>
              <a:avLst/>
              <a:gdLst/>
              <a:ahLst/>
              <a:cxnLst/>
              <a:rect l="l" t="t" r="r" b="b"/>
              <a:pathLst>
                <a:path w="420" h="1586" extrusionOk="0">
                  <a:moveTo>
                    <a:pt x="106" y="0"/>
                  </a:moveTo>
                  <a:cubicBezTo>
                    <a:pt x="55" y="0"/>
                    <a:pt x="5" y="34"/>
                    <a:pt x="0" y="98"/>
                  </a:cubicBezTo>
                  <a:lnTo>
                    <a:pt x="214" y="1503"/>
                  </a:lnTo>
                  <a:cubicBezTo>
                    <a:pt x="222" y="1553"/>
                    <a:pt x="272" y="1585"/>
                    <a:pt x="321" y="1585"/>
                  </a:cubicBezTo>
                  <a:lnTo>
                    <a:pt x="329" y="1585"/>
                  </a:lnTo>
                  <a:cubicBezTo>
                    <a:pt x="387" y="1569"/>
                    <a:pt x="419" y="1520"/>
                    <a:pt x="419" y="1470"/>
                  </a:cubicBezTo>
                  <a:lnTo>
                    <a:pt x="206" y="65"/>
                  </a:lnTo>
                  <a:cubicBezTo>
                    <a:pt x="188" y="21"/>
                    <a:pt x="147"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11675125" y="2729525"/>
              <a:ext cx="111350" cy="62925"/>
            </a:xfrm>
            <a:custGeom>
              <a:avLst/>
              <a:gdLst/>
              <a:ahLst/>
              <a:cxnLst/>
              <a:rect l="l" t="t" r="r" b="b"/>
              <a:pathLst>
                <a:path w="4454" h="2517" extrusionOk="0">
                  <a:moveTo>
                    <a:pt x="153" y="1"/>
                  </a:moveTo>
                  <a:cubicBezTo>
                    <a:pt x="74" y="1"/>
                    <a:pt x="0" y="163"/>
                    <a:pt x="98" y="191"/>
                  </a:cubicBezTo>
                  <a:lnTo>
                    <a:pt x="4272" y="2509"/>
                  </a:lnTo>
                  <a:cubicBezTo>
                    <a:pt x="4289" y="2517"/>
                    <a:pt x="4305" y="2517"/>
                    <a:pt x="4322" y="2517"/>
                  </a:cubicBezTo>
                  <a:cubicBezTo>
                    <a:pt x="4420" y="2509"/>
                    <a:pt x="4453" y="2385"/>
                    <a:pt x="4371" y="2328"/>
                  </a:cubicBezTo>
                  <a:lnTo>
                    <a:pt x="196" y="19"/>
                  </a:lnTo>
                  <a:cubicBezTo>
                    <a:pt x="182" y="6"/>
                    <a:pt x="168" y="1"/>
                    <a:pt x="1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11725225" y="2789475"/>
              <a:ext cx="62800" cy="49200"/>
            </a:xfrm>
            <a:custGeom>
              <a:avLst/>
              <a:gdLst/>
              <a:ahLst/>
              <a:cxnLst/>
              <a:rect l="l" t="t" r="r" b="b"/>
              <a:pathLst>
                <a:path w="2512" h="1968" extrusionOk="0">
                  <a:moveTo>
                    <a:pt x="2372" y="1"/>
                  </a:moveTo>
                  <a:cubicBezTo>
                    <a:pt x="2357" y="1"/>
                    <a:pt x="2342" y="4"/>
                    <a:pt x="2326" y="12"/>
                  </a:cubicBezTo>
                  <a:lnTo>
                    <a:pt x="50" y="1787"/>
                  </a:lnTo>
                  <a:cubicBezTo>
                    <a:pt x="9" y="1820"/>
                    <a:pt x="0" y="1886"/>
                    <a:pt x="33" y="1927"/>
                  </a:cubicBezTo>
                  <a:cubicBezTo>
                    <a:pt x="50" y="1951"/>
                    <a:pt x="82" y="1968"/>
                    <a:pt x="115" y="1968"/>
                  </a:cubicBezTo>
                  <a:cubicBezTo>
                    <a:pt x="132" y="1968"/>
                    <a:pt x="156" y="1960"/>
                    <a:pt x="173" y="1943"/>
                  </a:cubicBezTo>
                  <a:lnTo>
                    <a:pt x="2449" y="168"/>
                  </a:lnTo>
                  <a:cubicBezTo>
                    <a:pt x="2511" y="99"/>
                    <a:pt x="2451" y="1"/>
                    <a:pt x="2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11753575" y="2688525"/>
              <a:ext cx="33500" cy="27725"/>
            </a:xfrm>
            <a:custGeom>
              <a:avLst/>
              <a:gdLst/>
              <a:ahLst/>
              <a:cxnLst/>
              <a:rect l="l" t="t" r="r" b="b"/>
              <a:pathLst>
                <a:path w="1340" h="1109" extrusionOk="0">
                  <a:moveTo>
                    <a:pt x="112" y="0"/>
                  </a:moveTo>
                  <a:cubicBezTo>
                    <a:pt x="83" y="0"/>
                    <a:pt x="56" y="13"/>
                    <a:pt x="33" y="40"/>
                  </a:cubicBezTo>
                  <a:cubicBezTo>
                    <a:pt x="0" y="81"/>
                    <a:pt x="9" y="138"/>
                    <a:pt x="50" y="179"/>
                  </a:cubicBezTo>
                  <a:lnTo>
                    <a:pt x="1143" y="1083"/>
                  </a:lnTo>
                  <a:cubicBezTo>
                    <a:pt x="1159" y="1100"/>
                    <a:pt x="1184" y="1108"/>
                    <a:pt x="1208" y="1108"/>
                  </a:cubicBezTo>
                  <a:cubicBezTo>
                    <a:pt x="1299" y="1100"/>
                    <a:pt x="1340" y="985"/>
                    <a:pt x="1274" y="927"/>
                  </a:cubicBezTo>
                  <a:lnTo>
                    <a:pt x="181" y="23"/>
                  </a:lnTo>
                  <a:cubicBezTo>
                    <a:pt x="159" y="9"/>
                    <a:pt x="135" y="0"/>
                    <a:pt x="1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11753425" y="2725375"/>
              <a:ext cx="33250" cy="27425"/>
            </a:xfrm>
            <a:custGeom>
              <a:avLst/>
              <a:gdLst/>
              <a:ahLst/>
              <a:cxnLst/>
              <a:rect l="l" t="t" r="r" b="b"/>
              <a:pathLst>
                <a:path w="1330" h="1097" extrusionOk="0">
                  <a:moveTo>
                    <a:pt x="139" y="0"/>
                  </a:moveTo>
                  <a:cubicBezTo>
                    <a:pt x="60" y="0"/>
                    <a:pt x="1" y="93"/>
                    <a:pt x="56" y="168"/>
                  </a:cubicBezTo>
                  <a:lnTo>
                    <a:pt x="1149" y="1072"/>
                  </a:lnTo>
                  <a:cubicBezTo>
                    <a:pt x="1165" y="1080"/>
                    <a:pt x="1190" y="1089"/>
                    <a:pt x="1214" y="1097"/>
                  </a:cubicBezTo>
                  <a:cubicBezTo>
                    <a:pt x="1247" y="1089"/>
                    <a:pt x="1272" y="1080"/>
                    <a:pt x="1288" y="1056"/>
                  </a:cubicBezTo>
                  <a:cubicBezTo>
                    <a:pt x="1329" y="1015"/>
                    <a:pt x="1321" y="949"/>
                    <a:pt x="1280" y="916"/>
                  </a:cubicBezTo>
                  <a:lnTo>
                    <a:pt x="187" y="12"/>
                  </a:lnTo>
                  <a:cubicBezTo>
                    <a:pt x="171" y="4"/>
                    <a:pt x="154" y="0"/>
                    <a:pt x="1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11737500" y="2740450"/>
              <a:ext cx="21850" cy="36800"/>
            </a:xfrm>
            <a:custGeom>
              <a:avLst/>
              <a:gdLst/>
              <a:ahLst/>
              <a:cxnLst/>
              <a:rect l="l" t="t" r="r" b="b"/>
              <a:pathLst>
                <a:path w="874" h="1472" extrusionOk="0">
                  <a:moveTo>
                    <a:pt x="162" y="0"/>
                  </a:moveTo>
                  <a:cubicBezTo>
                    <a:pt x="91" y="0"/>
                    <a:pt x="1" y="72"/>
                    <a:pt x="52" y="140"/>
                  </a:cubicBezTo>
                  <a:lnTo>
                    <a:pt x="668" y="1414"/>
                  </a:lnTo>
                  <a:cubicBezTo>
                    <a:pt x="684" y="1455"/>
                    <a:pt x="717" y="1472"/>
                    <a:pt x="758" y="1472"/>
                  </a:cubicBezTo>
                  <a:cubicBezTo>
                    <a:pt x="775" y="1472"/>
                    <a:pt x="783" y="1472"/>
                    <a:pt x="799" y="1464"/>
                  </a:cubicBezTo>
                  <a:cubicBezTo>
                    <a:pt x="849" y="1439"/>
                    <a:pt x="873" y="1381"/>
                    <a:pt x="849" y="1332"/>
                  </a:cubicBezTo>
                  <a:lnTo>
                    <a:pt x="232" y="50"/>
                  </a:lnTo>
                  <a:cubicBezTo>
                    <a:pt x="222" y="15"/>
                    <a:pt x="194"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11698725" y="2718675"/>
              <a:ext cx="22000" cy="37000"/>
            </a:xfrm>
            <a:custGeom>
              <a:avLst/>
              <a:gdLst/>
              <a:ahLst/>
              <a:cxnLst/>
              <a:rect l="l" t="t" r="r" b="b"/>
              <a:pathLst>
                <a:path w="880" h="1480" extrusionOk="0">
                  <a:moveTo>
                    <a:pt x="167" y="0"/>
                  </a:moveTo>
                  <a:cubicBezTo>
                    <a:pt x="93" y="0"/>
                    <a:pt x="1" y="72"/>
                    <a:pt x="58" y="140"/>
                  </a:cubicBezTo>
                  <a:lnTo>
                    <a:pt x="674" y="1422"/>
                  </a:lnTo>
                  <a:cubicBezTo>
                    <a:pt x="690" y="1455"/>
                    <a:pt x="723" y="1472"/>
                    <a:pt x="764" y="1480"/>
                  </a:cubicBezTo>
                  <a:cubicBezTo>
                    <a:pt x="830" y="1472"/>
                    <a:pt x="879" y="1398"/>
                    <a:pt x="855" y="1332"/>
                  </a:cubicBezTo>
                  <a:lnTo>
                    <a:pt x="239" y="50"/>
                  </a:lnTo>
                  <a:cubicBezTo>
                    <a:pt x="228" y="14"/>
                    <a:pt x="199" y="0"/>
                    <a:pt x="1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11673250" y="2748550"/>
              <a:ext cx="41900" cy="8975"/>
            </a:xfrm>
            <a:custGeom>
              <a:avLst/>
              <a:gdLst/>
              <a:ahLst/>
              <a:cxnLst/>
              <a:rect l="l" t="t" r="r" b="b"/>
              <a:pathLst>
                <a:path w="1676" h="359" extrusionOk="0">
                  <a:moveTo>
                    <a:pt x="1570" y="1"/>
                  </a:moveTo>
                  <a:cubicBezTo>
                    <a:pt x="1562" y="1"/>
                    <a:pt x="1554" y="2"/>
                    <a:pt x="1545" y="5"/>
                  </a:cubicBezTo>
                  <a:lnTo>
                    <a:pt x="132" y="153"/>
                  </a:lnTo>
                  <a:cubicBezTo>
                    <a:pt x="0" y="153"/>
                    <a:pt x="8" y="359"/>
                    <a:pt x="148" y="359"/>
                  </a:cubicBezTo>
                  <a:lnTo>
                    <a:pt x="156" y="351"/>
                  </a:lnTo>
                  <a:lnTo>
                    <a:pt x="1570" y="203"/>
                  </a:lnTo>
                  <a:cubicBezTo>
                    <a:pt x="1572" y="203"/>
                    <a:pt x="1574" y="203"/>
                    <a:pt x="1575" y="203"/>
                  </a:cubicBezTo>
                  <a:cubicBezTo>
                    <a:pt x="1675" y="203"/>
                    <a:pt x="1661" y="1"/>
                    <a:pt x="15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11709675" y="2768950"/>
              <a:ext cx="42075" cy="8925"/>
            </a:xfrm>
            <a:custGeom>
              <a:avLst/>
              <a:gdLst/>
              <a:ahLst/>
              <a:cxnLst/>
              <a:rect l="l" t="t" r="r" b="b"/>
              <a:pathLst>
                <a:path w="1683" h="357" extrusionOk="0">
                  <a:moveTo>
                    <a:pt x="1571" y="0"/>
                  </a:moveTo>
                  <a:cubicBezTo>
                    <a:pt x="1565" y="0"/>
                    <a:pt x="1558" y="1"/>
                    <a:pt x="1551" y="3"/>
                  </a:cubicBezTo>
                  <a:lnTo>
                    <a:pt x="137" y="151"/>
                  </a:lnTo>
                  <a:cubicBezTo>
                    <a:pt x="0" y="159"/>
                    <a:pt x="14" y="357"/>
                    <a:pt x="138" y="357"/>
                  </a:cubicBezTo>
                  <a:cubicBezTo>
                    <a:pt x="141" y="357"/>
                    <a:pt x="143" y="357"/>
                    <a:pt x="146" y="356"/>
                  </a:cubicBezTo>
                  <a:lnTo>
                    <a:pt x="162" y="356"/>
                  </a:lnTo>
                  <a:lnTo>
                    <a:pt x="1567" y="208"/>
                  </a:lnTo>
                  <a:cubicBezTo>
                    <a:pt x="1569" y="209"/>
                    <a:pt x="1571" y="209"/>
                    <a:pt x="1573" y="209"/>
                  </a:cubicBezTo>
                  <a:cubicBezTo>
                    <a:pt x="1682" y="209"/>
                    <a:pt x="1667" y="0"/>
                    <a:pt x="1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11732900" y="2799400"/>
              <a:ext cx="42550" cy="8875"/>
            </a:xfrm>
            <a:custGeom>
              <a:avLst/>
              <a:gdLst/>
              <a:ahLst/>
              <a:cxnLst/>
              <a:rect l="l" t="t" r="r" b="b"/>
              <a:pathLst>
                <a:path w="1702" h="355" extrusionOk="0">
                  <a:moveTo>
                    <a:pt x="1565" y="0"/>
                  </a:moveTo>
                  <a:cubicBezTo>
                    <a:pt x="1560" y="0"/>
                    <a:pt x="1556" y="1"/>
                    <a:pt x="1551" y="1"/>
                  </a:cubicBezTo>
                  <a:lnTo>
                    <a:pt x="137" y="149"/>
                  </a:lnTo>
                  <a:cubicBezTo>
                    <a:pt x="0" y="157"/>
                    <a:pt x="5" y="355"/>
                    <a:pt x="137" y="355"/>
                  </a:cubicBezTo>
                  <a:cubicBezTo>
                    <a:pt x="140" y="355"/>
                    <a:pt x="143" y="355"/>
                    <a:pt x="145" y="355"/>
                  </a:cubicBezTo>
                  <a:lnTo>
                    <a:pt x="153" y="355"/>
                  </a:lnTo>
                  <a:lnTo>
                    <a:pt x="1567" y="207"/>
                  </a:lnTo>
                  <a:cubicBezTo>
                    <a:pt x="1701" y="191"/>
                    <a:pt x="1684" y="0"/>
                    <a:pt x="15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11707950" y="2819525"/>
              <a:ext cx="41825" cy="8875"/>
            </a:xfrm>
            <a:custGeom>
              <a:avLst/>
              <a:gdLst/>
              <a:ahLst/>
              <a:cxnLst/>
              <a:rect l="l" t="t" r="r" b="b"/>
              <a:pathLst>
                <a:path w="1673" h="355" extrusionOk="0">
                  <a:moveTo>
                    <a:pt x="1529" y="1"/>
                  </a:moveTo>
                  <a:cubicBezTo>
                    <a:pt x="1524" y="1"/>
                    <a:pt x="1518" y="1"/>
                    <a:pt x="1513" y="2"/>
                  </a:cubicBezTo>
                  <a:lnTo>
                    <a:pt x="108" y="150"/>
                  </a:lnTo>
                  <a:cubicBezTo>
                    <a:pt x="1" y="182"/>
                    <a:pt x="9" y="330"/>
                    <a:pt x="116" y="355"/>
                  </a:cubicBezTo>
                  <a:lnTo>
                    <a:pt x="124" y="355"/>
                  </a:lnTo>
                  <a:lnTo>
                    <a:pt x="1538" y="207"/>
                  </a:lnTo>
                  <a:cubicBezTo>
                    <a:pt x="1672" y="191"/>
                    <a:pt x="1654" y="1"/>
                    <a:pt x="15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11751100" y="2810000"/>
              <a:ext cx="10500" cy="39575"/>
            </a:xfrm>
            <a:custGeom>
              <a:avLst/>
              <a:gdLst/>
              <a:ahLst/>
              <a:cxnLst/>
              <a:rect l="l" t="t" r="r" b="b"/>
              <a:pathLst>
                <a:path w="420" h="1583" extrusionOk="0">
                  <a:moveTo>
                    <a:pt x="312" y="0"/>
                  </a:moveTo>
                  <a:cubicBezTo>
                    <a:pt x="274" y="0"/>
                    <a:pt x="237" y="20"/>
                    <a:pt x="223" y="62"/>
                  </a:cubicBezTo>
                  <a:lnTo>
                    <a:pt x="1" y="1467"/>
                  </a:lnTo>
                  <a:cubicBezTo>
                    <a:pt x="1" y="1525"/>
                    <a:pt x="34" y="1574"/>
                    <a:pt x="91" y="1582"/>
                  </a:cubicBezTo>
                  <a:lnTo>
                    <a:pt x="108" y="1582"/>
                  </a:lnTo>
                  <a:cubicBezTo>
                    <a:pt x="149" y="1582"/>
                    <a:pt x="190" y="1550"/>
                    <a:pt x="198" y="1500"/>
                  </a:cubicBezTo>
                  <a:lnTo>
                    <a:pt x="420" y="95"/>
                  </a:lnTo>
                  <a:cubicBezTo>
                    <a:pt x="415" y="34"/>
                    <a:pt x="363" y="0"/>
                    <a:pt x="3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11181600" y="2692375"/>
              <a:ext cx="417100" cy="310450"/>
            </a:xfrm>
            <a:custGeom>
              <a:avLst/>
              <a:gdLst/>
              <a:ahLst/>
              <a:cxnLst/>
              <a:rect l="l" t="t" r="r" b="b"/>
              <a:pathLst>
                <a:path w="16684" h="12418" extrusionOk="0">
                  <a:moveTo>
                    <a:pt x="8342" y="1"/>
                  </a:moveTo>
                  <a:cubicBezTo>
                    <a:pt x="8194" y="2205"/>
                    <a:pt x="7358" y="2512"/>
                    <a:pt x="6903" y="2512"/>
                  </a:cubicBezTo>
                  <a:cubicBezTo>
                    <a:pt x="6727" y="2512"/>
                    <a:pt x="6608" y="2466"/>
                    <a:pt x="6608" y="2466"/>
                  </a:cubicBezTo>
                  <a:lnTo>
                    <a:pt x="6608" y="2466"/>
                  </a:lnTo>
                  <a:cubicBezTo>
                    <a:pt x="6822" y="3600"/>
                    <a:pt x="6222" y="3888"/>
                    <a:pt x="5910" y="3962"/>
                  </a:cubicBezTo>
                  <a:cubicBezTo>
                    <a:pt x="5737" y="3715"/>
                    <a:pt x="5597" y="3452"/>
                    <a:pt x="5499" y="3165"/>
                  </a:cubicBezTo>
                  <a:cubicBezTo>
                    <a:pt x="5499" y="3165"/>
                    <a:pt x="5268" y="4436"/>
                    <a:pt x="4328" y="4436"/>
                  </a:cubicBezTo>
                  <a:cubicBezTo>
                    <a:pt x="4063" y="4436"/>
                    <a:pt x="3742" y="4335"/>
                    <a:pt x="3354" y="4077"/>
                  </a:cubicBezTo>
                  <a:cubicBezTo>
                    <a:pt x="3354" y="4077"/>
                    <a:pt x="3354" y="5234"/>
                    <a:pt x="1737" y="5234"/>
                  </a:cubicBezTo>
                  <a:cubicBezTo>
                    <a:pt x="1292" y="5234"/>
                    <a:pt x="724" y="5147"/>
                    <a:pt x="1" y="4923"/>
                  </a:cubicBezTo>
                  <a:lnTo>
                    <a:pt x="1" y="4923"/>
                  </a:lnTo>
                  <a:cubicBezTo>
                    <a:pt x="3494" y="6156"/>
                    <a:pt x="2302" y="7742"/>
                    <a:pt x="2302" y="7742"/>
                  </a:cubicBezTo>
                  <a:cubicBezTo>
                    <a:pt x="4151" y="7906"/>
                    <a:pt x="3789" y="9270"/>
                    <a:pt x="3789" y="9270"/>
                  </a:cubicBezTo>
                  <a:cubicBezTo>
                    <a:pt x="4077" y="9040"/>
                    <a:pt x="4397" y="8851"/>
                    <a:pt x="4743" y="8720"/>
                  </a:cubicBezTo>
                  <a:lnTo>
                    <a:pt x="4743" y="8720"/>
                  </a:lnTo>
                  <a:cubicBezTo>
                    <a:pt x="4743" y="9024"/>
                    <a:pt x="4562" y="9353"/>
                    <a:pt x="4011" y="9648"/>
                  </a:cubicBezTo>
                  <a:cubicBezTo>
                    <a:pt x="4011" y="9648"/>
                    <a:pt x="5392" y="10363"/>
                    <a:pt x="3329" y="12418"/>
                  </a:cubicBezTo>
                  <a:cubicBezTo>
                    <a:pt x="4260" y="11565"/>
                    <a:pt x="4926" y="11314"/>
                    <a:pt x="5387" y="11314"/>
                  </a:cubicBezTo>
                  <a:cubicBezTo>
                    <a:pt x="6046" y="11314"/>
                    <a:pt x="6288" y="11826"/>
                    <a:pt x="6288" y="11826"/>
                  </a:cubicBezTo>
                  <a:cubicBezTo>
                    <a:pt x="6660" y="11252"/>
                    <a:pt x="7038" y="11093"/>
                    <a:pt x="7343" y="11093"/>
                  </a:cubicBezTo>
                  <a:cubicBezTo>
                    <a:pt x="7718" y="11093"/>
                    <a:pt x="7980" y="11333"/>
                    <a:pt x="7980" y="11333"/>
                  </a:cubicBezTo>
                  <a:cubicBezTo>
                    <a:pt x="7890" y="10857"/>
                    <a:pt x="7915" y="10363"/>
                    <a:pt x="8054" y="9895"/>
                  </a:cubicBezTo>
                  <a:cubicBezTo>
                    <a:pt x="8194" y="10363"/>
                    <a:pt x="8219" y="10857"/>
                    <a:pt x="8120" y="11333"/>
                  </a:cubicBezTo>
                  <a:cubicBezTo>
                    <a:pt x="8120" y="11333"/>
                    <a:pt x="8383" y="11093"/>
                    <a:pt x="8758" y="11093"/>
                  </a:cubicBezTo>
                  <a:cubicBezTo>
                    <a:pt x="9062" y="11093"/>
                    <a:pt x="9441" y="11252"/>
                    <a:pt x="9813" y="11826"/>
                  </a:cubicBezTo>
                  <a:cubicBezTo>
                    <a:pt x="9813" y="11826"/>
                    <a:pt x="10055" y="11314"/>
                    <a:pt x="10714" y="11314"/>
                  </a:cubicBezTo>
                  <a:cubicBezTo>
                    <a:pt x="11175" y="11314"/>
                    <a:pt x="11841" y="11565"/>
                    <a:pt x="12771" y="12418"/>
                  </a:cubicBezTo>
                  <a:cubicBezTo>
                    <a:pt x="10717" y="10363"/>
                    <a:pt x="12089" y="9648"/>
                    <a:pt x="12089" y="9648"/>
                  </a:cubicBezTo>
                  <a:cubicBezTo>
                    <a:pt x="11432" y="9287"/>
                    <a:pt x="11309" y="8884"/>
                    <a:pt x="11374" y="8547"/>
                  </a:cubicBezTo>
                  <a:lnTo>
                    <a:pt x="11374" y="8547"/>
                  </a:lnTo>
                  <a:cubicBezTo>
                    <a:pt x="11933" y="8662"/>
                    <a:pt x="12451" y="8909"/>
                    <a:pt x="12895" y="9262"/>
                  </a:cubicBezTo>
                  <a:cubicBezTo>
                    <a:pt x="12895" y="9262"/>
                    <a:pt x="12533" y="7898"/>
                    <a:pt x="14382" y="7734"/>
                  </a:cubicBezTo>
                  <a:cubicBezTo>
                    <a:pt x="14382" y="7734"/>
                    <a:pt x="13191" y="6148"/>
                    <a:pt x="16683" y="4915"/>
                  </a:cubicBezTo>
                  <a:lnTo>
                    <a:pt x="16683" y="4915"/>
                  </a:lnTo>
                  <a:cubicBezTo>
                    <a:pt x="15960" y="5138"/>
                    <a:pt x="15392" y="5226"/>
                    <a:pt x="14947" y="5226"/>
                  </a:cubicBezTo>
                  <a:cubicBezTo>
                    <a:pt x="13330" y="5226"/>
                    <a:pt x="13330" y="4069"/>
                    <a:pt x="13330" y="4069"/>
                  </a:cubicBezTo>
                  <a:cubicBezTo>
                    <a:pt x="12942" y="4327"/>
                    <a:pt x="12621" y="4427"/>
                    <a:pt x="12357" y="4427"/>
                  </a:cubicBezTo>
                  <a:cubicBezTo>
                    <a:pt x="11419" y="4427"/>
                    <a:pt x="11194" y="3156"/>
                    <a:pt x="11194" y="3156"/>
                  </a:cubicBezTo>
                  <a:cubicBezTo>
                    <a:pt x="11087" y="3452"/>
                    <a:pt x="10947" y="3732"/>
                    <a:pt x="10766" y="3995"/>
                  </a:cubicBezTo>
                  <a:cubicBezTo>
                    <a:pt x="10314" y="3970"/>
                    <a:pt x="9345" y="3797"/>
                    <a:pt x="9764" y="2483"/>
                  </a:cubicBezTo>
                  <a:lnTo>
                    <a:pt x="9764" y="2483"/>
                  </a:lnTo>
                  <a:cubicBezTo>
                    <a:pt x="9764" y="2483"/>
                    <a:pt x="9687" y="2505"/>
                    <a:pt x="9568" y="2505"/>
                  </a:cubicBezTo>
                  <a:cubicBezTo>
                    <a:pt x="9165" y="2505"/>
                    <a:pt x="8285" y="2249"/>
                    <a:pt x="8342"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11273250" y="2785250"/>
              <a:ext cx="221825" cy="206900"/>
            </a:xfrm>
            <a:custGeom>
              <a:avLst/>
              <a:gdLst/>
              <a:ahLst/>
              <a:cxnLst/>
              <a:rect l="l" t="t" r="r" b="b"/>
              <a:pathLst>
                <a:path w="8873" h="8276" extrusionOk="0">
                  <a:moveTo>
                    <a:pt x="4479" y="0"/>
                  </a:moveTo>
                  <a:cubicBezTo>
                    <a:pt x="4421" y="0"/>
                    <a:pt x="4372" y="50"/>
                    <a:pt x="4372" y="107"/>
                  </a:cubicBezTo>
                  <a:lnTo>
                    <a:pt x="4356" y="1290"/>
                  </a:lnTo>
                  <a:lnTo>
                    <a:pt x="3402" y="502"/>
                  </a:lnTo>
                  <a:cubicBezTo>
                    <a:pt x="3382" y="488"/>
                    <a:pt x="3360" y="481"/>
                    <a:pt x="3338" y="481"/>
                  </a:cubicBezTo>
                  <a:cubicBezTo>
                    <a:pt x="3308" y="481"/>
                    <a:pt x="3278" y="494"/>
                    <a:pt x="3254" y="518"/>
                  </a:cubicBezTo>
                  <a:cubicBezTo>
                    <a:pt x="3221" y="559"/>
                    <a:pt x="3230" y="625"/>
                    <a:pt x="3271" y="658"/>
                  </a:cubicBezTo>
                  <a:lnTo>
                    <a:pt x="4347" y="1545"/>
                  </a:lnTo>
                  <a:lnTo>
                    <a:pt x="4331" y="2737"/>
                  </a:lnTo>
                  <a:lnTo>
                    <a:pt x="3402" y="1964"/>
                  </a:lnTo>
                  <a:cubicBezTo>
                    <a:pt x="3385" y="1956"/>
                    <a:pt x="3367" y="1952"/>
                    <a:pt x="3351" y="1952"/>
                  </a:cubicBezTo>
                  <a:cubicBezTo>
                    <a:pt x="3267" y="1952"/>
                    <a:pt x="3209" y="2045"/>
                    <a:pt x="3271" y="2120"/>
                  </a:cubicBezTo>
                  <a:lnTo>
                    <a:pt x="4323" y="2992"/>
                  </a:lnTo>
                  <a:lnTo>
                    <a:pt x="4306" y="4364"/>
                  </a:lnTo>
                  <a:lnTo>
                    <a:pt x="3419" y="3879"/>
                  </a:lnTo>
                  <a:lnTo>
                    <a:pt x="2802" y="2605"/>
                  </a:lnTo>
                  <a:cubicBezTo>
                    <a:pt x="2785" y="2571"/>
                    <a:pt x="2753" y="2553"/>
                    <a:pt x="2718" y="2553"/>
                  </a:cubicBezTo>
                  <a:cubicBezTo>
                    <a:pt x="2702" y="2553"/>
                    <a:pt x="2686" y="2557"/>
                    <a:pt x="2671" y="2564"/>
                  </a:cubicBezTo>
                  <a:cubicBezTo>
                    <a:pt x="2622" y="2589"/>
                    <a:pt x="2597" y="2646"/>
                    <a:pt x="2622" y="2696"/>
                  </a:cubicBezTo>
                  <a:lnTo>
                    <a:pt x="3115" y="3706"/>
                  </a:lnTo>
                  <a:lnTo>
                    <a:pt x="3115" y="3706"/>
                  </a:lnTo>
                  <a:lnTo>
                    <a:pt x="1882" y="3024"/>
                  </a:lnTo>
                  <a:lnTo>
                    <a:pt x="1882" y="3016"/>
                  </a:lnTo>
                  <a:lnTo>
                    <a:pt x="1266" y="1742"/>
                  </a:lnTo>
                  <a:cubicBezTo>
                    <a:pt x="1241" y="1713"/>
                    <a:pt x="1210" y="1700"/>
                    <a:pt x="1180" y="1700"/>
                  </a:cubicBezTo>
                  <a:cubicBezTo>
                    <a:pt x="1118" y="1700"/>
                    <a:pt x="1063" y="1753"/>
                    <a:pt x="1085" y="1825"/>
                  </a:cubicBezTo>
                  <a:lnTo>
                    <a:pt x="1578" y="2860"/>
                  </a:lnTo>
                  <a:lnTo>
                    <a:pt x="279" y="2145"/>
                  </a:lnTo>
                  <a:cubicBezTo>
                    <a:pt x="266" y="2132"/>
                    <a:pt x="251" y="2127"/>
                    <a:pt x="236" y="2127"/>
                  </a:cubicBezTo>
                  <a:cubicBezTo>
                    <a:pt x="157" y="2127"/>
                    <a:pt x="84" y="2290"/>
                    <a:pt x="181" y="2318"/>
                  </a:cubicBezTo>
                  <a:lnTo>
                    <a:pt x="1266" y="2918"/>
                  </a:lnTo>
                  <a:lnTo>
                    <a:pt x="140" y="3041"/>
                  </a:lnTo>
                  <a:cubicBezTo>
                    <a:pt x="0" y="3041"/>
                    <a:pt x="8" y="3246"/>
                    <a:pt x="148" y="3246"/>
                  </a:cubicBezTo>
                  <a:lnTo>
                    <a:pt x="156" y="3246"/>
                  </a:lnTo>
                  <a:lnTo>
                    <a:pt x="1570" y="3098"/>
                  </a:lnTo>
                  <a:lnTo>
                    <a:pt x="2745" y="3748"/>
                  </a:lnTo>
                  <a:lnTo>
                    <a:pt x="1594" y="3863"/>
                  </a:lnTo>
                  <a:cubicBezTo>
                    <a:pt x="1465" y="3871"/>
                    <a:pt x="1471" y="4068"/>
                    <a:pt x="1603" y="4068"/>
                  </a:cubicBezTo>
                  <a:cubicBezTo>
                    <a:pt x="1605" y="4068"/>
                    <a:pt x="1608" y="4068"/>
                    <a:pt x="1611" y="4068"/>
                  </a:cubicBezTo>
                  <a:lnTo>
                    <a:pt x="1619" y="4068"/>
                  </a:lnTo>
                  <a:lnTo>
                    <a:pt x="3032" y="3920"/>
                  </a:lnTo>
                  <a:lnTo>
                    <a:pt x="3049" y="3920"/>
                  </a:lnTo>
                  <a:lnTo>
                    <a:pt x="4290" y="4610"/>
                  </a:lnTo>
                  <a:lnTo>
                    <a:pt x="4290" y="4643"/>
                  </a:lnTo>
                  <a:lnTo>
                    <a:pt x="3904" y="4939"/>
                  </a:lnTo>
                  <a:lnTo>
                    <a:pt x="2523" y="5087"/>
                  </a:lnTo>
                  <a:cubicBezTo>
                    <a:pt x="2474" y="5095"/>
                    <a:pt x="2433" y="5145"/>
                    <a:pt x="2433" y="5194"/>
                  </a:cubicBezTo>
                  <a:cubicBezTo>
                    <a:pt x="2441" y="5251"/>
                    <a:pt x="2482" y="5284"/>
                    <a:pt x="2539" y="5284"/>
                  </a:cubicBezTo>
                  <a:lnTo>
                    <a:pt x="2548" y="5284"/>
                  </a:lnTo>
                  <a:lnTo>
                    <a:pt x="3608" y="5177"/>
                  </a:lnTo>
                  <a:lnTo>
                    <a:pt x="2876" y="5744"/>
                  </a:lnTo>
                  <a:lnTo>
                    <a:pt x="1496" y="5892"/>
                  </a:lnTo>
                  <a:cubicBezTo>
                    <a:pt x="1359" y="5900"/>
                    <a:pt x="1372" y="6098"/>
                    <a:pt x="1496" y="6098"/>
                  </a:cubicBezTo>
                  <a:cubicBezTo>
                    <a:pt x="1499" y="6098"/>
                    <a:pt x="1501" y="6098"/>
                    <a:pt x="1504" y="6098"/>
                  </a:cubicBezTo>
                  <a:lnTo>
                    <a:pt x="1520" y="6098"/>
                  </a:lnTo>
                  <a:lnTo>
                    <a:pt x="2580" y="5983"/>
                  </a:lnTo>
                  <a:lnTo>
                    <a:pt x="2128" y="6336"/>
                  </a:lnTo>
                  <a:cubicBezTo>
                    <a:pt x="2087" y="6369"/>
                    <a:pt x="2079" y="6427"/>
                    <a:pt x="2112" y="6476"/>
                  </a:cubicBezTo>
                  <a:cubicBezTo>
                    <a:pt x="2137" y="6501"/>
                    <a:pt x="2161" y="6509"/>
                    <a:pt x="2194" y="6509"/>
                  </a:cubicBezTo>
                  <a:cubicBezTo>
                    <a:pt x="2219" y="6509"/>
                    <a:pt x="2235" y="6501"/>
                    <a:pt x="2252" y="6492"/>
                  </a:cubicBezTo>
                  <a:lnTo>
                    <a:pt x="2967" y="5942"/>
                  </a:lnTo>
                  <a:cubicBezTo>
                    <a:pt x="2975" y="5933"/>
                    <a:pt x="2983" y="5925"/>
                    <a:pt x="2991" y="5917"/>
                  </a:cubicBezTo>
                  <a:lnTo>
                    <a:pt x="3304" y="5679"/>
                  </a:lnTo>
                  <a:lnTo>
                    <a:pt x="3123" y="6829"/>
                  </a:lnTo>
                  <a:cubicBezTo>
                    <a:pt x="3115" y="6887"/>
                    <a:pt x="3156" y="6936"/>
                    <a:pt x="3205" y="6944"/>
                  </a:cubicBezTo>
                  <a:lnTo>
                    <a:pt x="3221" y="6944"/>
                  </a:lnTo>
                  <a:cubicBezTo>
                    <a:pt x="3279" y="6944"/>
                    <a:pt x="3320" y="6911"/>
                    <a:pt x="3328" y="6862"/>
                  </a:cubicBezTo>
                  <a:lnTo>
                    <a:pt x="3534" y="5498"/>
                  </a:lnTo>
                  <a:lnTo>
                    <a:pt x="4290" y="4906"/>
                  </a:lnTo>
                  <a:lnTo>
                    <a:pt x="4240" y="8169"/>
                  </a:lnTo>
                  <a:cubicBezTo>
                    <a:pt x="4240" y="8226"/>
                    <a:pt x="4282" y="8276"/>
                    <a:pt x="4339" y="8276"/>
                  </a:cubicBezTo>
                  <a:cubicBezTo>
                    <a:pt x="4397" y="8276"/>
                    <a:pt x="4446" y="8226"/>
                    <a:pt x="4446" y="8169"/>
                  </a:cubicBezTo>
                  <a:lnTo>
                    <a:pt x="4495" y="4832"/>
                  </a:lnTo>
                  <a:lnTo>
                    <a:pt x="5350" y="5490"/>
                  </a:lnTo>
                  <a:lnTo>
                    <a:pt x="5555" y="6854"/>
                  </a:lnTo>
                  <a:cubicBezTo>
                    <a:pt x="5564" y="6903"/>
                    <a:pt x="5605" y="6944"/>
                    <a:pt x="5654" y="6944"/>
                  </a:cubicBezTo>
                  <a:lnTo>
                    <a:pt x="5670" y="6944"/>
                  </a:lnTo>
                  <a:cubicBezTo>
                    <a:pt x="5720" y="6936"/>
                    <a:pt x="5761" y="6879"/>
                    <a:pt x="5753" y="6829"/>
                  </a:cubicBezTo>
                  <a:lnTo>
                    <a:pt x="5580" y="5671"/>
                  </a:lnTo>
                  <a:lnTo>
                    <a:pt x="5884" y="5917"/>
                  </a:lnTo>
                  <a:cubicBezTo>
                    <a:pt x="5892" y="5925"/>
                    <a:pt x="5900" y="5933"/>
                    <a:pt x="5917" y="5933"/>
                  </a:cubicBezTo>
                  <a:lnTo>
                    <a:pt x="6624" y="6492"/>
                  </a:lnTo>
                  <a:cubicBezTo>
                    <a:pt x="6640" y="6501"/>
                    <a:pt x="6665" y="6509"/>
                    <a:pt x="6681" y="6509"/>
                  </a:cubicBezTo>
                  <a:cubicBezTo>
                    <a:pt x="6714" y="6509"/>
                    <a:pt x="6747" y="6492"/>
                    <a:pt x="6763" y="6468"/>
                  </a:cubicBezTo>
                  <a:cubicBezTo>
                    <a:pt x="6796" y="6427"/>
                    <a:pt x="6788" y="6361"/>
                    <a:pt x="6747" y="6328"/>
                  </a:cubicBezTo>
                  <a:lnTo>
                    <a:pt x="6303" y="5983"/>
                  </a:lnTo>
                  <a:lnTo>
                    <a:pt x="6303" y="5983"/>
                  </a:lnTo>
                  <a:lnTo>
                    <a:pt x="7363" y="6098"/>
                  </a:lnTo>
                  <a:lnTo>
                    <a:pt x="7371" y="6098"/>
                  </a:lnTo>
                  <a:cubicBezTo>
                    <a:pt x="7503" y="6098"/>
                    <a:pt x="7519" y="5892"/>
                    <a:pt x="7380" y="5892"/>
                  </a:cubicBezTo>
                  <a:lnTo>
                    <a:pt x="5999" y="5744"/>
                  </a:lnTo>
                  <a:lnTo>
                    <a:pt x="5268" y="5177"/>
                  </a:lnTo>
                  <a:lnTo>
                    <a:pt x="6328" y="5284"/>
                  </a:lnTo>
                  <a:lnTo>
                    <a:pt x="6344" y="5284"/>
                  </a:lnTo>
                  <a:cubicBezTo>
                    <a:pt x="6394" y="5284"/>
                    <a:pt x="6435" y="5243"/>
                    <a:pt x="6443" y="5194"/>
                  </a:cubicBezTo>
                  <a:cubicBezTo>
                    <a:pt x="6451" y="5136"/>
                    <a:pt x="6410" y="5087"/>
                    <a:pt x="6352" y="5087"/>
                  </a:cubicBezTo>
                  <a:lnTo>
                    <a:pt x="4972" y="4939"/>
                  </a:lnTo>
                  <a:lnTo>
                    <a:pt x="4577" y="4627"/>
                  </a:lnTo>
                  <a:cubicBezTo>
                    <a:pt x="4577" y="4627"/>
                    <a:pt x="4577" y="4619"/>
                    <a:pt x="4577" y="4619"/>
                  </a:cubicBezTo>
                  <a:lnTo>
                    <a:pt x="5835" y="3920"/>
                  </a:lnTo>
                  <a:lnTo>
                    <a:pt x="5851" y="3920"/>
                  </a:lnTo>
                  <a:lnTo>
                    <a:pt x="7265" y="4068"/>
                  </a:lnTo>
                  <a:lnTo>
                    <a:pt x="7273" y="4068"/>
                  </a:lnTo>
                  <a:cubicBezTo>
                    <a:pt x="7276" y="4068"/>
                    <a:pt x="7278" y="4068"/>
                    <a:pt x="7281" y="4068"/>
                  </a:cubicBezTo>
                  <a:cubicBezTo>
                    <a:pt x="7413" y="4068"/>
                    <a:pt x="7418" y="3871"/>
                    <a:pt x="7281" y="3863"/>
                  </a:cubicBezTo>
                  <a:lnTo>
                    <a:pt x="6139" y="3739"/>
                  </a:lnTo>
                  <a:lnTo>
                    <a:pt x="7306" y="3090"/>
                  </a:lnTo>
                  <a:lnTo>
                    <a:pt x="8719" y="3238"/>
                  </a:lnTo>
                  <a:lnTo>
                    <a:pt x="8727" y="3238"/>
                  </a:lnTo>
                  <a:cubicBezTo>
                    <a:pt x="8730" y="3238"/>
                    <a:pt x="8733" y="3238"/>
                    <a:pt x="8735" y="3238"/>
                  </a:cubicBezTo>
                  <a:cubicBezTo>
                    <a:pt x="8867" y="3238"/>
                    <a:pt x="8873" y="3041"/>
                    <a:pt x="8744" y="3033"/>
                  </a:cubicBezTo>
                  <a:lnTo>
                    <a:pt x="7618" y="2918"/>
                  </a:lnTo>
                  <a:lnTo>
                    <a:pt x="8703" y="2309"/>
                  </a:lnTo>
                  <a:cubicBezTo>
                    <a:pt x="8800" y="2282"/>
                    <a:pt x="8727" y="2119"/>
                    <a:pt x="8647" y="2119"/>
                  </a:cubicBezTo>
                  <a:cubicBezTo>
                    <a:pt x="8633" y="2119"/>
                    <a:pt x="8618" y="2124"/>
                    <a:pt x="8604" y="2137"/>
                  </a:cubicBezTo>
                  <a:lnTo>
                    <a:pt x="7306" y="2860"/>
                  </a:lnTo>
                  <a:lnTo>
                    <a:pt x="7799" y="1825"/>
                  </a:lnTo>
                  <a:cubicBezTo>
                    <a:pt x="7850" y="1756"/>
                    <a:pt x="7760" y="1684"/>
                    <a:pt x="7688" y="1684"/>
                  </a:cubicBezTo>
                  <a:cubicBezTo>
                    <a:pt x="7656" y="1684"/>
                    <a:pt x="7628" y="1699"/>
                    <a:pt x="7618" y="1734"/>
                  </a:cubicBezTo>
                  <a:lnTo>
                    <a:pt x="7002" y="3016"/>
                  </a:lnTo>
                  <a:lnTo>
                    <a:pt x="7002" y="3024"/>
                  </a:lnTo>
                  <a:lnTo>
                    <a:pt x="5769" y="3706"/>
                  </a:lnTo>
                  <a:lnTo>
                    <a:pt x="5769" y="3706"/>
                  </a:lnTo>
                  <a:lnTo>
                    <a:pt x="6262" y="2696"/>
                  </a:lnTo>
                  <a:cubicBezTo>
                    <a:pt x="6313" y="2628"/>
                    <a:pt x="6219" y="2555"/>
                    <a:pt x="6148" y="2555"/>
                  </a:cubicBezTo>
                  <a:cubicBezTo>
                    <a:pt x="6116" y="2555"/>
                    <a:pt x="6089" y="2570"/>
                    <a:pt x="6081" y="2605"/>
                  </a:cubicBezTo>
                  <a:lnTo>
                    <a:pt x="5465" y="3879"/>
                  </a:lnTo>
                  <a:lnTo>
                    <a:pt x="4503" y="4405"/>
                  </a:lnTo>
                  <a:lnTo>
                    <a:pt x="4528" y="3008"/>
                  </a:lnTo>
                  <a:lnTo>
                    <a:pt x="5613" y="2120"/>
                  </a:lnTo>
                  <a:cubicBezTo>
                    <a:pt x="5699" y="2074"/>
                    <a:pt x="5609" y="1937"/>
                    <a:pt x="5532" y="1937"/>
                  </a:cubicBezTo>
                  <a:cubicBezTo>
                    <a:pt x="5514" y="1937"/>
                    <a:pt x="5496" y="1945"/>
                    <a:pt x="5481" y="1964"/>
                  </a:cubicBezTo>
                  <a:lnTo>
                    <a:pt x="4536" y="2745"/>
                  </a:lnTo>
                  <a:lnTo>
                    <a:pt x="4536" y="2745"/>
                  </a:lnTo>
                  <a:lnTo>
                    <a:pt x="4553" y="1529"/>
                  </a:lnTo>
                  <a:lnTo>
                    <a:pt x="5613" y="658"/>
                  </a:lnTo>
                  <a:cubicBezTo>
                    <a:pt x="5699" y="611"/>
                    <a:pt x="5609" y="474"/>
                    <a:pt x="5532" y="474"/>
                  </a:cubicBezTo>
                  <a:cubicBezTo>
                    <a:pt x="5514" y="474"/>
                    <a:pt x="5496" y="482"/>
                    <a:pt x="5481" y="502"/>
                  </a:cubicBezTo>
                  <a:lnTo>
                    <a:pt x="4561" y="1266"/>
                  </a:lnTo>
                  <a:lnTo>
                    <a:pt x="4577" y="107"/>
                  </a:lnTo>
                  <a:cubicBezTo>
                    <a:pt x="4577" y="50"/>
                    <a:pt x="4536" y="0"/>
                    <a:pt x="44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11803500" y="2684175"/>
              <a:ext cx="381950" cy="332825"/>
            </a:xfrm>
            <a:custGeom>
              <a:avLst/>
              <a:gdLst/>
              <a:ahLst/>
              <a:cxnLst/>
              <a:rect l="l" t="t" r="r" b="b"/>
              <a:pathLst>
                <a:path w="15278" h="13313" extrusionOk="0">
                  <a:moveTo>
                    <a:pt x="1389" y="0"/>
                  </a:moveTo>
                  <a:cubicBezTo>
                    <a:pt x="3608" y="2959"/>
                    <a:pt x="1742" y="3624"/>
                    <a:pt x="1742" y="3624"/>
                  </a:cubicBezTo>
                  <a:cubicBezTo>
                    <a:pt x="3189" y="4775"/>
                    <a:pt x="2129" y="5711"/>
                    <a:pt x="2129" y="5711"/>
                  </a:cubicBezTo>
                  <a:cubicBezTo>
                    <a:pt x="2343" y="5693"/>
                    <a:pt x="2436" y="5675"/>
                    <a:pt x="2535" y="5675"/>
                  </a:cubicBezTo>
                  <a:cubicBezTo>
                    <a:pt x="2615" y="5675"/>
                    <a:pt x="2698" y="5687"/>
                    <a:pt x="2852" y="5720"/>
                  </a:cubicBezTo>
                  <a:cubicBezTo>
                    <a:pt x="2697" y="5948"/>
                    <a:pt x="2721" y="6164"/>
                    <a:pt x="2275" y="6164"/>
                  </a:cubicBezTo>
                  <a:cubicBezTo>
                    <a:pt x="2225" y="6164"/>
                    <a:pt x="2168" y="6161"/>
                    <a:pt x="2104" y="6155"/>
                  </a:cubicBezTo>
                  <a:lnTo>
                    <a:pt x="2104" y="6155"/>
                  </a:lnTo>
                  <a:cubicBezTo>
                    <a:pt x="2104" y="6155"/>
                    <a:pt x="2852" y="7519"/>
                    <a:pt x="0" y="8086"/>
                  </a:cubicBezTo>
                  <a:cubicBezTo>
                    <a:pt x="387" y="8026"/>
                    <a:pt x="720" y="7999"/>
                    <a:pt x="1007" y="7999"/>
                  </a:cubicBezTo>
                  <a:cubicBezTo>
                    <a:pt x="2967" y="7999"/>
                    <a:pt x="2786" y="9237"/>
                    <a:pt x="2786" y="9237"/>
                  </a:cubicBezTo>
                  <a:cubicBezTo>
                    <a:pt x="3085" y="9106"/>
                    <a:pt x="3332" y="9054"/>
                    <a:pt x="3537" y="9054"/>
                  </a:cubicBezTo>
                  <a:cubicBezTo>
                    <a:pt x="4297" y="9054"/>
                    <a:pt x="4471" y="9763"/>
                    <a:pt x="4471" y="9763"/>
                  </a:cubicBezTo>
                  <a:cubicBezTo>
                    <a:pt x="4660" y="9311"/>
                    <a:pt x="4947" y="8916"/>
                    <a:pt x="5325" y="8604"/>
                  </a:cubicBezTo>
                  <a:lnTo>
                    <a:pt x="5325" y="8604"/>
                  </a:lnTo>
                  <a:cubicBezTo>
                    <a:pt x="5177" y="9073"/>
                    <a:pt x="4931" y="9492"/>
                    <a:pt x="4594" y="9837"/>
                  </a:cubicBezTo>
                  <a:cubicBezTo>
                    <a:pt x="4594" y="9837"/>
                    <a:pt x="4636" y="9830"/>
                    <a:pt x="4704" y="9830"/>
                  </a:cubicBezTo>
                  <a:cubicBezTo>
                    <a:pt x="4991" y="9830"/>
                    <a:pt x="5740" y="9948"/>
                    <a:pt x="5720" y="11185"/>
                  </a:cubicBezTo>
                  <a:cubicBezTo>
                    <a:pt x="5720" y="11185"/>
                    <a:pt x="5905" y="11073"/>
                    <a:pt x="6175" y="11073"/>
                  </a:cubicBezTo>
                  <a:cubicBezTo>
                    <a:pt x="6651" y="11073"/>
                    <a:pt x="7390" y="11417"/>
                    <a:pt x="7857" y="13313"/>
                  </a:cubicBezTo>
                  <a:cubicBezTo>
                    <a:pt x="7338" y="10751"/>
                    <a:pt x="8541" y="10624"/>
                    <a:pt x="8784" y="10624"/>
                  </a:cubicBezTo>
                  <a:cubicBezTo>
                    <a:pt x="8811" y="10624"/>
                    <a:pt x="8826" y="10626"/>
                    <a:pt x="8826" y="10626"/>
                  </a:cubicBezTo>
                  <a:cubicBezTo>
                    <a:pt x="8473" y="9960"/>
                    <a:pt x="8596" y="9566"/>
                    <a:pt x="8843" y="9319"/>
                  </a:cubicBezTo>
                  <a:cubicBezTo>
                    <a:pt x="9237" y="9722"/>
                    <a:pt x="9533" y="10215"/>
                    <a:pt x="9706" y="10757"/>
                  </a:cubicBezTo>
                  <a:cubicBezTo>
                    <a:pt x="9706" y="10757"/>
                    <a:pt x="9965" y="10001"/>
                    <a:pt x="10784" y="10001"/>
                  </a:cubicBezTo>
                  <a:cubicBezTo>
                    <a:pt x="11055" y="10001"/>
                    <a:pt x="11388" y="10084"/>
                    <a:pt x="11793" y="10305"/>
                  </a:cubicBezTo>
                  <a:cubicBezTo>
                    <a:pt x="11793" y="10305"/>
                    <a:pt x="11793" y="10305"/>
                    <a:pt x="11793" y="10305"/>
                  </a:cubicBezTo>
                  <a:cubicBezTo>
                    <a:pt x="11799" y="10305"/>
                    <a:pt x="11729" y="9000"/>
                    <a:pt x="13634" y="9000"/>
                  </a:cubicBezTo>
                  <a:cubicBezTo>
                    <a:pt x="14070" y="9000"/>
                    <a:pt x="14610" y="9069"/>
                    <a:pt x="15277" y="9237"/>
                  </a:cubicBezTo>
                  <a:cubicBezTo>
                    <a:pt x="11908" y="8243"/>
                    <a:pt x="12952" y="6681"/>
                    <a:pt x="12952" y="6681"/>
                  </a:cubicBezTo>
                  <a:cubicBezTo>
                    <a:pt x="10832" y="6681"/>
                    <a:pt x="11678" y="4734"/>
                    <a:pt x="11678" y="4734"/>
                  </a:cubicBezTo>
                  <a:lnTo>
                    <a:pt x="11678" y="4734"/>
                  </a:lnTo>
                  <a:cubicBezTo>
                    <a:pt x="11423" y="4923"/>
                    <a:pt x="11152" y="5070"/>
                    <a:pt x="10856" y="5186"/>
                  </a:cubicBezTo>
                  <a:cubicBezTo>
                    <a:pt x="10494" y="4923"/>
                    <a:pt x="9779" y="4232"/>
                    <a:pt x="10856" y="3378"/>
                  </a:cubicBezTo>
                  <a:cubicBezTo>
                    <a:pt x="10856" y="3378"/>
                    <a:pt x="9377" y="2901"/>
                    <a:pt x="11053" y="526"/>
                  </a:cubicBezTo>
                  <a:lnTo>
                    <a:pt x="11053" y="526"/>
                  </a:lnTo>
                  <a:cubicBezTo>
                    <a:pt x="10168" y="1680"/>
                    <a:pt x="9491" y="1983"/>
                    <a:pt x="9023" y="1983"/>
                  </a:cubicBezTo>
                  <a:cubicBezTo>
                    <a:pt x="8504" y="1983"/>
                    <a:pt x="8243" y="1611"/>
                    <a:pt x="8243" y="1611"/>
                  </a:cubicBezTo>
                  <a:cubicBezTo>
                    <a:pt x="7931" y="2354"/>
                    <a:pt x="7511" y="2532"/>
                    <a:pt x="7183" y="2532"/>
                  </a:cubicBezTo>
                  <a:cubicBezTo>
                    <a:pt x="7043" y="2532"/>
                    <a:pt x="6920" y="2500"/>
                    <a:pt x="6829" y="2465"/>
                  </a:cubicBezTo>
                  <a:cubicBezTo>
                    <a:pt x="6821" y="2170"/>
                    <a:pt x="6854" y="1866"/>
                    <a:pt x="6928" y="1578"/>
                  </a:cubicBezTo>
                  <a:lnTo>
                    <a:pt x="6928" y="1578"/>
                  </a:lnTo>
                  <a:cubicBezTo>
                    <a:pt x="6928" y="1578"/>
                    <a:pt x="6384" y="2146"/>
                    <a:pt x="5773" y="2146"/>
                  </a:cubicBezTo>
                  <a:cubicBezTo>
                    <a:pt x="5382" y="2146"/>
                    <a:pt x="4964" y="1914"/>
                    <a:pt x="4643" y="1151"/>
                  </a:cubicBezTo>
                  <a:cubicBezTo>
                    <a:pt x="4643" y="1151"/>
                    <a:pt x="4346" y="1601"/>
                    <a:pt x="3729" y="1601"/>
                  </a:cubicBezTo>
                  <a:cubicBezTo>
                    <a:pt x="3194" y="1601"/>
                    <a:pt x="2419" y="1263"/>
                    <a:pt x="138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11876650" y="2771450"/>
              <a:ext cx="207175" cy="170300"/>
            </a:xfrm>
            <a:custGeom>
              <a:avLst/>
              <a:gdLst/>
              <a:ahLst/>
              <a:cxnLst/>
              <a:rect l="l" t="t" r="r" b="b"/>
              <a:pathLst>
                <a:path w="8287" h="6812" extrusionOk="0">
                  <a:moveTo>
                    <a:pt x="5852" y="1"/>
                  </a:moveTo>
                  <a:cubicBezTo>
                    <a:pt x="5820" y="1"/>
                    <a:pt x="5790" y="17"/>
                    <a:pt x="5769" y="43"/>
                  </a:cubicBezTo>
                  <a:lnTo>
                    <a:pt x="4010" y="2582"/>
                  </a:lnTo>
                  <a:lnTo>
                    <a:pt x="3640" y="1341"/>
                  </a:lnTo>
                  <a:cubicBezTo>
                    <a:pt x="3627" y="1301"/>
                    <a:pt x="3585" y="1271"/>
                    <a:pt x="3544" y="1271"/>
                  </a:cubicBezTo>
                  <a:cubicBezTo>
                    <a:pt x="3535" y="1271"/>
                    <a:pt x="3526" y="1273"/>
                    <a:pt x="3517" y="1275"/>
                  </a:cubicBezTo>
                  <a:cubicBezTo>
                    <a:pt x="3460" y="1292"/>
                    <a:pt x="3435" y="1349"/>
                    <a:pt x="3443" y="1399"/>
                  </a:cubicBezTo>
                  <a:lnTo>
                    <a:pt x="3854" y="2763"/>
                  </a:lnTo>
                  <a:cubicBezTo>
                    <a:pt x="3862" y="2771"/>
                    <a:pt x="3870" y="2779"/>
                    <a:pt x="3870" y="2787"/>
                  </a:cubicBezTo>
                  <a:lnTo>
                    <a:pt x="3353" y="3552"/>
                  </a:lnTo>
                  <a:lnTo>
                    <a:pt x="2884" y="2656"/>
                  </a:lnTo>
                  <a:lnTo>
                    <a:pt x="3081" y="1259"/>
                  </a:lnTo>
                  <a:cubicBezTo>
                    <a:pt x="3090" y="1201"/>
                    <a:pt x="3049" y="1152"/>
                    <a:pt x="2991" y="1144"/>
                  </a:cubicBezTo>
                  <a:cubicBezTo>
                    <a:pt x="2987" y="1143"/>
                    <a:pt x="2983" y="1143"/>
                    <a:pt x="2978" y="1143"/>
                  </a:cubicBezTo>
                  <a:cubicBezTo>
                    <a:pt x="2934" y="1143"/>
                    <a:pt x="2892" y="1182"/>
                    <a:pt x="2884" y="1234"/>
                  </a:cubicBezTo>
                  <a:lnTo>
                    <a:pt x="2728" y="2352"/>
                  </a:lnTo>
                  <a:lnTo>
                    <a:pt x="2325" y="1579"/>
                  </a:lnTo>
                  <a:cubicBezTo>
                    <a:pt x="2301" y="1543"/>
                    <a:pt x="2264" y="1521"/>
                    <a:pt x="2227" y="1521"/>
                  </a:cubicBezTo>
                  <a:cubicBezTo>
                    <a:pt x="2213" y="1521"/>
                    <a:pt x="2199" y="1524"/>
                    <a:pt x="2186" y="1530"/>
                  </a:cubicBezTo>
                  <a:cubicBezTo>
                    <a:pt x="2136" y="1563"/>
                    <a:pt x="2120" y="1621"/>
                    <a:pt x="2145" y="1670"/>
                  </a:cubicBezTo>
                  <a:lnTo>
                    <a:pt x="2399" y="2155"/>
                  </a:lnTo>
                  <a:lnTo>
                    <a:pt x="1389" y="1629"/>
                  </a:lnTo>
                  <a:cubicBezTo>
                    <a:pt x="1378" y="1625"/>
                    <a:pt x="1368" y="1624"/>
                    <a:pt x="1357" y="1624"/>
                  </a:cubicBezTo>
                  <a:cubicBezTo>
                    <a:pt x="1274" y="1624"/>
                    <a:pt x="1217" y="1735"/>
                    <a:pt x="1290" y="1801"/>
                  </a:cubicBezTo>
                  <a:lnTo>
                    <a:pt x="1298" y="1801"/>
                  </a:lnTo>
                  <a:lnTo>
                    <a:pt x="2556" y="2459"/>
                  </a:lnTo>
                  <a:lnTo>
                    <a:pt x="2564" y="2459"/>
                  </a:lnTo>
                  <a:lnTo>
                    <a:pt x="3221" y="3733"/>
                  </a:lnTo>
                  <a:lnTo>
                    <a:pt x="3205" y="3749"/>
                  </a:lnTo>
                  <a:lnTo>
                    <a:pt x="2712" y="3790"/>
                  </a:lnTo>
                  <a:lnTo>
                    <a:pt x="1479" y="3141"/>
                  </a:lnTo>
                  <a:cubicBezTo>
                    <a:pt x="1468" y="3134"/>
                    <a:pt x="1455" y="3131"/>
                    <a:pt x="1441" y="3131"/>
                  </a:cubicBezTo>
                  <a:cubicBezTo>
                    <a:pt x="1405" y="3131"/>
                    <a:pt x="1365" y="3152"/>
                    <a:pt x="1348" y="3182"/>
                  </a:cubicBezTo>
                  <a:cubicBezTo>
                    <a:pt x="1323" y="3231"/>
                    <a:pt x="1339" y="3289"/>
                    <a:pt x="1380" y="3313"/>
                  </a:cubicBezTo>
                  <a:lnTo>
                    <a:pt x="1389" y="3322"/>
                  </a:lnTo>
                  <a:lnTo>
                    <a:pt x="2334" y="3815"/>
                  </a:lnTo>
                  <a:lnTo>
                    <a:pt x="1413" y="3889"/>
                  </a:lnTo>
                  <a:lnTo>
                    <a:pt x="181" y="3239"/>
                  </a:lnTo>
                  <a:cubicBezTo>
                    <a:pt x="169" y="3236"/>
                    <a:pt x="158" y="3234"/>
                    <a:pt x="147" y="3234"/>
                  </a:cubicBezTo>
                  <a:cubicBezTo>
                    <a:pt x="58" y="3234"/>
                    <a:pt x="0" y="3346"/>
                    <a:pt x="74" y="3412"/>
                  </a:cubicBezTo>
                  <a:lnTo>
                    <a:pt x="82" y="3420"/>
                  </a:lnTo>
                  <a:lnTo>
                    <a:pt x="1027" y="3913"/>
                  </a:lnTo>
                  <a:lnTo>
                    <a:pt x="460" y="3954"/>
                  </a:lnTo>
                  <a:cubicBezTo>
                    <a:pt x="370" y="3971"/>
                    <a:pt x="345" y="4086"/>
                    <a:pt x="419" y="4143"/>
                  </a:cubicBezTo>
                  <a:cubicBezTo>
                    <a:pt x="435" y="4152"/>
                    <a:pt x="460" y="4160"/>
                    <a:pt x="476" y="4160"/>
                  </a:cubicBezTo>
                  <a:lnTo>
                    <a:pt x="1380" y="4086"/>
                  </a:lnTo>
                  <a:cubicBezTo>
                    <a:pt x="1385" y="4090"/>
                    <a:pt x="1389" y="4092"/>
                    <a:pt x="1394" y="4092"/>
                  </a:cubicBezTo>
                  <a:cubicBezTo>
                    <a:pt x="1399" y="4092"/>
                    <a:pt x="1405" y="4090"/>
                    <a:pt x="1413" y="4086"/>
                  </a:cubicBezTo>
                  <a:lnTo>
                    <a:pt x="1800" y="4061"/>
                  </a:lnTo>
                  <a:lnTo>
                    <a:pt x="1019" y="4924"/>
                  </a:lnTo>
                  <a:cubicBezTo>
                    <a:pt x="978" y="4965"/>
                    <a:pt x="986" y="5031"/>
                    <a:pt x="1019" y="5072"/>
                  </a:cubicBezTo>
                  <a:lnTo>
                    <a:pt x="1035" y="5080"/>
                  </a:lnTo>
                  <a:cubicBezTo>
                    <a:pt x="1051" y="5090"/>
                    <a:pt x="1070" y="5095"/>
                    <a:pt x="1089" y="5095"/>
                  </a:cubicBezTo>
                  <a:cubicBezTo>
                    <a:pt x="1118" y="5095"/>
                    <a:pt x="1147" y="5084"/>
                    <a:pt x="1167" y="5064"/>
                  </a:cubicBezTo>
                  <a:lnTo>
                    <a:pt x="2095" y="4037"/>
                  </a:lnTo>
                  <a:lnTo>
                    <a:pt x="3057" y="3971"/>
                  </a:lnTo>
                  <a:lnTo>
                    <a:pt x="1200" y="6658"/>
                  </a:lnTo>
                  <a:cubicBezTo>
                    <a:pt x="1167" y="6699"/>
                    <a:pt x="1183" y="6765"/>
                    <a:pt x="1224" y="6798"/>
                  </a:cubicBezTo>
                  <a:cubicBezTo>
                    <a:pt x="1243" y="6807"/>
                    <a:pt x="1262" y="6812"/>
                    <a:pt x="1281" y="6812"/>
                  </a:cubicBezTo>
                  <a:cubicBezTo>
                    <a:pt x="1313" y="6812"/>
                    <a:pt x="1343" y="6799"/>
                    <a:pt x="1364" y="6773"/>
                  </a:cubicBezTo>
                  <a:lnTo>
                    <a:pt x="3262" y="4020"/>
                  </a:lnTo>
                  <a:lnTo>
                    <a:pt x="3599" y="5039"/>
                  </a:lnTo>
                  <a:lnTo>
                    <a:pt x="3016" y="6296"/>
                  </a:lnTo>
                  <a:cubicBezTo>
                    <a:pt x="2999" y="6338"/>
                    <a:pt x="3016" y="6387"/>
                    <a:pt x="3049" y="6420"/>
                  </a:cubicBezTo>
                  <a:lnTo>
                    <a:pt x="3065" y="6428"/>
                  </a:lnTo>
                  <a:cubicBezTo>
                    <a:pt x="3078" y="6435"/>
                    <a:pt x="3092" y="6438"/>
                    <a:pt x="3106" y="6438"/>
                  </a:cubicBezTo>
                  <a:cubicBezTo>
                    <a:pt x="3143" y="6438"/>
                    <a:pt x="3179" y="6415"/>
                    <a:pt x="3197" y="6379"/>
                  </a:cubicBezTo>
                  <a:lnTo>
                    <a:pt x="3690" y="5319"/>
                  </a:lnTo>
                  <a:lnTo>
                    <a:pt x="3813" y="5688"/>
                  </a:lnTo>
                  <a:cubicBezTo>
                    <a:pt x="3821" y="5705"/>
                    <a:pt x="3821" y="5713"/>
                    <a:pt x="3829" y="5721"/>
                  </a:cubicBezTo>
                  <a:lnTo>
                    <a:pt x="4109" y="6576"/>
                  </a:lnTo>
                  <a:cubicBezTo>
                    <a:pt x="4117" y="6601"/>
                    <a:pt x="4133" y="6617"/>
                    <a:pt x="4150" y="6625"/>
                  </a:cubicBezTo>
                  <a:cubicBezTo>
                    <a:pt x="4165" y="6641"/>
                    <a:pt x="4184" y="6647"/>
                    <a:pt x="4205" y="6647"/>
                  </a:cubicBezTo>
                  <a:cubicBezTo>
                    <a:pt x="4216" y="6647"/>
                    <a:pt x="4228" y="6645"/>
                    <a:pt x="4240" y="6642"/>
                  </a:cubicBezTo>
                  <a:cubicBezTo>
                    <a:pt x="4290" y="6625"/>
                    <a:pt x="4322" y="6568"/>
                    <a:pt x="4306" y="6510"/>
                  </a:cubicBezTo>
                  <a:lnTo>
                    <a:pt x="4125" y="5976"/>
                  </a:lnTo>
                  <a:lnTo>
                    <a:pt x="4125" y="5976"/>
                  </a:lnTo>
                  <a:lnTo>
                    <a:pt x="4947" y="6658"/>
                  </a:lnTo>
                  <a:lnTo>
                    <a:pt x="4955" y="6666"/>
                  </a:lnTo>
                  <a:cubicBezTo>
                    <a:pt x="4969" y="6672"/>
                    <a:pt x="4982" y="6674"/>
                    <a:pt x="4995" y="6674"/>
                  </a:cubicBezTo>
                  <a:cubicBezTo>
                    <a:pt x="5075" y="6674"/>
                    <a:pt x="5134" y="6573"/>
                    <a:pt x="5070" y="6502"/>
                  </a:cubicBezTo>
                  <a:lnTo>
                    <a:pt x="4002" y="5614"/>
                  </a:lnTo>
                  <a:lnTo>
                    <a:pt x="3714" y="4735"/>
                  </a:lnTo>
                  <a:lnTo>
                    <a:pt x="3714" y="4735"/>
                  </a:lnTo>
                  <a:lnTo>
                    <a:pt x="4536" y="5417"/>
                  </a:lnTo>
                  <a:lnTo>
                    <a:pt x="4544" y="5425"/>
                  </a:lnTo>
                  <a:cubicBezTo>
                    <a:pt x="4560" y="5435"/>
                    <a:pt x="4577" y="5439"/>
                    <a:pt x="4595" y="5439"/>
                  </a:cubicBezTo>
                  <a:cubicBezTo>
                    <a:pt x="4625" y="5439"/>
                    <a:pt x="4655" y="5426"/>
                    <a:pt x="4676" y="5401"/>
                  </a:cubicBezTo>
                  <a:cubicBezTo>
                    <a:pt x="4709" y="5360"/>
                    <a:pt x="4700" y="5302"/>
                    <a:pt x="4659" y="5261"/>
                  </a:cubicBezTo>
                  <a:lnTo>
                    <a:pt x="3591" y="4374"/>
                  </a:lnTo>
                  <a:lnTo>
                    <a:pt x="3435" y="3897"/>
                  </a:lnTo>
                  <a:cubicBezTo>
                    <a:pt x="3435" y="3897"/>
                    <a:pt x="3443" y="3889"/>
                    <a:pt x="3443" y="3889"/>
                  </a:cubicBezTo>
                  <a:lnTo>
                    <a:pt x="4873" y="4004"/>
                  </a:lnTo>
                  <a:cubicBezTo>
                    <a:pt x="4873" y="4012"/>
                    <a:pt x="4881" y="4012"/>
                    <a:pt x="4881" y="4020"/>
                  </a:cubicBezTo>
                  <a:lnTo>
                    <a:pt x="5974" y="4924"/>
                  </a:lnTo>
                  <a:lnTo>
                    <a:pt x="5982" y="4932"/>
                  </a:lnTo>
                  <a:cubicBezTo>
                    <a:pt x="6001" y="4942"/>
                    <a:pt x="6019" y="4946"/>
                    <a:pt x="6037" y="4946"/>
                  </a:cubicBezTo>
                  <a:cubicBezTo>
                    <a:pt x="6066" y="4946"/>
                    <a:pt x="6093" y="4933"/>
                    <a:pt x="6114" y="4908"/>
                  </a:cubicBezTo>
                  <a:cubicBezTo>
                    <a:pt x="6155" y="4867"/>
                    <a:pt x="6147" y="4809"/>
                    <a:pt x="6106" y="4768"/>
                  </a:cubicBezTo>
                  <a:lnTo>
                    <a:pt x="5218" y="4028"/>
                  </a:lnTo>
                  <a:lnTo>
                    <a:pt x="6549" y="4143"/>
                  </a:lnTo>
                  <a:lnTo>
                    <a:pt x="7642" y="5047"/>
                  </a:lnTo>
                  <a:lnTo>
                    <a:pt x="7651" y="5056"/>
                  </a:lnTo>
                  <a:cubicBezTo>
                    <a:pt x="7669" y="5065"/>
                    <a:pt x="7688" y="5069"/>
                    <a:pt x="7705" y="5069"/>
                  </a:cubicBezTo>
                  <a:cubicBezTo>
                    <a:pt x="7735" y="5069"/>
                    <a:pt x="7762" y="5057"/>
                    <a:pt x="7782" y="5031"/>
                  </a:cubicBezTo>
                  <a:cubicBezTo>
                    <a:pt x="7823" y="4990"/>
                    <a:pt x="7815" y="4932"/>
                    <a:pt x="7774" y="4891"/>
                  </a:cubicBezTo>
                  <a:lnTo>
                    <a:pt x="6895" y="4168"/>
                  </a:lnTo>
                  <a:lnTo>
                    <a:pt x="8135" y="4267"/>
                  </a:lnTo>
                  <a:cubicBezTo>
                    <a:pt x="8141" y="4267"/>
                    <a:pt x="8146" y="4268"/>
                    <a:pt x="8151" y="4268"/>
                  </a:cubicBezTo>
                  <a:cubicBezTo>
                    <a:pt x="8276" y="4268"/>
                    <a:pt x="8286" y="4077"/>
                    <a:pt x="8152" y="4061"/>
                  </a:cubicBezTo>
                  <a:lnTo>
                    <a:pt x="8152" y="4061"/>
                  </a:lnTo>
                  <a:lnTo>
                    <a:pt x="8160" y="4086"/>
                  </a:lnTo>
                  <a:lnTo>
                    <a:pt x="6673" y="3963"/>
                  </a:lnTo>
                  <a:lnTo>
                    <a:pt x="7659" y="3379"/>
                  </a:lnTo>
                  <a:cubicBezTo>
                    <a:pt x="7708" y="3346"/>
                    <a:pt x="7725" y="3289"/>
                    <a:pt x="7700" y="3239"/>
                  </a:cubicBezTo>
                  <a:cubicBezTo>
                    <a:pt x="7679" y="3208"/>
                    <a:pt x="7648" y="3193"/>
                    <a:pt x="7615" y="3193"/>
                  </a:cubicBezTo>
                  <a:cubicBezTo>
                    <a:pt x="7597" y="3193"/>
                    <a:pt x="7578" y="3198"/>
                    <a:pt x="7560" y="3207"/>
                  </a:cubicBezTo>
                  <a:lnTo>
                    <a:pt x="6336" y="3922"/>
                  </a:lnTo>
                  <a:lnTo>
                    <a:pt x="6328" y="3930"/>
                  </a:lnTo>
                  <a:lnTo>
                    <a:pt x="3492" y="3700"/>
                  </a:lnTo>
                  <a:lnTo>
                    <a:pt x="3961" y="3018"/>
                  </a:lnTo>
                  <a:cubicBezTo>
                    <a:pt x="3977" y="3018"/>
                    <a:pt x="3994" y="3026"/>
                    <a:pt x="4010" y="3026"/>
                  </a:cubicBezTo>
                  <a:lnTo>
                    <a:pt x="5424" y="2960"/>
                  </a:lnTo>
                  <a:cubicBezTo>
                    <a:pt x="5563" y="2960"/>
                    <a:pt x="5555" y="2755"/>
                    <a:pt x="5415" y="2755"/>
                  </a:cubicBezTo>
                  <a:lnTo>
                    <a:pt x="4092" y="2812"/>
                  </a:lnTo>
                  <a:lnTo>
                    <a:pt x="5120" y="1325"/>
                  </a:lnTo>
                  <a:lnTo>
                    <a:pt x="6492" y="1185"/>
                  </a:lnTo>
                  <a:cubicBezTo>
                    <a:pt x="6496" y="1186"/>
                    <a:pt x="6499" y="1186"/>
                    <a:pt x="6503" y="1186"/>
                  </a:cubicBezTo>
                  <a:cubicBezTo>
                    <a:pt x="6605" y="1186"/>
                    <a:pt x="6583" y="983"/>
                    <a:pt x="6492" y="983"/>
                  </a:cubicBezTo>
                  <a:cubicBezTo>
                    <a:pt x="6484" y="983"/>
                    <a:pt x="6476" y="985"/>
                    <a:pt x="6467" y="988"/>
                  </a:cubicBezTo>
                  <a:lnTo>
                    <a:pt x="5276" y="1111"/>
                  </a:lnTo>
                  <a:lnTo>
                    <a:pt x="5276" y="1111"/>
                  </a:lnTo>
                  <a:lnTo>
                    <a:pt x="5933" y="158"/>
                  </a:lnTo>
                  <a:cubicBezTo>
                    <a:pt x="5966" y="108"/>
                    <a:pt x="5950" y="51"/>
                    <a:pt x="5908" y="18"/>
                  </a:cubicBezTo>
                  <a:cubicBezTo>
                    <a:pt x="5890" y="6"/>
                    <a:pt x="5871" y="1"/>
                    <a:pt x="585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11099850" y="2561725"/>
              <a:ext cx="374350" cy="298950"/>
            </a:xfrm>
            <a:custGeom>
              <a:avLst/>
              <a:gdLst/>
              <a:ahLst/>
              <a:cxnLst/>
              <a:rect l="l" t="t" r="r" b="b"/>
              <a:pathLst>
                <a:path w="14974" h="11958" extrusionOk="0">
                  <a:moveTo>
                    <a:pt x="6690" y="0"/>
                  </a:moveTo>
                  <a:cubicBezTo>
                    <a:pt x="6943" y="2305"/>
                    <a:pt x="5972" y="2498"/>
                    <a:pt x="5639" y="2498"/>
                  </a:cubicBezTo>
                  <a:cubicBezTo>
                    <a:pt x="5572" y="2498"/>
                    <a:pt x="5531" y="2490"/>
                    <a:pt x="5531" y="2490"/>
                  </a:cubicBezTo>
                  <a:lnTo>
                    <a:pt x="5531" y="2490"/>
                  </a:lnTo>
                  <a:cubicBezTo>
                    <a:pt x="5901" y="3460"/>
                    <a:pt x="5416" y="3822"/>
                    <a:pt x="5145" y="3945"/>
                  </a:cubicBezTo>
                  <a:cubicBezTo>
                    <a:pt x="4947" y="3748"/>
                    <a:pt x="4783" y="3534"/>
                    <a:pt x="4643" y="3296"/>
                  </a:cubicBezTo>
                  <a:lnTo>
                    <a:pt x="4643" y="3296"/>
                  </a:lnTo>
                  <a:cubicBezTo>
                    <a:pt x="4643" y="3296"/>
                    <a:pt x="4649" y="4642"/>
                    <a:pt x="3618" y="4642"/>
                  </a:cubicBezTo>
                  <a:cubicBezTo>
                    <a:pt x="3414" y="4642"/>
                    <a:pt x="3170" y="4589"/>
                    <a:pt x="2876" y="4463"/>
                  </a:cubicBezTo>
                  <a:lnTo>
                    <a:pt x="2876" y="4463"/>
                  </a:lnTo>
                  <a:cubicBezTo>
                    <a:pt x="2877" y="4463"/>
                    <a:pt x="3121" y="5819"/>
                    <a:pt x="875" y="5819"/>
                  </a:cubicBezTo>
                  <a:cubicBezTo>
                    <a:pt x="618" y="5819"/>
                    <a:pt x="327" y="5801"/>
                    <a:pt x="0" y="5761"/>
                  </a:cubicBezTo>
                  <a:lnTo>
                    <a:pt x="0" y="5761"/>
                  </a:lnTo>
                  <a:cubicBezTo>
                    <a:pt x="3337" y="6303"/>
                    <a:pt x="2523" y="7922"/>
                    <a:pt x="2523" y="7922"/>
                  </a:cubicBezTo>
                  <a:cubicBezTo>
                    <a:pt x="2620" y="7913"/>
                    <a:pt x="2711" y="7909"/>
                    <a:pt x="2796" y="7909"/>
                  </a:cubicBezTo>
                  <a:cubicBezTo>
                    <a:pt x="4196" y="7909"/>
                    <a:pt x="4101" y="9048"/>
                    <a:pt x="4101" y="9048"/>
                  </a:cubicBezTo>
                  <a:cubicBezTo>
                    <a:pt x="4323" y="8793"/>
                    <a:pt x="4586" y="8580"/>
                    <a:pt x="4873" y="8407"/>
                  </a:cubicBezTo>
                  <a:lnTo>
                    <a:pt x="4873" y="8407"/>
                  </a:lnTo>
                  <a:cubicBezTo>
                    <a:pt x="4914" y="8678"/>
                    <a:pt x="4816" y="8999"/>
                    <a:pt x="4364" y="9360"/>
                  </a:cubicBezTo>
                  <a:cubicBezTo>
                    <a:pt x="4364" y="9360"/>
                    <a:pt x="5720" y="9779"/>
                    <a:pt x="4208" y="11957"/>
                  </a:cubicBezTo>
                  <a:cubicBezTo>
                    <a:pt x="5010" y="10897"/>
                    <a:pt x="5628" y="10619"/>
                    <a:pt x="6055" y="10619"/>
                  </a:cubicBezTo>
                  <a:cubicBezTo>
                    <a:pt x="6525" y="10619"/>
                    <a:pt x="6764" y="10955"/>
                    <a:pt x="6764" y="10955"/>
                  </a:cubicBezTo>
                  <a:cubicBezTo>
                    <a:pt x="7047" y="10266"/>
                    <a:pt x="7434" y="10104"/>
                    <a:pt x="7735" y="10104"/>
                  </a:cubicBezTo>
                  <a:cubicBezTo>
                    <a:pt x="8002" y="10104"/>
                    <a:pt x="8202" y="10231"/>
                    <a:pt x="8202" y="10231"/>
                  </a:cubicBezTo>
                  <a:cubicBezTo>
                    <a:pt x="8045" y="9821"/>
                    <a:pt x="7988" y="9369"/>
                    <a:pt x="8037" y="8933"/>
                  </a:cubicBezTo>
                  <a:lnTo>
                    <a:pt x="8037" y="8933"/>
                  </a:lnTo>
                  <a:cubicBezTo>
                    <a:pt x="8234" y="9327"/>
                    <a:pt x="8341" y="9763"/>
                    <a:pt x="8333" y="10207"/>
                  </a:cubicBezTo>
                  <a:cubicBezTo>
                    <a:pt x="8333" y="10207"/>
                    <a:pt x="8583" y="9873"/>
                    <a:pt x="9005" y="9873"/>
                  </a:cubicBezTo>
                  <a:cubicBezTo>
                    <a:pt x="9259" y="9873"/>
                    <a:pt x="9575" y="9994"/>
                    <a:pt x="9936" y="10379"/>
                  </a:cubicBezTo>
                  <a:cubicBezTo>
                    <a:pt x="9936" y="10379"/>
                    <a:pt x="10100" y="9751"/>
                    <a:pt x="10890" y="9751"/>
                  </a:cubicBezTo>
                  <a:cubicBezTo>
                    <a:pt x="11298" y="9751"/>
                    <a:pt x="11874" y="9919"/>
                    <a:pt x="12680" y="10429"/>
                  </a:cubicBezTo>
                  <a:cubicBezTo>
                    <a:pt x="10503" y="8917"/>
                    <a:pt x="11620" y="8046"/>
                    <a:pt x="11620" y="8046"/>
                  </a:cubicBezTo>
                  <a:cubicBezTo>
                    <a:pt x="10971" y="7832"/>
                    <a:pt x="10790" y="7487"/>
                    <a:pt x="10798" y="7174"/>
                  </a:cubicBezTo>
                  <a:lnTo>
                    <a:pt x="10798" y="7174"/>
                  </a:lnTo>
                  <a:cubicBezTo>
                    <a:pt x="11316" y="7183"/>
                    <a:pt x="11817" y="7322"/>
                    <a:pt x="12278" y="7569"/>
                  </a:cubicBezTo>
                  <a:cubicBezTo>
                    <a:pt x="12278" y="7569"/>
                    <a:pt x="11727" y="6402"/>
                    <a:pt x="13362" y="5958"/>
                  </a:cubicBezTo>
                  <a:cubicBezTo>
                    <a:pt x="13362" y="5958"/>
                    <a:pt x="12039" y="4726"/>
                    <a:pt x="14973" y="3057"/>
                  </a:cubicBezTo>
                  <a:lnTo>
                    <a:pt x="14973" y="3057"/>
                  </a:lnTo>
                  <a:cubicBezTo>
                    <a:pt x="14106" y="3504"/>
                    <a:pt x="13476" y="3660"/>
                    <a:pt x="13018" y="3660"/>
                  </a:cubicBezTo>
                  <a:cubicBezTo>
                    <a:pt x="11969" y="3660"/>
                    <a:pt x="11826" y="2844"/>
                    <a:pt x="11826" y="2844"/>
                  </a:cubicBezTo>
                  <a:cubicBezTo>
                    <a:pt x="11450" y="3202"/>
                    <a:pt x="11126" y="3333"/>
                    <a:pt x="10854" y="3333"/>
                  </a:cubicBezTo>
                  <a:cubicBezTo>
                    <a:pt x="10115" y="3333"/>
                    <a:pt x="9755" y="2367"/>
                    <a:pt x="9755" y="2367"/>
                  </a:cubicBezTo>
                  <a:cubicBezTo>
                    <a:pt x="9714" y="2655"/>
                    <a:pt x="9623" y="2926"/>
                    <a:pt x="9508" y="3181"/>
                  </a:cubicBezTo>
                  <a:cubicBezTo>
                    <a:pt x="9437" y="3191"/>
                    <a:pt x="9350" y="3199"/>
                    <a:pt x="9255" y="3199"/>
                  </a:cubicBezTo>
                  <a:cubicBezTo>
                    <a:pt x="8816" y="3199"/>
                    <a:pt x="8224" y="3018"/>
                    <a:pt x="8366" y="1997"/>
                  </a:cubicBezTo>
                  <a:lnTo>
                    <a:pt x="8366" y="1997"/>
                  </a:lnTo>
                  <a:cubicBezTo>
                    <a:pt x="8366" y="1997"/>
                    <a:pt x="8235" y="2061"/>
                    <a:pt x="8044" y="2061"/>
                  </a:cubicBezTo>
                  <a:cubicBezTo>
                    <a:pt x="7639" y="2061"/>
                    <a:pt x="6963" y="1776"/>
                    <a:pt x="669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11189200" y="2645725"/>
              <a:ext cx="199725" cy="185400"/>
            </a:xfrm>
            <a:custGeom>
              <a:avLst/>
              <a:gdLst/>
              <a:ahLst/>
              <a:cxnLst/>
              <a:rect l="l" t="t" r="r" b="b"/>
              <a:pathLst>
                <a:path w="7989" h="7416" extrusionOk="0">
                  <a:moveTo>
                    <a:pt x="3558" y="0"/>
                  </a:moveTo>
                  <a:cubicBezTo>
                    <a:pt x="3553" y="0"/>
                    <a:pt x="3548" y="1"/>
                    <a:pt x="3543" y="1"/>
                  </a:cubicBezTo>
                  <a:cubicBezTo>
                    <a:pt x="3494" y="10"/>
                    <a:pt x="3461" y="59"/>
                    <a:pt x="3469" y="108"/>
                  </a:cubicBezTo>
                  <a:lnTo>
                    <a:pt x="3650" y="1177"/>
                  </a:lnTo>
                  <a:lnTo>
                    <a:pt x="3650" y="1177"/>
                  </a:lnTo>
                  <a:lnTo>
                    <a:pt x="2664" y="618"/>
                  </a:lnTo>
                  <a:cubicBezTo>
                    <a:pt x="2648" y="610"/>
                    <a:pt x="2632" y="606"/>
                    <a:pt x="2617" y="606"/>
                  </a:cubicBezTo>
                  <a:cubicBezTo>
                    <a:pt x="2582" y="606"/>
                    <a:pt x="2549" y="625"/>
                    <a:pt x="2532" y="659"/>
                  </a:cubicBezTo>
                  <a:cubicBezTo>
                    <a:pt x="2507" y="700"/>
                    <a:pt x="2524" y="757"/>
                    <a:pt x="2573" y="782"/>
                  </a:cubicBezTo>
                  <a:lnTo>
                    <a:pt x="3683" y="1407"/>
                  </a:lnTo>
                  <a:lnTo>
                    <a:pt x="3855" y="2475"/>
                  </a:lnTo>
                  <a:lnTo>
                    <a:pt x="2902" y="1933"/>
                  </a:lnTo>
                  <a:cubicBezTo>
                    <a:pt x="2886" y="1925"/>
                    <a:pt x="2869" y="1921"/>
                    <a:pt x="2853" y="1921"/>
                  </a:cubicBezTo>
                  <a:cubicBezTo>
                    <a:pt x="2819" y="1921"/>
                    <a:pt x="2787" y="1938"/>
                    <a:pt x="2770" y="1965"/>
                  </a:cubicBezTo>
                  <a:cubicBezTo>
                    <a:pt x="2746" y="2015"/>
                    <a:pt x="2762" y="2064"/>
                    <a:pt x="2811" y="2097"/>
                  </a:cubicBezTo>
                  <a:lnTo>
                    <a:pt x="3896" y="2705"/>
                  </a:lnTo>
                  <a:lnTo>
                    <a:pt x="4102" y="3938"/>
                  </a:lnTo>
                  <a:lnTo>
                    <a:pt x="4102" y="3938"/>
                  </a:lnTo>
                  <a:lnTo>
                    <a:pt x="3231" y="3642"/>
                  </a:lnTo>
                  <a:lnTo>
                    <a:pt x="2475" y="2598"/>
                  </a:lnTo>
                  <a:cubicBezTo>
                    <a:pt x="2456" y="2582"/>
                    <a:pt x="2435" y="2574"/>
                    <a:pt x="2414" y="2574"/>
                  </a:cubicBezTo>
                  <a:cubicBezTo>
                    <a:pt x="2352" y="2574"/>
                    <a:pt x="2296" y="2637"/>
                    <a:pt x="2327" y="2705"/>
                  </a:cubicBezTo>
                  <a:lnTo>
                    <a:pt x="2927" y="3535"/>
                  </a:lnTo>
                  <a:lnTo>
                    <a:pt x="2927" y="3535"/>
                  </a:lnTo>
                  <a:lnTo>
                    <a:pt x="1710" y="3124"/>
                  </a:lnTo>
                  <a:lnTo>
                    <a:pt x="1710" y="3116"/>
                  </a:lnTo>
                  <a:lnTo>
                    <a:pt x="954" y="2072"/>
                  </a:lnTo>
                  <a:cubicBezTo>
                    <a:pt x="934" y="2052"/>
                    <a:pt x="911" y="2044"/>
                    <a:pt x="889" y="2044"/>
                  </a:cubicBezTo>
                  <a:cubicBezTo>
                    <a:pt x="829" y="2044"/>
                    <a:pt x="776" y="2105"/>
                    <a:pt x="806" y="2171"/>
                  </a:cubicBezTo>
                  <a:lnTo>
                    <a:pt x="1423" y="3017"/>
                  </a:lnTo>
                  <a:lnTo>
                    <a:pt x="1423" y="3017"/>
                  </a:lnTo>
                  <a:lnTo>
                    <a:pt x="132" y="2582"/>
                  </a:lnTo>
                  <a:cubicBezTo>
                    <a:pt x="122" y="2578"/>
                    <a:pt x="112" y="2577"/>
                    <a:pt x="102" y="2577"/>
                  </a:cubicBezTo>
                  <a:cubicBezTo>
                    <a:pt x="64" y="2577"/>
                    <a:pt x="30" y="2600"/>
                    <a:pt x="17" y="2639"/>
                  </a:cubicBezTo>
                  <a:cubicBezTo>
                    <a:pt x="1" y="2689"/>
                    <a:pt x="26" y="2738"/>
                    <a:pt x="75" y="2754"/>
                  </a:cubicBezTo>
                  <a:lnTo>
                    <a:pt x="1151" y="3124"/>
                  </a:lnTo>
                  <a:lnTo>
                    <a:pt x="157" y="3412"/>
                  </a:lnTo>
                  <a:cubicBezTo>
                    <a:pt x="108" y="3428"/>
                    <a:pt x="83" y="3478"/>
                    <a:pt x="91" y="3527"/>
                  </a:cubicBezTo>
                  <a:cubicBezTo>
                    <a:pt x="108" y="3568"/>
                    <a:pt x="149" y="3593"/>
                    <a:pt x="198" y="3593"/>
                  </a:cubicBezTo>
                  <a:lnTo>
                    <a:pt x="206" y="3593"/>
                  </a:lnTo>
                  <a:lnTo>
                    <a:pt x="1447" y="3223"/>
                  </a:lnTo>
                  <a:lnTo>
                    <a:pt x="2606" y="3617"/>
                  </a:lnTo>
                  <a:lnTo>
                    <a:pt x="1595" y="3913"/>
                  </a:lnTo>
                  <a:cubicBezTo>
                    <a:pt x="1546" y="3929"/>
                    <a:pt x="1521" y="3979"/>
                    <a:pt x="1530" y="4028"/>
                  </a:cubicBezTo>
                  <a:cubicBezTo>
                    <a:pt x="1546" y="4069"/>
                    <a:pt x="1587" y="4094"/>
                    <a:pt x="1636" y="4094"/>
                  </a:cubicBezTo>
                  <a:lnTo>
                    <a:pt x="1645" y="4094"/>
                  </a:lnTo>
                  <a:lnTo>
                    <a:pt x="2885" y="3732"/>
                  </a:lnTo>
                  <a:cubicBezTo>
                    <a:pt x="2894" y="3724"/>
                    <a:pt x="2894" y="3724"/>
                    <a:pt x="2902" y="3724"/>
                  </a:cubicBezTo>
                  <a:lnTo>
                    <a:pt x="4135" y="4135"/>
                  </a:lnTo>
                  <a:lnTo>
                    <a:pt x="4135" y="4160"/>
                  </a:lnTo>
                  <a:lnTo>
                    <a:pt x="3839" y="4497"/>
                  </a:lnTo>
                  <a:lnTo>
                    <a:pt x="2622" y="4850"/>
                  </a:lnTo>
                  <a:cubicBezTo>
                    <a:pt x="2507" y="4873"/>
                    <a:pt x="2536" y="5033"/>
                    <a:pt x="2641" y="5033"/>
                  </a:cubicBezTo>
                  <a:cubicBezTo>
                    <a:pt x="2648" y="5033"/>
                    <a:pt x="2656" y="5032"/>
                    <a:pt x="2664" y="5031"/>
                  </a:cubicBezTo>
                  <a:lnTo>
                    <a:pt x="2672" y="5031"/>
                  </a:lnTo>
                  <a:lnTo>
                    <a:pt x="3600" y="4759"/>
                  </a:lnTo>
                  <a:lnTo>
                    <a:pt x="3042" y="5392"/>
                  </a:lnTo>
                  <a:lnTo>
                    <a:pt x="1825" y="5746"/>
                  </a:lnTo>
                  <a:cubicBezTo>
                    <a:pt x="1720" y="5768"/>
                    <a:pt x="1746" y="5922"/>
                    <a:pt x="1839" y="5922"/>
                  </a:cubicBezTo>
                  <a:cubicBezTo>
                    <a:pt x="1848" y="5922"/>
                    <a:pt x="1857" y="5921"/>
                    <a:pt x="1866" y="5918"/>
                  </a:cubicBezTo>
                  <a:lnTo>
                    <a:pt x="1875" y="5918"/>
                  </a:lnTo>
                  <a:lnTo>
                    <a:pt x="2811" y="5647"/>
                  </a:lnTo>
                  <a:lnTo>
                    <a:pt x="2466" y="6033"/>
                  </a:lnTo>
                  <a:cubicBezTo>
                    <a:pt x="2433" y="6066"/>
                    <a:pt x="2433" y="6132"/>
                    <a:pt x="2475" y="6165"/>
                  </a:cubicBezTo>
                  <a:cubicBezTo>
                    <a:pt x="2487" y="6177"/>
                    <a:pt x="2507" y="6184"/>
                    <a:pt x="2527" y="6184"/>
                  </a:cubicBezTo>
                  <a:cubicBezTo>
                    <a:pt x="2535" y="6184"/>
                    <a:pt x="2542" y="6183"/>
                    <a:pt x="2549" y="6181"/>
                  </a:cubicBezTo>
                  <a:cubicBezTo>
                    <a:pt x="2573" y="6181"/>
                    <a:pt x="2590" y="6173"/>
                    <a:pt x="2606" y="6157"/>
                  </a:cubicBezTo>
                  <a:lnTo>
                    <a:pt x="3148" y="5540"/>
                  </a:lnTo>
                  <a:cubicBezTo>
                    <a:pt x="3157" y="5532"/>
                    <a:pt x="3165" y="5524"/>
                    <a:pt x="3173" y="5516"/>
                  </a:cubicBezTo>
                  <a:lnTo>
                    <a:pt x="3411" y="5244"/>
                  </a:lnTo>
                  <a:lnTo>
                    <a:pt x="3436" y="6313"/>
                  </a:lnTo>
                  <a:cubicBezTo>
                    <a:pt x="3444" y="6362"/>
                    <a:pt x="3485" y="6403"/>
                    <a:pt x="3535" y="6403"/>
                  </a:cubicBezTo>
                  <a:lnTo>
                    <a:pt x="3551" y="6403"/>
                  </a:lnTo>
                  <a:cubicBezTo>
                    <a:pt x="3592" y="6395"/>
                    <a:pt x="3625" y="6354"/>
                    <a:pt x="3625" y="6313"/>
                  </a:cubicBezTo>
                  <a:lnTo>
                    <a:pt x="3584" y="5047"/>
                  </a:lnTo>
                  <a:lnTo>
                    <a:pt x="4176" y="4398"/>
                  </a:lnTo>
                  <a:lnTo>
                    <a:pt x="4652" y="7340"/>
                  </a:lnTo>
                  <a:cubicBezTo>
                    <a:pt x="4660" y="7384"/>
                    <a:pt x="4700" y="7415"/>
                    <a:pt x="4744" y="7415"/>
                  </a:cubicBezTo>
                  <a:cubicBezTo>
                    <a:pt x="4749" y="7415"/>
                    <a:pt x="4754" y="7415"/>
                    <a:pt x="4759" y="7414"/>
                  </a:cubicBezTo>
                  <a:cubicBezTo>
                    <a:pt x="4808" y="7406"/>
                    <a:pt x="4841" y="7356"/>
                    <a:pt x="4833" y="7307"/>
                  </a:cubicBezTo>
                  <a:lnTo>
                    <a:pt x="4340" y="4308"/>
                  </a:lnTo>
                  <a:lnTo>
                    <a:pt x="5211" y="4759"/>
                  </a:lnTo>
                  <a:lnTo>
                    <a:pt x="5622" y="5951"/>
                  </a:lnTo>
                  <a:cubicBezTo>
                    <a:pt x="5629" y="5987"/>
                    <a:pt x="5667" y="6010"/>
                    <a:pt x="5704" y="6010"/>
                  </a:cubicBezTo>
                  <a:cubicBezTo>
                    <a:pt x="5710" y="6010"/>
                    <a:pt x="5715" y="6010"/>
                    <a:pt x="5721" y="6009"/>
                  </a:cubicBezTo>
                  <a:lnTo>
                    <a:pt x="5737" y="6009"/>
                  </a:lnTo>
                  <a:cubicBezTo>
                    <a:pt x="5778" y="5992"/>
                    <a:pt x="5811" y="5943"/>
                    <a:pt x="5795" y="5894"/>
                  </a:cubicBezTo>
                  <a:lnTo>
                    <a:pt x="5449" y="4883"/>
                  </a:lnTo>
                  <a:lnTo>
                    <a:pt x="5762" y="5055"/>
                  </a:lnTo>
                  <a:cubicBezTo>
                    <a:pt x="5770" y="5055"/>
                    <a:pt x="5778" y="5064"/>
                    <a:pt x="5795" y="5064"/>
                  </a:cubicBezTo>
                  <a:lnTo>
                    <a:pt x="6518" y="5450"/>
                  </a:lnTo>
                  <a:cubicBezTo>
                    <a:pt x="6532" y="5456"/>
                    <a:pt x="6546" y="5459"/>
                    <a:pt x="6559" y="5459"/>
                  </a:cubicBezTo>
                  <a:cubicBezTo>
                    <a:pt x="6643" y="5459"/>
                    <a:pt x="6693" y="5335"/>
                    <a:pt x="6600" y="5285"/>
                  </a:cubicBezTo>
                  <a:lnTo>
                    <a:pt x="6148" y="5047"/>
                  </a:lnTo>
                  <a:lnTo>
                    <a:pt x="7118" y="4973"/>
                  </a:lnTo>
                  <a:lnTo>
                    <a:pt x="7126" y="4973"/>
                  </a:lnTo>
                  <a:cubicBezTo>
                    <a:pt x="7233" y="4948"/>
                    <a:pt x="7216" y="4792"/>
                    <a:pt x="7101" y="4792"/>
                  </a:cubicBezTo>
                  <a:lnTo>
                    <a:pt x="5844" y="4891"/>
                  </a:lnTo>
                  <a:lnTo>
                    <a:pt x="5088" y="4497"/>
                  </a:lnTo>
                  <a:lnTo>
                    <a:pt x="6058" y="4423"/>
                  </a:lnTo>
                  <a:lnTo>
                    <a:pt x="6074" y="4423"/>
                  </a:lnTo>
                  <a:cubicBezTo>
                    <a:pt x="6115" y="4414"/>
                    <a:pt x="6148" y="4373"/>
                    <a:pt x="6148" y="4324"/>
                  </a:cubicBezTo>
                  <a:cubicBezTo>
                    <a:pt x="6140" y="4279"/>
                    <a:pt x="6099" y="4241"/>
                    <a:pt x="6054" y="4241"/>
                  </a:cubicBezTo>
                  <a:cubicBezTo>
                    <a:pt x="6050" y="4241"/>
                    <a:pt x="6045" y="4241"/>
                    <a:pt x="6041" y="4242"/>
                  </a:cubicBezTo>
                  <a:lnTo>
                    <a:pt x="4776" y="4332"/>
                  </a:lnTo>
                  <a:lnTo>
                    <a:pt x="4373" y="4127"/>
                  </a:lnTo>
                  <a:cubicBezTo>
                    <a:pt x="4373" y="4118"/>
                    <a:pt x="4373" y="4110"/>
                    <a:pt x="4373" y="4110"/>
                  </a:cubicBezTo>
                  <a:lnTo>
                    <a:pt x="5392" y="3280"/>
                  </a:lnTo>
                  <a:lnTo>
                    <a:pt x="5400" y="3280"/>
                  </a:lnTo>
                  <a:lnTo>
                    <a:pt x="6699" y="3182"/>
                  </a:lnTo>
                  <a:lnTo>
                    <a:pt x="6707" y="3182"/>
                  </a:lnTo>
                  <a:cubicBezTo>
                    <a:pt x="6817" y="3166"/>
                    <a:pt x="6807" y="3000"/>
                    <a:pt x="6698" y="3000"/>
                  </a:cubicBezTo>
                  <a:cubicBezTo>
                    <a:pt x="6693" y="3000"/>
                    <a:pt x="6687" y="3000"/>
                    <a:pt x="6682" y="3001"/>
                  </a:cubicBezTo>
                  <a:lnTo>
                    <a:pt x="5630" y="3083"/>
                  </a:lnTo>
                  <a:lnTo>
                    <a:pt x="6575" y="2311"/>
                  </a:lnTo>
                  <a:lnTo>
                    <a:pt x="7865" y="2212"/>
                  </a:lnTo>
                  <a:lnTo>
                    <a:pt x="7882" y="2212"/>
                  </a:lnTo>
                  <a:cubicBezTo>
                    <a:pt x="7989" y="2187"/>
                    <a:pt x="7964" y="2031"/>
                    <a:pt x="7857" y="2031"/>
                  </a:cubicBezTo>
                  <a:lnTo>
                    <a:pt x="7857" y="2039"/>
                  </a:lnTo>
                  <a:lnTo>
                    <a:pt x="6830" y="2113"/>
                  </a:lnTo>
                  <a:lnTo>
                    <a:pt x="7701" y="1390"/>
                  </a:lnTo>
                  <a:cubicBezTo>
                    <a:pt x="7785" y="1332"/>
                    <a:pt x="7727" y="1223"/>
                    <a:pt x="7650" y="1223"/>
                  </a:cubicBezTo>
                  <a:cubicBezTo>
                    <a:pt x="7629" y="1223"/>
                    <a:pt x="7607" y="1231"/>
                    <a:pt x="7586" y="1250"/>
                  </a:cubicBezTo>
                  <a:lnTo>
                    <a:pt x="6534" y="2113"/>
                  </a:lnTo>
                  <a:lnTo>
                    <a:pt x="6534" y="2113"/>
                  </a:lnTo>
                  <a:lnTo>
                    <a:pt x="6814" y="1103"/>
                  </a:lnTo>
                  <a:cubicBezTo>
                    <a:pt x="6830" y="1053"/>
                    <a:pt x="6797" y="1004"/>
                    <a:pt x="6756" y="988"/>
                  </a:cubicBezTo>
                  <a:cubicBezTo>
                    <a:pt x="6747" y="985"/>
                    <a:pt x="6738" y="983"/>
                    <a:pt x="6729" y="983"/>
                  </a:cubicBezTo>
                  <a:cubicBezTo>
                    <a:pt x="6688" y="983"/>
                    <a:pt x="6648" y="1013"/>
                    <a:pt x="6641" y="1053"/>
                  </a:cubicBezTo>
                  <a:lnTo>
                    <a:pt x="6296" y="2302"/>
                  </a:lnTo>
                  <a:lnTo>
                    <a:pt x="6296" y="2311"/>
                  </a:lnTo>
                  <a:lnTo>
                    <a:pt x="5301" y="3124"/>
                  </a:lnTo>
                  <a:lnTo>
                    <a:pt x="5573" y="2130"/>
                  </a:lnTo>
                  <a:cubicBezTo>
                    <a:pt x="5589" y="2080"/>
                    <a:pt x="5556" y="2031"/>
                    <a:pt x="5507" y="2023"/>
                  </a:cubicBezTo>
                  <a:cubicBezTo>
                    <a:pt x="5497" y="2020"/>
                    <a:pt x="5487" y="2018"/>
                    <a:pt x="5477" y="2018"/>
                  </a:cubicBezTo>
                  <a:cubicBezTo>
                    <a:pt x="5439" y="2018"/>
                    <a:pt x="5407" y="2043"/>
                    <a:pt x="5400" y="2089"/>
                  </a:cubicBezTo>
                  <a:lnTo>
                    <a:pt x="5055" y="3321"/>
                  </a:lnTo>
                  <a:lnTo>
                    <a:pt x="4282" y="3946"/>
                  </a:lnTo>
                  <a:lnTo>
                    <a:pt x="4077" y="2697"/>
                  </a:lnTo>
                  <a:lnTo>
                    <a:pt x="4899" y="1719"/>
                  </a:lnTo>
                  <a:cubicBezTo>
                    <a:pt x="4954" y="1645"/>
                    <a:pt x="4894" y="1566"/>
                    <a:pt x="4826" y="1566"/>
                  </a:cubicBezTo>
                  <a:cubicBezTo>
                    <a:pt x="4803" y="1566"/>
                    <a:pt x="4780" y="1575"/>
                    <a:pt x="4759" y="1596"/>
                  </a:cubicBezTo>
                  <a:lnTo>
                    <a:pt x="4036" y="2459"/>
                  </a:lnTo>
                  <a:lnTo>
                    <a:pt x="3855" y="1357"/>
                  </a:lnTo>
                  <a:lnTo>
                    <a:pt x="4660" y="404"/>
                  </a:lnTo>
                  <a:cubicBezTo>
                    <a:pt x="4721" y="337"/>
                    <a:pt x="4661" y="253"/>
                    <a:pt x="4592" y="253"/>
                  </a:cubicBezTo>
                  <a:cubicBezTo>
                    <a:pt x="4568" y="253"/>
                    <a:pt x="4542" y="263"/>
                    <a:pt x="4521" y="289"/>
                  </a:cubicBezTo>
                  <a:lnTo>
                    <a:pt x="3814" y="1119"/>
                  </a:lnTo>
                  <a:lnTo>
                    <a:pt x="3650" y="75"/>
                  </a:lnTo>
                  <a:cubicBezTo>
                    <a:pt x="3642" y="31"/>
                    <a:pt x="3602" y="0"/>
                    <a:pt x="35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11707150" y="2541175"/>
              <a:ext cx="349275" cy="305325"/>
            </a:xfrm>
            <a:custGeom>
              <a:avLst/>
              <a:gdLst/>
              <a:ahLst/>
              <a:cxnLst/>
              <a:rect l="l" t="t" r="r" b="b"/>
              <a:pathLst>
                <a:path w="13971" h="12213" extrusionOk="0">
                  <a:moveTo>
                    <a:pt x="5210" y="1"/>
                  </a:moveTo>
                  <a:cubicBezTo>
                    <a:pt x="6139" y="2638"/>
                    <a:pt x="4643" y="2688"/>
                    <a:pt x="4643" y="2688"/>
                  </a:cubicBezTo>
                  <a:cubicBezTo>
                    <a:pt x="5227" y="3559"/>
                    <a:pt x="4832" y="4019"/>
                    <a:pt x="4594" y="4200"/>
                  </a:cubicBezTo>
                  <a:cubicBezTo>
                    <a:pt x="4364" y="4052"/>
                    <a:pt x="4150" y="3879"/>
                    <a:pt x="3961" y="3674"/>
                  </a:cubicBezTo>
                  <a:lnTo>
                    <a:pt x="3961" y="3674"/>
                  </a:lnTo>
                  <a:cubicBezTo>
                    <a:pt x="3961" y="3674"/>
                    <a:pt x="4335" y="5259"/>
                    <a:pt x="2922" y="5259"/>
                  </a:cubicBezTo>
                  <a:cubicBezTo>
                    <a:pt x="2796" y="5259"/>
                    <a:pt x="2655" y="5247"/>
                    <a:pt x="2498" y="5219"/>
                  </a:cubicBezTo>
                  <a:lnTo>
                    <a:pt x="2498" y="5219"/>
                  </a:lnTo>
                  <a:cubicBezTo>
                    <a:pt x="2498" y="5219"/>
                    <a:pt x="3189" y="6788"/>
                    <a:pt x="0" y="7134"/>
                  </a:cubicBezTo>
                  <a:cubicBezTo>
                    <a:pt x="200" y="7120"/>
                    <a:pt x="387" y="7114"/>
                    <a:pt x="561" y="7114"/>
                  </a:cubicBezTo>
                  <a:cubicBezTo>
                    <a:pt x="3320" y="7114"/>
                    <a:pt x="2942" y="8670"/>
                    <a:pt x="2942" y="8670"/>
                  </a:cubicBezTo>
                  <a:cubicBezTo>
                    <a:pt x="3221" y="8578"/>
                    <a:pt x="3458" y="8539"/>
                    <a:pt x="3658" y="8539"/>
                  </a:cubicBezTo>
                  <a:cubicBezTo>
                    <a:pt x="4613" y="8539"/>
                    <a:pt x="4742" y="9410"/>
                    <a:pt x="4742" y="9410"/>
                  </a:cubicBezTo>
                  <a:cubicBezTo>
                    <a:pt x="4898" y="9106"/>
                    <a:pt x="5095" y="8835"/>
                    <a:pt x="5342" y="8605"/>
                  </a:cubicBezTo>
                  <a:lnTo>
                    <a:pt x="5342" y="8605"/>
                  </a:lnTo>
                  <a:cubicBezTo>
                    <a:pt x="5449" y="8859"/>
                    <a:pt x="5416" y="9196"/>
                    <a:pt x="5062" y="9648"/>
                  </a:cubicBezTo>
                  <a:cubicBezTo>
                    <a:pt x="5062" y="9648"/>
                    <a:pt x="6476" y="9755"/>
                    <a:pt x="5498" y="12212"/>
                  </a:cubicBezTo>
                  <a:cubicBezTo>
                    <a:pt x="6142" y="10776"/>
                    <a:pt x="6778" y="10463"/>
                    <a:pt x="7210" y="10463"/>
                  </a:cubicBezTo>
                  <a:cubicBezTo>
                    <a:pt x="7545" y="10463"/>
                    <a:pt x="7758" y="10651"/>
                    <a:pt x="7758" y="10651"/>
                  </a:cubicBezTo>
                  <a:cubicBezTo>
                    <a:pt x="7910" y="9738"/>
                    <a:pt x="8400" y="9583"/>
                    <a:pt x="8715" y="9583"/>
                  </a:cubicBezTo>
                  <a:cubicBezTo>
                    <a:pt x="8875" y="9583"/>
                    <a:pt x="8990" y="9624"/>
                    <a:pt x="8990" y="9624"/>
                  </a:cubicBezTo>
                  <a:cubicBezTo>
                    <a:pt x="8744" y="9262"/>
                    <a:pt x="8588" y="8835"/>
                    <a:pt x="8530" y="8391"/>
                  </a:cubicBezTo>
                  <a:lnTo>
                    <a:pt x="8530" y="8391"/>
                  </a:lnTo>
                  <a:cubicBezTo>
                    <a:pt x="8818" y="8736"/>
                    <a:pt x="9015" y="9139"/>
                    <a:pt x="9114" y="9566"/>
                  </a:cubicBezTo>
                  <a:cubicBezTo>
                    <a:pt x="9114" y="9566"/>
                    <a:pt x="9335" y="9073"/>
                    <a:pt x="9882" y="9073"/>
                  </a:cubicBezTo>
                  <a:cubicBezTo>
                    <a:pt x="10102" y="9073"/>
                    <a:pt x="10375" y="9153"/>
                    <a:pt x="10708" y="9377"/>
                  </a:cubicBezTo>
                  <a:cubicBezTo>
                    <a:pt x="10708" y="9377"/>
                    <a:pt x="10737" y="8502"/>
                    <a:pt x="11930" y="8502"/>
                  </a:cubicBezTo>
                  <a:cubicBezTo>
                    <a:pt x="12297" y="8502"/>
                    <a:pt x="12774" y="8585"/>
                    <a:pt x="13395" y="8802"/>
                  </a:cubicBezTo>
                  <a:cubicBezTo>
                    <a:pt x="10930" y="7824"/>
                    <a:pt x="11826" y="6723"/>
                    <a:pt x="11826" y="6723"/>
                  </a:cubicBezTo>
                  <a:cubicBezTo>
                    <a:pt x="11143" y="6657"/>
                    <a:pt x="10889" y="6369"/>
                    <a:pt x="10831" y="6057"/>
                  </a:cubicBezTo>
                  <a:cubicBezTo>
                    <a:pt x="11047" y="6012"/>
                    <a:pt x="11264" y="5990"/>
                    <a:pt x="11480" y="5990"/>
                  </a:cubicBezTo>
                  <a:cubicBezTo>
                    <a:pt x="11776" y="5990"/>
                    <a:pt x="12070" y="6030"/>
                    <a:pt x="12360" y="6106"/>
                  </a:cubicBezTo>
                  <a:cubicBezTo>
                    <a:pt x="12360" y="6106"/>
                    <a:pt x="11563" y="5096"/>
                    <a:pt x="13050" y="4298"/>
                  </a:cubicBezTo>
                  <a:cubicBezTo>
                    <a:pt x="13058" y="4298"/>
                    <a:pt x="11489" y="3403"/>
                    <a:pt x="13970" y="1110"/>
                  </a:cubicBezTo>
                  <a:lnTo>
                    <a:pt x="13970" y="1110"/>
                  </a:lnTo>
                  <a:cubicBezTo>
                    <a:pt x="13001" y="1936"/>
                    <a:pt x="12310" y="2185"/>
                    <a:pt x="11830" y="2185"/>
                  </a:cubicBezTo>
                  <a:cubicBezTo>
                    <a:pt x="11101" y="2185"/>
                    <a:pt x="10856" y="1611"/>
                    <a:pt x="10856" y="1611"/>
                  </a:cubicBezTo>
                  <a:cubicBezTo>
                    <a:pt x="10501" y="2153"/>
                    <a:pt x="10147" y="2333"/>
                    <a:pt x="9832" y="2333"/>
                  </a:cubicBezTo>
                  <a:cubicBezTo>
                    <a:pt x="9205" y="2333"/>
                    <a:pt x="8736" y="1620"/>
                    <a:pt x="8736" y="1619"/>
                  </a:cubicBezTo>
                  <a:lnTo>
                    <a:pt x="8736" y="1619"/>
                  </a:lnTo>
                  <a:cubicBezTo>
                    <a:pt x="8752" y="1907"/>
                    <a:pt x="8736" y="2186"/>
                    <a:pt x="8678" y="2466"/>
                  </a:cubicBezTo>
                  <a:cubicBezTo>
                    <a:pt x="8542" y="2518"/>
                    <a:pt x="8344" y="2578"/>
                    <a:pt x="8140" y="2578"/>
                  </a:cubicBezTo>
                  <a:cubicBezTo>
                    <a:pt x="7766" y="2578"/>
                    <a:pt x="7372" y="2378"/>
                    <a:pt x="7298" y="1570"/>
                  </a:cubicBezTo>
                  <a:cubicBezTo>
                    <a:pt x="7298" y="1570"/>
                    <a:pt x="7103" y="1729"/>
                    <a:pt x="6803" y="1729"/>
                  </a:cubicBezTo>
                  <a:cubicBezTo>
                    <a:pt x="6391" y="1729"/>
                    <a:pt x="5781" y="1428"/>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11794775" y="2620725"/>
              <a:ext cx="192400" cy="156900"/>
            </a:xfrm>
            <a:custGeom>
              <a:avLst/>
              <a:gdLst/>
              <a:ahLst/>
              <a:cxnLst/>
              <a:rect l="l" t="t" r="r" b="b"/>
              <a:pathLst>
                <a:path w="7696" h="6276" extrusionOk="0">
                  <a:moveTo>
                    <a:pt x="2910" y="1"/>
                  </a:moveTo>
                  <a:cubicBezTo>
                    <a:pt x="2897" y="1"/>
                    <a:pt x="2884" y="3"/>
                    <a:pt x="2872" y="7"/>
                  </a:cubicBezTo>
                  <a:cubicBezTo>
                    <a:pt x="2831" y="32"/>
                    <a:pt x="2806" y="81"/>
                    <a:pt x="2823" y="130"/>
                  </a:cubicBezTo>
                  <a:lnTo>
                    <a:pt x="3234" y="1133"/>
                  </a:lnTo>
                  <a:lnTo>
                    <a:pt x="2149" y="812"/>
                  </a:lnTo>
                  <a:cubicBezTo>
                    <a:pt x="2141" y="811"/>
                    <a:pt x="2133" y="810"/>
                    <a:pt x="2126" y="810"/>
                  </a:cubicBezTo>
                  <a:cubicBezTo>
                    <a:pt x="2029" y="810"/>
                    <a:pt x="2000" y="954"/>
                    <a:pt x="2100" y="985"/>
                  </a:cubicBezTo>
                  <a:lnTo>
                    <a:pt x="3324" y="1347"/>
                  </a:lnTo>
                  <a:lnTo>
                    <a:pt x="3735" y="2349"/>
                  </a:lnTo>
                  <a:lnTo>
                    <a:pt x="2683" y="2037"/>
                  </a:lnTo>
                  <a:cubicBezTo>
                    <a:pt x="2673" y="2034"/>
                    <a:pt x="2662" y="2033"/>
                    <a:pt x="2653" y="2033"/>
                  </a:cubicBezTo>
                  <a:cubicBezTo>
                    <a:pt x="2553" y="2033"/>
                    <a:pt x="2521" y="2180"/>
                    <a:pt x="2634" y="2218"/>
                  </a:cubicBezTo>
                  <a:lnTo>
                    <a:pt x="3825" y="2563"/>
                  </a:lnTo>
                  <a:lnTo>
                    <a:pt x="4302" y="3721"/>
                  </a:lnTo>
                  <a:lnTo>
                    <a:pt x="4302" y="3721"/>
                  </a:lnTo>
                  <a:lnTo>
                    <a:pt x="3390" y="3631"/>
                  </a:lnTo>
                  <a:lnTo>
                    <a:pt x="2420" y="2793"/>
                  </a:lnTo>
                  <a:cubicBezTo>
                    <a:pt x="2401" y="2775"/>
                    <a:pt x="2380" y="2768"/>
                    <a:pt x="2360" y="2768"/>
                  </a:cubicBezTo>
                  <a:cubicBezTo>
                    <a:pt x="2287" y="2768"/>
                    <a:pt x="2226" y="2868"/>
                    <a:pt x="2297" y="2933"/>
                  </a:cubicBezTo>
                  <a:lnTo>
                    <a:pt x="3078" y="3598"/>
                  </a:lnTo>
                  <a:lnTo>
                    <a:pt x="1796" y="3475"/>
                  </a:lnTo>
                  <a:lnTo>
                    <a:pt x="1787" y="3467"/>
                  </a:lnTo>
                  <a:lnTo>
                    <a:pt x="809" y="2620"/>
                  </a:lnTo>
                  <a:cubicBezTo>
                    <a:pt x="790" y="2603"/>
                    <a:pt x="770" y="2595"/>
                    <a:pt x="750" y="2595"/>
                  </a:cubicBezTo>
                  <a:cubicBezTo>
                    <a:pt x="679" y="2595"/>
                    <a:pt x="623" y="2695"/>
                    <a:pt x="694" y="2760"/>
                  </a:cubicBezTo>
                  <a:lnTo>
                    <a:pt x="1483" y="3442"/>
                  </a:lnTo>
                  <a:lnTo>
                    <a:pt x="136" y="3311"/>
                  </a:lnTo>
                  <a:cubicBezTo>
                    <a:pt x="130" y="3310"/>
                    <a:pt x="126" y="3310"/>
                    <a:pt x="121" y="3310"/>
                  </a:cubicBezTo>
                  <a:cubicBezTo>
                    <a:pt x="11" y="3310"/>
                    <a:pt x="1" y="3483"/>
                    <a:pt x="111" y="3491"/>
                  </a:cubicBezTo>
                  <a:lnTo>
                    <a:pt x="1245" y="3606"/>
                  </a:lnTo>
                  <a:lnTo>
                    <a:pt x="341" y="4108"/>
                  </a:lnTo>
                  <a:cubicBezTo>
                    <a:pt x="250" y="4157"/>
                    <a:pt x="291" y="4284"/>
                    <a:pt x="376" y="4284"/>
                  </a:cubicBezTo>
                  <a:cubicBezTo>
                    <a:pt x="391" y="4284"/>
                    <a:pt x="407" y="4280"/>
                    <a:pt x="423" y="4272"/>
                  </a:cubicBezTo>
                  <a:lnTo>
                    <a:pt x="431" y="4272"/>
                  </a:lnTo>
                  <a:lnTo>
                    <a:pt x="1557" y="3639"/>
                  </a:lnTo>
                  <a:lnTo>
                    <a:pt x="2774" y="3763"/>
                  </a:lnTo>
                  <a:lnTo>
                    <a:pt x="1861" y="4272"/>
                  </a:lnTo>
                  <a:cubicBezTo>
                    <a:pt x="1763" y="4321"/>
                    <a:pt x="1809" y="4448"/>
                    <a:pt x="1896" y="4448"/>
                  </a:cubicBezTo>
                  <a:cubicBezTo>
                    <a:pt x="1911" y="4448"/>
                    <a:pt x="1927" y="4445"/>
                    <a:pt x="1944" y="4436"/>
                  </a:cubicBezTo>
                  <a:lnTo>
                    <a:pt x="1952" y="4436"/>
                  </a:lnTo>
                  <a:lnTo>
                    <a:pt x="3078" y="3804"/>
                  </a:lnTo>
                  <a:cubicBezTo>
                    <a:pt x="3086" y="3804"/>
                    <a:pt x="3086" y="3795"/>
                    <a:pt x="3094" y="3795"/>
                  </a:cubicBezTo>
                  <a:lnTo>
                    <a:pt x="4384" y="3927"/>
                  </a:lnTo>
                  <a:lnTo>
                    <a:pt x="4392" y="3952"/>
                  </a:lnTo>
                  <a:lnTo>
                    <a:pt x="4179" y="4338"/>
                  </a:lnTo>
                  <a:lnTo>
                    <a:pt x="3078" y="4954"/>
                  </a:lnTo>
                  <a:cubicBezTo>
                    <a:pt x="2979" y="5003"/>
                    <a:pt x="3025" y="5131"/>
                    <a:pt x="3107" y="5131"/>
                  </a:cubicBezTo>
                  <a:cubicBezTo>
                    <a:pt x="3121" y="5131"/>
                    <a:pt x="3136" y="5127"/>
                    <a:pt x="3152" y="5118"/>
                  </a:cubicBezTo>
                  <a:lnTo>
                    <a:pt x="3160" y="5118"/>
                  </a:lnTo>
                  <a:lnTo>
                    <a:pt x="4014" y="4642"/>
                  </a:lnTo>
                  <a:lnTo>
                    <a:pt x="3604" y="5390"/>
                  </a:lnTo>
                  <a:lnTo>
                    <a:pt x="2502" y="6006"/>
                  </a:lnTo>
                  <a:cubicBezTo>
                    <a:pt x="2453" y="6031"/>
                    <a:pt x="2437" y="6080"/>
                    <a:pt x="2461" y="6129"/>
                  </a:cubicBezTo>
                  <a:cubicBezTo>
                    <a:pt x="2480" y="6160"/>
                    <a:pt x="2511" y="6177"/>
                    <a:pt x="2543" y="6177"/>
                  </a:cubicBezTo>
                  <a:cubicBezTo>
                    <a:pt x="2555" y="6177"/>
                    <a:pt x="2566" y="6175"/>
                    <a:pt x="2576" y="6170"/>
                  </a:cubicBezTo>
                  <a:lnTo>
                    <a:pt x="2585" y="6170"/>
                  </a:lnTo>
                  <a:lnTo>
                    <a:pt x="3431" y="5694"/>
                  </a:lnTo>
                  <a:lnTo>
                    <a:pt x="3184" y="6146"/>
                  </a:lnTo>
                  <a:cubicBezTo>
                    <a:pt x="3160" y="6187"/>
                    <a:pt x="3176" y="6244"/>
                    <a:pt x="3226" y="6269"/>
                  </a:cubicBezTo>
                  <a:cubicBezTo>
                    <a:pt x="3238" y="6273"/>
                    <a:pt x="3252" y="6275"/>
                    <a:pt x="3267" y="6275"/>
                  </a:cubicBezTo>
                  <a:cubicBezTo>
                    <a:pt x="3281" y="6275"/>
                    <a:pt x="3295" y="6273"/>
                    <a:pt x="3308" y="6269"/>
                  </a:cubicBezTo>
                  <a:cubicBezTo>
                    <a:pt x="3324" y="6261"/>
                    <a:pt x="3341" y="6244"/>
                    <a:pt x="3349" y="6228"/>
                  </a:cubicBezTo>
                  <a:lnTo>
                    <a:pt x="3743" y="5505"/>
                  </a:lnTo>
                  <a:cubicBezTo>
                    <a:pt x="3751" y="5497"/>
                    <a:pt x="3760" y="5488"/>
                    <a:pt x="3760" y="5480"/>
                  </a:cubicBezTo>
                  <a:lnTo>
                    <a:pt x="3932" y="5168"/>
                  </a:lnTo>
                  <a:lnTo>
                    <a:pt x="4203" y="6195"/>
                  </a:lnTo>
                  <a:cubicBezTo>
                    <a:pt x="4211" y="6238"/>
                    <a:pt x="4249" y="6262"/>
                    <a:pt x="4292" y="6262"/>
                  </a:cubicBezTo>
                  <a:cubicBezTo>
                    <a:pt x="4298" y="6262"/>
                    <a:pt x="4304" y="6262"/>
                    <a:pt x="4310" y="6261"/>
                  </a:cubicBezTo>
                  <a:lnTo>
                    <a:pt x="4327" y="6253"/>
                  </a:lnTo>
                  <a:cubicBezTo>
                    <a:pt x="4368" y="6236"/>
                    <a:pt x="4384" y="6195"/>
                    <a:pt x="4376" y="6154"/>
                  </a:cubicBezTo>
                  <a:lnTo>
                    <a:pt x="4056" y="4929"/>
                  </a:lnTo>
                  <a:lnTo>
                    <a:pt x="4483" y="4165"/>
                  </a:lnTo>
                  <a:lnTo>
                    <a:pt x="5231" y="5981"/>
                  </a:lnTo>
                  <a:cubicBezTo>
                    <a:pt x="5242" y="6016"/>
                    <a:pt x="5307" y="6051"/>
                    <a:pt x="5336" y="6051"/>
                  </a:cubicBezTo>
                  <a:cubicBezTo>
                    <a:pt x="5347" y="6051"/>
                    <a:pt x="5353" y="6045"/>
                    <a:pt x="5346" y="6031"/>
                  </a:cubicBezTo>
                  <a:cubicBezTo>
                    <a:pt x="5395" y="6014"/>
                    <a:pt x="5420" y="5957"/>
                    <a:pt x="5395" y="5916"/>
                  </a:cubicBezTo>
                  <a:lnTo>
                    <a:pt x="4623" y="4034"/>
                  </a:lnTo>
                  <a:lnTo>
                    <a:pt x="4623" y="4034"/>
                  </a:lnTo>
                  <a:lnTo>
                    <a:pt x="5576" y="4280"/>
                  </a:lnTo>
                  <a:lnTo>
                    <a:pt x="6241" y="5349"/>
                  </a:lnTo>
                  <a:cubicBezTo>
                    <a:pt x="6259" y="5373"/>
                    <a:pt x="6291" y="5388"/>
                    <a:pt x="6322" y="5388"/>
                  </a:cubicBezTo>
                  <a:cubicBezTo>
                    <a:pt x="6334" y="5388"/>
                    <a:pt x="6345" y="5386"/>
                    <a:pt x="6356" y="5381"/>
                  </a:cubicBezTo>
                  <a:lnTo>
                    <a:pt x="6365" y="5373"/>
                  </a:lnTo>
                  <a:cubicBezTo>
                    <a:pt x="6414" y="5349"/>
                    <a:pt x="6422" y="5291"/>
                    <a:pt x="6398" y="5250"/>
                  </a:cubicBezTo>
                  <a:lnTo>
                    <a:pt x="5831" y="4346"/>
                  </a:lnTo>
                  <a:lnTo>
                    <a:pt x="6176" y="4436"/>
                  </a:lnTo>
                  <a:cubicBezTo>
                    <a:pt x="6192" y="4436"/>
                    <a:pt x="6200" y="4445"/>
                    <a:pt x="6209" y="4445"/>
                  </a:cubicBezTo>
                  <a:lnTo>
                    <a:pt x="7006" y="4650"/>
                  </a:lnTo>
                  <a:cubicBezTo>
                    <a:pt x="7014" y="4654"/>
                    <a:pt x="7024" y="4656"/>
                    <a:pt x="7034" y="4656"/>
                  </a:cubicBezTo>
                  <a:cubicBezTo>
                    <a:pt x="7045" y="4656"/>
                    <a:pt x="7055" y="4654"/>
                    <a:pt x="7063" y="4650"/>
                  </a:cubicBezTo>
                  <a:cubicBezTo>
                    <a:pt x="7145" y="4617"/>
                    <a:pt x="7137" y="4502"/>
                    <a:pt x="7047" y="4478"/>
                  </a:cubicBezTo>
                  <a:lnTo>
                    <a:pt x="6554" y="4346"/>
                  </a:lnTo>
                  <a:lnTo>
                    <a:pt x="7474" y="4058"/>
                  </a:lnTo>
                  <a:lnTo>
                    <a:pt x="7482" y="4058"/>
                  </a:lnTo>
                  <a:cubicBezTo>
                    <a:pt x="7532" y="4042"/>
                    <a:pt x="7548" y="3993"/>
                    <a:pt x="7540" y="3943"/>
                  </a:cubicBezTo>
                  <a:cubicBezTo>
                    <a:pt x="7527" y="3904"/>
                    <a:pt x="7493" y="3881"/>
                    <a:pt x="7455" y="3881"/>
                  </a:cubicBezTo>
                  <a:cubicBezTo>
                    <a:pt x="7445" y="3881"/>
                    <a:pt x="7435" y="3882"/>
                    <a:pt x="7425" y="3886"/>
                  </a:cubicBezTo>
                  <a:lnTo>
                    <a:pt x="6217" y="4264"/>
                  </a:lnTo>
                  <a:lnTo>
                    <a:pt x="5395" y="4050"/>
                  </a:lnTo>
                  <a:lnTo>
                    <a:pt x="6315" y="3763"/>
                  </a:lnTo>
                  <a:lnTo>
                    <a:pt x="6324" y="3763"/>
                  </a:lnTo>
                  <a:cubicBezTo>
                    <a:pt x="6373" y="3738"/>
                    <a:pt x="6389" y="3689"/>
                    <a:pt x="6381" y="3648"/>
                  </a:cubicBezTo>
                  <a:cubicBezTo>
                    <a:pt x="6368" y="3608"/>
                    <a:pt x="6335" y="3585"/>
                    <a:pt x="6297" y="3585"/>
                  </a:cubicBezTo>
                  <a:cubicBezTo>
                    <a:pt x="6287" y="3585"/>
                    <a:pt x="6276" y="3587"/>
                    <a:pt x="6266" y="3590"/>
                  </a:cubicBezTo>
                  <a:lnTo>
                    <a:pt x="5050" y="3968"/>
                  </a:lnTo>
                  <a:lnTo>
                    <a:pt x="4614" y="3853"/>
                  </a:lnTo>
                  <a:lnTo>
                    <a:pt x="4606" y="3837"/>
                  </a:lnTo>
                  <a:lnTo>
                    <a:pt x="5403" y="2801"/>
                  </a:lnTo>
                  <a:lnTo>
                    <a:pt x="5420" y="2801"/>
                  </a:lnTo>
                  <a:lnTo>
                    <a:pt x="6652" y="2415"/>
                  </a:lnTo>
                  <a:lnTo>
                    <a:pt x="6661" y="2415"/>
                  </a:lnTo>
                  <a:cubicBezTo>
                    <a:pt x="6710" y="2398"/>
                    <a:pt x="6726" y="2349"/>
                    <a:pt x="6718" y="2308"/>
                  </a:cubicBezTo>
                  <a:cubicBezTo>
                    <a:pt x="6705" y="2267"/>
                    <a:pt x="6669" y="2238"/>
                    <a:pt x="6629" y="2238"/>
                  </a:cubicBezTo>
                  <a:cubicBezTo>
                    <a:pt x="6621" y="2238"/>
                    <a:pt x="6612" y="2239"/>
                    <a:pt x="6603" y="2242"/>
                  </a:cubicBezTo>
                  <a:lnTo>
                    <a:pt x="5592" y="2563"/>
                  </a:lnTo>
                  <a:lnTo>
                    <a:pt x="5592" y="2563"/>
                  </a:lnTo>
                  <a:lnTo>
                    <a:pt x="6340" y="1593"/>
                  </a:lnTo>
                  <a:lnTo>
                    <a:pt x="7573" y="1207"/>
                  </a:lnTo>
                  <a:lnTo>
                    <a:pt x="7581" y="1207"/>
                  </a:lnTo>
                  <a:cubicBezTo>
                    <a:pt x="7655" y="1207"/>
                    <a:pt x="7696" y="1125"/>
                    <a:pt x="7663" y="1067"/>
                  </a:cubicBezTo>
                  <a:cubicBezTo>
                    <a:pt x="7650" y="1028"/>
                    <a:pt x="7617" y="1005"/>
                    <a:pt x="7579" y="1005"/>
                  </a:cubicBezTo>
                  <a:cubicBezTo>
                    <a:pt x="7569" y="1005"/>
                    <a:pt x="7558" y="1006"/>
                    <a:pt x="7548" y="1010"/>
                  </a:cubicBezTo>
                  <a:lnTo>
                    <a:pt x="6562" y="1314"/>
                  </a:lnTo>
                  <a:lnTo>
                    <a:pt x="7252" y="418"/>
                  </a:lnTo>
                  <a:cubicBezTo>
                    <a:pt x="7285" y="377"/>
                    <a:pt x="7277" y="319"/>
                    <a:pt x="7236" y="286"/>
                  </a:cubicBezTo>
                  <a:cubicBezTo>
                    <a:pt x="7219" y="273"/>
                    <a:pt x="7199" y="266"/>
                    <a:pt x="7179" y="266"/>
                  </a:cubicBezTo>
                  <a:cubicBezTo>
                    <a:pt x="7151" y="266"/>
                    <a:pt x="7123" y="279"/>
                    <a:pt x="7104" y="303"/>
                  </a:cubicBezTo>
                  <a:lnTo>
                    <a:pt x="6274" y="1379"/>
                  </a:lnTo>
                  <a:lnTo>
                    <a:pt x="6324" y="336"/>
                  </a:lnTo>
                  <a:cubicBezTo>
                    <a:pt x="6324" y="272"/>
                    <a:pt x="6275" y="239"/>
                    <a:pt x="6228" y="239"/>
                  </a:cubicBezTo>
                  <a:cubicBezTo>
                    <a:pt x="6183" y="239"/>
                    <a:pt x="6139" y="268"/>
                    <a:pt x="6135" y="328"/>
                  </a:cubicBezTo>
                  <a:lnTo>
                    <a:pt x="6085" y="1618"/>
                  </a:lnTo>
                  <a:lnTo>
                    <a:pt x="6085" y="1626"/>
                  </a:lnTo>
                  <a:lnTo>
                    <a:pt x="5296" y="2645"/>
                  </a:lnTo>
                  <a:lnTo>
                    <a:pt x="5337" y="1618"/>
                  </a:lnTo>
                  <a:cubicBezTo>
                    <a:pt x="5342" y="1554"/>
                    <a:pt x="5296" y="1521"/>
                    <a:pt x="5249" y="1521"/>
                  </a:cubicBezTo>
                  <a:cubicBezTo>
                    <a:pt x="5205" y="1521"/>
                    <a:pt x="5161" y="1550"/>
                    <a:pt x="5157" y="1610"/>
                  </a:cubicBezTo>
                  <a:lnTo>
                    <a:pt x="5099" y="2891"/>
                  </a:lnTo>
                  <a:lnTo>
                    <a:pt x="4483" y="3689"/>
                  </a:lnTo>
                  <a:lnTo>
                    <a:pt x="4006" y="2513"/>
                  </a:lnTo>
                  <a:lnTo>
                    <a:pt x="4590" y="1371"/>
                  </a:lnTo>
                  <a:cubicBezTo>
                    <a:pt x="4628" y="1294"/>
                    <a:pt x="4567" y="1231"/>
                    <a:pt x="4504" y="1231"/>
                  </a:cubicBezTo>
                  <a:cubicBezTo>
                    <a:pt x="4474" y="1231"/>
                    <a:pt x="4444" y="1246"/>
                    <a:pt x="4425" y="1281"/>
                  </a:cubicBezTo>
                  <a:lnTo>
                    <a:pt x="3908" y="2283"/>
                  </a:lnTo>
                  <a:lnTo>
                    <a:pt x="3488" y="1256"/>
                  </a:lnTo>
                  <a:lnTo>
                    <a:pt x="4056" y="147"/>
                  </a:lnTo>
                  <a:cubicBezTo>
                    <a:pt x="4080" y="97"/>
                    <a:pt x="4064" y="48"/>
                    <a:pt x="4023" y="23"/>
                  </a:cubicBezTo>
                  <a:cubicBezTo>
                    <a:pt x="4007" y="16"/>
                    <a:pt x="3991" y="12"/>
                    <a:pt x="3976" y="12"/>
                  </a:cubicBezTo>
                  <a:cubicBezTo>
                    <a:pt x="3942" y="12"/>
                    <a:pt x="3911" y="31"/>
                    <a:pt x="3899" y="65"/>
                  </a:cubicBezTo>
                  <a:lnTo>
                    <a:pt x="3398" y="1034"/>
                  </a:lnTo>
                  <a:lnTo>
                    <a:pt x="2995" y="56"/>
                  </a:lnTo>
                  <a:cubicBezTo>
                    <a:pt x="2983" y="19"/>
                    <a:pt x="2948" y="1"/>
                    <a:pt x="2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1335075" y="2644925"/>
              <a:ext cx="361825" cy="304700"/>
            </a:xfrm>
            <a:custGeom>
              <a:avLst/>
              <a:gdLst/>
              <a:ahLst/>
              <a:cxnLst/>
              <a:rect l="l" t="t" r="r" b="b"/>
              <a:pathLst>
                <a:path w="14473" h="12188" extrusionOk="0">
                  <a:moveTo>
                    <a:pt x="5852" y="1"/>
                  </a:moveTo>
                  <a:cubicBezTo>
                    <a:pt x="6491" y="2543"/>
                    <a:pt x="5217" y="2622"/>
                    <a:pt x="5055" y="2622"/>
                  </a:cubicBezTo>
                  <a:cubicBezTo>
                    <a:pt x="5044" y="2622"/>
                    <a:pt x="5038" y="2622"/>
                    <a:pt x="5038" y="2622"/>
                  </a:cubicBezTo>
                  <a:lnTo>
                    <a:pt x="5038" y="2622"/>
                  </a:lnTo>
                  <a:cubicBezTo>
                    <a:pt x="5539" y="3542"/>
                    <a:pt x="5104" y="3961"/>
                    <a:pt x="4849" y="4118"/>
                  </a:cubicBezTo>
                  <a:cubicBezTo>
                    <a:pt x="4627" y="3953"/>
                    <a:pt x="4438" y="3756"/>
                    <a:pt x="4266" y="3542"/>
                  </a:cubicBezTo>
                  <a:lnTo>
                    <a:pt x="4266" y="3542"/>
                  </a:lnTo>
                  <a:cubicBezTo>
                    <a:pt x="4266" y="3543"/>
                    <a:pt x="4469" y="5023"/>
                    <a:pt x="3256" y="5023"/>
                  </a:cubicBezTo>
                  <a:cubicBezTo>
                    <a:pt x="3089" y="5023"/>
                    <a:pt x="2896" y="4995"/>
                    <a:pt x="2671" y="4931"/>
                  </a:cubicBezTo>
                  <a:lnTo>
                    <a:pt x="2671" y="4931"/>
                  </a:lnTo>
                  <a:cubicBezTo>
                    <a:pt x="2671" y="4931"/>
                    <a:pt x="3205" y="6567"/>
                    <a:pt x="1" y="6608"/>
                  </a:cubicBezTo>
                  <a:cubicBezTo>
                    <a:pt x="3378" y="6698"/>
                    <a:pt x="2786" y="8407"/>
                    <a:pt x="2786" y="8407"/>
                  </a:cubicBezTo>
                  <a:cubicBezTo>
                    <a:pt x="2996" y="8359"/>
                    <a:pt x="3181" y="8338"/>
                    <a:pt x="3343" y="8338"/>
                  </a:cubicBezTo>
                  <a:cubicBezTo>
                    <a:pt x="4448" y="8338"/>
                    <a:pt x="4504" y="9319"/>
                    <a:pt x="4504" y="9319"/>
                  </a:cubicBezTo>
                  <a:cubicBezTo>
                    <a:pt x="4685" y="9032"/>
                    <a:pt x="4915" y="8785"/>
                    <a:pt x="5178" y="8572"/>
                  </a:cubicBezTo>
                  <a:lnTo>
                    <a:pt x="5178" y="8572"/>
                  </a:lnTo>
                  <a:cubicBezTo>
                    <a:pt x="5260" y="8835"/>
                    <a:pt x="5194" y="9172"/>
                    <a:pt x="4800" y="9582"/>
                  </a:cubicBezTo>
                  <a:cubicBezTo>
                    <a:pt x="4800" y="9582"/>
                    <a:pt x="6205" y="9829"/>
                    <a:pt x="4997" y="12187"/>
                  </a:cubicBezTo>
                  <a:cubicBezTo>
                    <a:pt x="5720" y="10906"/>
                    <a:pt x="6345" y="10603"/>
                    <a:pt x="6774" y="10603"/>
                  </a:cubicBezTo>
                  <a:cubicBezTo>
                    <a:pt x="7160" y="10603"/>
                    <a:pt x="7388" y="10848"/>
                    <a:pt x="7388" y="10848"/>
                  </a:cubicBezTo>
                  <a:cubicBezTo>
                    <a:pt x="7606" y="10035"/>
                    <a:pt x="8046" y="9874"/>
                    <a:pt x="8360" y="9874"/>
                  </a:cubicBezTo>
                  <a:cubicBezTo>
                    <a:pt x="8567" y="9874"/>
                    <a:pt x="8720" y="9944"/>
                    <a:pt x="8720" y="9944"/>
                  </a:cubicBezTo>
                  <a:cubicBezTo>
                    <a:pt x="8506" y="9558"/>
                    <a:pt x="8391" y="9122"/>
                    <a:pt x="8383" y="8678"/>
                  </a:cubicBezTo>
                  <a:lnTo>
                    <a:pt x="8383" y="8678"/>
                  </a:lnTo>
                  <a:cubicBezTo>
                    <a:pt x="8629" y="9048"/>
                    <a:pt x="8794" y="9467"/>
                    <a:pt x="8851" y="9903"/>
                  </a:cubicBezTo>
                  <a:cubicBezTo>
                    <a:pt x="8851" y="9903"/>
                    <a:pt x="9088" y="9478"/>
                    <a:pt x="9578" y="9478"/>
                  </a:cubicBezTo>
                  <a:cubicBezTo>
                    <a:pt x="9811" y="9478"/>
                    <a:pt x="10103" y="9575"/>
                    <a:pt x="10454" y="9862"/>
                  </a:cubicBezTo>
                  <a:cubicBezTo>
                    <a:pt x="10454" y="9862"/>
                    <a:pt x="10551" y="9095"/>
                    <a:pt x="11547" y="9095"/>
                  </a:cubicBezTo>
                  <a:cubicBezTo>
                    <a:pt x="11938" y="9095"/>
                    <a:pt x="12467" y="9213"/>
                    <a:pt x="13182" y="9541"/>
                  </a:cubicBezTo>
                  <a:cubicBezTo>
                    <a:pt x="10815" y="8333"/>
                    <a:pt x="11810" y="7323"/>
                    <a:pt x="11810" y="7323"/>
                  </a:cubicBezTo>
                  <a:cubicBezTo>
                    <a:pt x="11144" y="7199"/>
                    <a:pt x="10922" y="6887"/>
                    <a:pt x="10889" y="6567"/>
                  </a:cubicBezTo>
                  <a:cubicBezTo>
                    <a:pt x="10998" y="6556"/>
                    <a:pt x="11108" y="6551"/>
                    <a:pt x="11218" y="6551"/>
                  </a:cubicBezTo>
                  <a:cubicBezTo>
                    <a:pt x="11622" y="6551"/>
                    <a:pt x="12029" y="6622"/>
                    <a:pt x="12410" y="6764"/>
                  </a:cubicBezTo>
                  <a:cubicBezTo>
                    <a:pt x="12410" y="6764"/>
                    <a:pt x="11711" y="5679"/>
                    <a:pt x="13272" y="5022"/>
                  </a:cubicBezTo>
                  <a:cubicBezTo>
                    <a:pt x="13264" y="5022"/>
                    <a:pt x="11785" y="3978"/>
                    <a:pt x="14472" y="1932"/>
                  </a:cubicBezTo>
                  <a:lnTo>
                    <a:pt x="14472" y="1932"/>
                  </a:lnTo>
                  <a:cubicBezTo>
                    <a:pt x="13525" y="2595"/>
                    <a:pt x="12852" y="2807"/>
                    <a:pt x="12378" y="2807"/>
                  </a:cubicBezTo>
                  <a:cubicBezTo>
                    <a:pt x="11537" y="2807"/>
                    <a:pt x="11325" y="2137"/>
                    <a:pt x="11325" y="2137"/>
                  </a:cubicBezTo>
                  <a:cubicBezTo>
                    <a:pt x="10954" y="2601"/>
                    <a:pt x="10612" y="2762"/>
                    <a:pt x="10317" y="2762"/>
                  </a:cubicBezTo>
                  <a:cubicBezTo>
                    <a:pt x="9647" y="2762"/>
                    <a:pt x="9213" y="1940"/>
                    <a:pt x="9213" y="1940"/>
                  </a:cubicBezTo>
                  <a:cubicBezTo>
                    <a:pt x="9205" y="2228"/>
                    <a:pt x="9155" y="2515"/>
                    <a:pt x="9073" y="2786"/>
                  </a:cubicBezTo>
                  <a:cubicBezTo>
                    <a:pt x="8961" y="2817"/>
                    <a:pt x="8807" y="2848"/>
                    <a:pt x="8646" y="2848"/>
                  </a:cubicBezTo>
                  <a:cubicBezTo>
                    <a:pt x="8241" y="2848"/>
                    <a:pt x="7783" y="2652"/>
                    <a:pt x="7783" y="1759"/>
                  </a:cubicBezTo>
                  <a:cubicBezTo>
                    <a:pt x="7783" y="1759"/>
                    <a:pt x="7611" y="1872"/>
                    <a:pt x="7358" y="1872"/>
                  </a:cubicBezTo>
                  <a:cubicBezTo>
                    <a:pt x="6945" y="1872"/>
                    <a:pt x="6315" y="1573"/>
                    <a:pt x="585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1424450" y="2726850"/>
              <a:ext cx="195600" cy="180350"/>
            </a:xfrm>
            <a:custGeom>
              <a:avLst/>
              <a:gdLst/>
              <a:ahLst/>
              <a:cxnLst/>
              <a:rect l="l" t="t" r="r" b="b"/>
              <a:pathLst>
                <a:path w="7824" h="7214" extrusionOk="0">
                  <a:moveTo>
                    <a:pt x="3175" y="1"/>
                  </a:moveTo>
                  <a:cubicBezTo>
                    <a:pt x="3169" y="1"/>
                    <a:pt x="3162" y="1"/>
                    <a:pt x="3156" y="2"/>
                  </a:cubicBezTo>
                  <a:cubicBezTo>
                    <a:pt x="3107" y="19"/>
                    <a:pt x="3082" y="68"/>
                    <a:pt x="3099" y="117"/>
                  </a:cubicBezTo>
                  <a:lnTo>
                    <a:pt x="3411" y="1153"/>
                  </a:lnTo>
                  <a:lnTo>
                    <a:pt x="3411" y="1153"/>
                  </a:lnTo>
                  <a:lnTo>
                    <a:pt x="2359" y="742"/>
                  </a:lnTo>
                  <a:cubicBezTo>
                    <a:pt x="2346" y="736"/>
                    <a:pt x="2333" y="733"/>
                    <a:pt x="2321" y="733"/>
                  </a:cubicBezTo>
                  <a:cubicBezTo>
                    <a:pt x="2237" y="733"/>
                    <a:pt x="2192" y="870"/>
                    <a:pt x="2293" y="906"/>
                  </a:cubicBezTo>
                  <a:lnTo>
                    <a:pt x="3485" y="1383"/>
                  </a:lnTo>
                  <a:lnTo>
                    <a:pt x="3797" y="2410"/>
                  </a:lnTo>
                  <a:lnTo>
                    <a:pt x="3797" y="2410"/>
                  </a:lnTo>
                  <a:lnTo>
                    <a:pt x="2770" y="1999"/>
                  </a:lnTo>
                  <a:cubicBezTo>
                    <a:pt x="2756" y="1993"/>
                    <a:pt x="2743" y="1991"/>
                    <a:pt x="2731" y="1991"/>
                  </a:cubicBezTo>
                  <a:cubicBezTo>
                    <a:pt x="2640" y="1991"/>
                    <a:pt x="2595" y="2136"/>
                    <a:pt x="2704" y="2172"/>
                  </a:cubicBezTo>
                  <a:lnTo>
                    <a:pt x="3863" y="2632"/>
                  </a:lnTo>
                  <a:lnTo>
                    <a:pt x="4224" y="3832"/>
                  </a:lnTo>
                  <a:lnTo>
                    <a:pt x="3329" y="3659"/>
                  </a:lnTo>
                  <a:lnTo>
                    <a:pt x="2441" y="2731"/>
                  </a:lnTo>
                  <a:cubicBezTo>
                    <a:pt x="2420" y="2709"/>
                    <a:pt x="2396" y="2700"/>
                    <a:pt x="2373" y="2700"/>
                  </a:cubicBezTo>
                  <a:cubicBezTo>
                    <a:pt x="2300" y="2700"/>
                    <a:pt x="2239" y="2791"/>
                    <a:pt x="2301" y="2854"/>
                  </a:cubicBezTo>
                  <a:lnTo>
                    <a:pt x="3016" y="3602"/>
                  </a:lnTo>
                  <a:lnTo>
                    <a:pt x="3016" y="3602"/>
                  </a:lnTo>
                  <a:lnTo>
                    <a:pt x="1751" y="3355"/>
                  </a:lnTo>
                  <a:lnTo>
                    <a:pt x="1751" y="3347"/>
                  </a:lnTo>
                  <a:lnTo>
                    <a:pt x="855" y="2410"/>
                  </a:lnTo>
                  <a:cubicBezTo>
                    <a:pt x="835" y="2389"/>
                    <a:pt x="813" y="2380"/>
                    <a:pt x="791" y="2380"/>
                  </a:cubicBezTo>
                  <a:cubicBezTo>
                    <a:pt x="722" y="2380"/>
                    <a:pt x="661" y="2471"/>
                    <a:pt x="724" y="2533"/>
                  </a:cubicBezTo>
                  <a:lnTo>
                    <a:pt x="1447" y="3298"/>
                  </a:lnTo>
                  <a:lnTo>
                    <a:pt x="107" y="3035"/>
                  </a:lnTo>
                  <a:cubicBezTo>
                    <a:pt x="102" y="3034"/>
                    <a:pt x="97" y="3034"/>
                    <a:pt x="92" y="3034"/>
                  </a:cubicBezTo>
                  <a:cubicBezTo>
                    <a:pt x="50" y="3034"/>
                    <a:pt x="16" y="3065"/>
                    <a:pt x="9" y="3109"/>
                  </a:cubicBezTo>
                  <a:cubicBezTo>
                    <a:pt x="0" y="3150"/>
                    <a:pt x="33" y="3199"/>
                    <a:pt x="74" y="3207"/>
                  </a:cubicBezTo>
                  <a:lnTo>
                    <a:pt x="1192" y="3429"/>
                  </a:lnTo>
                  <a:lnTo>
                    <a:pt x="247" y="3848"/>
                  </a:lnTo>
                  <a:cubicBezTo>
                    <a:pt x="144" y="3885"/>
                    <a:pt x="185" y="4019"/>
                    <a:pt x="277" y="4019"/>
                  </a:cubicBezTo>
                  <a:cubicBezTo>
                    <a:pt x="288" y="4019"/>
                    <a:pt x="300" y="4017"/>
                    <a:pt x="313" y="4013"/>
                  </a:cubicBezTo>
                  <a:lnTo>
                    <a:pt x="321" y="4013"/>
                  </a:lnTo>
                  <a:lnTo>
                    <a:pt x="1504" y="3495"/>
                  </a:lnTo>
                  <a:lnTo>
                    <a:pt x="2704" y="3725"/>
                  </a:lnTo>
                  <a:lnTo>
                    <a:pt x="1743" y="4152"/>
                  </a:lnTo>
                  <a:cubicBezTo>
                    <a:pt x="1646" y="4197"/>
                    <a:pt x="1684" y="4329"/>
                    <a:pt x="1778" y="4329"/>
                  </a:cubicBezTo>
                  <a:cubicBezTo>
                    <a:pt x="1787" y="4329"/>
                    <a:pt x="1798" y="4328"/>
                    <a:pt x="1808" y="4325"/>
                  </a:cubicBezTo>
                  <a:lnTo>
                    <a:pt x="1817" y="4325"/>
                  </a:lnTo>
                  <a:lnTo>
                    <a:pt x="3000" y="3799"/>
                  </a:lnTo>
                  <a:cubicBezTo>
                    <a:pt x="3000" y="3799"/>
                    <a:pt x="3008" y="3791"/>
                    <a:pt x="3008" y="3791"/>
                  </a:cubicBezTo>
                  <a:lnTo>
                    <a:pt x="4290" y="4037"/>
                  </a:lnTo>
                  <a:lnTo>
                    <a:pt x="4298" y="4062"/>
                  </a:lnTo>
                  <a:lnTo>
                    <a:pt x="4044" y="4432"/>
                  </a:lnTo>
                  <a:lnTo>
                    <a:pt x="2885" y="4950"/>
                  </a:lnTo>
                  <a:cubicBezTo>
                    <a:pt x="2836" y="4966"/>
                    <a:pt x="2819" y="5023"/>
                    <a:pt x="2836" y="5065"/>
                  </a:cubicBezTo>
                  <a:cubicBezTo>
                    <a:pt x="2855" y="5097"/>
                    <a:pt x="2890" y="5119"/>
                    <a:pt x="2923" y="5119"/>
                  </a:cubicBezTo>
                  <a:cubicBezTo>
                    <a:pt x="2933" y="5119"/>
                    <a:pt x="2942" y="5117"/>
                    <a:pt x="2951" y="5114"/>
                  </a:cubicBezTo>
                  <a:lnTo>
                    <a:pt x="2959" y="5114"/>
                  </a:lnTo>
                  <a:lnTo>
                    <a:pt x="3846" y="4719"/>
                  </a:lnTo>
                  <a:lnTo>
                    <a:pt x="3370" y="5426"/>
                  </a:lnTo>
                  <a:lnTo>
                    <a:pt x="2219" y="5936"/>
                  </a:lnTo>
                  <a:cubicBezTo>
                    <a:pt x="2128" y="5981"/>
                    <a:pt x="2170" y="6111"/>
                    <a:pt x="2262" y="6111"/>
                  </a:cubicBezTo>
                  <a:cubicBezTo>
                    <a:pt x="2269" y="6111"/>
                    <a:pt x="2277" y="6110"/>
                    <a:pt x="2285" y="6108"/>
                  </a:cubicBezTo>
                  <a:lnTo>
                    <a:pt x="2293" y="6108"/>
                  </a:lnTo>
                  <a:lnTo>
                    <a:pt x="3181" y="5714"/>
                  </a:lnTo>
                  <a:lnTo>
                    <a:pt x="2893" y="6141"/>
                  </a:lnTo>
                  <a:cubicBezTo>
                    <a:pt x="2849" y="6207"/>
                    <a:pt x="2896" y="6285"/>
                    <a:pt x="2964" y="6285"/>
                  </a:cubicBezTo>
                  <a:cubicBezTo>
                    <a:pt x="2973" y="6285"/>
                    <a:pt x="2982" y="6284"/>
                    <a:pt x="2992" y="6281"/>
                  </a:cubicBezTo>
                  <a:cubicBezTo>
                    <a:pt x="3008" y="6273"/>
                    <a:pt x="3033" y="6256"/>
                    <a:pt x="3041" y="6240"/>
                  </a:cubicBezTo>
                  <a:lnTo>
                    <a:pt x="3501" y="5566"/>
                  </a:lnTo>
                  <a:cubicBezTo>
                    <a:pt x="3509" y="5558"/>
                    <a:pt x="3518" y="5549"/>
                    <a:pt x="3518" y="5541"/>
                  </a:cubicBezTo>
                  <a:lnTo>
                    <a:pt x="3723" y="5245"/>
                  </a:lnTo>
                  <a:lnTo>
                    <a:pt x="3896" y="6297"/>
                  </a:lnTo>
                  <a:cubicBezTo>
                    <a:pt x="3903" y="6335"/>
                    <a:pt x="3945" y="6372"/>
                    <a:pt x="3990" y="6372"/>
                  </a:cubicBezTo>
                  <a:cubicBezTo>
                    <a:pt x="3994" y="6372"/>
                    <a:pt x="3998" y="6372"/>
                    <a:pt x="4002" y="6371"/>
                  </a:cubicBezTo>
                  <a:lnTo>
                    <a:pt x="4011" y="6371"/>
                  </a:lnTo>
                  <a:cubicBezTo>
                    <a:pt x="4060" y="6355"/>
                    <a:pt x="4085" y="6314"/>
                    <a:pt x="4076" y="6264"/>
                  </a:cubicBezTo>
                  <a:lnTo>
                    <a:pt x="3871" y="5023"/>
                  </a:lnTo>
                  <a:lnTo>
                    <a:pt x="4364" y="4300"/>
                  </a:lnTo>
                  <a:lnTo>
                    <a:pt x="5235" y="7144"/>
                  </a:lnTo>
                  <a:cubicBezTo>
                    <a:pt x="5242" y="7184"/>
                    <a:pt x="5282" y="7214"/>
                    <a:pt x="5324" y="7214"/>
                  </a:cubicBezTo>
                  <a:cubicBezTo>
                    <a:pt x="5332" y="7214"/>
                    <a:pt x="5341" y="7212"/>
                    <a:pt x="5350" y="7209"/>
                  </a:cubicBezTo>
                  <a:cubicBezTo>
                    <a:pt x="5391" y="7193"/>
                    <a:pt x="5424" y="7144"/>
                    <a:pt x="5408" y="7094"/>
                  </a:cubicBezTo>
                  <a:lnTo>
                    <a:pt x="4520" y="4177"/>
                  </a:lnTo>
                  <a:lnTo>
                    <a:pt x="4520" y="4177"/>
                  </a:lnTo>
                  <a:lnTo>
                    <a:pt x="5441" y="4514"/>
                  </a:lnTo>
                  <a:lnTo>
                    <a:pt x="6008" y="5648"/>
                  </a:lnTo>
                  <a:cubicBezTo>
                    <a:pt x="6020" y="5674"/>
                    <a:pt x="6053" y="5694"/>
                    <a:pt x="6087" y="5694"/>
                  </a:cubicBezTo>
                  <a:cubicBezTo>
                    <a:pt x="6096" y="5694"/>
                    <a:pt x="6105" y="5693"/>
                    <a:pt x="6114" y="5689"/>
                  </a:cubicBezTo>
                  <a:lnTo>
                    <a:pt x="6131" y="5689"/>
                  </a:lnTo>
                  <a:cubicBezTo>
                    <a:pt x="6172" y="5664"/>
                    <a:pt x="6188" y="5607"/>
                    <a:pt x="6172" y="5566"/>
                  </a:cubicBezTo>
                  <a:lnTo>
                    <a:pt x="5695" y="4613"/>
                  </a:lnTo>
                  <a:lnTo>
                    <a:pt x="5695" y="4613"/>
                  </a:lnTo>
                  <a:lnTo>
                    <a:pt x="6032" y="4728"/>
                  </a:lnTo>
                  <a:cubicBezTo>
                    <a:pt x="6040" y="4736"/>
                    <a:pt x="6049" y="4744"/>
                    <a:pt x="6057" y="4744"/>
                  </a:cubicBezTo>
                  <a:lnTo>
                    <a:pt x="6829" y="5023"/>
                  </a:lnTo>
                  <a:cubicBezTo>
                    <a:pt x="6838" y="5028"/>
                    <a:pt x="6848" y="5030"/>
                    <a:pt x="6858" y="5030"/>
                  </a:cubicBezTo>
                  <a:cubicBezTo>
                    <a:pt x="6868" y="5030"/>
                    <a:pt x="6879" y="5028"/>
                    <a:pt x="6887" y="5023"/>
                  </a:cubicBezTo>
                  <a:cubicBezTo>
                    <a:pt x="6920" y="5015"/>
                    <a:pt x="6936" y="4991"/>
                    <a:pt x="6944" y="4966"/>
                  </a:cubicBezTo>
                  <a:cubicBezTo>
                    <a:pt x="6961" y="4917"/>
                    <a:pt x="6936" y="4867"/>
                    <a:pt x="6895" y="4851"/>
                  </a:cubicBezTo>
                  <a:lnTo>
                    <a:pt x="6410" y="4670"/>
                  </a:lnTo>
                  <a:lnTo>
                    <a:pt x="7355" y="4465"/>
                  </a:lnTo>
                  <a:lnTo>
                    <a:pt x="7372" y="4465"/>
                  </a:lnTo>
                  <a:cubicBezTo>
                    <a:pt x="7477" y="4442"/>
                    <a:pt x="7445" y="4288"/>
                    <a:pt x="7350" y="4288"/>
                  </a:cubicBezTo>
                  <a:cubicBezTo>
                    <a:pt x="7341" y="4288"/>
                    <a:pt x="7332" y="4289"/>
                    <a:pt x="7322" y="4292"/>
                  </a:cubicBezTo>
                  <a:lnTo>
                    <a:pt x="6082" y="4555"/>
                  </a:lnTo>
                  <a:lnTo>
                    <a:pt x="5284" y="4267"/>
                  </a:lnTo>
                  <a:lnTo>
                    <a:pt x="6238" y="4062"/>
                  </a:lnTo>
                  <a:lnTo>
                    <a:pt x="6246" y="4062"/>
                  </a:lnTo>
                  <a:cubicBezTo>
                    <a:pt x="6347" y="4023"/>
                    <a:pt x="6315" y="3880"/>
                    <a:pt x="6220" y="3880"/>
                  </a:cubicBezTo>
                  <a:cubicBezTo>
                    <a:pt x="6215" y="3880"/>
                    <a:pt x="6210" y="3880"/>
                    <a:pt x="6205" y="3881"/>
                  </a:cubicBezTo>
                  <a:lnTo>
                    <a:pt x="4964" y="4144"/>
                  </a:lnTo>
                  <a:lnTo>
                    <a:pt x="4528" y="3988"/>
                  </a:lnTo>
                  <a:lnTo>
                    <a:pt x="4528" y="3972"/>
                  </a:lnTo>
                  <a:lnTo>
                    <a:pt x="5424" y="3018"/>
                  </a:lnTo>
                  <a:lnTo>
                    <a:pt x="5441" y="3018"/>
                  </a:lnTo>
                  <a:lnTo>
                    <a:pt x="6706" y="2747"/>
                  </a:lnTo>
                  <a:lnTo>
                    <a:pt x="6714" y="2747"/>
                  </a:lnTo>
                  <a:cubicBezTo>
                    <a:pt x="6819" y="2717"/>
                    <a:pt x="6787" y="2570"/>
                    <a:pt x="6693" y="2570"/>
                  </a:cubicBezTo>
                  <a:cubicBezTo>
                    <a:pt x="6684" y="2570"/>
                    <a:pt x="6675" y="2572"/>
                    <a:pt x="6665" y="2575"/>
                  </a:cubicBezTo>
                  <a:lnTo>
                    <a:pt x="5638" y="2788"/>
                  </a:lnTo>
                  <a:lnTo>
                    <a:pt x="6476" y="1901"/>
                  </a:lnTo>
                  <a:lnTo>
                    <a:pt x="7742" y="1630"/>
                  </a:lnTo>
                  <a:lnTo>
                    <a:pt x="7750" y="1630"/>
                  </a:lnTo>
                  <a:cubicBezTo>
                    <a:pt x="7799" y="1613"/>
                    <a:pt x="7824" y="1564"/>
                    <a:pt x="7816" y="1514"/>
                  </a:cubicBezTo>
                  <a:cubicBezTo>
                    <a:pt x="7801" y="1470"/>
                    <a:pt x="7760" y="1439"/>
                    <a:pt x="7716" y="1439"/>
                  </a:cubicBezTo>
                  <a:cubicBezTo>
                    <a:pt x="7711" y="1439"/>
                    <a:pt x="7706" y="1440"/>
                    <a:pt x="7700" y="1441"/>
                  </a:cubicBezTo>
                  <a:lnTo>
                    <a:pt x="6690" y="1662"/>
                  </a:lnTo>
                  <a:lnTo>
                    <a:pt x="7462" y="832"/>
                  </a:lnTo>
                  <a:cubicBezTo>
                    <a:pt x="7524" y="764"/>
                    <a:pt x="7465" y="678"/>
                    <a:pt x="7397" y="678"/>
                  </a:cubicBezTo>
                  <a:cubicBezTo>
                    <a:pt x="7374" y="678"/>
                    <a:pt x="7351" y="687"/>
                    <a:pt x="7331" y="709"/>
                  </a:cubicBezTo>
                  <a:lnTo>
                    <a:pt x="6402" y="1695"/>
                  </a:lnTo>
                  <a:lnTo>
                    <a:pt x="6402" y="1695"/>
                  </a:lnTo>
                  <a:lnTo>
                    <a:pt x="6550" y="660"/>
                  </a:lnTo>
                  <a:cubicBezTo>
                    <a:pt x="6564" y="591"/>
                    <a:pt x="6509" y="551"/>
                    <a:pt x="6456" y="551"/>
                  </a:cubicBezTo>
                  <a:cubicBezTo>
                    <a:pt x="6414" y="551"/>
                    <a:pt x="6373" y="577"/>
                    <a:pt x="6369" y="635"/>
                  </a:cubicBezTo>
                  <a:lnTo>
                    <a:pt x="6188" y="1917"/>
                  </a:lnTo>
                  <a:lnTo>
                    <a:pt x="6188" y="1925"/>
                  </a:lnTo>
                  <a:lnTo>
                    <a:pt x="5309" y="2862"/>
                  </a:lnTo>
                  <a:lnTo>
                    <a:pt x="5309" y="2862"/>
                  </a:lnTo>
                  <a:lnTo>
                    <a:pt x="5449" y="1851"/>
                  </a:lnTo>
                  <a:cubicBezTo>
                    <a:pt x="5458" y="1784"/>
                    <a:pt x="5407" y="1746"/>
                    <a:pt x="5357" y="1746"/>
                  </a:cubicBezTo>
                  <a:cubicBezTo>
                    <a:pt x="5316" y="1746"/>
                    <a:pt x="5275" y="1771"/>
                    <a:pt x="5268" y="1827"/>
                  </a:cubicBezTo>
                  <a:lnTo>
                    <a:pt x="5095" y="3101"/>
                  </a:lnTo>
                  <a:lnTo>
                    <a:pt x="4413" y="3824"/>
                  </a:lnTo>
                  <a:lnTo>
                    <a:pt x="4044" y="2607"/>
                  </a:lnTo>
                  <a:lnTo>
                    <a:pt x="4734" y="1531"/>
                  </a:lnTo>
                  <a:cubicBezTo>
                    <a:pt x="4781" y="1455"/>
                    <a:pt x="4715" y="1383"/>
                    <a:pt x="4650" y="1383"/>
                  </a:cubicBezTo>
                  <a:cubicBezTo>
                    <a:pt x="4624" y="1383"/>
                    <a:pt x="4597" y="1395"/>
                    <a:pt x="4578" y="1424"/>
                  </a:cubicBezTo>
                  <a:lnTo>
                    <a:pt x="3970" y="2377"/>
                  </a:lnTo>
                  <a:lnTo>
                    <a:pt x="3649" y="1309"/>
                  </a:lnTo>
                  <a:lnTo>
                    <a:pt x="4323" y="257"/>
                  </a:lnTo>
                  <a:cubicBezTo>
                    <a:pt x="4370" y="181"/>
                    <a:pt x="4305" y="110"/>
                    <a:pt x="4239" y="110"/>
                  </a:cubicBezTo>
                  <a:cubicBezTo>
                    <a:pt x="4213" y="110"/>
                    <a:pt x="4186" y="122"/>
                    <a:pt x="4167" y="150"/>
                  </a:cubicBezTo>
                  <a:lnTo>
                    <a:pt x="3575" y="1079"/>
                  </a:lnTo>
                  <a:lnTo>
                    <a:pt x="3271" y="68"/>
                  </a:lnTo>
                  <a:cubicBezTo>
                    <a:pt x="3257" y="25"/>
                    <a:pt x="3217" y="1"/>
                    <a:pt x="31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0938975" y="2533975"/>
              <a:ext cx="348675" cy="304100"/>
            </a:xfrm>
            <a:custGeom>
              <a:avLst/>
              <a:gdLst/>
              <a:ahLst/>
              <a:cxnLst/>
              <a:rect l="l" t="t" r="r" b="b"/>
              <a:pathLst>
                <a:path w="13947" h="12164" extrusionOk="0">
                  <a:moveTo>
                    <a:pt x="1283" y="1"/>
                  </a:moveTo>
                  <a:cubicBezTo>
                    <a:pt x="3304" y="2705"/>
                    <a:pt x="1595" y="3304"/>
                    <a:pt x="1595" y="3304"/>
                  </a:cubicBezTo>
                  <a:cubicBezTo>
                    <a:pt x="2918" y="4365"/>
                    <a:pt x="1948" y="5219"/>
                    <a:pt x="1948" y="5219"/>
                  </a:cubicBezTo>
                  <a:cubicBezTo>
                    <a:pt x="2055" y="5209"/>
                    <a:pt x="2162" y="5203"/>
                    <a:pt x="2268" y="5203"/>
                  </a:cubicBezTo>
                  <a:cubicBezTo>
                    <a:pt x="2498" y="5203"/>
                    <a:pt x="2726" y="5229"/>
                    <a:pt x="2951" y="5285"/>
                  </a:cubicBezTo>
                  <a:cubicBezTo>
                    <a:pt x="2823" y="5477"/>
                    <a:pt x="2579" y="5625"/>
                    <a:pt x="2144" y="5625"/>
                  </a:cubicBezTo>
                  <a:cubicBezTo>
                    <a:pt x="2076" y="5625"/>
                    <a:pt x="2002" y="5622"/>
                    <a:pt x="1924" y="5614"/>
                  </a:cubicBezTo>
                  <a:lnTo>
                    <a:pt x="1924" y="5614"/>
                  </a:lnTo>
                  <a:cubicBezTo>
                    <a:pt x="1924" y="5614"/>
                    <a:pt x="2606" y="6863"/>
                    <a:pt x="1" y="7380"/>
                  </a:cubicBezTo>
                  <a:cubicBezTo>
                    <a:pt x="353" y="7325"/>
                    <a:pt x="657" y="7301"/>
                    <a:pt x="919" y="7301"/>
                  </a:cubicBezTo>
                  <a:cubicBezTo>
                    <a:pt x="2709" y="7301"/>
                    <a:pt x="2540" y="8432"/>
                    <a:pt x="2540" y="8432"/>
                  </a:cubicBezTo>
                  <a:cubicBezTo>
                    <a:pt x="2814" y="8314"/>
                    <a:pt x="3041" y="8267"/>
                    <a:pt x="3229" y="8267"/>
                  </a:cubicBezTo>
                  <a:cubicBezTo>
                    <a:pt x="3924" y="8267"/>
                    <a:pt x="4077" y="8909"/>
                    <a:pt x="4077" y="8909"/>
                  </a:cubicBezTo>
                  <a:cubicBezTo>
                    <a:pt x="4249" y="8498"/>
                    <a:pt x="4520" y="8137"/>
                    <a:pt x="4857" y="7857"/>
                  </a:cubicBezTo>
                  <a:lnTo>
                    <a:pt x="4857" y="7857"/>
                  </a:lnTo>
                  <a:cubicBezTo>
                    <a:pt x="4726" y="8284"/>
                    <a:pt x="4496" y="8671"/>
                    <a:pt x="4192" y="8991"/>
                  </a:cubicBezTo>
                  <a:cubicBezTo>
                    <a:pt x="4192" y="8991"/>
                    <a:pt x="4233" y="8984"/>
                    <a:pt x="4298" y="8984"/>
                  </a:cubicBezTo>
                  <a:cubicBezTo>
                    <a:pt x="4565" y="8984"/>
                    <a:pt x="5239" y="9096"/>
                    <a:pt x="5219" y="10224"/>
                  </a:cubicBezTo>
                  <a:cubicBezTo>
                    <a:pt x="5219" y="10224"/>
                    <a:pt x="5390" y="10120"/>
                    <a:pt x="5638" y="10120"/>
                  </a:cubicBezTo>
                  <a:cubicBezTo>
                    <a:pt x="6071" y="10120"/>
                    <a:pt x="6741" y="10435"/>
                    <a:pt x="7158" y="12163"/>
                  </a:cubicBezTo>
                  <a:cubicBezTo>
                    <a:pt x="6691" y="9819"/>
                    <a:pt x="7791" y="9705"/>
                    <a:pt x="8009" y="9705"/>
                  </a:cubicBezTo>
                  <a:cubicBezTo>
                    <a:pt x="8033" y="9705"/>
                    <a:pt x="8046" y="9706"/>
                    <a:pt x="8046" y="9706"/>
                  </a:cubicBezTo>
                  <a:cubicBezTo>
                    <a:pt x="7734" y="9106"/>
                    <a:pt x="7840" y="8736"/>
                    <a:pt x="8062" y="8515"/>
                  </a:cubicBezTo>
                  <a:cubicBezTo>
                    <a:pt x="8424" y="8884"/>
                    <a:pt x="8695" y="9336"/>
                    <a:pt x="8851" y="9829"/>
                  </a:cubicBezTo>
                  <a:cubicBezTo>
                    <a:pt x="8851" y="9829"/>
                    <a:pt x="9087" y="9146"/>
                    <a:pt x="9827" y="9146"/>
                  </a:cubicBezTo>
                  <a:cubicBezTo>
                    <a:pt x="10075" y="9146"/>
                    <a:pt x="10379" y="9223"/>
                    <a:pt x="10750" y="9427"/>
                  </a:cubicBezTo>
                  <a:cubicBezTo>
                    <a:pt x="10763" y="9420"/>
                    <a:pt x="10700" y="8223"/>
                    <a:pt x="12441" y="8223"/>
                  </a:cubicBezTo>
                  <a:cubicBezTo>
                    <a:pt x="12840" y="8223"/>
                    <a:pt x="13334" y="8286"/>
                    <a:pt x="13946" y="8441"/>
                  </a:cubicBezTo>
                  <a:cubicBezTo>
                    <a:pt x="10873" y="7520"/>
                    <a:pt x="11826" y="6099"/>
                    <a:pt x="11826" y="6099"/>
                  </a:cubicBezTo>
                  <a:cubicBezTo>
                    <a:pt x="9895" y="6099"/>
                    <a:pt x="10667" y="4324"/>
                    <a:pt x="10667" y="4323"/>
                  </a:cubicBezTo>
                  <a:lnTo>
                    <a:pt x="10667" y="4323"/>
                  </a:lnTo>
                  <a:cubicBezTo>
                    <a:pt x="10437" y="4496"/>
                    <a:pt x="10183" y="4636"/>
                    <a:pt x="9920" y="4734"/>
                  </a:cubicBezTo>
                  <a:cubicBezTo>
                    <a:pt x="9591" y="4504"/>
                    <a:pt x="8942" y="3863"/>
                    <a:pt x="9920" y="3091"/>
                  </a:cubicBezTo>
                  <a:cubicBezTo>
                    <a:pt x="9920" y="3091"/>
                    <a:pt x="8572" y="2655"/>
                    <a:pt x="10100" y="494"/>
                  </a:cubicBezTo>
                  <a:lnTo>
                    <a:pt x="10100" y="494"/>
                  </a:lnTo>
                  <a:cubicBezTo>
                    <a:pt x="9293" y="1543"/>
                    <a:pt x="8675" y="1818"/>
                    <a:pt x="8248" y="1818"/>
                  </a:cubicBezTo>
                  <a:cubicBezTo>
                    <a:pt x="7775" y="1818"/>
                    <a:pt x="7536" y="1480"/>
                    <a:pt x="7536" y="1480"/>
                  </a:cubicBezTo>
                  <a:cubicBezTo>
                    <a:pt x="7246" y="2159"/>
                    <a:pt x="6862" y="2317"/>
                    <a:pt x="6563" y="2317"/>
                  </a:cubicBezTo>
                  <a:cubicBezTo>
                    <a:pt x="6438" y="2317"/>
                    <a:pt x="6328" y="2290"/>
                    <a:pt x="6246" y="2261"/>
                  </a:cubicBezTo>
                  <a:cubicBezTo>
                    <a:pt x="6238" y="1990"/>
                    <a:pt x="6271" y="1710"/>
                    <a:pt x="6337" y="1447"/>
                  </a:cubicBezTo>
                  <a:lnTo>
                    <a:pt x="6337" y="1447"/>
                  </a:lnTo>
                  <a:cubicBezTo>
                    <a:pt x="6336" y="1447"/>
                    <a:pt x="5837" y="1968"/>
                    <a:pt x="5279" y="1968"/>
                  </a:cubicBezTo>
                  <a:cubicBezTo>
                    <a:pt x="4922" y="1968"/>
                    <a:pt x="4541" y="1756"/>
                    <a:pt x="4249" y="1061"/>
                  </a:cubicBezTo>
                  <a:cubicBezTo>
                    <a:pt x="4249" y="1061"/>
                    <a:pt x="3980" y="1466"/>
                    <a:pt x="3421" y="1466"/>
                  </a:cubicBezTo>
                  <a:cubicBezTo>
                    <a:pt x="2933" y="1466"/>
                    <a:pt x="2225" y="1158"/>
                    <a:pt x="128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1005300" y="2600325"/>
              <a:ext cx="188650" cy="168450"/>
            </a:xfrm>
            <a:custGeom>
              <a:avLst/>
              <a:gdLst/>
              <a:ahLst/>
              <a:cxnLst/>
              <a:rect l="l" t="t" r="r" b="b"/>
              <a:pathLst>
                <a:path w="7546" h="6738" extrusionOk="0">
                  <a:moveTo>
                    <a:pt x="1064" y="1"/>
                  </a:moveTo>
                  <a:cubicBezTo>
                    <a:pt x="1002" y="1"/>
                    <a:pt x="941" y="61"/>
                    <a:pt x="980" y="133"/>
                  </a:cubicBezTo>
                  <a:lnTo>
                    <a:pt x="1506" y="1144"/>
                  </a:lnTo>
                  <a:lnTo>
                    <a:pt x="586" y="659"/>
                  </a:lnTo>
                  <a:cubicBezTo>
                    <a:pt x="573" y="651"/>
                    <a:pt x="558" y="647"/>
                    <a:pt x="544" y="647"/>
                  </a:cubicBezTo>
                  <a:cubicBezTo>
                    <a:pt x="512" y="647"/>
                    <a:pt x="479" y="666"/>
                    <a:pt x="462" y="700"/>
                  </a:cubicBezTo>
                  <a:cubicBezTo>
                    <a:pt x="438" y="741"/>
                    <a:pt x="454" y="790"/>
                    <a:pt x="495" y="823"/>
                  </a:cubicBezTo>
                  <a:lnTo>
                    <a:pt x="503" y="823"/>
                  </a:lnTo>
                  <a:lnTo>
                    <a:pt x="1646" y="1423"/>
                  </a:lnTo>
                  <a:lnTo>
                    <a:pt x="2204" y="2508"/>
                  </a:lnTo>
                  <a:lnTo>
                    <a:pt x="1276" y="2023"/>
                  </a:lnTo>
                  <a:cubicBezTo>
                    <a:pt x="1258" y="2012"/>
                    <a:pt x="1240" y="2007"/>
                    <a:pt x="1224" y="2007"/>
                  </a:cubicBezTo>
                  <a:cubicBezTo>
                    <a:pt x="1144" y="2007"/>
                    <a:pt x="1097" y="2124"/>
                    <a:pt x="1185" y="2179"/>
                  </a:cubicBezTo>
                  <a:lnTo>
                    <a:pt x="1194" y="2179"/>
                  </a:lnTo>
                  <a:lnTo>
                    <a:pt x="2336" y="2779"/>
                  </a:lnTo>
                  <a:lnTo>
                    <a:pt x="2352" y="2779"/>
                  </a:lnTo>
                  <a:lnTo>
                    <a:pt x="2952" y="3938"/>
                  </a:lnTo>
                  <a:lnTo>
                    <a:pt x="2936" y="3954"/>
                  </a:lnTo>
                  <a:lnTo>
                    <a:pt x="2492" y="3987"/>
                  </a:lnTo>
                  <a:lnTo>
                    <a:pt x="1366" y="3395"/>
                  </a:lnTo>
                  <a:cubicBezTo>
                    <a:pt x="1350" y="3386"/>
                    <a:pt x="1334" y="3383"/>
                    <a:pt x="1319" y="3383"/>
                  </a:cubicBezTo>
                  <a:cubicBezTo>
                    <a:pt x="1237" y="3383"/>
                    <a:pt x="1185" y="3503"/>
                    <a:pt x="1276" y="3551"/>
                  </a:cubicBezTo>
                  <a:lnTo>
                    <a:pt x="1284" y="3551"/>
                  </a:lnTo>
                  <a:lnTo>
                    <a:pt x="2147" y="4003"/>
                  </a:lnTo>
                  <a:lnTo>
                    <a:pt x="1300" y="4069"/>
                  </a:lnTo>
                  <a:lnTo>
                    <a:pt x="183" y="3477"/>
                  </a:lnTo>
                  <a:cubicBezTo>
                    <a:pt x="167" y="3469"/>
                    <a:pt x="151" y="3465"/>
                    <a:pt x="136" y="3465"/>
                  </a:cubicBezTo>
                  <a:cubicBezTo>
                    <a:pt x="53" y="3465"/>
                    <a:pt x="0" y="3586"/>
                    <a:pt x="84" y="3642"/>
                  </a:cubicBezTo>
                  <a:lnTo>
                    <a:pt x="92" y="3642"/>
                  </a:lnTo>
                  <a:lnTo>
                    <a:pt x="955" y="4085"/>
                  </a:lnTo>
                  <a:lnTo>
                    <a:pt x="438" y="4127"/>
                  </a:lnTo>
                  <a:cubicBezTo>
                    <a:pt x="388" y="4135"/>
                    <a:pt x="347" y="4176"/>
                    <a:pt x="355" y="4233"/>
                  </a:cubicBezTo>
                  <a:cubicBezTo>
                    <a:pt x="355" y="4258"/>
                    <a:pt x="372" y="4283"/>
                    <a:pt x="397" y="4299"/>
                  </a:cubicBezTo>
                  <a:cubicBezTo>
                    <a:pt x="413" y="4307"/>
                    <a:pt x="429" y="4316"/>
                    <a:pt x="454" y="4316"/>
                  </a:cubicBezTo>
                  <a:lnTo>
                    <a:pt x="1276" y="4258"/>
                  </a:lnTo>
                  <a:lnTo>
                    <a:pt x="1309" y="4258"/>
                  </a:lnTo>
                  <a:lnTo>
                    <a:pt x="1662" y="4225"/>
                  </a:lnTo>
                  <a:lnTo>
                    <a:pt x="947" y="5014"/>
                  </a:lnTo>
                  <a:cubicBezTo>
                    <a:pt x="906" y="5055"/>
                    <a:pt x="914" y="5113"/>
                    <a:pt x="947" y="5146"/>
                  </a:cubicBezTo>
                  <a:lnTo>
                    <a:pt x="964" y="5154"/>
                  </a:lnTo>
                  <a:cubicBezTo>
                    <a:pt x="976" y="5164"/>
                    <a:pt x="992" y="5168"/>
                    <a:pt x="1008" y="5168"/>
                  </a:cubicBezTo>
                  <a:cubicBezTo>
                    <a:pt x="1033" y="5168"/>
                    <a:pt x="1059" y="5157"/>
                    <a:pt x="1079" y="5137"/>
                  </a:cubicBezTo>
                  <a:lnTo>
                    <a:pt x="1925" y="4209"/>
                  </a:lnTo>
                  <a:lnTo>
                    <a:pt x="2804" y="4143"/>
                  </a:lnTo>
                  <a:lnTo>
                    <a:pt x="1111" y="6592"/>
                  </a:lnTo>
                  <a:cubicBezTo>
                    <a:pt x="1079" y="6641"/>
                    <a:pt x="1087" y="6691"/>
                    <a:pt x="1128" y="6723"/>
                  </a:cubicBezTo>
                  <a:cubicBezTo>
                    <a:pt x="1143" y="6733"/>
                    <a:pt x="1161" y="6737"/>
                    <a:pt x="1179" y="6737"/>
                  </a:cubicBezTo>
                  <a:cubicBezTo>
                    <a:pt x="1209" y="6737"/>
                    <a:pt x="1239" y="6724"/>
                    <a:pt x="1259" y="6699"/>
                  </a:cubicBezTo>
                  <a:lnTo>
                    <a:pt x="2985" y="4192"/>
                  </a:lnTo>
                  <a:lnTo>
                    <a:pt x="3297" y="5121"/>
                  </a:lnTo>
                  <a:lnTo>
                    <a:pt x="2763" y="6263"/>
                  </a:lnTo>
                  <a:cubicBezTo>
                    <a:pt x="2747" y="6304"/>
                    <a:pt x="2763" y="6354"/>
                    <a:pt x="2796" y="6378"/>
                  </a:cubicBezTo>
                  <a:cubicBezTo>
                    <a:pt x="2804" y="6386"/>
                    <a:pt x="2804" y="6386"/>
                    <a:pt x="2813" y="6386"/>
                  </a:cubicBezTo>
                  <a:cubicBezTo>
                    <a:pt x="2824" y="6393"/>
                    <a:pt x="2836" y="6396"/>
                    <a:pt x="2849" y="6396"/>
                  </a:cubicBezTo>
                  <a:cubicBezTo>
                    <a:pt x="2882" y="6396"/>
                    <a:pt x="2916" y="6375"/>
                    <a:pt x="2928" y="6345"/>
                  </a:cubicBezTo>
                  <a:lnTo>
                    <a:pt x="3380" y="5376"/>
                  </a:lnTo>
                  <a:lnTo>
                    <a:pt x="3495" y="5713"/>
                  </a:lnTo>
                  <a:cubicBezTo>
                    <a:pt x="3495" y="5729"/>
                    <a:pt x="3503" y="5737"/>
                    <a:pt x="3503" y="5745"/>
                  </a:cubicBezTo>
                  <a:lnTo>
                    <a:pt x="3766" y="6526"/>
                  </a:lnTo>
                  <a:cubicBezTo>
                    <a:pt x="3774" y="6543"/>
                    <a:pt x="3782" y="6559"/>
                    <a:pt x="3799" y="6575"/>
                  </a:cubicBezTo>
                  <a:cubicBezTo>
                    <a:pt x="3813" y="6585"/>
                    <a:pt x="3830" y="6589"/>
                    <a:pt x="3847" y="6589"/>
                  </a:cubicBezTo>
                  <a:cubicBezTo>
                    <a:pt x="3859" y="6589"/>
                    <a:pt x="3871" y="6587"/>
                    <a:pt x="3881" y="6584"/>
                  </a:cubicBezTo>
                  <a:cubicBezTo>
                    <a:pt x="3930" y="6567"/>
                    <a:pt x="3955" y="6518"/>
                    <a:pt x="3938" y="6469"/>
                  </a:cubicBezTo>
                  <a:lnTo>
                    <a:pt x="3774" y="5984"/>
                  </a:lnTo>
                  <a:lnTo>
                    <a:pt x="4522" y="6600"/>
                  </a:lnTo>
                  <a:lnTo>
                    <a:pt x="4530" y="6600"/>
                  </a:lnTo>
                  <a:cubicBezTo>
                    <a:pt x="4549" y="6614"/>
                    <a:pt x="4568" y="6620"/>
                    <a:pt x="4586" y="6620"/>
                  </a:cubicBezTo>
                  <a:cubicBezTo>
                    <a:pt x="4662" y="6620"/>
                    <a:pt x="4717" y="6512"/>
                    <a:pt x="4637" y="6452"/>
                  </a:cubicBezTo>
                  <a:lnTo>
                    <a:pt x="3667" y="5647"/>
                  </a:lnTo>
                  <a:lnTo>
                    <a:pt x="3396" y="4842"/>
                  </a:lnTo>
                  <a:lnTo>
                    <a:pt x="3396" y="4842"/>
                  </a:lnTo>
                  <a:lnTo>
                    <a:pt x="4144" y="5458"/>
                  </a:lnTo>
                  <a:lnTo>
                    <a:pt x="4152" y="5466"/>
                  </a:lnTo>
                  <a:cubicBezTo>
                    <a:pt x="4168" y="5476"/>
                    <a:pt x="4186" y="5480"/>
                    <a:pt x="4203" y="5480"/>
                  </a:cubicBezTo>
                  <a:cubicBezTo>
                    <a:pt x="4229" y="5480"/>
                    <a:pt x="4255" y="5470"/>
                    <a:pt x="4275" y="5450"/>
                  </a:cubicBezTo>
                  <a:cubicBezTo>
                    <a:pt x="4308" y="5409"/>
                    <a:pt x="4300" y="5351"/>
                    <a:pt x="4267" y="5318"/>
                  </a:cubicBezTo>
                  <a:lnTo>
                    <a:pt x="3289" y="4513"/>
                  </a:lnTo>
                  <a:lnTo>
                    <a:pt x="3141" y="4077"/>
                  </a:lnTo>
                  <a:cubicBezTo>
                    <a:pt x="3149" y="4069"/>
                    <a:pt x="3149" y="4069"/>
                    <a:pt x="3149" y="4061"/>
                  </a:cubicBezTo>
                  <a:lnTo>
                    <a:pt x="4456" y="4176"/>
                  </a:lnTo>
                  <a:cubicBezTo>
                    <a:pt x="4456" y="4176"/>
                    <a:pt x="4464" y="4184"/>
                    <a:pt x="4464" y="4184"/>
                  </a:cubicBezTo>
                  <a:lnTo>
                    <a:pt x="5467" y="5014"/>
                  </a:lnTo>
                  <a:lnTo>
                    <a:pt x="5475" y="5014"/>
                  </a:lnTo>
                  <a:cubicBezTo>
                    <a:pt x="5488" y="5020"/>
                    <a:pt x="5500" y="5022"/>
                    <a:pt x="5511" y="5022"/>
                  </a:cubicBezTo>
                  <a:cubicBezTo>
                    <a:pt x="5569" y="5022"/>
                    <a:pt x="5611" y="4961"/>
                    <a:pt x="5590" y="4899"/>
                  </a:cubicBezTo>
                  <a:lnTo>
                    <a:pt x="4785" y="4225"/>
                  </a:lnTo>
                  <a:lnTo>
                    <a:pt x="4785" y="4225"/>
                  </a:lnTo>
                  <a:lnTo>
                    <a:pt x="6001" y="4332"/>
                  </a:lnTo>
                  <a:lnTo>
                    <a:pt x="6995" y="5162"/>
                  </a:lnTo>
                  <a:lnTo>
                    <a:pt x="7004" y="5162"/>
                  </a:lnTo>
                  <a:cubicBezTo>
                    <a:pt x="7021" y="5174"/>
                    <a:pt x="7038" y="5178"/>
                    <a:pt x="7055" y="5178"/>
                  </a:cubicBezTo>
                  <a:cubicBezTo>
                    <a:pt x="7133" y="5178"/>
                    <a:pt x="7192" y="5068"/>
                    <a:pt x="7110" y="5014"/>
                  </a:cubicBezTo>
                  <a:lnTo>
                    <a:pt x="6313" y="4348"/>
                  </a:lnTo>
                  <a:lnTo>
                    <a:pt x="7447" y="4447"/>
                  </a:lnTo>
                  <a:cubicBezTo>
                    <a:pt x="7497" y="4447"/>
                    <a:pt x="7546" y="4414"/>
                    <a:pt x="7546" y="4357"/>
                  </a:cubicBezTo>
                  <a:cubicBezTo>
                    <a:pt x="7546" y="4307"/>
                    <a:pt x="7513" y="4266"/>
                    <a:pt x="7464" y="4266"/>
                  </a:cubicBezTo>
                  <a:lnTo>
                    <a:pt x="6116" y="4151"/>
                  </a:lnTo>
                  <a:lnTo>
                    <a:pt x="7012" y="3617"/>
                  </a:lnTo>
                  <a:cubicBezTo>
                    <a:pt x="7061" y="3592"/>
                    <a:pt x="7069" y="3535"/>
                    <a:pt x="7045" y="3494"/>
                  </a:cubicBezTo>
                  <a:cubicBezTo>
                    <a:pt x="7028" y="3466"/>
                    <a:pt x="6996" y="3449"/>
                    <a:pt x="6964" y="3449"/>
                  </a:cubicBezTo>
                  <a:cubicBezTo>
                    <a:pt x="6949" y="3449"/>
                    <a:pt x="6935" y="3453"/>
                    <a:pt x="6921" y="3461"/>
                  </a:cubicBezTo>
                  <a:lnTo>
                    <a:pt x="5804" y="4118"/>
                  </a:lnTo>
                  <a:lnTo>
                    <a:pt x="5804" y="4127"/>
                  </a:lnTo>
                  <a:lnTo>
                    <a:pt x="4522" y="4028"/>
                  </a:lnTo>
                  <a:lnTo>
                    <a:pt x="5401" y="3502"/>
                  </a:lnTo>
                  <a:cubicBezTo>
                    <a:pt x="5442" y="3477"/>
                    <a:pt x="5459" y="3420"/>
                    <a:pt x="5434" y="3379"/>
                  </a:cubicBezTo>
                  <a:cubicBezTo>
                    <a:pt x="5418" y="3347"/>
                    <a:pt x="5389" y="3332"/>
                    <a:pt x="5359" y="3332"/>
                  </a:cubicBezTo>
                  <a:cubicBezTo>
                    <a:pt x="5342" y="3332"/>
                    <a:pt x="5326" y="3337"/>
                    <a:pt x="5311" y="3346"/>
                  </a:cubicBezTo>
                  <a:lnTo>
                    <a:pt x="4201" y="3995"/>
                  </a:lnTo>
                  <a:lnTo>
                    <a:pt x="3207" y="3913"/>
                  </a:lnTo>
                  <a:lnTo>
                    <a:pt x="3930" y="2869"/>
                  </a:lnTo>
                  <a:lnTo>
                    <a:pt x="5204" y="2738"/>
                  </a:lnTo>
                  <a:cubicBezTo>
                    <a:pt x="5324" y="2730"/>
                    <a:pt x="5304" y="2557"/>
                    <a:pt x="5195" y="2557"/>
                  </a:cubicBezTo>
                  <a:cubicBezTo>
                    <a:pt x="5193" y="2557"/>
                    <a:pt x="5190" y="2557"/>
                    <a:pt x="5187" y="2557"/>
                  </a:cubicBezTo>
                  <a:lnTo>
                    <a:pt x="4062" y="2672"/>
                  </a:lnTo>
                  <a:lnTo>
                    <a:pt x="4062" y="2672"/>
                  </a:lnTo>
                  <a:lnTo>
                    <a:pt x="4694" y="1760"/>
                  </a:lnTo>
                  <a:lnTo>
                    <a:pt x="5944" y="1628"/>
                  </a:lnTo>
                  <a:cubicBezTo>
                    <a:pt x="5993" y="1628"/>
                    <a:pt x="6034" y="1579"/>
                    <a:pt x="6026" y="1530"/>
                  </a:cubicBezTo>
                  <a:cubicBezTo>
                    <a:pt x="6018" y="1485"/>
                    <a:pt x="5983" y="1447"/>
                    <a:pt x="5933" y="1447"/>
                  </a:cubicBezTo>
                  <a:cubicBezTo>
                    <a:pt x="5929" y="1447"/>
                    <a:pt x="5924" y="1447"/>
                    <a:pt x="5919" y="1448"/>
                  </a:cubicBezTo>
                  <a:lnTo>
                    <a:pt x="4834" y="1554"/>
                  </a:lnTo>
                  <a:lnTo>
                    <a:pt x="5434" y="692"/>
                  </a:lnTo>
                  <a:cubicBezTo>
                    <a:pt x="5459" y="650"/>
                    <a:pt x="5450" y="593"/>
                    <a:pt x="5409" y="560"/>
                  </a:cubicBezTo>
                  <a:cubicBezTo>
                    <a:pt x="5394" y="551"/>
                    <a:pt x="5376" y="546"/>
                    <a:pt x="5359" y="546"/>
                  </a:cubicBezTo>
                  <a:cubicBezTo>
                    <a:pt x="5330" y="546"/>
                    <a:pt x="5302" y="559"/>
                    <a:pt x="5286" y="585"/>
                  </a:cubicBezTo>
                  <a:lnTo>
                    <a:pt x="4670" y="1472"/>
                  </a:lnTo>
                  <a:lnTo>
                    <a:pt x="4341" y="396"/>
                  </a:lnTo>
                  <a:cubicBezTo>
                    <a:pt x="4331" y="343"/>
                    <a:pt x="4294" y="321"/>
                    <a:pt x="4255" y="321"/>
                  </a:cubicBezTo>
                  <a:cubicBezTo>
                    <a:pt x="4198" y="321"/>
                    <a:pt x="4139" y="371"/>
                    <a:pt x="4168" y="445"/>
                  </a:cubicBezTo>
                  <a:lnTo>
                    <a:pt x="4538" y="1669"/>
                  </a:lnTo>
                  <a:lnTo>
                    <a:pt x="3922" y="2557"/>
                  </a:lnTo>
                  <a:lnTo>
                    <a:pt x="3601" y="1505"/>
                  </a:lnTo>
                  <a:cubicBezTo>
                    <a:pt x="3589" y="1457"/>
                    <a:pt x="3553" y="1436"/>
                    <a:pt x="3516" y="1436"/>
                  </a:cubicBezTo>
                  <a:cubicBezTo>
                    <a:pt x="3461" y="1436"/>
                    <a:pt x="3404" y="1485"/>
                    <a:pt x="3429" y="1554"/>
                  </a:cubicBezTo>
                  <a:lnTo>
                    <a:pt x="3782" y="2746"/>
                  </a:lnTo>
                  <a:lnTo>
                    <a:pt x="3076" y="3773"/>
                  </a:lnTo>
                  <a:lnTo>
                    <a:pt x="2648" y="2960"/>
                  </a:lnTo>
                  <a:lnTo>
                    <a:pt x="2829" y="1686"/>
                  </a:lnTo>
                  <a:cubicBezTo>
                    <a:pt x="2838" y="1622"/>
                    <a:pt x="2786" y="1583"/>
                    <a:pt x="2735" y="1583"/>
                  </a:cubicBezTo>
                  <a:cubicBezTo>
                    <a:pt x="2695" y="1583"/>
                    <a:pt x="2655" y="1607"/>
                    <a:pt x="2648" y="1661"/>
                  </a:cubicBezTo>
                  <a:lnTo>
                    <a:pt x="2500" y="2680"/>
                  </a:lnTo>
                  <a:lnTo>
                    <a:pt x="1917" y="1538"/>
                  </a:lnTo>
                  <a:lnTo>
                    <a:pt x="1917" y="1530"/>
                  </a:lnTo>
                  <a:lnTo>
                    <a:pt x="2098" y="248"/>
                  </a:lnTo>
                  <a:cubicBezTo>
                    <a:pt x="2107" y="180"/>
                    <a:pt x="2056" y="142"/>
                    <a:pt x="2005" y="142"/>
                  </a:cubicBezTo>
                  <a:cubicBezTo>
                    <a:pt x="1962" y="142"/>
                    <a:pt x="1920" y="168"/>
                    <a:pt x="1909" y="223"/>
                  </a:cubicBezTo>
                  <a:lnTo>
                    <a:pt x="1769" y="1259"/>
                  </a:lnTo>
                  <a:lnTo>
                    <a:pt x="1144" y="51"/>
                  </a:lnTo>
                  <a:cubicBezTo>
                    <a:pt x="1125" y="15"/>
                    <a:pt x="1095" y="1"/>
                    <a:pt x="10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12043875" y="2675525"/>
              <a:ext cx="349275" cy="305325"/>
            </a:xfrm>
            <a:custGeom>
              <a:avLst/>
              <a:gdLst/>
              <a:ahLst/>
              <a:cxnLst/>
              <a:rect l="l" t="t" r="r" b="b"/>
              <a:pathLst>
                <a:path w="13971" h="12213" extrusionOk="0">
                  <a:moveTo>
                    <a:pt x="13058" y="4299"/>
                  </a:moveTo>
                  <a:cubicBezTo>
                    <a:pt x="13058" y="4299"/>
                    <a:pt x="13058" y="4299"/>
                    <a:pt x="13058" y="4299"/>
                  </a:cubicBezTo>
                  <a:lnTo>
                    <a:pt x="13058" y="4299"/>
                  </a:lnTo>
                  <a:cubicBezTo>
                    <a:pt x="13058" y="4299"/>
                    <a:pt x="13058" y="4299"/>
                    <a:pt x="13058" y="4299"/>
                  </a:cubicBezTo>
                  <a:cubicBezTo>
                    <a:pt x="13058" y="4299"/>
                    <a:pt x="13058" y="4299"/>
                    <a:pt x="13058" y="4299"/>
                  </a:cubicBezTo>
                  <a:close/>
                  <a:moveTo>
                    <a:pt x="5210" y="1"/>
                  </a:moveTo>
                  <a:lnTo>
                    <a:pt x="5210" y="1"/>
                  </a:lnTo>
                  <a:cubicBezTo>
                    <a:pt x="6139" y="2639"/>
                    <a:pt x="4643" y="2696"/>
                    <a:pt x="4643" y="2696"/>
                  </a:cubicBezTo>
                  <a:cubicBezTo>
                    <a:pt x="5227" y="3559"/>
                    <a:pt x="4832" y="4019"/>
                    <a:pt x="4594" y="4200"/>
                  </a:cubicBezTo>
                  <a:cubicBezTo>
                    <a:pt x="4364" y="4052"/>
                    <a:pt x="4150" y="3880"/>
                    <a:pt x="3969" y="3683"/>
                  </a:cubicBezTo>
                  <a:lnTo>
                    <a:pt x="3969" y="3683"/>
                  </a:lnTo>
                  <a:cubicBezTo>
                    <a:pt x="3969" y="3683"/>
                    <a:pt x="4335" y="5262"/>
                    <a:pt x="2937" y="5262"/>
                  </a:cubicBezTo>
                  <a:cubicBezTo>
                    <a:pt x="2809" y="5262"/>
                    <a:pt x="2666" y="5248"/>
                    <a:pt x="2507" y="5219"/>
                  </a:cubicBezTo>
                  <a:lnTo>
                    <a:pt x="2507" y="5219"/>
                  </a:lnTo>
                  <a:cubicBezTo>
                    <a:pt x="2507" y="5219"/>
                    <a:pt x="3189" y="6789"/>
                    <a:pt x="0" y="7134"/>
                  </a:cubicBezTo>
                  <a:cubicBezTo>
                    <a:pt x="207" y="7120"/>
                    <a:pt x="400" y="7113"/>
                    <a:pt x="579" y="7113"/>
                  </a:cubicBezTo>
                  <a:cubicBezTo>
                    <a:pt x="3320" y="7113"/>
                    <a:pt x="2950" y="8663"/>
                    <a:pt x="2950" y="8663"/>
                  </a:cubicBezTo>
                  <a:cubicBezTo>
                    <a:pt x="3227" y="8570"/>
                    <a:pt x="3461" y="8532"/>
                    <a:pt x="3659" y="8532"/>
                  </a:cubicBezTo>
                  <a:cubicBezTo>
                    <a:pt x="4612" y="8532"/>
                    <a:pt x="4742" y="9410"/>
                    <a:pt x="4742" y="9410"/>
                  </a:cubicBezTo>
                  <a:cubicBezTo>
                    <a:pt x="4898" y="9106"/>
                    <a:pt x="5095" y="8835"/>
                    <a:pt x="5342" y="8605"/>
                  </a:cubicBezTo>
                  <a:lnTo>
                    <a:pt x="5342" y="8605"/>
                  </a:lnTo>
                  <a:cubicBezTo>
                    <a:pt x="5449" y="8860"/>
                    <a:pt x="5416" y="9197"/>
                    <a:pt x="5062" y="9649"/>
                  </a:cubicBezTo>
                  <a:cubicBezTo>
                    <a:pt x="5062" y="9649"/>
                    <a:pt x="6476" y="9755"/>
                    <a:pt x="5498" y="12213"/>
                  </a:cubicBezTo>
                  <a:cubicBezTo>
                    <a:pt x="6142" y="10777"/>
                    <a:pt x="6778" y="10463"/>
                    <a:pt x="7210" y="10463"/>
                  </a:cubicBezTo>
                  <a:cubicBezTo>
                    <a:pt x="7545" y="10463"/>
                    <a:pt x="7758" y="10651"/>
                    <a:pt x="7758" y="10651"/>
                  </a:cubicBezTo>
                  <a:cubicBezTo>
                    <a:pt x="7910" y="9738"/>
                    <a:pt x="8404" y="9583"/>
                    <a:pt x="8721" y="9583"/>
                  </a:cubicBezTo>
                  <a:cubicBezTo>
                    <a:pt x="8883" y="9583"/>
                    <a:pt x="8999" y="9624"/>
                    <a:pt x="8999" y="9624"/>
                  </a:cubicBezTo>
                  <a:cubicBezTo>
                    <a:pt x="8752" y="9262"/>
                    <a:pt x="8588" y="8835"/>
                    <a:pt x="8538" y="8400"/>
                  </a:cubicBezTo>
                  <a:lnTo>
                    <a:pt x="8538" y="8400"/>
                  </a:lnTo>
                  <a:cubicBezTo>
                    <a:pt x="8826" y="8736"/>
                    <a:pt x="9023" y="9139"/>
                    <a:pt x="9122" y="9575"/>
                  </a:cubicBezTo>
                  <a:cubicBezTo>
                    <a:pt x="9122" y="9575"/>
                    <a:pt x="9340" y="9075"/>
                    <a:pt x="9891" y="9075"/>
                  </a:cubicBezTo>
                  <a:cubicBezTo>
                    <a:pt x="10111" y="9075"/>
                    <a:pt x="10383" y="9155"/>
                    <a:pt x="10716" y="9377"/>
                  </a:cubicBezTo>
                  <a:cubicBezTo>
                    <a:pt x="10716" y="9377"/>
                    <a:pt x="10745" y="8503"/>
                    <a:pt x="11938" y="8503"/>
                  </a:cubicBezTo>
                  <a:cubicBezTo>
                    <a:pt x="12305" y="8503"/>
                    <a:pt x="12783" y="8586"/>
                    <a:pt x="13403" y="8802"/>
                  </a:cubicBezTo>
                  <a:cubicBezTo>
                    <a:pt x="10938" y="7824"/>
                    <a:pt x="11826" y="6723"/>
                    <a:pt x="11826" y="6723"/>
                  </a:cubicBezTo>
                  <a:cubicBezTo>
                    <a:pt x="11152" y="6666"/>
                    <a:pt x="10897" y="6370"/>
                    <a:pt x="10831" y="6057"/>
                  </a:cubicBezTo>
                  <a:cubicBezTo>
                    <a:pt x="11046" y="6016"/>
                    <a:pt x="11264" y="5995"/>
                    <a:pt x="11482" y="5995"/>
                  </a:cubicBezTo>
                  <a:cubicBezTo>
                    <a:pt x="11780" y="5995"/>
                    <a:pt x="12078" y="6034"/>
                    <a:pt x="12368" y="6115"/>
                  </a:cubicBezTo>
                  <a:cubicBezTo>
                    <a:pt x="12368" y="6115"/>
                    <a:pt x="11571" y="5096"/>
                    <a:pt x="13058" y="4299"/>
                  </a:cubicBezTo>
                  <a:lnTo>
                    <a:pt x="13058" y="4299"/>
                  </a:lnTo>
                  <a:cubicBezTo>
                    <a:pt x="13044" y="4294"/>
                    <a:pt x="11507" y="3395"/>
                    <a:pt x="13970" y="1110"/>
                  </a:cubicBezTo>
                  <a:lnTo>
                    <a:pt x="13970" y="1110"/>
                  </a:lnTo>
                  <a:cubicBezTo>
                    <a:pt x="13001" y="1936"/>
                    <a:pt x="12310" y="2185"/>
                    <a:pt x="11830" y="2185"/>
                  </a:cubicBezTo>
                  <a:cubicBezTo>
                    <a:pt x="11101" y="2185"/>
                    <a:pt x="10856" y="1612"/>
                    <a:pt x="10856" y="1612"/>
                  </a:cubicBezTo>
                  <a:cubicBezTo>
                    <a:pt x="10504" y="2156"/>
                    <a:pt x="10150" y="2337"/>
                    <a:pt x="9836" y="2337"/>
                  </a:cubicBezTo>
                  <a:cubicBezTo>
                    <a:pt x="9209" y="2337"/>
                    <a:pt x="8736" y="1620"/>
                    <a:pt x="8736" y="1620"/>
                  </a:cubicBezTo>
                  <a:lnTo>
                    <a:pt x="8736" y="1620"/>
                  </a:lnTo>
                  <a:cubicBezTo>
                    <a:pt x="8760" y="1907"/>
                    <a:pt x="8736" y="2195"/>
                    <a:pt x="8678" y="2475"/>
                  </a:cubicBezTo>
                  <a:cubicBezTo>
                    <a:pt x="8546" y="2526"/>
                    <a:pt x="8352" y="2584"/>
                    <a:pt x="8150" y="2584"/>
                  </a:cubicBezTo>
                  <a:cubicBezTo>
                    <a:pt x="7774" y="2584"/>
                    <a:pt x="7372" y="2384"/>
                    <a:pt x="7298" y="1571"/>
                  </a:cubicBezTo>
                  <a:cubicBezTo>
                    <a:pt x="7298" y="1571"/>
                    <a:pt x="7103" y="1729"/>
                    <a:pt x="6803" y="1729"/>
                  </a:cubicBezTo>
                  <a:cubicBezTo>
                    <a:pt x="6391" y="1729"/>
                    <a:pt x="5781" y="1429"/>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12201850" y="2755300"/>
              <a:ext cx="75025" cy="174025"/>
            </a:xfrm>
            <a:custGeom>
              <a:avLst/>
              <a:gdLst/>
              <a:ahLst/>
              <a:cxnLst/>
              <a:rect l="l" t="t" r="r" b="b"/>
              <a:pathLst>
                <a:path w="3001" h="6961" extrusionOk="0">
                  <a:moveTo>
                    <a:pt x="104" y="1"/>
                  </a:moveTo>
                  <a:cubicBezTo>
                    <a:pt x="92" y="1"/>
                    <a:pt x="79" y="3"/>
                    <a:pt x="66" y="7"/>
                  </a:cubicBezTo>
                  <a:cubicBezTo>
                    <a:pt x="25" y="31"/>
                    <a:pt x="1" y="81"/>
                    <a:pt x="17" y="122"/>
                  </a:cubicBezTo>
                  <a:lnTo>
                    <a:pt x="2811" y="6901"/>
                  </a:lnTo>
                  <a:cubicBezTo>
                    <a:pt x="2829" y="6937"/>
                    <a:pt x="2860" y="6960"/>
                    <a:pt x="2895" y="6960"/>
                  </a:cubicBezTo>
                  <a:cubicBezTo>
                    <a:pt x="2908" y="6960"/>
                    <a:pt x="2921" y="6957"/>
                    <a:pt x="2934" y="6951"/>
                  </a:cubicBezTo>
                  <a:cubicBezTo>
                    <a:pt x="2975" y="6934"/>
                    <a:pt x="3000" y="6885"/>
                    <a:pt x="2975" y="6836"/>
                  </a:cubicBezTo>
                  <a:lnTo>
                    <a:pt x="190" y="56"/>
                  </a:lnTo>
                  <a:cubicBezTo>
                    <a:pt x="177" y="19"/>
                    <a:pt x="142"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12241500" y="2761900"/>
              <a:ext cx="72675" cy="90700"/>
            </a:xfrm>
            <a:custGeom>
              <a:avLst/>
              <a:gdLst/>
              <a:ahLst/>
              <a:cxnLst/>
              <a:rect l="l" t="t" r="r" b="b"/>
              <a:pathLst>
                <a:path w="2907" h="3628" extrusionOk="0">
                  <a:moveTo>
                    <a:pt x="2782" y="1"/>
                  </a:moveTo>
                  <a:cubicBezTo>
                    <a:pt x="2758" y="1"/>
                    <a:pt x="2733" y="12"/>
                    <a:pt x="2713" y="39"/>
                  </a:cubicBezTo>
                  <a:lnTo>
                    <a:pt x="50" y="3482"/>
                  </a:lnTo>
                  <a:cubicBezTo>
                    <a:pt x="0" y="3546"/>
                    <a:pt x="49" y="3628"/>
                    <a:pt x="121" y="3628"/>
                  </a:cubicBezTo>
                  <a:cubicBezTo>
                    <a:pt x="133" y="3628"/>
                    <a:pt x="145" y="3626"/>
                    <a:pt x="157" y="3621"/>
                  </a:cubicBezTo>
                  <a:cubicBezTo>
                    <a:pt x="173" y="3613"/>
                    <a:pt x="181" y="3605"/>
                    <a:pt x="190" y="3589"/>
                  </a:cubicBezTo>
                  <a:lnTo>
                    <a:pt x="2852" y="145"/>
                  </a:lnTo>
                  <a:cubicBezTo>
                    <a:pt x="2906" y="80"/>
                    <a:pt x="2847" y="1"/>
                    <a:pt x="27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12241300" y="2850050"/>
              <a:ext cx="69050" cy="21250"/>
            </a:xfrm>
            <a:custGeom>
              <a:avLst/>
              <a:gdLst/>
              <a:ahLst/>
              <a:cxnLst/>
              <a:rect l="l" t="t" r="r" b="b"/>
              <a:pathLst>
                <a:path w="2762" h="850" extrusionOk="0">
                  <a:moveTo>
                    <a:pt x="98" y="1"/>
                  </a:moveTo>
                  <a:cubicBezTo>
                    <a:pt x="58" y="1"/>
                    <a:pt x="22" y="30"/>
                    <a:pt x="9" y="71"/>
                  </a:cubicBezTo>
                  <a:cubicBezTo>
                    <a:pt x="0" y="112"/>
                    <a:pt x="25" y="169"/>
                    <a:pt x="74" y="178"/>
                  </a:cubicBezTo>
                  <a:lnTo>
                    <a:pt x="2622" y="843"/>
                  </a:lnTo>
                  <a:cubicBezTo>
                    <a:pt x="2634" y="847"/>
                    <a:pt x="2645" y="849"/>
                    <a:pt x="2655" y="849"/>
                  </a:cubicBezTo>
                  <a:cubicBezTo>
                    <a:pt x="2665" y="849"/>
                    <a:pt x="2675" y="847"/>
                    <a:pt x="2688" y="843"/>
                  </a:cubicBezTo>
                  <a:lnTo>
                    <a:pt x="2688" y="835"/>
                  </a:lnTo>
                  <a:cubicBezTo>
                    <a:pt x="2762" y="802"/>
                    <a:pt x="2753" y="687"/>
                    <a:pt x="2671" y="662"/>
                  </a:cubicBezTo>
                  <a:lnTo>
                    <a:pt x="124" y="5"/>
                  </a:lnTo>
                  <a:cubicBezTo>
                    <a:pt x="115" y="2"/>
                    <a:pt x="106"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12213500" y="2755450"/>
              <a:ext cx="20625" cy="33475"/>
            </a:xfrm>
            <a:custGeom>
              <a:avLst/>
              <a:gdLst/>
              <a:ahLst/>
              <a:cxnLst/>
              <a:rect l="l" t="t" r="r" b="b"/>
              <a:pathLst>
                <a:path w="825" h="1339" extrusionOk="0">
                  <a:moveTo>
                    <a:pt x="706" y="0"/>
                  </a:moveTo>
                  <a:cubicBezTo>
                    <a:pt x="676" y="0"/>
                    <a:pt x="647" y="15"/>
                    <a:pt x="628" y="50"/>
                  </a:cubicBezTo>
                  <a:lnTo>
                    <a:pt x="36" y="1200"/>
                  </a:lnTo>
                  <a:cubicBezTo>
                    <a:pt x="1" y="1264"/>
                    <a:pt x="56" y="1339"/>
                    <a:pt x="119" y="1339"/>
                  </a:cubicBezTo>
                  <a:cubicBezTo>
                    <a:pt x="129" y="1339"/>
                    <a:pt x="140" y="1337"/>
                    <a:pt x="151" y="1332"/>
                  </a:cubicBezTo>
                  <a:cubicBezTo>
                    <a:pt x="176" y="1316"/>
                    <a:pt x="192" y="1307"/>
                    <a:pt x="200" y="1283"/>
                  </a:cubicBezTo>
                  <a:lnTo>
                    <a:pt x="792" y="132"/>
                  </a:lnTo>
                  <a:cubicBezTo>
                    <a:pt x="825" y="61"/>
                    <a:pt x="766" y="0"/>
                    <a:pt x="7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12226925" y="2786050"/>
              <a:ext cx="20500" cy="33475"/>
            </a:xfrm>
            <a:custGeom>
              <a:avLst/>
              <a:gdLst/>
              <a:ahLst/>
              <a:cxnLst/>
              <a:rect l="l" t="t" r="r" b="b"/>
              <a:pathLst>
                <a:path w="820" h="1339" extrusionOk="0">
                  <a:moveTo>
                    <a:pt x="697" y="1"/>
                  </a:moveTo>
                  <a:cubicBezTo>
                    <a:pt x="666" y="1"/>
                    <a:pt x="636" y="15"/>
                    <a:pt x="617" y="50"/>
                  </a:cubicBezTo>
                  <a:lnTo>
                    <a:pt x="25" y="1201"/>
                  </a:lnTo>
                  <a:cubicBezTo>
                    <a:pt x="0" y="1250"/>
                    <a:pt x="25" y="1308"/>
                    <a:pt x="66" y="1332"/>
                  </a:cubicBezTo>
                  <a:cubicBezTo>
                    <a:pt x="78" y="1337"/>
                    <a:pt x="91" y="1339"/>
                    <a:pt x="103" y="1339"/>
                  </a:cubicBezTo>
                  <a:cubicBezTo>
                    <a:pt x="115" y="1339"/>
                    <a:pt x="128" y="1337"/>
                    <a:pt x="140" y="1332"/>
                  </a:cubicBezTo>
                  <a:cubicBezTo>
                    <a:pt x="165" y="1324"/>
                    <a:pt x="181" y="1308"/>
                    <a:pt x="189" y="1291"/>
                  </a:cubicBezTo>
                  <a:lnTo>
                    <a:pt x="781" y="133"/>
                  </a:lnTo>
                  <a:cubicBezTo>
                    <a:pt x="819" y="61"/>
                    <a:pt x="758" y="1"/>
                    <a:pt x="6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12258975" y="2793450"/>
              <a:ext cx="6175" cy="36800"/>
            </a:xfrm>
            <a:custGeom>
              <a:avLst/>
              <a:gdLst/>
              <a:ahLst/>
              <a:cxnLst/>
              <a:rect l="l" t="t" r="r" b="b"/>
              <a:pathLst>
                <a:path w="247" h="1472" extrusionOk="0">
                  <a:moveTo>
                    <a:pt x="151" y="1"/>
                  </a:moveTo>
                  <a:cubicBezTo>
                    <a:pt x="108" y="1"/>
                    <a:pt x="66" y="28"/>
                    <a:pt x="58" y="83"/>
                  </a:cubicBezTo>
                  <a:lnTo>
                    <a:pt x="8" y="1373"/>
                  </a:lnTo>
                  <a:cubicBezTo>
                    <a:pt x="0" y="1423"/>
                    <a:pt x="41" y="1472"/>
                    <a:pt x="99" y="1472"/>
                  </a:cubicBezTo>
                  <a:cubicBezTo>
                    <a:pt x="107" y="1472"/>
                    <a:pt x="123" y="1464"/>
                    <a:pt x="132" y="1464"/>
                  </a:cubicBezTo>
                  <a:cubicBezTo>
                    <a:pt x="165" y="1447"/>
                    <a:pt x="189" y="1414"/>
                    <a:pt x="189" y="1382"/>
                  </a:cubicBezTo>
                  <a:lnTo>
                    <a:pt x="247" y="91"/>
                  </a:lnTo>
                  <a:cubicBezTo>
                    <a:pt x="242" y="32"/>
                    <a:pt x="196" y="1"/>
                    <a:pt x="15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12283625" y="2761050"/>
              <a:ext cx="5975" cy="36950"/>
            </a:xfrm>
            <a:custGeom>
              <a:avLst/>
              <a:gdLst/>
              <a:ahLst/>
              <a:cxnLst/>
              <a:rect l="l" t="t" r="r" b="b"/>
              <a:pathLst>
                <a:path w="239" h="1478" extrusionOk="0">
                  <a:moveTo>
                    <a:pt x="144" y="1"/>
                  </a:moveTo>
                  <a:cubicBezTo>
                    <a:pt x="100" y="1"/>
                    <a:pt x="58" y="29"/>
                    <a:pt x="58" y="89"/>
                  </a:cubicBezTo>
                  <a:lnTo>
                    <a:pt x="0" y="1387"/>
                  </a:lnTo>
                  <a:cubicBezTo>
                    <a:pt x="0" y="1437"/>
                    <a:pt x="33" y="1478"/>
                    <a:pt x="91" y="1478"/>
                  </a:cubicBezTo>
                  <a:cubicBezTo>
                    <a:pt x="99" y="1478"/>
                    <a:pt x="115" y="1478"/>
                    <a:pt x="132" y="1470"/>
                  </a:cubicBezTo>
                  <a:cubicBezTo>
                    <a:pt x="156" y="1461"/>
                    <a:pt x="181" y="1428"/>
                    <a:pt x="181" y="1396"/>
                  </a:cubicBezTo>
                  <a:lnTo>
                    <a:pt x="239" y="97"/>
                  </a:lnTo>
                  <a:cubicBezTo>
                    <a:pt x="239" y="33"/>
                    <a:pt x="190" y="1"/>
                    <a:pt x="1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12287075" y="2780100"/>
              <a:ext cx="37300" cy="14275"/>
            </a:xfrm>
            <a:custGeom>
              <a:avLst/>
              <a:gdLst/>
              <a:ahLst/>
              <a:cxnLst/>
              <a:rect l="l" t="t" r="r" b="b"/>
              <a:pathLst>
                <a:path w="1492" h="571" extrusionOk="0">
                  <a:moveTo>
                    <a:pt x="1365" y="0"/>
                  </a:moveTo>
                  <a:cubicBezTo>
                    <a:pt x="1353" y="0"/>
                    <a:pt x="1339" y="3"/>
                    <a:pt x="1325" y="9"/>
                  </a:cubicBezTo>
                  <a:lnTo>
                    <a:pt x="92" y="387"/>
                  </a:lnTo>
                  <a:cubicBezTo>
                    <a:pt x="1" y="433"/>
                    <a:pt x="30" y="570"/>
                    <a:pt x="126" y="570"/>
                  </a:cubicBezTo>
                  <a:cubicBezTo>
                    <a:pt x="134" y="570"/>
                    <a:pt x="142" y="570"/>
                    <a:pt x="150" y="568"/>
                  </a:cubicBezTo>
                  <a:lnTo>
                    <a:pt x="1383" y="182"/>
                  </a:lnTo>
                  <a:lnTo>
                    <a:pt x="1391" y="182"/>
                  </a:lnTo>
                  <a:cubicBezTo>
                    <a:pt x="1492" y="138"/>
                    <a:pt x="1454" y="0"/>
                    <a:pt x="13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12264300" y="2810600"/>
              <a:ext cx="35975" cy="14225"/>
            </a:xfrm>
            <a:custGeom>
              <a:avLst/>
              <a:gdLst/>
              <a:ahLst/>
              <a:cxnLst/>
              <a:rect l="l" t="t" r="r" b="b"/>
              <a:pathLst>
                <a:path w="1439" h="569" extrusionOk="0">
                  <a:moveTo>
                    <a:pt x="1338" y="0"/>
                  </a:moveTo>
                  <a:cubicBezTo>
                    <a:pt x="1328" y="0"/>
                    <a:pt x="1318" y="2"/>
                    <a:pt x="1307" y="5"/>
                  </a:cubicBezTo>
                  <a:lnTo>
                    <a:pt x="75" y="383"/>
                  </a:lnTo>
                  <a:cubicBezTo>
                    <a:pt x="26" y="400"/>
                    <a:pt x="1" y="449"/>
                    <a:pt x="17" y="498"/>
                  </a:cubicBezTo>
                  <a:cubicBezTo>
                    <a:pt x="31" y="539"/>
                    <a:pt x="67" y="568"/>
                    <a:pt x="106" y="568"/>
                  </a:cubicBezTo>
                  <a:cubicBezTo>
                    <a:pt x="115" y="568"/>
                    <a:pt x="124" y="567"/>
                    <a:pt x="132" y="564"/>
                  </a:cubicBezTo>
                  <a:lnTo>
                    <a:pt x="1365" y="178"/>
                  </a:lnTo>
                  <a:lnTo>
                    <a:pt x="1373" y="178"/>
                  </a:lnTo>
                  <a:cubicBezTo>
                    <a:pt x="1414" y="153"/>
                    <a:pt x="1439" y="104"/>
                    <a:pt x="1423" y="63"/>
                  </a:cubicBezTo>
                  <a:cubicBezTo>
                    <a:pt x="1410" y="24"/>
                    <a:pt x="1376" y="0"/>
                    <a:pt x="1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12255875" y="2844050"/>
              <a:ext cx="36925" cy="14400"/>
            </a:xfrm>
            <a:custGeom>
              <a:avLst/>
              <a:gdLst/>
              <a:ahLst/>
              <a:cxnLst/>
              <a:rect l="l" t="t" r="r" b="b"/>
              <a:pathLst>
                <a:path w="1477" h="576" extrusionOk="0">
                  <a:moveTo>
                    <a:pt x="1342" y="0"/>
                  </a:moveTo>
                  <a:cubicBezTo>
                    <a:pt x="1331" y="0"/>
                    <a:pt x="1320" y="2"/>
                    <a:pt x="1308" y="7"/>
                  </a:cubicBezTo>
                  <a:lnTo>
                    <a:pt x="75" y="393"/>
                  </a:lnTo>
                  <a:cubicBezTo>
                    <a:pt x="26" y="409"/>
                    <a:pt x="1" y="459"/>
                    <a:pt x="17" y="508"/>
                  </a:cubicBezTo>
                  <a:cubicBezTo>
                    <a:pt x="32" y="551"/>
                    <a:pt x="71" y="575"/>
                    <a:pt x="114" y="575"/>
                  </a:cubicBezTo>
                  <a:cubicBezTo>
                    <a:pt x="120" y="575"/>
                    <a:pt x="126" y="575"/>
                    <a:pt x="132" y="574"/>
                  </a:cubicBezTo>
                  <a:lnTo>
                    <a:pt x="1365" y="188"/>
                  </a:lnTo>
                  <a:lnTo>
                    <a:pt x="1373" y="188"/>
                  </a:lnTo>
                  <a:lnTo>
                    <a:pt x="1373" y="179"/>
                  </a:lnTo>
                  <a:cubicBezTo>
                    <a:pt x="1476" y="143"/>
                    <a:pt x="1434" y="0"/>
                    <a:pt x="13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12283875" y="2851875"/>
              <a:ext cx="36750" cy="14225"/>
            </a:xfrm>
            <a:custGeom>
              <a:avLst/>
              <a:gdLst/>
              <a:ahLst/>
              <a:cxnLst/>
              <a:rect l="l" t="t" r="r" b="b"/>
              <a:pathLst>
                <a:path w="1470" h="569" extrusionOk="0">
                  <a:moveTo>
                    <a:pt x="1369" y="1"/>
                  </a:moveTo>
                  <a:cubicBezTo>
                    <a:pt x="1359" y="1"/>
                    <a:pt x="1348" y="3"/>
                    <a:pt x="1338" y="6"/>
                  </a:cubicBezTo>
                  <a:lnTo>
                    <a:pt x="105" y="392"/>
                  </a:lnTo>
                  <a:cubicBezTo>
                    <a:pt x="0" y="422"/>
                    <a:pt x="39" y="569"/>
                    <a:pt x="134" y="569"/>
                  </a:cubicBezTo>
                  <a:cubicBezTo>
                    <a:pt x="143" y="569"/>
                    <a:pt x="153" y="568"/>
                    <a:pt x="163" y="565"/>
                  </a:cubicBezTo>
                  <a:lnTo>
                    <a:pt x="1396" y="179"/>
                  </a:lnTo>
                  <a:lnTo>
                    <a:pt x="1404" y="179"/>
                  </a:lnTo>
                  <a:cubicBezTo>
                    <a:pt x="1445" y="162"/>
                    <a:pt x="1470" y="113"/>
                    <a:pt x="1453" y="64"/>
                  </a:cubicBezTo>
                  <a:cubicBezTo>
                    <a:pt x="1440" y="25"/>
                    <a:pt x="1407" y="1"/>
                    <a:pt x="13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2270050" y="2857675"/>
              <a:ext cx="22425" cy="32125"/>
            </a:xfrm>
            <a:custGeom>
              <a:avLst/>
              <a:gdLst/>
              <a:ahLst/>
              <a:cxnLst/>
              <a:rect l="l" t="t" r="r" b="b"/>
              <a:pathLst>
                <a:path w="897" h="1285" extrusionOk="0">
                  <a:moveTo>
                    <a:pt x="97" y="1"/>
                  </a:moveTo>
                  <a:cubicBezTo>
                    <a:pt x="82" y="1"/>
                    <a:pt x="66" y="4"/>
                    <a:pt x="50" y="12"/>
                  </a:cubicBezTo>
                  <a:cubicBezTo>
                    <a:pt x="9" y="37"/>
                    <a:pt x="1" y="95"/>
                    <a:pt x="26" y="144"/>
                  </a:cubicBezTo>
                  <a:lnTo>
                    <a:pt x="708" y="1237"/>
                  </a:lnTo>
                  <a:cubicBezTo>
                    <a:pt x="726" y="1267"/>
                    <a:pt x="758" y="1284"/>
                    <a:pt x="790" y="1284"/>
                  </a:cubicBezTo>
                  <a:cubicBezTo>
                    <a:pt x="801" y="1284"/>
                    <a:pt x="812" y="1282"/>
                    <a:pt x="823" y="1278"/>
                  </a:cubicBezTo>
                  <a:lnTo>
                    <a:pt x="839" y="1270"/>
                  </a:lnTo>
                  <a:cubicBezTo>
                    <a:pt x="880" y="1245"/>
                    <a:pt x="897" y="1187"/>
                    <a:pt x="864" y="1138"/>
                  </a:cubicBezTo>
                  <a:lnTo>
                    <a:pt x="182" y="45"/>
                  </a:lnTo>
                  <a:cubicBezTo>
                    <a:pt x="159" y="17"/>
                    <a:pt x="129" y="1"/>
                    <a:pt x="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2131650" y="2837825"/>
              <a:ext cx="113775" cy="15450"/>
            </a:xfrm>
            <a:custGeom>
              <a:avLst/>
              <a:gdLst/>
              <a:ahLst/>
              <a:cxnLst/>
              <a:rect l="l" t="t" r="r" b="b"/>
              <a:pathLst>
                <a:path w="4551" h="618" extrusionOk="0">
                  <a:moveTo>
                    <a:pt x="130" y="1"/>
                  </a:moveTo>
                  <a:cubicBezTo>
                    <a:pt x="14" y="1"/>
                    <a:pt x="1" y="174"/>
                    <a:pt x="113" y="182"/>
                  </a:cubicBezTo>
                  <a:lnTo>
                    <a:pt x="4444" y="617"/>
                  </a:lnTo>
                  <a:cubicBezTo>
                    <a:pt x="4460" y="617"/>
                    <a:pt x="4477" y="609"/>
                    <a:pt x="4493" y="609"/>
                  </a:cubicBezTo>
                  <a:cubicBezTo>
                    <a:pt x="4526" y="593"/>
                    <a:pt x="4543" y="568"/>
                    <a:pt x="4551" y="535"/>
                  </a:cubicBezTo>
                  <a:cubicBezTo>
                    <a:pt x="4551" y="486"/>
                    <a:pt x="4518" y="437"/>
                    <a:pt x="4469" y="428"/>
                  </a:cubicBezTo>
                  <a:lnTo>
                    <a:pt x="138" y="1"/>
                  </a:lnTo>
                  <a:cubicBezTo>
                    <a:pt x="135" y="1"/>
                    <a:pt x="132" y="1"/>
                    <a:pt x="1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2210900" y="2849575"/>
              <a:ext cx="37300" cy="62350"/>
            </a:xfrm>
            <a:custGeom>
              <a:avLst/>
              <a:gdLst/>
              <a:ahLst/>
              <a:cxnLst/>
              <a:rect l="l" t="t" r="r" b="b"/>
              <a:pathLst>
                <a:path w="1492" h="2494" extrusionOk="0">
                  <a:moveTo>
                    <a:pt x="1367" y="1"/>
                  </a:moveTo>
                  <a:cubicBezTo>
                    <a:pt x="1338" y="1"/>
                    <a:pt x="1309" y="15"/>
                    <a:pt x="1290" y="49"/>
                  </a:cubicBezTo>
                  <a:lnTo>
                    <a:pt x="25" y="2358"/>
                  </a:lnTo>
                  <a:cubicBezTo>
                    <a:pt x="0" y="2399"/>
                    <a:pt x="17" y="2457"/>
                    <a:pt x="58" y="2481"/>
                  </a:cubicBezTo>
                  <a:cubicBezTo>
                    <a:pt x="70" y="2489"/>
                    <a:pt x="84" y="2494"/>
                    <a:pt x="99" y="2494"/>
                  </a:cubicBezTo>
                  <a:cubicBezTo>
                    <a:pt x="113" y="2494"/>
                    <a:pt x="128" y="2489"/>
                    <a:pt x="140" y="2481"/>
                  </a:cubicBezTo>
                  <a:cubicBezTo>
                    <a:pt x="156" y="2473"/>
                    <a:pt x="173" y="2465"/>
                    <a:pt x="181" y="2448"/>
                  </a:cubicBezTo>
                  <a:lnTo>
                    <a:pt x="1447" y="139"/>
                  </a:lnTo>
                  <a:cubicBezTo>
                    <a:pt x="1491" y="66"/>
                    <a:pt x="1429" y="1"/>
                    <a:pt x="13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2181900" y="2775325"/>
              <a:ext cx="36625" cy="13600"/>
            </a:xfrm>
            <a:custGeom>
              <a:avLst/>
              <a:gdLst/>
              <a:ahLst/>
              <a:cxnLst/>
              <a:rect l="l" t="t" r="r" b="b"/>
              <a:pathLst>
                <a:path w="1465" h="544" extrusionOk="0">
                  <a:moveTo>
                    <a:pt x="126" y="0"/>
                  </a:moveTo>
                  <a:cubicBezTo>
                    <a:pt x="29" y="0"/>
                    <a:pt x="0" y="137"/>
                    <a:pt x="92" y="175"/>
                  </a:cubicBezTo>
                  <a:lnTo>
                    <a:pt x="1333" y="537"/>
                  </a:lnTo>
                  <a:cubicBezTo>
                    <a:pt x="1345" y="541"/>
                    <a:pt x="1357" y="543"/>
                    <a:pt x="1369" y="543"/>
                  </a:cubicBezTo>
                  <a:cubicBezTo>
                    <a:pt x="1380" y="543"/>
                    <a:pt x="1390" y="541"/>
                    <a:pt x="1399" y="537"/>
                  </a:cubicBezTo>
                  <a:cubicBezTo>
                    <a:pt x="1423" y="529"/>
                    <a:pt x="1448" y="504"/>
                    <a:pt x="1448" y="479"/>
                  </a:cubicBezTo>
                  <a:cubicBezTo>
                    <a:pt x="1464" y="430"/>
                    <a:pt x="1440" y="381"/>
                    <a:pt x="1390" y="364"/>
                  </a:cubicBezTo>
                  <a:lnTo>
                    <a:pt x="149" y="3"/>
                  </a:lnTo>
                  <a:cubicBezTo>
                    <a:pt x="141" y="1"/>
                    <a:pt x="133" y="0"/>
                    <a:pt x="12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2195475" y="2805875"/>
              <a:ext cx="36200" cy="13700"/>
            </a:xfrm>
            <a:custGeom>
              <a:avLst/>
              <a:gdLst/>
              <a:ahLst/>
              <a:cxnLst/>
              <a:rect l="l" t="t" r="r" b="b"/>
              <a:pathLst>
                <a:path w="1448" h="548" extrusionOk="0">
                  <a:moveTo>
                    <a:pt x="106" y="1"/>
                  </a:moveTo>
                  <a:cubicBezTo>
                    <a:pt x="67" y="1"/>
                    <a:pt x="31" y="30"/>
                    <a:pt x="17" y="71"/>
                  </a:cubicBezTo>
                  <a:cubicBezTo>
                    <a:pt x="1" y="112"/>
                    <a:pt x="34" y="170"/>
                    <a:pt x="83" y="178"/>
                  </a:cubicBezTo>
                  <a:lnTo>
                    <a:pt x="1324" y="548"/>
                  </a:lnTo>
                  <a:lnTo>
                    <a:pt x="1381" y="548"/>
                  </a:lnTo>
                  <a:cubicBezTo>
                    <a:pt x="1406" y="531"/>
                    <a:pt x="1431" y="507"/>
                    <a:pt x="1439" y="482"/>
                  </a:cubicBezTo>
                  <a:cubicBezTo>
                    <a:pt x="1447" y="433"/>
                    <a:pt x="1423" y="383"/>
                    <a:pt x="1373" y="367"/>
                  </a:cubicBezTo>
                  <a:lnTo>
                    <a:pt x="132" y="5"/>
                  </a:lnTo>
                  <a:cubicBezTo>
                    <a:pt x="124" y="2"/>
                    <a:pt x="115" y="1"/>
                    <a:pt x="1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2187350" y="2824275"/>
              <a:ext cx="30350" cy="25925"/>
            </a:xfrm>
            <a:custGeom>
              <a:avLst/>
              <a:gdLst/>
              <a:ahLst/>
              <a:cxnLst/>
              <a:rect l="l" t="t" r="r" b="b"/>
              <a:pathLst>
                <a:path w="1214" h="1037" extrusionOk="0">
                  <a:moveTo>
                    <a:pt x="127" y="0"/>
                  </a:moveTo>
                  <a:cubicBezTo>
                    <a:pt x="56" y="0"/>
                    <a:pt x="0" y="100"/>
                    <a:pt x="71" y="165"/>
                  </a:cubicBezTo>
                  <a:lnTo>
                    <a:pt x="1049" y="1011"/>
                  </a:lnTo>
                  <a:cubicBezTo>
                    <a:pt x="1065" y="1027"/>
                    <a:pt x="1088" y="1036"/>
                    <a:pt x="1111" y="1036"/>
                  </a:cubicBezTo>
                  <a:cubicBezTo>
                    <a:pt x="1123" y="1036"/>
                    <a:pt x="1136" y="1034"/>
                    <a:pt x="1148" y="1028"/>
                  </a:cubicBezTo>
                  <a:cubicBezTo>
                    <a:pt x="1156" y="1020"/>
                    <a:pt x="1164" y="1011"/>
                    <a:pt x="1181" y="1003"/>
                  </a:cubicBezTo>
                  <a:cubicBezTo>
                    <a:pt x="1213" y="962"/>
                    <a:pt x="1205" y="905"/>
                    <a:pt x="1172" y="872"/>
                  </a:cubicBezTo>
                  <a:lnTo>
                    <a:pt x="186" y="25"/>
                  </a:lnTo>
                  <a:cubicBezTo>
                    <a:pt x="167" y="8"/>
                    <a:pt x="146"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2147125" y="2819950"/>
              <a:ext cx="30725" cy="25925"/>
            </a:xfrm>
            <a:custGeom>
              <a:avLst/>
              <a:gdLst/>
              <a:ahLst/>
              <a:cxnLst/>
              <a:rect l="l" t="t" r="r" b="b"/>
              <a:pathLst>
                <a:path w="1229" h="1037" extrusionOk="0">
                  <a:moveTo>
                    <a:pt x="133" y="1"/>
                  </a:moveTo>
                  <a:cubicBezTo>
                    <a:pt x="60" y="1"/>
                    <a:pt x="0" y="101"/>
                    <a:pt x="78" y="165"/>
                  </a:cubicBezTo>
                  <a:lnTo>
                    <a:pt x="1056" y="1012"/>
                  </a:lnTo>
                  <a:cubicBezTo>
                    <a:pt x="1071" y="1028"/>
                    <a:pt x="1094" y="1037"/>
                    <a:pt x="1117" y="1037"/>
                  </a:cubicBezTo>
                  <a:cubicBezTo>
                    <a:pt x="1130" y="1037"/>
                    <a:pt x="1143" y="1034"/>
                    <a:pt x="1154" y="1028"/>
                  </a:cubicBezTo>
                  <a:cubicBezTo>
                    <a:pt x="1212" y="1004"/>
                    <a:pt x="1228" y="921"/>
                    <a:pt x="1171" y="872"/>
                  </a:cubicBezTo>
                  <a:lnTo>
                    <a:pt x="193" y="26"/>
                  </a:lnTo>
                  <a:cubicBezTo>
                    <a:pt x="173" y="8"/>
                    <a:pt x="152" y="1"/>
                    <a:pt x="1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2137700" y="2841625"/>
              <a:ext cx="35475" cy="20700"/>
            </a:xfrm>
            <a:custGeom>
              <a:avLst/>
              <a:gdLst/>
              <a:ahLst/>
              <a:cxnLst/>
              <a:rect l="l" t="t" r="r" b="b"/>
              <a:pathLst>
                <a:path w="1419" h="828" extrusionOk="0">
                  <a:moveTo>
                    <a:pt x="1286" y="1"/>
                  </a:moveTo>
                  <a:cubicBezTo>
                    <a:pt x="1268" y="1"/>
                    <a:pt x="1248" y="7"/>
                    <a:pt x="1227" y="22"/>
                  </a:cubicBezTo>
                  <a:lnTo>
                    <a:pt x="101" y="654"/>
                  </a:lnTo>
                  <a:cubicBezTo>
                    <a:pt x="1" y="697"/>
                    <a:pt x="51" y="828"/>
                    <a:pt x="141" y="828"/>
                  </a:cubicBezTo>
                  <a:cubicBezTo>
                    <a:pt x="155" y="828"/>
                    <a:pt x="169" y="825"/>
                    <a:pt x="183" y="819"/>
                  </a:cubicBezTo>
                  <a:lnTo>
                    <a:pt x="192" y="810"/>
                  </a:lnTo>
                  <a:lnTo>
                    <a:pt x="1318" y="178"/>
                  </a:lnTo>
                  <a:cubicBezTo>
                    <a:pt x="1419" y="131"/>
                    <a:pt x="1370" y="1"/>
                    <a:pt x="1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12176050" y="2845775"/>
              <a:ext cx="34050" cy="20400"/>
            </a:xfrm>
            <a:custGeom>
              <a:avLst/>
              <a:gdLst/>
              <a:ahLst/>
              <a:cxnLst/>
              <a:rect l="l" t="t" r="r" b="b"/>
              <a:pathLst>
                <a:path w="1362" h="816" extrusionOk="0">
                  <a:moveTo>
                    <a:pt x="1260" y="0"/>
                  </a:moveTo>
                  <a:cubicBezTo>
                    <a:pt x="1245" y="0"/>
                    <a:pt x="1229" y="4"/>
                    <a:pt x="1213" y="12"/>
                  </a:cubicBezTo>
                  <a:lnTo>
                    <a:pt x="88" y="644"/>
                  </a:lnTo>
                  <a:cubicBezTo>
                    <a:pt x="1" y="695"/>
                    <a:pt x="48" y="816"/>
                    <a:pt x="133" y="816"/>
                  </a:cubicBezTo>
                  <a:cubicBezTo>
                    <a:pt x="145" y="816"/>
                    <a:pt x="157" y="814"/>
                    <a:pt x="170" y="809"/>
                  </a:cubicBezTo>
                  <a:lnTo>
                    <a:pt x="178" y="809"/>
                  </a:lnTo>
                  <a:lnTo>
                    <a:pt x="1304" y="176"/>
                  </a:lnTo>
                  <a:cubicBezTo>
                    <a:pt x="1353" y="143"/>
                    <a:pt x="1361" y="94"/>
                    <a:pt x="1345" y="45"/>
                  </a:cubicBezTo>
                  <a:cubicBezTo>
                    <a:pt x="1323" y="17"/>
                    <a:pt x="1293" y="0"/>
                    <a:pt x="1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5"/>
            <p:cNvSpPr/>
            <p:nvPr/>
          </p:nvSpPr>
          <p:spPr>
            <a:xfrm>
              <a:off x="12207000" y="2862850"/>
              <a:ext cx="34175" cy="20375"/>
            </a:xfrm>
            <a:custGeom>
              <a:avLst/>
              <a:gdLst/>
              <a:ahLst/>
              <a:cxnLst/>
              <a:rect l="l" t="t" r="r" b="b"/>
              <a:pathLst>
                <a:path w="1367" h="815" extrusionOk="0">
                  <a:moveTo>
                    <a:pt x="1234" y="1"/>
                  </a:moveTo>
                  <a:cubicBezTo>
                    <a:pt x="1221" y="1"/>
                    <a:pt x="1207" y="4"/>
                    <a:pt x="1192" y="11"/>
                  </a:cubicBezTo>
                  <a:lnTo>
                    <a:pt x="66" y="644"/>
                  </a:lnTo>
                  <a:cubicBezTo>
                    <a:pt x="17" y="668"/>
                    <a:pt x="0" y="726"/>
                    <a:pt x="25" y="767"/>
                  </a:cubicBezTo>
                  <a:cubicBezTo>
                    <a:pt x="43" y="797"/>
                    <a:pt x="75" y="814"/>
                    <a:pt x="107" y="814"/>
                  </a:cubicBezTo>
                  <a:cubicBezTo>
                    <a:pt x="118" y="814"/>
                    <a:pt x="129" y="812"/>
                    <a:pt x="140" y="808"/>
                  </a:cubicBezTo>
                  <a:lnTo>
                    <a:pt x="148" y="800"/>
                  </a:lnTo>
                  <a:lnTo>
                    <a:pt x="1282" y="167"/>
                  </a:lnTo>
                  <a:cubicBezTo>
                    <a:pt x="1367" y="117"/>
                    <a:pt x="1318" y="1"/>
                    <a:pt x="1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5"/>
            <p:cNvSpPr/>
            <p:nvPr/>
          </p:nvSpPr>
          <p:spPr>
            <a:xfrm>
              <a:off x="12191975" y="2888950"/>
              <a:ext cx="34825" cy="20500"/>
            </a:xfrm>
            <a:custGeom>
              <a:avLst/>
              <a:gdLst/>
              <a:ahLst/>
              <a:cxnLst/>
              <a:rect l="l" t="t" r="r" b="b"/>
              <a:pathLst>
                <a:path w="1393" h="820" extrusionOk="0">
                  <a:moveTo>
                    <a:pt x="1260" y="1"/>
                  </a:moveTo>
                  <a:cubicBezTo>
                    <a:pt x="1247" y="1"/>
                    <a:pt x="1232" y="4"/>
                    <a:pt x="1217" y="10"/>
                  </a:cubicBezTo>
                  <a:lnTo>
                    <a:pt x="92" y="643"/>
                  </a:lnTo>
                  <a:cubicBezTo>
                    <a:pt x="0" y="692"/>
                    <a:pt x="41" y="820"/>
                    <a:pt x="127" y="820"/>
                  </a:cubicBezTo>
                  <a:cubicBezTo>
                    <a:pt x="141" y="820"/>
                    <a:pt x="157" y="816"/>
                    <a:pt x="174" y="808"/>
                  </a:cubicBezTo>
                  <a:lnTo>
                    <a:pt x="182" y="808"/>
                  </a:lnTo>
                  <a:lnTo>
                    <a:pt x="1308" y="167"/>
                  </a:lnTo>
                  <a:cubicBezTo>
                    <a:pt x="1393" y="117"/>
                    <a:pt x="1344" y="1"/>
                    <a:pt x="12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12228350" y="2875525"/>
              <a:ext cx="13175" cy="36000"/>
            </a:xfrm>
            <a:custGeom>
              <a:avLst/>
              <a:gdLst/>
              <a:ahLst/>
              <a:cxnLst/>
              <a:rect l="l" t="t" r="r" b="b"/>
              <a:pathLst>
                <a:path w="527" h="1440" extrusionOk="0">
                  <a:moveTo>
                    <a:pt x="101" y="1"/>
                  </a:moveTo>
                  <a:cubicBezTo>
                    <a:pt x="92" y="1"/>
                    <a:pt x="83" y="2"/>
                    <a:pt x="75" y="5"/>
                  </a:cubicBezTo>
                  <a:cubicBezTo>
                    <a:pt x="25" y="22"/>
                    <a:pt x="1" y="71"/>
                    <a:pt x="9" y="120"/>
                  </a:cubicBezTo>
                  <a:lnTo>
                    <a:pt x="338" y="1369"/>
                  </a:lnTo>
                  <a:cubicBezTo>
                    <a:pt x="344" y="1410"/>
                    <a:pt x="385" y="1439"/>
                    <a:pt x="421" y="1439"/>
                  </a:cubicBezTo>
                  <a:cubicBezTo>
                    <a:pt x="429" y="1439"/>
                    <a:pt x="437" y="1438"/>
                    <a:pt x="444" y="1435"/>
                  </a:cubicBezTo>
                  <a:lnTo>
                    <a:pt x="461" y="1435"/>
                  </a:lnTo>
                  <a:cubicBezTo>
                    <a:pt x="502" y="1419"/>
                    <a:pt x="527" y="1369"/>
                    <a:pt x="510" y="1320"/>
                  </a:cubicBezTo>
                  <a:lnTo>
                    <a:pt x="190" y="71"/>
                  </a:lnTo>
                  <a:cubicBezTo>
                    <a:pt x="176" y="30"/>
                    <a:pt x="140"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11918350" y="2592125"/>
              <a:ext cx="372700" cy="297725"/>
            </a:xfrm>
            <a:custGeom>
              <a:avLst/>
              <a:gdLst/>
              <a:ahLst/>
              <a:cxnLst/>
              <a:rect l="l" t="t" r="r" b="b"/>
              <a:pathLst>
                <a:path w="14908" h="11909" extrusionOk="0">
                  <a:moveTo>
                    <a:pt x="8341" y="1"/>
                  </a:moveTo>
                  <a:lnTo>
                    <a:pt x="8341" y="1"/>
                  </a:lnTo>
                  <a:cubicBezTo>
                    <a:pt x="7885" y="1688"/>
                    <a:pt x="7220" y="2005"/>
                    <a:pt x="6785" y="2005"/>
                  </a:cubicBezTo>
                  <a:cubicBezTo>
                    <a:pt x="6523" y="2005"/>
                    <a:pt x="6344" y="1891"/>
                    <a:pt x="6344" y="1891"/>
                  </a:cubicBezTo>
                  <a:cubicBezTo>
                    <a:pt x="6336" y="2934"/>
                    <a:pt x="5744" y="3090"/>
                    <a:pt x="5448" y="3099"/>
                  </a:cubicBezTo>
                  <a:cubicBezTo>
                    <a:pt x="5342" y="2852"/>
                    <a:pt x="5268" y="2589"/>
                    <a:pt x="5227" y="2318"/>
                  </a:cubicBezTo>
                  <a:cubicBezTo>
                    <a:pt x="5227" y="2318"/>
                    <a:pt x="4856" y="3258"/>
                    <a:pt x="4130" y="3258"/>
                  </a:cubicBezTo>
                  <a:cubicBezTo>
                    <a:pt x="3854" y="3258"/>
                    <a:pt x="3526" y="3121"/>
                    <a:pt x="3147" y="2745"/>
                  </a:cubicBezTo>
                  <a:cubicBezTo>
                    <a:pt x="3147" y="2745"/>
                    <a:pt x="2992" y="3536"/>
                    <a:pt x="1982" y="3536"/>
                  </a:cubicBezTo>
                  <a:cubicBezTo>
                    <a:pt x="1521" y="3536"/>
                    <a:pt x="883" y="3372"/>
                    <a:pt x="0" y="2893"/>
                  </a:cubicBezTo>
                  <a:lnTo>
                    <a:pt x="0" y="2893"/>
                  </a:lnTo>
                  <a:cubicBezTo>
                    <a:pt x="2901" y="4627"/>
                    <a:pt x="1545" y="5827"/>
                    <a:pt x="1545" y="5827"/>
                  </a:cubicBezTo>
                  <a:cubicBezTo>
                    <a:pt x="3172" y="6304"/>
                    <a:pt x="2597" y="7462"/>
                    <a:pt x="2597" y="7462"/>
                  </a:cubicBezTo>
                  <a:cubicBezTo>
                    <a:pt x="2893" y="7306"/>
                    <a:pt x="3221" y="7199"/>
                    <a:pt x="3550" y="7142"/>
                  </a:cubicBezTo>
                  <a:lnTo>
                    <a:pt x="3550" y="7142"/>
                  </a:lnTo>
                  <a:cubicBezTo>
                    <a:pt x="3493" y="7413"/>
                    <a:pt x="3279" y="7676"/>
                    <a:pt x="2728" y="7849"/>
                  </a:cubicBezTo>
                  <a:cubicBezTo>
                    <a:pt x="2728" y="7849"/>
                    <a:pt x="3830" y="8736"/>
                    <a:pt x="1619" y="10207"/>
                  </a:cubicBezTo>
                  <a:cubicBezTo>
                    <a:pt x="2413" y="9727"/>
                    <a:pt x="2982" y="9566"/>
                    <a:pt x="3389" y="9566"/>
                  </a:cubicBezTo>
                  <a:cubicBezTo>
                    <a:pt x="4206" y="9566"/>
                    <a:pt x="4364" y="10215"/>
                    <a:pt x="4364" y="10215"/>
                  </a:cubicBezTo>
                  <a:cubicBezTo>
                    <a:pt x="4723" y="9847"/>
                    <a:pt x="5035" y="9730"/>
                    <a:pt x="5285" y="9730"/>
                  </a:cubicBezTo>
                  <a:cubicBezTo>
                    <a:pt x="5716" y="9730"/>
                    <a:pt x="5966" y="10076"/>
                    <a:pt x="5966" y="10076"/>
                  </a:cubicBezTo>
                  <a:cubicBezTo>
                    <a:pt x="5974" y="9632"/>
                    <a:pt x="6081" y="9196"/>
                    <a:pt x="6295" y="8810"/>
                  </a:cubicBezTo>
                  <a:lnTo>
                    <a:pt x="6295" y="8810"/>
                  </a:lnTo>
                  <a:cubicBezTo>
                    <a:pt x="6328" y="9246"/>
                    <a:pt x="6262" y="9689"/>
                    <a:pt x="6098" y="10100"/>
                  </a:cubicBezTo>
                  <a:cubicBezTo>
                    <a:pt x="6098" y="10100"/>
                    <a:pt x="6290" y="9984"/>
                    <a:pt x="6547" y="9984"/>
                  </a:cubicBezTo>
                  <a:cubicBezTo>
                    <a:pt x="6850" y="9984"/>
                    <a:pt x="7244" y="10145"/>
                    <a:pt x="7519" y="10848"/>
                  </a:cubicBezTo>
                  <a:cubicBezTo>
                    <a:pt x="7519" y="10848"/>
                    <a:pt x="7757" y="10530"/>
                    <a:pt x="8212" y="10530"/>
                  </a:cubicBezTo>
                  <a:cubicBezTo>
                    <a:pt x="8640" y="10530"/>
                    <a:pt x="9262" y="10812"/>
                    <a:pt x="10059" y="11908"/>
                  </a:cubicBezTo>
                  <a:cubicBezTo>
                    <a:pt x="8588" y="9706"/>
                    <a:pt x="9952" y="9303"/>
                    <a:pt x="9952" y="9303"/>
                  </a:cubicBezTo>
                  <a:cubicBezTo>
                    <a:pt x="9426" y="8868"/>
                    <a:pt x="9393" y="8481"/>
                    <a:pt x="9516" y="8194"/>
                  </a:cubicBezTo>
                  <a:lnTo>
                    <a:pt x="9516" y="8194"/>
                  </a:lnTo>
                  <a:cubicBezTo>
                    <a:pt x="9993" y="8399"/>
                    <a:pt x="10412" y="8711"/>
                    <a:pt x="10741" y="9114"/>
                  </a:cubicBezTo>
                  <a:cubicBezTo>
                    <a:pt x="10741" y="9114"/>
                    <a:pt x="10677" y="7994"/>
                    <a:pt x="12024" y="7994"/>
                  </a:cubicBezTo>
                  <a:cubicBezTo>
                    <a:pt x="12123" y="7994"/>
                    <a:pt x="12229" y="8000"/>
                    <a:pt x="12343" y="8013"/>
                  </a:cubicBezTo>
                  <a:cubicBezTo>
                    <a:pt x="12343" y="8013"/>
                    <a:pt x="11563" y="6378"/>
                    <a:pt x="14907" y="5901"/>
                  </a:cubicBezTo>
                  <a:lnTo>
                    <a:pt x="14907" y="5901"/>
                  </a:lnTo>
                  <a:cubicBezTo>
                    <a:pt x="14629" y="5929"/>
                    <a:pt x="14378" y="5942"/>
                    <a:pt x="14151" y="5942"/>
                  </a:cubicBezTo>
                  <a:cubicBezTo>
                    <a:pt x="11776" y="5942"/>
                    <a:pt x="12064" y="4545"/>
                    <a:pt x="12064" y="4545"/>
                  </a:cubicBezTo>
                  <a:lnTo>
                    <a:pt x="12064" y="4545"/>
                  </a:lnTo>
                  <a:cubicBezTo>
                    <a:pt x="11779" y="4661"/>
                    <a:pt x="11540" y="4710"/>
                    <a:pt x="11340" y="4710"/>
                  </a:cubicBezTo>
                  <a:cubicBezTo>
                    <a:pt x="10284" y="4710"/>
                    <a:pt x="10313" y="3345"/>
                    <a:pt x="10313" y="3345"/>
                  </a:cubicBezTo>
                  <a:lnTo>
                    <a:pt x="10313" y="3345"/>
                  </a:lnTo>
                  <a:cubicBezTo>
                    <a:pt x="10165" y="3584"/>
                    <a:pt x="9993" y="3814"/>
                    <a:pt x="9779" y="4003"/>
                  </a:cubicBezTo>
                  <a:cubicBezTo>
                    <a:pt x="9385" y="3912"/>
                    <a:pt x="8547" y="3575"/>
                    <a:pt x="9163" y="2482"/>
                  </a:cubicBezTo>
                  <a:lnTo>
                    <a:pt x="9163" y="2482"/>
                  </a:lnTo>
                  <a:cubicBezTo>
                    <a:pt x="9163" y="2482"/>
                    <a:pt x="9156" y="2483"/>
                    <a:pt x="9143" y="2483"/>
                  </a:cubicBezTo>
                  <a:cubicBezTo>
                    <a:pt x="8972" y="2483"/>
                    <a:pt x="7791" y="2398"/>
                    <a:pt x="834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11983950" y="2676925"/>
              <a:ext cx="199025" cy="183575"/>
            </a:xfrm>
            <a:custGeom>
              <a:avLst/>
              <a:gdLst/>
              <a:ahLst/>
              <a:cxnLst/>
              <a:rect l="l" t="t" r="r" b="b"/>
              <a:pathLst>
                <a:path w="7961" h="7343" extrusionOk="0">
                  <a:moveTo>
                    <a:pt x="4524" y="1"/>
                  </a:moveTo>
                  <a:cubicBezTo>
                    <a:pt x="4483" y="1"/>
                    <a:pt x="4449" y="25"/>
                    <a:pt x="4435" y="68"/>
                  </a:cubicBezTo>
                  <a:lnTo>
                    <a:pt x="4205" y="1128"/>
                  </a:lnTo>
                  <a:lnTo>
                    <a:pt x="3490" y="249"/>
                  </a:lnTo>
                  <a:cubicBezTo>
                    <a:pt x="3471" y="226"/>
                    <a:pt x="3448" y="216"/>
                    <a:pt x="3425" y="216"/>
                  </a:cubicBezTo>
                  <a:cubicBezTo>
                    <a:pt x="3358" y="216"/>
                    <a:pt x="3295" y="297"/>
                    <a:pt x="3350" y="364"/>
                  </a:cubicBezTo>
                  <a:lnTo>
                    <a:pt x="4156" y="1358"/>
                  </a:lnTo>
                  <a:lnTo>
                    <a:pt x="3926" y="2410"/>
                  </a:lnTo>
                  <a:lnTo>
                    <a:pt x="3227" y="1556"/>
                  </a:lnTo>
                  <a:cubicBezTo>
                    <a:pt x="3210" y="1534"/>
                    <a:pt x="3186" y="1524"/>
                    <a:pt x="3162" y="1524"/>
                  </a:cubicBezTo>
                  <a:cubicBezTo>
                    <a:pt x="3140" y="1524"/>
                    <a:pt x="3119" y="1532"/>
                    <a:pt x="3104" y="1547"/>
                  </a:cubicBezTo>
                  <a:cubicBezTo>
                    <a:pt x="3063" y="1572"/>
                    <a:pt x="3055" y="1630"/>
                    <a:pt x="3087" y="1671"/>
                  </a:cubicBezTo>
                  <a:lnTo>
                    <a:pt x="3876" y="2640"/>
                  </a:lnTo>
                  <a:lnTo>
                    <a:pt x="3605" y="3865"/>
                  </a:lnTo>
                  <a:lnTo>
                    <a:pt x="2907" y="3273"/>
                  </a:lnTo>
                  <a:lnTo>
                    <a:pt x="2586" y="2024"/>
                  </a:lnTo>
                  <a:cubicBezTo>
                    <a:pt x="2573" y="1977"/>
                    <a:pt x="2536" y="1956"/>
                    <a:pt x="2499" y="1956"/>
                  </a:cubicBezTo>
                  <a:cubicBezTo>
                    <a:pt x="2445" y="1956"/>
                    <a:pt x="2391" y="2000"/>
                    <a:pt x="2405" y="2073"/>
                  </a:cubicBezTo>
                  <a:lnTo>
                    <a:pt x="2660" y="3068"/>
                  </a:lnTo>
                  <a:lnTo>
                    <a:pt x="1682" y="2238"/>
                  </a:lnTo>
                  <a:lnTo>
                    <a:pt x="1682" y="2230"/>
                  </a:lnTo>
                  <a:lnTo>
                    <a:pt x="1362" y="972"/>
                  </a:lnTo>
                  <a:cubicBezTo>
                    <a:pt x="1352" y="922"/>
                    <a:pt x="1315" y="900"/>
                    <a:pt x="1278" y="900"/>
                  </a:cubicBezTo>
                  <a:cubicBezTo>
                    <a:pt x="1225" y="900"/>
                    <a:pt x="1170" y="945"/>
                    <a:pt x="1189" y="1013"/>
                  </a:cubicBezTo>
                  <a:lnTo>
                    <a:pt x="1444" y="2032"/>
                  </a:lnTo>
                  <a:lnTo>
                    <a:pt x="408" y="1153"/>
                  </a:lnTo>
                  <a:cubicBezTo>
                    <a:pt x="393" y="1137"/>
                    <a:pt x="372" y="1129"/>
                    <a:pt x="351" y="1129"/>
                  </a:cubicBezTo>
                  <a:cubicBezTo>
                    <a:pt x="327" y="1129"/>
                    <a:pt x="302" y="1140"/>
                    <a:pt x="285" y="1161"/>
                  </a:cubicBezTo>
                  <a:cubicBezTo>
                    <a:pt x="252" y="1202"/>
                    <a:pt x="252" y="1260"/>
                    <a:pt x="293" y="1293"/>
                  </a:cubicBezTo>
                  <a:lnTo>
                    <a:pt x="1156" y="2024"/>
                  </a:lnTo>
                  <a:lnTo>
                    <a:pt x="129" y="1925"/>
                  </a:lnTo>
                  <a:cubicBezTo>
                    <a:pt x="126" y="1925"/>
                    <a:pt x="124" y="1925"/>
                    <a:pt x="121" y="1925"/>
                  </a:cubicBezTo>
                  <a:cubicBezTo>
                    <a:pt x="21" y="1925"/>
                    <a:pt x="0" y="2074"/>
                    <a:pt x="104" y="2106"/>
                  </a:cubicBezTo>
                  <a:lnTo>
                    <a:pt x="113" y="2106"/>
                  </a:lnTo>
                  <a:lnTo>
                    <a:pt x="1403" y="2230"/>
                  </a:lnTo>
                  <a:lnTo>
                    <a:pt x="2331" y="3018"/>
                  </a:lnTo>
                  <a:lnTo>
                    <a:pt x="2331" y="3018"/>
                  </a:lnTo>
                  <a:lnTo>
                    <a:pt x="1288" y="2920"/>
                  </a:lnTo>
                  <a:cubicBezTo>
                    <a:pt x="1282" y="2919"/>
                    <a:pt x="1276" y="2919"/>
                    <a:pt x="1271" y="2919"/>
                  </a:cubicBezTo>
                  <a:cubicBezTo>
                    <a:pt x="1222" y="2919"/>
                    <a:pt x="1188" y="2950"/>
                    <a:pt x="1181" y="3002"/>
                  </a:cubicBezTo>
                  <a:cubicBezTo>
                    <a:pt x="1173" y="3043"/>
                    <a:pt x="1206" y="3092"/>
                    <a:pt x="1255" y="3101"/>
                  </a:cubicBezTo>
                  <a:lnTo>
                    <a:pt x="1263" y="3101"/>
                  </a:lnTo>
                  <a:lnTo>
                    <a:pt x="2553" y="3224"/>
                  </a:lnTo>
                  <a:lnTo>
                    <a:pt x="2570" y="3224"/>
                  </a:lnTo>
                  <a:lnTo>
                    <a:pt x="3556" y="4070"/>
                  </a:lnTo>
                  <a:lnTo>
                    <a:pt x="3556" y="4087"/>
                  </a:lnTo>
                  <a:lnTo>
                    <a:pt x="3153" y="4292"/>
                  </a:lnTo>
                  <a:lnTo>
                    <a:pt x="1896" y="4177"/>
                  </a:lnTo>
                  <a:cubicBezTo>
                    <a:pt x="1891" y="4176"/>
                    <a:pt x="1886" y="4176"/>
                    <a:pt x="1881" y="4176"/>
                  </a:cubicBezTo>
                  <a:cubicBezTo>
                    <a:pt x="1831" y="4176"/>
                    <a:pt x="1797" y="4214"/>
                    <a:pt x="1789" y="4259"/>
                  </a:cubicBezTo>
                  <a:cubicBezTo>
                    <a:pt x="1789" y="4309"/>
                    <a:pt x="1814" y="4350"/>
                    <a:pt x="1863" y="4358"/>
                  </a:cubicBezTo>
                  <a:lnTo>
                    <a:pt x="1871" y="4358"/>
                  </a:lnTo>
                  <a:lnTo>
                    <a:pt x="2841" y="4448"/>
                  </a:lnTo>
                  <a:lnTo>
                    <a:pt x="2085" y="4826"/>
                  </a:lnTo>
                  <a:lnTo>
                    <a:pt x="828" y="4703"/>
                  </a:lnTo>
                  <a:cubicBezTo>
                    <a:pt x="825" y="4703"/>
                    <a:pt x="822" y="4703"/>
                    <a:pt x="819" y="4703"/>
                  </a:cubicBezTo>
                  <a:cubicBezTo>
                    <a:pt x="703" y="4703"/>
                    <a:pt x="682" y="4868"/>
                    <a:pt x="795" y="4884"/>
                  </a:cubicBezTo>
                  <a:lnTo>
                    <a:pt x="803" y="4884"/>
                  </a:lnTo>
                  <a:lnTo>
                    <a:pt x="1773" y="4982"/>
                  </a:lnTo>
                  <a:lnTo>
                    <a:pt x="1312" y="5213"/>
                  </a:lnTo>
                  <a:cubicBezTo>
                    <a:pt x="1219" y="5256"/>
                    <a:pt x="1270" y="5386"/>
                    <a:pt x="1355" y="5386"/>
                  </a:cubicBezTo>
                  <a:cubicBezTo>
                    <a:pt x="1368" y="5386"/>
                    <a:pt x="1381" y="5383"/>
                    <a:pt x="1395" y="5377"/>
                  </a:cubicBezTo>
                  <a:lnTo>
                    <a:pt x="2126" y="5007"/>
                  </a:lnTo>
                  <a:cubicBezTo>
                    <a:pt x="2142" y="5007"/>
                    <a:pt x="2151" y="4999"/>
                    <a:pt x="2159" y="4991"/>
                  </a:cubicBezTo>
                  <a:lnTo>
                    <a:pt x="2479" y="4835"/>
                  </a:lnTo>
                  <a:lnTo>
                    <a:pt x="2109" y="5837"/>
                  </a:lnTo>
                  <a:cubicBezTo>
                    <a:pt x="2093" y="5878"/>
                    <a:pt x="2118" y="5936"/>
                    <a:pt x="2167" y="5952"/>
                  </a:cubicBezTo>
                  <a:lnTo>
                    <a:pt x="2175" y="5952"/>
                  </a:lnTo>
                  <a:cubicBezTo>
                    <a:pt x="2182" y="5953"/>
                    <a:pt x="2188" y="5954"/>
                    <a:pt x="2194" y="5954"/>
                  </a:cubicBezTo>
                  <a:cubicBezTo>
                    <a:pt x="2235" y="5954"/>
                    <a:pt x="2268" y="5930"/>
                    <a:pt x="2282" y="5895"/>
                  </a:cubicBezTo>
                  <a:lnTo>
                    <a:pt x="2718" y="4711"/>
                  </a:lnTo>
                  <a:lnTo>
                    <a:pt x="3498" y="4317"/>
                  </a:lnTo>
                  <a:lnTo>
                    <a:pt x="2857" y="7226"/>
                  </a:lnTo>
                  <a:cubicBezTo>
                    <a:pt x="2849" y="7275"/>
                    <a:pt x="2882" y="7325"/>
                    <a:pt x="2931" y="7341"/>
                  </a:cubicBezTo>
                  <a:cubicBezTo>
                    <a:pt x="2936" y="7342"/>
                    <a:pt x="2941" y="7342"/>
                    <a:pt x="2946" y="7342"/>
                  </a:cubicBezTo>
                  <a:cubicBezTo>
                    <a:pt x="2990" y="7342"/>
                    <a:pt x="3031" y="7311"/>
                    <a:pt x="3038" y="7267"/>
                  </a:cubicBezTo>
                  <a:lnTo>
                    <a:pt x="3687" y="4292"/>
                  </a:lnTo>
                  <a:lnTo>
                    <a:pt x="4328" y="5032"/>
                  </a:lnTo>
                  <a:lnTo>
                    <a:pt x="4271" y="6289"/>
                  </a:lnTo>
                  <a:cubicBezTo>
                    <a:pt x="4271" y="6338"/>
                    <a:pt x="4295" y="6379"/>
                    <a:pt x="4345" y="6388"/>
                  </a:cubicBezTo>
                  <a:lnTo>
                    <a:pt x="4353" y="6388"/>
                  </a:lnTo>
                  <a:cubicBezTo>
                    <a:pt x="4410" y="6388"/>
                    <a:pt x="4452" y="6347"/>
                    <a:pt x="4452" y="6297"/>
                  </a:cubicBezTo>
                  <a:lnTo>
                    <a:pt x="4501" y="5237"/>
                  </a:lnTo>
                  <a:lnTo>
                    <a:pt x="4739" y="5508"/>
                  </a:lnTo>
                  <a:cubicBezTo>
                    <a:pt x="4739" y="5517"/>
                    <a:pt x="4747" y="5525"/>
                    <a:pt x="4756" y="5525"/>
                  </a:cubicBezTo>
                  <a:lnTo>
                    <a:pt x="5290" y="6149"/>
                  </a:lnTo>
                  <a:cubicBezTo>
                    <a:pt x="5306" y="6166"/>
                    <a:pt x="5323" y="6174"/>
                    <a:pt x="5347" y="6182"/>
                  </a:cubicBezTo>
                  <a:cubicBezTo>
                    <a:pt x="5353" y="6183"/>
                    <a:pt x="5360" y="6184"/>
                    <a:pt x="5365" y="6184"/>
                  </a:cubicBezTo>
                  <a:cubicBezTo>
                    <a:pt x="5437" y="6184"/>
                    <a:pt x="5483" y="6095"/>
                    <a:pt x="5429" y="6034"/>
                  </a:cubicBezTo>
                  <a:lnTo>
                    <a:pt x="5093" y="5640"/>
                  </a:lnTo>
                  <a:lnTo>
                    <a:pt x="5093" y="5640"/>
                  </a:lnTo>
                  <a:lnTo>
                    <a:pt x="6021" y="5936"/>
                  </a:lnTo>
                  <a:lnTo>
                    <a:pt x="6029" y="5936"/>
                  </a:lnTo>
                  <a:cubicBezTo>
                    <a:pt x="6079" y="5936"/>
                    <a:pt x="6120" y="5911"/>
                    <a:pt x="6136" y="5870"/>
                  </a:cubicBezTo>
                  <a:cubicBezTo>
                    <a:pt x="6153" y="5821"/>
                    <a:pt x="6120" y="5771"/>
                    <a:pt x="6070" y="5755"/>
                  </a:cubicBezTo>
                  <a:lnTo>
                    <a:pt x="4862" y="5377"/>
                  </a:lnTo>
                  <a:lnTo>
                    <a:pt x="4312" y="4736"/>
                  </a:lnTo>
                  <a:lnTo>
                    <a:pt x="5240" y="5024"/>
                  </a:lnTo>
                  <a:lnTo>
                    <a:pt x="5249" y="5024"/>
                  </a:lnTo>
                  <a:cubicBezTo>
                    <a:pt x="5254" y="5025"/>
                    <a:pt x="5259" y="5025"/>
                    <a:pt x="5265" y="5025"/>
                  </a:cubicBezTo>
                  <a:cubicBezTo>
                    <a:pt x="5302" y="5025"/>
                    <a:pt x="5340" y="5002"/>
                    <a:pt x="5347" y="4966"/>
                  </a:cubicBezTo>
                  <a:cubicBezTo>
                    <a:pt x="5364" y="4917"/>
                    <a:pt x="5339" y="4859"/>
                    <a:pt x="5290" y="4851"/>
                  </a:cubicBezTo>
                  <a:lnTo>
                    <a:pt x="4082" y="4473"/>
                  </a:lnTo>
                  <a:lnTo>
                    <a:pt x="3786" y="4120"/>
                  </a:lnTo>
                  <a:cubicBezTo>
                    <a:pt x="3786" y="4120"/>
                    <a:pt x="3786" y="4111"/>
                    <a:pt x="3786" y="4111"/>
                  </a:cubicBezTo>
                  <a:lnTo>
                    <a:pt x="5035" y="3717"/>
                  </a:lnTo>
                  <a:lnTo>
                    <a:pt x="5043" y="3717"/>
                  </a:lnTo>
                  <a:lnTo>
                    <a:pt x="6276" y="4111"/>
                  </a:lnTo>
                  <a:lnTo>
                    <a:pt x="6292" y="4111"/>
                  </a:lnTo>
                  <a:cubicBezTo>
                    <a:pt x="6333" y="4111"/>
                    <a:pt x="6375" y="4087"/>
                    <a:pt x="6391" y="4046"/>
                  </a:cubicBezTo>
                  <a:cubicBezTo>
                    <a:pt x="6407" y="3996"/>
                    <a:pt x="6383" y="3947"/>
                    <a:pt x="6333" y="3931"/>
                  </a:cubicBezTo>
                  <a:lnTo>
                    <a:pt x="5331" y="3618"/>
                  </a:lnTo>
                  <a:lnTo>
                    <a:pt x="6490" y="3249"/>
                  </a:lnTo>
                  <a:lnTo>
                    <a:pt x="7722" y="3635"/>
                  </a:lnTo>
                  <a:lnTo>
                    <a:pt x="7739" y="3635"/>
                  </a:lnTo>
                  <a:cubicBezTo>
                    <a:pt x="7748" y="3637"/>
                    <a:pt x="7757" y="3639"/>
                    <a:pt x="7766" y="3639"/>
                  </a:cubicBezTo>
                  <a:cubicBezTo>
                    <a:pt x="7861" y="3639"/>
                    <a:pt x="7893" y="3484"/>
                    <a:pt x="7780" y="3454"/>
                  </a:cubicBezTo>
                  <a:lnTo>
                    <a:pt x="6794" y="3150"/>
                  </a:lnTo>
                  <a:lnTo>
                    <a:pt x="7870" y="2805"/>
                  </a:lnTo>
                  <a:cubicBezTo>
                    <a:pt x="7919" y="2805"/>
                    <a:pt x="7961" y="2764"/>
                    <a:pt x="7961" y="2714"/>
                  </a:cubicBezTo>
                  <a:cubicBezTo>
                    <a:pt x="7947" y="2681"/>
                    <a:pt x="7912" y="2653"/>
                    <a:pt x="7872" y="2653"/>
                  </a:cubicBezTo>
                  <a:cubicBezTo>
                    <a:pt x="7863" y="2653"/>
                    <a:pt x="7854" y="2654"/>
                    <a:pt x="7846" y="2657"/>
                  </a:cubicBezTo>
                  <a:lnTo>
                    <a:pt x="6555" y="3068"/>
                  </a:lnTo>
                  <a:lnTo>
                    <a:pt x="6555" y="3068"/>
                  </a:lnTo>
                  <a:lnTo>
                    <a:pt x="7180" y="2238"/>
                  </a:lnTo>
                  <a:cubicBezTo>
                    <a:pt x="7234" y="2166"/>
                    <a:pt x="7174" y="2085"/>
                    <a:pt x="7109" y="2085"/>
                  </a:cubicBezTo>
                  <a:cubicBezTo>
                    <a:pt x="7085" y="2085"/>
                    <a:pt x="7060" y="2096"/>
                    <a:pt x="7040" y="2123"/>
                  </a:cubicBezTo>
                  <a:lnTo>
                    <a:pt x="6259" y="3150"/>
                  </a:lnTo>
                  <a:lnTo>
                    <a:pt x="6259" y="3158"/>
                  </a:lnTo>
                  <a:lnTo>
                    <a:pt x="5035" y="3544"/>
                  </a:lnTo>
                  <a:lnTo>
                    <a:pt x="5035" y="3544"/>
                  </a:lnTo>
                  <a:lnTo>
                    <a:pt x="5651" y="2723"/>
                  </a:lnTo>
                  <a:cubicBezTo>
                    <a:pt x="5693" y="2656"/>
                    <a:pt x="5634" y="2581"/>
                    <a:pt x="5571" y="2581"/>
                  </a:cubicBezTo>
                  <a:cubicBezTo>
                    <a:pt x="5547" y="2581"/>
                    <a:pt x="5523" y="2592"/>
                    <a:pt x="5503" y="2616"/>
                  </a:cubicBezTo>
                  <a:lnTo>
                    <a:pt x="4723" y="3643"/>
                  </a:lnTo>
                  <a:lnTo>
                    <a:pt x="3778" y="3947"/>
                  </a:lnTo>
                  <a:lnTo>
                    <a:pt x="4049" y="2706"/>
                  </a:lnTo>
                  <a:lnTo>
                    <a:pt x="5175" y="2098"/>
                  </a:lnTo>
                  <a:cubicBezTo>
                    <a:pt x="5266" y="2049"/>
                    <a:pt x="5219" y="1922"/>
                    <a:pt x="5137" y="1922"/>
                  </a:cubicBezTo>
                  <a:cubicBezTo>
                    <a:pt x="5123" y="1922"/>
                    <a:pt x="5108" y="1925"/>
                    <a:pt x="5093" y="1934"/>
                  </a:cubicBezTo>
                  <a:lnTo>
                    <a:pt x="4098" y="2468"/>
                  </a:lnTo>
                  <a:lnTo>
                    <a:pt x="4337" y="1383"/>
                  </a:lnTo>
                  <a:lnTo>
                    <a:pt x="5446" y="791"/>
                  </a:lnTo>
                  <a:cubicBezTo>
                    <a:pt x="5487" y="767"/>
                    <a:pt x="5503" y="709"/>
                    <a:pt x="5479" y="668"/>
                  </a:cubicBezTo>
                  <a:cubicBezTo>
                    <a:pt x="5462" y="634"/>
                    <a:pt x="5429" y="616"/>
                    <a:pt x="5397" y="616"/>
                  </a:cubicBezTo>
                  <a:cubicBezTo>
                    <a:pt x="5383" y="616"/>
                    <a:pt x="5368" y="619"/>
                    <a:pt x="5356" y="627"/>
                  </a:cubicBezTo>
                  <a:lnTo>
                    <a:pt x="4386" y="1145"/>
                  </a:lnTo>
                  <a:lnTo>
                    <a:pt x="4616" y="109"/>
                  </a:lnTo>
                  <a:cubicBezTo>
                    <a:pt x="4624" y="60"/>
                    <a:pt x="4591" y="11"/>
                    <a:pt x="4542" y="2"/>
                  </a:cubicBezTo>
                  <a:cubicBezTo>
                    <a:pt x="4536" y="1"/>
                    <a:pt x="4530" y="1"/>
                    <a:pt x="45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5"/>
            <p:cNvSpPr/>
            <p:nvPr/>
          </p:nvSpPr>
          <p:spPr>
            <a:xfrm>
              <a:off x="12697175" y="2522475"/>
              <a:ext cx="372700" cy="297725"/>
            </a:xfrm>
            <a:custGeom>
              <a:avLst/>
              <a:gdLst/>
              <a:ahLst/>
              <a:cxnLst/>
              <a:rect l="l" t="t" r="r" b="b"/>
              <a:pathLst>
                <a:path w="14908" h="11909" extrusionOk="0">
                  <a:moveTo>
                    <a:pt x="8342" y="1"/>
                  </a:moveTo>
                  <a:lnTo>
                    <a:pt x="8342" y="1"/>
                  </a:lnTo>
                  <a:cubicBezTo>
                    <a:pt x="7881" y="1682"/>
                    <a:pt x="7218" y="1998"/>
                    <a:pt x="6785" y="1998"/>
                  </a:cubicBezTo>
                  <a:cubicBezTo>
                    <a:pt x="6523" y="1998"/>
                    <a:pt x="6345" y="1883"/>
                    <a:pt x="6345" y="1883"/>
                  </a:cubicBezTo>
                  <a:cubicBezTo>
                    <a:pt x="6337" y="2934"/>
                    <a:pt x="5745" y="3082"/>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89" y="3532"/>
                    <a:pt x="1979" y="3532"/>
                  </a:cubicBezTo>
                  <a:cubicBezTo>
                    <a:pt x="1519" y="3532"/>
                    <a:pt x="881" y="3367"/>
                    <a:pt x="1" y="2885"/>
                  </a:cubicBezTo>
                  <a:lnTo>
                    <a:pt x="1" y="2885"/>
                  </a:lnTo>
                  <a:cubicBezTo>
                    <a:pt x="2902" y="4627"/>
                    <a:pt x="1546" y="5827"/>
                    <a:pt x="1546" y="5827"/>
                  </a:cubicBezTo>
                  <a:cubicBezTo>
                    <a:pt x="3173" y="6304"/>
                    <a:pt x="2598" y="7462"/>
                    <a:pt x="2598" y="7462"/>
                  </a:cubicBezTo>
                  <a:cubicBezTo>
                    <a:pt x="2893" y="7298"/>
                    <a:pt x="3222" y="7191"/>
                    <a:pt x="3551" y="7142"/>
                  </a:cubicBezTo>
                  <a:lnTo>
                    <a:pt x="3551" y="7142"/>
                  </a:lnTo>
                  <a:cubicBezTo>
                    <a:pt x="3493" y="7413"/>
                    <a:pt x="3280" y="7668"/>
                    <a:pt x="2729" y="7840"/>
                  </a:cubicBezTo>
                  <a:cubicBezTo>
                    <a:pt x="2729" y="7840"/>
                    <a:pt x="3830" y="8736"/>
                    <a:pt x="1620" y="10199"/>
                  </a:cubicBezTo>
                  <a:cubicBezTo>
                    <a:pt x="2414" y="9719"/>
                    <a:pt x="2983" y="9558"/>
                    <a:pt x="3390" y="9558"/>
                  </a:cubicBezTo>
                  <a:cubicBezTo>
                    <a:pt x="4207" y="9558"/>
                    <a:pt x="4364" y="10207"/>
                    <a:pt x="4364" y="10207"/>
                  </a:cubicBezTo>
                  <a:cubicBezTo>
                    <a:pt x="4724" y="9839"/>
                    <a:pt x="5035" y="9722"/>
                    <a:pt x="5286" y="9722"/>
                  </a:cubicBezTo>
                  <a:cubicBezTo>
                    <a:pt x="5717" y="9722"/>
                    <a:pt x="5967" y="10067"/>
                    <a:pt x="5967" y="10067"/>
                  </a:cubicBezTo>
                  <a:cubicBezTo>
                    <a:pt x="5975" y="9624"/>
                    <a:pt x="6082" y="9196"/>
                    <a:pt x="6296" y="8802"/>
                  </a:cubicBezTo>
                  <a:lnTo>
                    <a:pt x="6296" y="8802"/>
                  </a:lnTo>
                  <a:cubicBezTo>
                    <a:pt x="6337" y="9246"/>
                    <a:pt x="6263" y="9689"/>
                    <a:pt x="6098" y="10100"/>
                  </a:cubicBezTo>
                  <a:cubicBezTo>
                    <a:pt x="6098" y="10100"/>
                    <a:pt x="6292" y="9982"/>
                    <a:pt x="6551" y="9982"/>
                  </a:cubicBezTo>
                  <a:cubicBezTo>
                    <a:pt x="6854" y="9982"/>
                    <a:pt x="7245" y="10144"/>
                    <a:pt x="7520" y="10848"/>
                  </a:cubicBezTo>
                  <a:cubicBezTo>
                    <a:pt x="7520" y="10848"/>
                    <a:pt x="7758" y="10527"/>
                    <a:pt x="8215" y="10527"/>
                  </a:cubicBezTo>
                  <a:cubicBezTo>
                    <a:pt x="8643" y="10527"/>
                    <a:pt x="9264" y="10810"/>
                    <a:pt x="10059" y="11908"/>
                  </a:cubicBezTo>
                  <a:cubicBezTo>
                    <a:pt x="8588" y="9698"/>
                    <a:pt x="9953" y="9303"/>
                    <a:pt x="9953" y="9303"/>
                  </a:cubicBezTo>
                  <a:cubicBezTo>
                    <a:pt x="9427" y="8859"/>
                    <a:pt x="9394" y="8481"/>
                    <a:pt x="9517" y="8186"/>
                  </a:cubicBezTo>
                  <a:lnTo>
                    <a:pt x="9517" y="8186"/>
                  </a:lnTo>
                  <a:cubicBezTo>
                    <a:pt x="9994" y="8391"/>
                    <a:pt x="10413" y="8703"/>
                    <a:pt x="10750" y="9106"/>
                  </a:cubicBezTo>
                  <a:cubicBezTo>
                    <a:pt x="10750" y="9106"/>
                    <a:pt x="10686" y="7993"/>
                    <a:pt x="12021" y="7993"/>
                  </a:cubicBezTo>
                  <a:cubicBezTo>
                    <a:pt x="12123" y="7993"/>
                    <a:pt x="12233" y="7999"/>
                    <a:pt x="12352" y="8013"/>
                  </a:cubicBezTo>
                  <a:cubicBezTo>
                    <a:pt x="12336" y="8005"/>
                    <a:pt x="11563" y="6370"/>
                    <a:pt x="14908" y="5901"/>
                  </a:cubicBezTo>
                  <a:lnTo>
                    <a:pt x="14908" y="5901"/>
                  </a:lnTo>
                  <a:cubicBezTo>
                    <a:pt x="14631" y="5929"/>
                    <a:pt x="14381" y="5942"/>
                    <a:pt x="14154" y="5942"/>
                  </a:cubicBezTo>
                  <a:cubicBezTo>
                    <a:pt x="11777" y="5942"/>
                    <a:pt x="12065" y="4537"/>
                    <a:pt x="12065" y="4537"/>
                  </a:cubicBezTo>
                  <a:lnTo>
                    <a:pt x="12065" y="4537"/>
                  </a:lnTo>
                  <a:cubicBezTo>
                    <a:pt x="11779" y="4653"/>
                    <a:pt x="11541" y="4702"/>
                    <a:pt x="11341" y="4702"/>
                  </a:cubicBezTo>
                  <a:cubicBezTo>
                    <a:pt x="10285" y="4702"/>
                    <a:pt x="10314" y="3337"/>
                    <a:pt x="10314" y="3337"/>
                  </a:cubicBezTo>
                  <a:lnTo>
                    <a:pt x="10314" y="3337"/>
                  </a:lnTo>
                  <a:cubicBezTo>
                    <a:pt x="10166" y="3584"/>
                    <a:pt x="9985" y="3806"/>
                    <a:pt x="9780" y="4003"/>
                  </a:cubicBezTo>
                  <a:cubicBezTo>
                    <a:pt x="9386" y="3904"/>
                    <a:pt x="8547" y="3567"/>
                    <a:pt x="9164" y="2474"/>
                  </a:cubicBezTo>
                  <a:lnTo>
                    <a:pt x="9164" y="2474"/>
                  </a:lnTo>
                  <a:cubicBezTo>
                    <a:pt x="9164" y="2474"/>
                    <a:pt x="9155" y="2475"/>
                    <a:pt x="9140" y="2475"/>
                  </a:cubicBezTo>
                  <a:cubicBezTo>
                    <a:pt x="8959" y="2475"/>
                    <a:pt x="7795" y="2384"/>
                    <a:pt x="834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5"/>
            <p:cNvSpPr/>
            <p:nvPr/>
          </p:nvSpPr>
          <p:spPr>
            <a:xfrm>
              <a:off x="12771150" y="2604625"/>
              <a:ext cx="198675" cy="183750"/>
            </a:xfrm>
            <a:custGeom>
              <a:avLst/>
              <a:gdLst/>
              <a:ahLst/>
              <a:cxnLst/>
              <a:rect l="l" t="t" r="r" b="b"/>
              <a:pathLst>
                <a:path w="7947" h="7350" extrusionOk="0">
                  <a:moveTo>
                    <a:pt x="4518" y="0"/>
                  </a:moveTo>
                  <a:cubicBezTo>
                    <a:pt x="4475" y="0"/>
                    <a:pt x="4437" y="25"/>
                    <a:pt x="4430" y="68"/>
                  </a:cubicBezTo>
                  <a:lnTo>
                    <a:pt x="4191" y="1136"/>
                  </a:lnTo>
                  <a:lnTo>
                    <a:pt x="3485" y="257"/>
                  </a:lnTo>
                  <a:cubicBezTo>
                    <a:pt x="3465" y="233"/>
                    <a:pt x="3438" y="220"/>
                    <a:pt x="3410" y="220"/>
                  </a:cubicBezTo>
                  <a:cubicBezTo>
                    <a:pt x="3390" y="220"/>
                    <a:pt x="3370" y="226"/>
                    <a:pt x="3353" y="240"/>
                  </a:cubicBezTo>
                  <a:cubicBezTo>
                    <a:pt x="3312" y="273"/>
                    <a:pt x="3304" y="331"/>
                    <a:pt x="3337" y="372"/>
                  </a:cubicBezTo>
                  <a:lnTo>
                    <a:pt x="4142" y="1366"/>
                  </a:lnTo>
                  <a:lnTo>
                    <a:pt x="3912" y="2418"/>
                  </a:lnTo>
                  <a:lnTo>
                    <a:pt x="3213" y="1563"/>
                  </a:lnTo>
                  <a:cubicBezTo>
                    <a:pt x="3194" y="1539"/>
                    <a:pt x="3167" y="1526"/>
                    <a:pt x="3141" y="1526"/>
                  </a:cubicBezTo>
                  <a:cubicBezTo>
                    <a:pt x="3122" y="1526"/>
                    <a:pt x="3104" y="1533"/>
                    <a:pt x="3090" y="1547"/>
                  </a:cubicBezTo>
                  <a:cubicBezTo>
                    <a:pt x="3049" y="1580"/>
                    <a:pt x="3041" y="1637"/>
                    <a:pt x="3074" y="1678"/>
                  </a:cubicBezTo>
                  <a:lnTo>
                    <a:pt x="3863" y="2648"/>
                  </a:lnTo>
                  <a:lnTo>
                    <a:pt x="3591" y="3872"/>
                  </a:lnTo>
                  <a:lnTo>
                    <a:pt x="2893" y="3281"/>
                  </a:lnTo>
                  <a:lnTo>
                    <a:pt x="2572" y="2032"/>
                  </a:lnTo>
                  <a:cubicBezTo>
                    <a:pt x="2559" y="1982"/>
                    <a:pt x="2523" y="1960"/>
                    <a:pt x="2486" y="1960"/>
                  </a:cubicBezTo>
                  <a:cubicBezTo>
                    <a:pt x="2432" y="1960"/>
                    <a:pt x="2377" y="2007"/>
                    <a:pt x="2392" y="2081"/>
                  </a:cubicBezTo>
                  <a:lnTo>
                    <a:pt x="2646" y="3067"/>
                  </a:lnTo>
                  <a:lnTo>
                    <a:pt x="1668" y="2237"/>
                  </a:lnTo>
                  <a:cubicBezTo>
                    <a:pt x="1668" y="2237"/>
                    <a:pt x="1668" y="2229"/>
                    <a:pt x="1668" y="2229"/>
                  </a:cubicBezTo>
                  <a:lnTo>
                    <a:pt x="1348" y="972"/>
                  </a:lnTo>
                  <a:cubicBezTo>
                    <a:pt x="1335" y="926"/>
                    <a:pt x="1300" y="906"/>
                    <a:pt x="1264" y="906"/>
                  </a:cubicBezTo>
                  <a:cubicBezTo>
                    <a:pt x="1209" y="906"/>
                    <a:pt x="1152" y="952"/>
                    <a:pt x="1167" y="1021"/>
                  </a:cubicBezTo>
                  <a:lnTo>
                    <a:pt x="1430" y="2032"/>
                  </a:lnTo>
                  <a:lnTo>
                    <a:pt x="395" y="1152"/>
                  </a:lnTo>
                  <a:cubicBezTo>
                    <a:pt x="381" y="1139"/>
                    <a:pt x="361" y="1132"/>
                    <a:pt x="341" y="1132"/>
                  </a:cubicBezTo>
                  <a:cubicBezTo>
                    <a:pt x="313" y="1132"/>
                    <a:pt x="282" y="1145"/>
                    <a:pt x="263" y="1169"/>
                  </a:cubicBezTo>
                  <a:cubicBezTo>
                    <a:pt x="239" y="1202"/>
                    <a:pt x="239" y="1259"/>
                    <a:pt x="280" y="1292"/>
                  </a:cubicBezTo>
                  <a:lnTo>
                    <a:pt x="1142" y="2032"/>
                  </a:lnTo>
                  <a:lnTo>
                    <a:pt x="115" y="1925"/>
                  </a:lnTo>
                  <a:cubicBezTo>
                    <a:pt x="66" y="1925"/>
                    <a:pt x="17" y="1958"/>
                    <a:pt x="8" y="2007"/>
                  </a:cubicBezTo>
                  <a:cubicBezTo>
                    <a:pt x="0" y="2056"/>
                    <a:pt x="33" y="2106"/>
                    <a:pt x="82" y="2114"/>
                  </a:cubicBezTo>
                  <a:lnTo>
                    <a:pt x="91" y="2114"/>
                  </a:lnTo>
                  <a:lnTo>
                    <a:pt x="1381" y="2237"/>
                  </a:lnTo>
                  <a:lnTo>
                    <a:pt x="2318" y="3026"/>
                  </a:lnTo>
                  <a:lnTo>
                    <a:pt x="1266" y="2927"/>
                  </a:lnTo>
                  <a:cubicBezTo>
                    <a:pt x="1261" y="2927"/>
                    <a:pt x="1257" y="2926"/>
                    <a:pt x="1253" y="2926"/>
                  </a:cubicBezTo>
                  <a:cubicBezTo>
                    <a:pt x="1208" y="2926"/>
                    <a:pt x="1167" y="2964"/>
                    <a:pt x="1167" y="3010"/>
                  </a:cubicBezTo>
                  <a:cubicBezTo>
                    <a:pt x="1159" y="3059"/>
                    <a:pt x="1192" y="3100"/>
                    <a:pt x="1241" y="3108"/>
                  </a:cubicBezTo>
                  <a:lnTo>
                    <a:pt x="1249" y="3108"/>
                  </a:lnTo>
                  <a:lnTo>
                    <a:pt x="2540" y="3231"/>
                  </a:lnTo>
                  <a:lnTo>
                    <a:pt x="2556" y="3231"/>
                  </a:lnTo>
                  <a:lnTo>
                    <a:pt x="3542" y="4078"/>
                  </a:lnTo>
                  <a:lnTo>
                    <a:pt x="3534" y="4103"/>
                  </a:lnTo>
                  <a:lnTo>
                    <a:pt x="3139" y="4300"/>
                  </a:lnTo>
                  <a:lnTo>
                    <a:pt x="1874" y="4176"/>
                  </a:lnTo>
                  <a:cubicBezTo>
                    <a:pt x="1825" y="4176"/>
                    <a:pt x="1775" y="4209"/>
                    <a:pt x="1775" y="4259"/>
                  </a:cubicBezTo>
                  <a:cubicBezTo>
                    <a:pt x="1767" y="4308"/>
                    <a:pt x="1800" y="4357"/>
                    <a:pt x="1841" y="4365"/>
                  </a:cubicBezTo>
                  <a:lnTo>
                    <a:pt x="1857" y="4365"/>
                  </a:lnTo>
                  <a:lnTo>
                    <a:pt x="2819" y="4456"/>
                  </a:lnTo>
                  <a:lnTo>
                    <a:pt x="2063" y="4834"/>
                  </a:lnTo>
                  <a:lnTo>
                    <a:pt x="806" y="4719"/>
                  </a:lnTo>
                  <a:cubicBezTo>
                    <a:pt x="800" y="4718"/>
                    <a:pt x="795" y="4718"/>
                    <a:pt x="790" y="4718"/>
                  </a:cubicBezTo>
                  <a:cubicBezTo>
                    <a:pt x="689" y="4718"/>
                    <a:pt x="671" y="4876"/>
                    <a:pt x="781" y="4900"/>
                  </a:cubicBezTo>
                  <a:lnTo>
                    <a:pt x="789" y="4900"/>
                  </a:lnTo>
                  <a:lnTo>
                    <a:pt x="1751" y="4990"/>
                  </a:lnTo>
                  <a:lnTo>
                    <a:pt x="1290" y="5220"/>
                  </a:lnTo>
                  <a:cubicBezTo>
                    <a:pt x="1249" y="5237"/>
                    <a:pt x="1233" y="5294"/>
                    <a:pt x="1249" y="5343"/>
                  </a:cubicBezTo>
                  <a:cubicBezTo>
                    <a:pt x="1268" y="5374"/>
                    <a:pt x="1304" y="5391"/>
                    <a:pt x="1338" y="5391"/>
                  </a:cubicBezTo>
                  <a:cubicBezTo>
                    <a:pt x="1350" y="5391"/>
                    <a:pt x="1362" y="5389"/>
                    <a:pt x="1373" y="5384"/>
                  </a:cubicBezTo>
                  <a:lnTo>
                    <a:pt x="2112" y="5015"/>
                  </a:lnTo>
                  <a:cubicBezTo>
                    <a:pt x="2120" y="5015"/>
                    <a:pt x="2137" y="5006"/>
                    <a:pt x="2145" y="4998"/>
                  </a:cubicBezTo>
                  <a:lnTo>
                    <a:pt x="2457" y="4842"/>
                  </a:lnTo>
                  <a:lnTo>
                    <a:pt x="2096" y="5845"/>
                  </a:lnTo>
                  <a:cubicBezTo>
                    <a:pt x="2079" y="5894"/>
                    <a:pt x="2104" y="5943"/>
                    <a:pt x="2145" y="5960"/>
                  </a:cubicBezTo>
                  <a:lnTo>
                    <a:pt x="2161" y="5960"/>
                  </a:lnTo>
                  <a:cubicBezTo>
                    <a:pt x="2167" y="5961"/>
                    <a:pt x="2172" y="5961"/>
                    <a:pt x="2178" y="5961"/>
                  </a:cubicBezTo>
                  <a:cubicBezTo>
                    <a:pt x="2215" y="5961"/>
                    <a:pt x="2253" y="5938"/>
                    <a:pt x="2260" y="5902"/>
                  </a:cubicBezTo>
                  <a:lnTo>
                    <a:pt x="2696" y="4719"/>
                  </a:lnTo>
                  <a:lnTo>
                    <a:pt x="3485" y="4324"/>
                  </a:lnTo>
                  <a:lnTo>
                    <a:pt x="2844" y="7242"/>
                  </a:lnTo>
                  <a:cubicBezTo>
                    <a:pt x="2835" y="7291"/>
                    <a:pt x="2860" y="7332"/>
                    <a:pt x="2909" y="7349"/>
                  </a:cubicBezTo>
                  <a:cubicBezTo>
                    <a:pt x="2914" y="7349"/>
                    <a:pt x="2919" y="7350"/>
                    <a:pt x="2925" y="7350"/>
                  </a:cubicBezTo>
                  <a:cubicBezTo>
                    <a:pt x="2968" y="7350"/>
                    <a:pt x="3009" y="7319"/>
                    <a:pt x="3016" y="7275"/>
                  </a:cubicBezTo>
                  <a:lnTo>
                    <a:pt x="3665" y="4300"/>
                  </a:lnTo>
                  <a:lnTo>
                    <a:pt x="4306" y="5039"/>
                  </a:lnTo>
                  <a:lnTo>
                    <a:pt x="4249" y="6297"/>
                  </a:lnTo>
                  <a:cubicBezTo>
                    <a:pt x="4241" y="6346"/>
                    <a:pt x="4273" y="6387"/>
                    <a:pt x="4323" y="6395"/>
                  </a:cubicBezTo>
                  <a:lnTo>
                    <a:pt x="4331" y="6395"/>
                  </a:lnTo>
                  <a:cubicBezTo>
                    <a:pt x="4380" y="6395"/>
                    <a:pt x="4430" y="6354"/>
                    <a:pt x="4430" y="6305"/>
                  </a:cubicBezTo>
                  <a:lnTo>
                    <a:pt x="4479" y="5245"/>
                  </a:lnTo>
                  <a:lnTo>
                    <a:pt x="4717" y="5516"/>
                  </a:lnTo>
                  <a:cubicBezTo>
                    <a:pt x="4717" y="5524"/>
                    <a:pt x="4725" y="5532"/>
                    <a:pt x="4734" y="5541"/>
                  </a:cubicBezTo>
                  <a:lnTo>
                    <a:pt x="5268" y="6157"/>
                  </a:lnTo>
                  <a:cubicBezTo>
                    <a:pt x="5284" y="6173"/>
                    <a:pt x="5301" y="6182"/>
                    <a:pt x="5317" y="6190"/>
                  </a:cubicBezTo>
                  <a:cubicBezTo>
                    <a:pt x="5326" y="6192"/>
                    <a:pt x="5334" y="6193"/>
                    <a:pt x="5342" y="6193"/>
                  </a:cubicBezTo>
                  <a:cubicBezTo>
                    <a:pt x="5363" y="6193"/>
                    <a:pt x="5381" y="6185"/>
                    <a:pt x="5399" y="6173"/>
                  </a:cubicBezTo>
                  <a:cubicBezTo>
                    <a:pt x="5440" y="6141"/>
                    <a:pt x="5440" y="6075"/>
                    <a:pt x="5408" y="6042"/>
                  </a:cubicBezTo>
                  <a:lnTo>
                    <a:pt x="5071" y="5647"/>
                  </a:lnTo>
                  <a:lnTo>
                    <a:pt x="5999" y="5943"/>
                  </a:lnTo>
                  <a:lnTo>
                    <a:pt x="6007" y="5943"/>
                  </a:lnTo>
                  <a:cubicBezTo>
                    <a:pt x="6049" y="5943"/>
                    <a:pt x="6098" y="5919"/>
                    <a:pt x="6106" y="5878"/>
                  </a:cubicBezTo>
                  <a:cubicBezTo>
                    <a:pt x="6122" y="5828"/>
                    <a:pt x="6098" y="5779"/>
                    <a:pt x="6049" y="5762"/>
                  </a:cubicBezTo>
                  <a:lnTo>
                    <a:pt x="4841" y="5384"/>
                  </a:lnTo>
                  <a:lnTo>
                    <a:pt x="4290" y="4743"/>
                  </a:lnTo>
                  <a:lnTo>
                    <a:pt x="5219" y="5031"/>
                  </a:lnTo>
                  <a:lnTo>
                    <a:pt x="5227" y="5031"/>
                  </a:lnTo>
                  <a:cubicBezTo>
                    <a:pt x="5232" y="5032"/>
                    <a:pt x="5237" y="5033"/>
                    <a:pt x="5243" y="5033"/>
                  </a:cubicBezTo>
                  <a:cubicBezTo>
                    <a:pt x="5280" y="5033"/>
                    <a:pt x="5318" y="5009"/>
                    <a:pt x="5325" y="4974"/>
                  </a:cubicBezTo>
                  <a:cubicBezTo>
                    <a:pt x="5342" y="4924"/>
                    <a:pt x="5317" y="4867"/>
                    <a:pt x="5268" y="4859"/>
                  </a:cubicBezTo>
                  <a:lnTo>
                    <a:pt x="4060" y="4481"/>
                  </a:lnTo>
                  <a:lnTo>
                    <a:pt x="3764" y="4127"/>
                  </a:lnTo>
                  <a:cubicBezTo>
                    <a:pt x="3764" y="4127"/>
                    <a:pt x="3764" y="4119"/>
                    <a:pt x="3764" y="4119"/>
                  </a:cubicBezTo>
                  <a:lnTo>
                    <a:pt x="5013" y="3724"/>
                  </a:lnTo>
                  <a:lnTo>
                    <a:pt x="5021" y="3733"/>
                  </a:lnTo>
                  <a:lnTo>
                    <a:pt x="6254" y="4119"/>
                  </a:lnTo>
                  <a:lnTo>
                    <a:pt x="6262" y="4119"/>
                  </a:lnTo>
                  <a:cubicBezTo>
                    <a:pt x="6268" y="4120"/>
                    <a:pt x="6273" y="4120"/>
                    <a:pt x="6278" y="4120"/>
                  </a:cubicBezTo>
                  <a:cubicBezTo>
                    <a:pt x="6381" y="4120"/>
                    <a:pt x="6413" y="3969"/>
                    <a:pt x="6311" y="3938"/>
                  </a:cubicBezTo>
                  <a:lnTo>
                    <a:pt x="5309" y="3626"/>
                  </a:lnTo>
                  <a:lnTo>
                    <a:pt x="6476" y="3256"/>
                  </a:lnTo>
                  <a:lnTo>
                    <a:pt x="7709" y="3642"/>
                  </a:lnTo>
                  <a:lnTo>
                    <a:pt x="7717" y="3642"/>
                  </a:lnTo>
                  <a:cubicBezTo>
                    <a:pt x="7722" y="3643"/>
                    <a:pt x="7727" y="3644"/>
                    <a:pt x="7732" y="3644"/>
                  </a:cubicBezTo>
                  <a:cubicBezTo>
                    <a:pt x="7827" y="3644"/>
                    <a:pt x="7859" y="3501"/>
                    <a:pt x="7758" y="3462"/>
                  </a:cubicBezTo>
                  <a:lnTo>
                    <a:pt x="6772" y="3157"/>
                  </a:lnTo>
                  <a:lnTo>
                    <a:pt x="7856" y="2812"/>
                  </a:lnTo>
                  <a:cubicBezTo>
                    <a:pt x="7906" y="2812"/>
                    <a:pt x="7947" y="2771"/>
                    <a:pt x="7947" y="2714"/>
                  </a:cubicBezTo>
                  <a:cubicBezTo>
                    <a:pt x="7934" y="2675"/>
                    <a:pt x="7900" y="2651"/>
                    <a:pt x="7862" y="2651"/>
                  </a:cubicBezTo>
                  <a:cubicBezTo>
                    <a:pt x="7852" y="2651"/>
                    <a:pt x="7842" y="2653"/>
                    <a:pt x="7832" y="2656"/>
                  </a:cubicBezTo>
                  <a:lnTo>
                    <a:pt x="6542" y="3067"/>
                  </a:lnTo>
                  <a:lnTo>
                    <a:pt x="6542" y="3067"/>
                  </a:lnTo>
                  <a:lnTo>
                    <a:pt x="7166" y="2237"/>
                  </a:lnTo>
                  <a:cubicBezTo>
                    <a:pt x="7220" y="2165"/>
                    <a:pt x="7160" y="2084"/>
                    <a:pt x="7095" y="2084"/>
                  </a:cubicBezTo>
                  <a:cubicBezTo>
                    <a:pt x="7071" y="2084"/>
                    <a:pt x="7046" y="2095"/>
                    <a:pt x="7026" y="2122"/>
                  </a:cubicBezTo>
                  <a:lnTo>
                    <a:pt x="6246" y="3149"/>
                  </a:lnTo>
                  <a:lnTo>
                    <a:pt x="6246" y="3157"/>
                  </a:lnTo>
                  <a:lnTo>
                    <a:pt x="5013" y="3544"/>
                  </a:lnTo>
                  <a:lnTo>
                    <a:pt x="5013" y="3544"/>
                  </a:lnTo>
                  <a:lnTo>
                    <a:pt x="5629" y="2722"/>
                  </a:lnTo>
                  <a:cubicBezTo>
                    <a:pt x="5683" y="2651"/>
                    <a:pt x="5621" y="2576"/>
                    <a:pt x="5558" y="2576"/>
                  </a:cubicBezTo>
                  <a:cubicBezTo>
                    <a:pt x="5533" y="2576"/>
                    <a:pt x="5508" y="2587"/>
                    <a:pt x="5490" y="2615"/>
                  </a:cubicBezTo>
                  <a:lnTo>
                    <a:pt x="4709" y="3642"/>
                  </a:lnTo>
                  <a:lnTo>
                    <a:pt x="3756" y="3938"/>
                  </a:lnTo>
                  <a:lnTo>
                    <a:pt x="3756" y="3938"/>
                  </a:lnTo>
                  <a:lnTo>
                    <a:pt x="4035" y="2697"/>
                  </a:lnTo>
                  <a:lnTo>
                    <a:pt x="5161" y="2097"/>
                  </a:lnTo>
                  <a:cubicBezTo>
                    <a:pt x="5252" y="2048"/>
                    <a:pt x="5206" y="1921"/>
                    <a:pt x="5123" y="1921"/>
                  </a:cubicBezTo>
                  <a:cubicBezTo>
                    <a:pt x="5109" y="1921"/>
                    <a:pt x="5094" y="1925"/>
                    <a:pt x="5079" y="1933"/>
                  </a:cubicBezTo>
                  <a:lnTo>
                    <a:pt x="4093" y="2467"/>
                  </a:lnTo>
                  <a:lnTo>
                    <a:pt x="4323" y="1382"/>
                  </a:lnTo>
                  <a:lnTo>
                    <a:pt x="5432" y="791"/>
                  </a:lnTo>
                  <a:cubicBezTo>
                    <a:pt x="5473" y="766"/>
                    <a:pt x="5490" y="709"/>
                    <a:pt x="5465" y="667"/>
                  </a:cubicBezTo>
                  <a:cubicBezTo>
                    <a:pt x="5447" y="637"/>
                    <a:pt x="5415" y="620"/>
                    <a:pt x="5380" y="620"/>
                  </a:cubicBezTo>
                  <a:cubicBezTo>
                    <a:pt x="5367" y="620"/>
                    <a:pt x="5355" y="622"/>
                    <a:pt x="5342" y="626"/>
                  </a:cubicBezTo>
                  <a:lnTo>
                    <a:pt x="4380" y="1144"/>
                  </a:lnTo>
                  <a:lnTo>
                    <a:pt x="4602" y="109"/>
                  </a:lnTo>
                  <a:cubicBezTo>
                    <a:pt x="4619" y="59"/>
                    <a:pt x="4586" y="10"/>
                    <a:pt x="4536" y="2"/>
                  </a:cubicBezTo>
                  <a:cubicBezTo>
                    <a:pt x="4530" y="1"/>
                    <a:pt x="4524" y="0"/>
                    <a:pt x="45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11570100" y="2750525"/>
              <a:ext cx="372700" cy="297700"/>
            </a:xfrm>
            <a:custGeom>
              <a:avLst/>
              <a:gdLst/>
              <a:ahLst/>
              <a:cxnLst/>
              <a:rect l="l" t="t" r="r" b="b"/>
              <a:pathLst>
                <a:path w="14908" h="11908" extrusionOk="0">
                  <a:moveTo>
                    <a:pt x="8342" y="0"/>
                  </a:moveTo>
                  <a:cubicBezTo>
                    <a:pt x="7884" y="1688"/>
                    <a:pt x="7217" y="2003"/>
                    <a:pt x="6782" y="2003"/>
                  </a:cubicBezTo>
                  <a:cubicBezTo>
                    <a:pt x="6522" y="2003"/>
                    <a:pt x="6345" y="1891"/>
                    <a:pt x="6345" y="1891"/>
                  </a:cubicBezTo>
                  <a:cubicBezTo>
                    <a:pt x="6337" y="2934"/>
                    <a:pt x="5745" y="3090"/>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93" y="3534"/>
                    <a:pt x="1978" y="3534"/>
                  </a:cubicBezTo>
                  <a:cubicBezTo>
                    <a:pt x="1518" y="3534"/>
                    <a:pt x="880" y="3370"/>
                    <a:pt x="1" y="2893"/>
                  </a:cubicBezTo>
                  <a:lnTo>
                    <a:pt x="1" y="2893"/>
                  </a:lnTo>
                  <a:cubicBezTo>
                    <a:pt x="2902" y="4627"/>
                    <a:pt x="1546" y="5827"/>
                    <a:pt x="1546" y="5827"/>
                  </a:cubicBezTo>
                  <a:cubicBezTo>
                    <a:pt x="3173" y="6303"/>
                    <a:pt x="2598" y="7462"/>
                    <a:pt x="2598" y="7462"/>
                  </a:cubicBezTo>
                  <a:cubicBezTo>
                    <a:pt x="2902" y="7306"/>
                    <a:pt x="3222" y="7199"/>
                    <a:pt x="3551" y="7142"/>
                  </a:cubicBezTo>
                  <a:lnTo>
                    <a:pt x="3551" y="7142"/>
                  </a:lnTo>
                  <a:cubicBezTo>
                    <a:pt x="3493" y="7413"/>
                    <a:pt x="3280" y="7676"/>
                    <a:pt x="2729" y="7840"/>
                  </a:cubicBezTo>
                  <a:cubicBezTo>
                    <a:pt x="2729" y="7840"/>
                    <a:pt x="3830" y="8736"/>
                    <a:pt x="1620" y="10207"/>
                  </a:cubicBezTo>
                  <a:cubicBezTo>
                    <a:pt x="2417" y="9722"/>
                    <a:pt x="2988" y="9560"/>
                    <a:pt x="3394" y="9560"/>
                  </a:cubicBezTo>
                  <a:cubicBezTo>
                    <a:pt x="4207" y="9560"/>
                    <a:pt x="4364" y="10207"/>
                    <a:pt x="4364" y="10207"/>
                  </a:cubicBezTo>
                  <a:cubicBezTo>
                    <a:pt x="4722" y="9841"/>
                    <a:pt x="5032" y="9724"/>
                    <a:pt x="5281" y="9724"/>
                  </a:cubicBezTo>
                  <a:cubicBezTo>
                    <a:pt x="5715" y="9724"/>
                    <a:pt x="5967" y="10075"/>
                    <a:pt x="5967" y="10075"/>
                  </a:cubicBezTo>
                  <a:cubicBezTo>
                    <a:pt x="5975" y="9632"/>
                    <a:pt x="6082" y="9196"/>
                    <a:pt x="6296" y="8802"/>
                  </a:cubicBezTo>
                  <a:lnTo>
                    <a:pt x="6296" y="8802"/>
                  </a:lnTo>
                  <a:cubicBezTo>
                    <a:pt x="6337" y="9245"/>
                    <a:pt x="6263" y="9689"/>
                    <a:pt x="6098" y="10100"/>
                  </a:cubicBezTo>
                  <a:cubicBezTo>
                    <a:pt x="6098" y="10100"/>
                    <a:pt x="6292" y="9981"/>
                    <a:pt x="6551" y="9981"/>
                  </a:cubicBezTo>
                  <a:cubicBezTo>
                    <a:pt x="6854" y="9981"/>
                    <a:pt x="7246" y="10144"/>
                    <a:pt x="7520" y="10848"/>
                  </a:cubicBezTo>
                  <a:cubicBezTo>
                    <a:pt x="7520" y="10848"/>
                    <a:pt x="7758" y="10530"/>
                    <a:pt x="8213" y="10530"/>
                  </a:cubicBezTo>
                  <a:cubicBezTo>
                    <a:pt x="8641" y="10530"/>
                    <a:pt x="9262" y="10812"/>
                    <a:pt x="10059" y="11908"/>
                  </a:cubicBezTo>
                  <a:cubicBezTo>
                    <a:pt x="8588" y="9697"/>
                    <a:pt x="9953" y="9303"/>
                    <a:pt x="9953" y="9303"/>
                  </a:cubicBezTo>
                  <a:cubicBezTo>
                    <a:pt x="9427" y="8859"/>
                    <a:pt x="9394" y="8481"/>
                    <a:pt x="9517" y="8185"/>
                  </a:cubicBezTo>
                  <a:lnTo>
                    <a:pt x="9517" y="8185"/>
                  </a:lnTo>
                  <a:cubicBezTo>
                    <a:pt x="9994" y="8391"/>
                    <a:pt x="10413" y="8711"/>
                    <a:pt x="10742" y="9106"/>
                  </a:cubicBezTo>
                  <a:cubicBezTo>
                    <a:pt x="10742" y="9106"/>
                    <a:pt x="10678" y="7992"/>
                    <a:pt x="12019" y="7992"/>
                  </a:cubicBezTo>
                  <a:cubicBezTo>
                    <a:pt x="12122" y="7992"/>
                    <a:pt x="12233" y="7999"/>
                    <a:pt x="12352" y="8013"/>
                  </a:cubicBezTo>
                  <a:cubicBezTo>
                    <a:pt x="12344" y="8005"/>
                    <a:pt x="11563" y="6377"/>
                    <a:pt x="14908" y="5901"/>
                  </a:cubicBezTo>
                  <a:lnTo>
                    <a:pt x="14908" y="5901"/>
                  </a:lnTo>
                  <a:cubicBezTo>
                    <a:pt x="14630" y="5929"/>
                    <a:pt x="14380" y="5942"/>
                    <a:pt x="14153" y="5942"/>
                  </a:cubicBezTo>
                  <a:cubicBezTo>
                    <a:pt x="11784" y="5942"/>
                    <a:pt x="12065" y="4545"/>
                    <a:pt x="12065" y="4545"/>
                  </a:cubicBezTo>
                  <a:lnTo>
                    <a:pt x="12065" y="4545"/>
                  </a:lnTo>
                  <a:cubicBezTo>
                    <a:pt x="11782" y="4659"/>
                    <a:pt x="11545" y="4707"/>
                    <a:pt x="11347" y="4707"/>
                  </a:cubicBezTo>
                  <a:cubicBezTo>
                    <a:pt x="10288" y="4707"/>
                    <a:pt x="10322" y="3337"/>
                    <a:pt x="10322" y="3337"/>
                  </a:cubicBezTo>
                  <a:lnTo>
                    <a:pt x="10322" y="3337"/>
                  </a:lnTo>
                  <a:cubicBezTo>
                    <a:pt x="10174" y="3583"/>
                    <a:pt x="9994" y="3805"/>
                    <a:pt x="9780" y="4003"/>
                  </a:cubicBezTo>
                  <a:cubicBezTo>
                    <a:pt x="9394" y="3904"/>
                    <a:pt x="8547" y="3567"/>
                    <a:pt x="9164" y="2474"/>
                  </a:cubicBezTo>
                  <a:lnTo>
                    <a:pt x="9164" y="2474"/>
                  </a:lnTo>
                  <a:cubicBezTo>
                    <a:pt x="9164" y="2474"/>
                    <a:pt x="9155" y="2475"/>
                    <a:pt x="9140" y="2475"/>
                  </a:cubicBezTo>
                  <a:cubicBezTo>
                    <a:pt x="8959" y="2475"/>
                    <a:pt x="7795" y="2384"/>
                    <a:pt x="8342"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11643625" y="2832675"/>
              <a:ext cx="199125" cy="183350"/>
            </a:xfrm>
            <a:custGeom>
              <a:avLst/>
              <a:gdLst/>
              <a:ahLst/>
              <a:cxnLst/>
              <a:rect l="l" t="t" r="r" b="b"/>
              <a:pathLst>
                <a:path w="7965" h="7334" extrusionOk="0">
                  <a:moveTo>
                    <a:pt x="4539" y="0"/>
                  </a:moveTo>
                  <a:cubicBezTo>
                    <a:pt x="4495" y="0"/>
                    <a:pt x="4455" y="31"/>
                    <a:pt x="4448" y="67"/>
                  </a:cubicBezTo>
                  <a:lnTo>
                    <a:pt x="4218" y="1127"/>
                  </a:lnTo>
                  <a:lnTo>
                    <a:pt x="3503" y="248"/>
                  </a:lnTo>
                  <a:cubicBezTo>
                    <a:pt x="3485" y="226"/>
                    <a:pt x="3461" y="216"/>
                    <a:pt x="3437" y="216"/>
                  </a:cubicBezTo>
                  <a:cubicBezTo>
                    <a:pt x="3416" y="216"/>
                    <a:pt x="3395" y="224"/>
                    <a:pt x="3379" y="240"/>
                  </a:cubicBezTo>
                  <a:cubicBezTo>
                    <a:pt x="3338" y="265"/>
                    <a:pt x="3330" y="322"/>
                    <a:pt x="3363" y="363"/>
                  </a:cubicBezTo>
                  <a:lnTo>
                    <a:pt x="4168" y="1357"/>
                  </a:lnTo>
                  <a:lnTo>
                    <a:pt x="3938" y="2409"/>
                  </a:lnTo>
                  <a:lnTo>
                    <a:pt x="3240" y="1555"/>
                  </a:lnTo>
                  <a:cubicBezTo>
                    <a:pt x="3221" y="1534"/>
                    <a:pt x="3199" y="1525"/>
                    <a:pt x="3177" y="1525"/>
                  </a:cubicBezTo>
                  <a:cubicBezTo>
                    <a:pt x="3112" y="1525"/>
                    <a:pt x="3051" y="1602"/>
                    <a:pt x="3100" y="1670"/>
                  </a:cubicBezTo>
                  <a:lnTo>
                    <a:pt x="3889" y="2639"/>
                  </a:lnTo>
                  <a:lnTo>
                    <a:pt x="3618" y="3864"/>
                  </a:lnTo>
                  <a:lnTo>
                    <a:pt x="2919" y="3272"/>
                  </a:lnTo>
                  <a:lnTo>
                    <a:pt x="2599" y="2023"/>
                  </a:lnTo>
                  <a:cubicBezTo>
                    <a:pt x="2585" y="1976"/>
                    <a:pt x="2549" y="1955"/>
                    <a:pt x="2512" y="1955"/>
                  </a:cubicBezTo>
                  <a:cubicBezTo>
                    <a:pt x="2458" y="1955"/>
                    <a:pt x="2403" y="1999"/>
                    <a:pt x="2418" y="2072"/>
                  </a:cubicBezTo>
                  <a:lnTo>
                    <a:pt x="2673" y="3067"/>
                  </a:lnTo>
                  <a:lnTo>
                    <a:pt x="2673" y="3067"/>
                  </a:lnTo>
                  <a:lnTo>
                    <a:pt x="1695" y="2237"/>
                  </a:lnTo>
                  <a:lnTo>
                    <a:pt x="1695" y="2220"/>
                  </a:lnTo>
                  <a:lnTo>
                    <a:pt x="1374" y="971"/>
                  </a:lnTo>
                  <a:cubicBezTo>
                    <a:pt x="1361" y="921"/>
                    <a:pt x="1324" y="899"/>
                    <a:pt x="1287" y="899"/>
                  </a:cubicBezTo>
                  <a:cubicBezTo>
                    <a:pt x="1235" y="899"/>
                    <a:pt x="1182" y="944"/>
                    <a:pt x="1202" y="1012"/>
                  </a:cubicBezTo>
                  <a:lnTo>
                    <a:pt x="1456" y="2031"/>
                  </a:lnTo>
                  <a:lnTo>
                    <a:pt x="421" y="1152"/>
                  </a:lnTo>
                  <a:cubicBezTo>
                    <a:pt x="402" y="1137"/>
                    <a:pt x="378" y="1128"/>
                    <a:pt x="356" y="1128"/>
                  </a:cubicBezTo>
                  <a:cubicBezTo>
                    <a:pt x="331" y="1128"/>
                    <a:pt x="307" y="1139"/>
                    <a:pt x="289" y="1160"/>
                  </a:cubicBezTo>
                  <a:cubicBezTo>
                    <a:pt x="257" y="1201"/>
                    <a:pt x="265" y="1259"/>
                    <a:pt x="306" y="1292"/>
                  </a:cubicBezTo>
                  <a:lnTo>
                    <a:pt x="1169" y="2023"/>
                  </a:lnTo>
                  <a:lnTo>
                    <a:pt x="142" y="1925"/>
                  </a:lnTo>
                  <a:cubicBezTo>
                    <a:pt x="134" y="1923"/>
                    <a:pt x="126" y="1922"/>
                    <a:pt x="119" y="1922"/>
                  </a:cubicBezTo>
                  <a:cubicBezTo>
                    <a:pt x="16" y="1922"/>
                    <a:pt x="1" y="2082"/>
                    <a:pt x="109" y="2105"/>
                  </a:cubicBezTo>
                  <a:lnTo>
                    <a:pt x="125" y="2105"/>
                  </a:lnTo>
                  <a:lnTo>
                    <a:pt x="1407" y="2220"/>
                  </a:lnTo>
                  <a:lnTo>
                    <a:pt x="2344" y="3017"/>
                  </a:lnTo>
                  <a:lnTo>
                    <a:pt x="1292" y="2911"/>
                  </a:lnTo>
                  <a:cubicBezTo>
                    <a:pt x="1289" y="2910"/>
                    <a:pt x="1287" y="2910"/>
                    <a:pt x="1284" y="2910"/>
                  </a:cubicBezTo>
                  <a:cubicBezTo>
                    <a:pt x="1176" y="2910"/>
                    <a:pt x="1155" y="3075"/>
                    <a:pt x="1267" y="3091"/>
                  </a:cubicBezTo>
                  <a:lnTo>
                    <a:pt x="1276" y="3091"/>
                  </a:lnTo>
                  <a:lnTo>
                    <a:pt x="2566" y="3215"/>
                  </a:lnTo>
                  <a:lnTo>
                    <a:pt x="2582" y="3215"/>
                  </a:lnTo>
                  <a:lnTo>
                    <a:pt x="3577" y="4061"/>
                  </a:lnTo>
                  <a:lnTo>
                    <a:pt x="3568" y="4086"/>
                  </a:lnTo>
                  <a:lnTo>
                    <a:pt x="3166" y="4283"/>
                  </a:lnTo>
                  <a:lnTo>
                    <a:pt x="1908" y="4160"/>
                  </a:lnTo>
                  <a:cubicBezTo>
                    <a:pt x="1903" y="4159"/>
                    <a:pt x="1898" y="4159"/>
                    <a:pt x="1893" y="4159"/>
                  </a:cubicBezTo>
                  <a:cubicBezTo>
                    <a:pt x="1783" y="4159"/>
                    <a:pt x="1765" y="4325"/>
                    <a:pt x="1875" y="4341"/>
                  </a:cubicBezTo>
                  <a:lnTo>
                    <a:pt x="1892" y="4341"/>
                  </a:lnTo>
                  <a:lnTo>
                    <a:pt x="2853" y="4439"/>
                  </a:lnTo>
                  <a:lnTo>
                    <a:pt x="2097" y="4809"/>
                  </a:lnTo>
                  <a:lnTo>
                    <a:pt x="840" y="4694"/>
                  </a:lnTo>
                  <a:cubicBezTo>
                    <a:pt x="836" y="4693"/>
                    <a:pt x="832" y="4693"/>
                    <a:pt x="827" y="4693"/>
                  </a:cubicBezTo>
                  <a:cubicBezTo>
                    <a:pt x="783" y="4693"/>
                    <a:pt x="741" y="4731"/>
                    <a:pt x="733" y="4776"/>
                  </a:cubicBezTo>
                  <a:cubicBezTo>
                    <a:pt x="725" y="4825"/>
                    <a:pt x="758" y="4866"/>
                    <a:pt x="807" y="4883"/>
                  </a:cubicBezTo>
                  <a:lnTo>
                    <a:pt x="815" y="4883"/>
                  </a:lnTo>
                  <a:lnTo>
                    <a:pt x="1785" y="4973"/>
                  </a:lnTo>
                  <a:lnTo>
                    <a:pt x="1325" y="5203"/>
                  </a:lnTo>
                  <a:cubicBezTo>
                    <a:pt x="1284" y="5220"/>
                    <a:pt x="1259" y="5277"/>
                    <a:pt x="1284" y="5327"/>
                  </a:cubicBezTo>
                  <a:cubicBezTo>
                    <a:pt x="1300" y="5351"/>
                    <a:pt x="1317" y="5368"/>
                    <a:pt x="1350" y="5376"/>
                  </a:cubicBezTo>
                  <a:cubicBezTo>
                    <a:pt x="1366" y="5376"/>
                    <a:pt x="1391" y="5376"/>
                    <a:pt x="1407" y="5368"/>
                  </a:cubicBezTo>
                  <a:lnTo>
                    <a:pt x="2138" y="4998"/>
                  </a:lnTo>
                  <a:cubicBezTo>
                    <a:pt x="2155" y="4998"/>
                    <a:pt x="2163" y="4990"/>
                    <a:pt x="2171" y="4982"/>
                  </a:cubicBezTo>
                  <a:lnTo>
                    <a:pt x="2492" y="4825"/>
                  </a:lnTo>
                  <a:lnTo>
                    <a:pt x="2122" y="5828"/>
                  </a:lnTo>
                  <a:cubicBezTo>
                    <a:pt x="2106" y="5877"/>
                    <a:pt x="2130" y="5927"/>
                    <a:pt x="2180" y="5943"/>
                  </a:cubicBezTo>
                  <a:lnTo>
                    <a:pt x="2196" y="5943"/>
                  </a:lnTo>
                  <a:cubicBezTo>
                    <a:pt x="2201" y="5944"/>
                    <a:pt x="2207" y="5945"/>
                    <a:pt x="2212" y="5945"/>
                  </a:cubicBezTo>
                  <a:cubicBezTo>
                    <a:pt x="2247" y="5945"/>
                    <a:pt x="2280" y="5921"/>
                    <a:pt x="2295" y="5885"/>
                  </a:cubicBezTo>
                  <a:lnTo>
                    <a:pt x="2730" y="4702"/>
                  </a:lnTo>
                  <a:lnTo>
                    <a:pt x="3511" y="4308"/>
                  </a:lnTo>
                  <a:lnTo>
                    <a:pt x="2878" y="7225"/>
                  </a:lnTo>
                  <a:cubicBezTo>
                    <a:pt x="2862" y="7274"/>
                    <a:pt x="2894" y="7324"/>
                    <a:pt x="2944" y="7332"/>
                  </a:cubicBezTo>
                  <a:cubicBezTo>
                    <a:pt x="2949" y="7333"/>
                    <a:pt x="2954" y="7333"/>
                    <a:pt x="2959" y="7333"/>
                  </a:cubicBezTo>
                  <a:cubicBezTo>
                    <a:pt x="3001" y="7333"/>
                    <a:pt x="3036" y="7302"/>
                    <a:pt x="3051" y="7258"/>
                  </a:cubicBezTo>
                  <a:lnTo>
                    <a:pt x="3700" y="4283"/>
                  </a:lnTo>
                  <a:lnTo>
                    <a:pt x="4341" y="5023"/>
                  </a:lnTo>
                  <a:lnTo>
                    <a:pt x="4275" y="6288"/>
                  </a:lnTo>
                  <a:cubicBezTo>
                    <a:pt x="4275" y="6329"/>
                    <a:pt x="4308" y="6370"/>
                    <a:pt x="4349" y="6379"/>
                  </a:cubicBezTo>
                  <a:lnTo>
                    <a:pt x="4365" y="6379"/>
                  </a:lnTo>
                  <a:cubicBezTo>
                    <a:pt x="4415" y="6379"/>
                    <a:pt x="4456" y="6346"/>
                    <a:pt x="4464" y="6296"/>
                  </a:cubicBezTo>
                  <a:lnTo>
                    <a:pt x="4513" y="5228"/>
                  </a:lnTo>
                  <a:lnTo>
                    <a:pt x="4743" y="5499"/>
                  </a:lnTo>
                  <a:cubicBezTo>
                    <a:pt x="4752" y="5507"/>
                    <a:pt x="4760" y="5516"/>
                    <a:pt x="4768" y="5524"/>
                  </a:cubicBezTo>
                  <a:lnTo>
                    <a:pt x="5302" y="6148"/>
                  </a:lnTo>
                  <a:cubicBezTo>
                    <a:pt x="5311" y="6165"/>
                    <a:pt x="5335" y="6173"/>
                    <a:pt x="5352" y="6173"/>
                  </a:cubicBezTo>
                  <a:cubicBezTo>
                    <a:pt x="5361" y="6176"/>
                    <a:pt x="5369" y="6177"/>
                    <a:pt x="5378" y="6177"/>
                  </a:cubicBezTo>
                  <a:cubicBezTo>
                    <a:pt x="5452" y="6177"/>
                    <a:pt x="5494" y="6084"/>
                    <a:pt x="5442" y="6025"/>
                  </a:cubicBezTo>
                  <a:lnTo>
                    <a:pt x="5105" y="5639"/>
                  </a:lnTo>
                  <a:lnTo>
                    <a:pt x="5105" y="5639"/>
                  </a:lnTo>
                  <a:lnTo>
                    <a:pt x="6034" y="5927"/>
                  </a:lnTo>
                  <a:lnTo>
                    <a:pt x="6042" y="5927"/>
                  </a:lnTo>
                  <a:cubicBezTo>
                    <a:pt x="6047" y="5928"/>
                    <a:pt x="6052" y="5928"/>
                    <a:pt x="6058" y="5928"/>
                  </a:cubicBezTo>
                  <a:cubicBezTo>
                    <a:pt x="6093" y="5928"/>
                    <a:pt x="6126" y="5904"/>
                    <a:pt x="6141" y="5861"/>
                  </a:cubicBezTo>
                  <a:cubicBezTo>
                    <a:pt x="6157" y="5820"/>
                    <a:pt x="6132" y="5762"/>
                    <a:pt x="6083" y="5754"/>
                  </a:cubicBezTo>
                  <a:lnTo>
                    <a:pt x="4875" y="5368"/>
                  </a:lnTo>
                  <a:lnTo>
                    <a:pt x="4324" y="4727"/>
                  </a:lnTo>
                  <a:lnTo>
                    <a:pt x="4324" y="4727"/>
                  </a:lnTo>
                  <a:lnTo>
                    <a:pt x="5245" y="5023"/>
                  </a:lnTo>
                  <a:lnTo>
                    <a:pt x="5253" y="5023"/>
                  </a:lnTo>
                  <a:cubicBezTo>
                    <a:pt x="5261" y="5024"/>
                    <a:pt x="5269" y="5025"/>
                    <a:pt x="5276" y="5025"/>
                  </a:cubicBezTo>
                  <a:cubicBezTo>
                    <a:pt x="5381" y="5025"/>
                    <a:pt x="5410" y="4873"/>
                    <a:pt x="5302" y="4842"/>
                  </a:cubicBezTo>
                  <a:lnTo>
                    <a:pt x="4094" y="4464"/>
                  </a:lnTo>
                  <a:lnTo>
                    <a:pt x="3798" y="4119"/>
                  </a:lnTo>
                  <a:lnTo>
                    <a:pt x="3798" y="4102"/>
                  </a:lnTo>
                  <a:lnTo>
                    <a:pt x="5048" y="3708"/>
                  </a:lnTo>
                  <a:cubicBezTo>
                    <a:pt x="5048" y="3708"/>
                    <a:pt x="5056" y="3716"/>
                    <a:pt x="5056" y="3716"/>
                  </a:cubicBezTo>
                  <a:lnTo>
                    <a:pt x="6288" y="4102"/>
                  </a:lnTo>
                  <a:lnTo>
                    <a:pt x="6297" y="4102"/>
                  </a:lnTo>
                  <a:cubicBezTo>
                    <a:pt x="6303" y="4103"/>
                    <a:pt x="6309" y="4104"/>
                    <a:pt x="6315" y="4104"/>
                  </a:cubicBezTo>
                  <a:cubicBezTo>
                    <a:pt x="6356" y="4104"/>
                    <a:pt x="6389" y="4080"/>
                    <a:pt x="6403" y="4036"/>
                  </a:cubicBezTo>
                  <a:cubicBezTo>
                    <a:pt x="6420" y="3995"/>
                    <a:pt x="6387" y="3938"/>
                    <a:pt x="6338" y="3930"/>
                  </a:cubicBezTo>
                  <a:lnTo>
                    <a:pt x="5335" y="3609"/>
                  </a:lnTo>
                  <a:lnTo>
                    <a:pt x="6502" y="3239"/>
                  </a:lnTo>
                  <a:lnTo>
                    <a:pt x="7735" y="3626"/>
                  </a:lnTo>
                  <a:lnTo>
                    <a:pt x="7743" y="3626"/>
                  </a:lnTo>
                  <a:cubicBezTo>
                    <a:pt x="7753" y="3628"/>
                    <a:pt x="7763" y="3630"/>
                    <a:pt x="7772" y="3630"/>
                  </a:cubicBezTo>
                  <a:cubicBezTo>
                    <a:pt x="7872" y="3630"/>
                    <a:pt x="7898" y="3476"/>
                    <a:pt x="7792" y="3453"/>
                  </a:cubicBezTo>
                  <a:lnTo>
                    <a:pt x="6806" y="3141"/>
                  </a:lnTo>
                  <a:lnTo>
                    <a:pt x="7883" y="2804"/>
                  </a:lnTo>
                  <a:cubicBezTo>
                    <a:pt x="7924" y="2796"/>
                    <a:pt x="7965" y="2763"/>
                    <a:pt x="7965" y="2722"/>
                  </a:cubicBezTo>
                  <a:cubicBezTo>
                    <a:pt x="7958" y="2681"/>
                    <a:pt x="7918" y="2652"/>
                    <a:pt x="7876" y="2652"/>
                  </a:cubicBezTo>
                  <a:cubicBezTo>
                    <a:pt x="7868" y="2652"/>
                    <a:pt x="7859" y="2653"/>
                    <a:pt x="7850" y="2656"/>
                  </a:cubicBezTo>
                  <a:lnTo>
                    <a:pt x="6560" y="3067"/>
                  </a:lnTo>
                  <a:lnTo>
                    <a:pt x="7192" y="2237"/>
                  </a:lnTo>
                  <a:cubicBezTo>
                    <a:pt x="7225" y="2196"/>
                    <a:pt x="7217" y="2138"/>
                    <a:pt x="7176" y="2105"/>
                  </a:cubicBezTo>
                  <a:cubicBezTo>
                    <a:pt x="7159" y="2092"/>
                    <a:pt x="7139" y="2085"/>
                    <a:pt x="7119" y="2085"/>
                  </a:cubicBezTo>
                  <a:cubicBezTo>
                    <a:pt x="7091" y="2085"/>
                    <a:pt x="7064" y="2098"/>
                    <a:pt x="7044" y="2122"/>
                  </a:cubicBezTo>
                  <a:lnTo>
                    <a:pt x="6264" y="3149"/>
                  </a:lnTo>
                  <a:lnTo>
                    <a:pt x="6264" y="3157"/>
                  </a:lnTo>
                  <a:lnTo>
                    <a:pt x="5039" y="3543"/>
                  </a:lnTo>
                  <a:lnTo>
                    <a:pt x="5039" y="3543"/>
                  </a:lnTo>
                  <a:lnTo>
                    <a:pt x="5656" y="2722"/>
                  </a:lnTo>
                  <a:cubicBezTo>
                    <a:pt x="5709" y="2651"/>
                    <a:pt x="5647" y="2576"/>
                    <a:pt x="5581" y="2576"/>
                  </a:cubicBezTo>
                  <a:cubicBezTo>
                    <a:pt x="5555" y="2576"/>
                    <a:pt x="5529" y="2587"/>
                    <a:pt x="5508" y="2615"/>
                  </a:cubicBezTo>
                  <a:lnTo>
                    <a:pt x="4735" y="3642"/>
                  </a:lnTo>
                  <a:lnTo>
                    <a:pt x="3782" y="3938"/>
                  </a:lnTo>
                  <a:lnTo>
                    <a:pt x="4053" y="2697"/>
                  </a:lnTo>
                  <a:lnTo>
                    <a:pt x="5187" y="2097"/>
                  </a:lnTo>
                  <a:cubicBezTo>
                    <a:pt x="5228" y="2072"/>
                    <a:pt x="5245" y="2015"/>
                    <a:pt x="5220" y="1974"/>
                  </a:cubicBezTo>
                  <a:cubicBezTo>
                    <a:pt x="5203" y="1940"/>
                    <a:pt x="5170" y="1921"/>
                    <a:pt x="5138" y="1921"/>
                  </a:cubicBezTo>
                  <a:cubicBezTo>
                    <a:pt x="5124" y="1921"/>
                    <a:pt x="5110" y="1925"/>
                    <a:pt x="5097" y="1933"/>
                  </a:cubicBezTo>
                  <a:lnTo>
                    <a:pt x="4103" y="2467"/>
                  </a:lnTo>
                  <a:lnTo>
                    <a:pt x="4341" y="1382"/>
                  </a:lnTo>
                  <a:lnTo>
                    <a:pt x="5450" y="790"/>
                  </a:lnTo>
                  <a:cubicBezTo>
                    <a:pt x="5491" y="766"/>
                    <a:pt x="5508" y="708"/>
                    <a:pt x="5483" y="667"/>
                  </a:cubicBezTo>
                  <a:cubicBezTo>
                    <a:pt x="5466" y="633"/>
                    <a:pt x="5437" y="615"/>
                    <a:pt x="5405" y="615"/>
                  </a:cubicBezTo>
                  <a:cubicBezTo>
                    <a:pt x="5390" y="615"/>
                    <a:pt x="5375" y="618"/>
                    <a:pt x="5360" y="626"/>
                  </a:cubicBezTo>
                  <a:lnTo>
                    <a:pt x="4398" y="1144"/>
                  </a:lnTo>
                  <a:lnTo>
                    <a:pt x="4398" y="1144"/>
                  </a:lnTo>
                  <a:lnTo>
                    <a:pt x="4620" y="108"/>
                  </a:lnTo>
                  <a:cubicBezTo>
                    <a:pt x="4628" y="59"/>
                    <a:pt x="4604" y="10"/>
                    <a:pt x="4554" y="2"/>
                  </a:cubicBezTo>
                  <a:cubicBezTo>
                    <a:pt x="4549" y="1"/>
                    <a:pt x="4544" y="0"/>
                    <a:pt x="45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11556550" y="2708300"/>
              <a:ext cx="162925" cy="225700"/>
            </a:xfrm>
            <a:custGeom>
              <a:avLst/>
              <a:gdLst/>
              <a:ahLst/>
              <a:cxnLst/>
              <a:rect l="l" t="t" r="r" b="b"/>
              <a:pathLst>
                <a:path w="6517" h="9028" extrusionOk="0">
                  <a:moveTo>
                    <a:pt x="4738" y="1"/>
                  </a:moveTo>
                  <a:cubicBezTo>
                    <a:pt x="3380" y="1"/>
                    <a:pt x="3621" y="2780"/>
                    <a:pt x="3205" y="3596"/>
                  </a:cubicBezTo>
                  <a:cubicBezTo>
                    <a:pt x="3132" y="3743"/>
                    <a:pt x="3070" y="3804"/>
                    <a:pt x="3015" y="3804"/>
                  </a:cubicBezTo>
                  <a:cubicBezTo>
                    <a:pt x="2917" y="3804"/>
                    <a:pt x="2841" y="3609"/>
                    <a:pt x="2762" y="3366"/>
                  </a:cubicBezTo>
                  <a:cubicBezTo>
                    <a:pt x="2582" y="2817"/>
                    <a:pt x="2320" y="2584"/>
                    <a:pt x="2091" y="2584"/>
                  </a:cubicBezTo>
                  <a:cubicBezTo>
                    <a:pt x="1775" y="2584"/>
                    <a:pt x="1521" y="3027"/>
                    <a:pt x="1636" y="3695"/>
                  </a:cubicBezTo>
                  <a:cubicBezTo>
                    <a:pt x="1812" y="4683"/>
                    <a:pt x="2098" y="6327"/>
                    <a:pt x="1940" y="6327"/>
                  </a:cubicBezTo>
                  <a:cubicBezTo>
                    <a:pt x="1915" y="6327"/>
                    <a:pt x="1877" y="6283"/>
                    <a:pt x="1825" y="6185"/>
                  </a:cubicBezTo>
                  <a:cubicBezTo>
                    <a:pt x="1563" y="5678"/>
                    <a:pt x="1318" y="4484"/>
                    <a:pt x="980" y="4484"/>
                  </a:cubicBezTo>
                  <a:cubicBezTo>
                    <a:pt x="852" y="4484"/>
                    <a:pt x="711" y="4655"/>
                    <a:pt x="551" y="5100"/>
                  </a:cubicBezTo>
                  <a:cubicBezTo>
                    <a:pt x="0" y="6628"/>
                    <a:pt x="1825" y="8798"/>
                    <a:pt x="2022" y="9028"/>
                  </a:cubicBezTo>
                  <a:cubicBezTo>
                    <a:pt x="2326" y="8987"/>
                    <a:pt x="5128" y="8560"/>
                    <a:pt x="5720" y="7047"/>
                  </a:cubicBezTo>
                  <a:cubicBezTo>
                    <a:pt x="5950" y="6460"/>
                    <a:pt x="5885" y="6263"/>
                    <a:pt x="5673" y="6263"/>
                  </a:cubicBezTo>
                  <a:cubicBezTo>
                    <a:pt x="5310" y="6263"/>
                    <a:pt x="4519" y="6841"/>
                    <a:pt x="4052" y="7023"/>
                  </a:cubicBezTo>
                  <a:cubicBezTo>
                    <a:pt x="3981" y="7049"/>
                    <a:pt x="3931" y="7062"/>
                    <a:pt x="3900" y="7062"/>
                  </a:cubicBezTo>
                  <a:cubicBezTo>
                    <a:pt x="3606" y="7062"/>
                    <a:pt x="5010" y="5942"/>
                    <a:pt x="5835" y="5281"/>
                  </a:cubicBezTo>
                  <a:cubicBezTo>
                    <a:pt x="6516" y="4729"/>
                    <a:pt x="6488" y="4048"/>
                    <a:pt x="5926" y="4048"/>
                  </a:cubicBezTo>
                  <a:cubicBezTo>
                    <a:pt x="5743" y="4048"/>
                    <a:pt x="5502" y="4120"/>
                    <a:pt x="5211" y="4294"/>
                  </a:cubicBezTo>
                  <a:cubicBezTo>
                    <a:pt x="5132" y="4339"/>
                    <a:pt x="4906" y="4475"/>
                    <a:pt x="4767" y="4475"/>
                  </a:cubicBezTo>
                  <a:cubicBezTo>
                    <a:pt x="4701" y="4475"/>
                    <a:pt x="4654" y="4445"/>
                    <a:pt x="4652" y="4360"/>
                  </a:cubicBezTo>
                  <a:cubicBezTo>
                    <a:pt x="4652" y="4221"/>
                    <a:pt x="4767" y="4056"/>
                    <a:pt x="4824" y="3949"/>
                  </a:cubicBezTo>
                  <a:cubicBezTo>
                    <a:pt x="4939" y="3744"/>
                    <a:pt x="5063" y="3547"/>
                    <a:pt x="5194" y="3358"/>
                  </a:cubicBezTo>
                  <a:cubicBezTo>
                    <a:pt x="5613" y="2708"/>
                    <a:pt x="6377" y="1895"/>
                    <a:pt x="6164" y="1048"/>
                  </a:cubicBezTo>
                  <a:cubicBezTo>
                    <a:pt x="6106" y="843"/>
                    <a:pt x="6008" y="654"/>
                    <a:pt x="5868" y="498"/>
                  </a:cubicBezTo>
                  <a:cubicBezTo>
                    <a:pt x="5687" y="317"/>
                    <a:pt x="5474" y="186"/>
                    <a:pt x="5235" y="103"/>
                  </a:cubicBezTo>
                  <a:cubicBezTo>
                    <a:pt x="5049" y="33"/>
                    <a:pt x="4885" y="1"/>
                    <a:pt x="4738"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10909200" y="2715200"/>
              <a:ext cx="234850" cy="157825"/>
            </a:xfrm>
            <a:custGeom>
              <a:avLst/>
              <a:gdLst/>
              <a:ahLst/>
              <a:cxnLst/>
              <a:rect l="l" t="t" r="r" b="b"/>
              <a:pathLst>
                <a:path w="9394" h="6313" extrusionOk="0">
                  <a:moveTo>
                    <a:pt x="2177" y="0"/>
                  </a:moveTo>
                  <a:cubicBezTo>
                    <a:pt x="2131" y="0"/>
                    <a:pt x="2085" y="3"/>
                    <a:pt x="2038" y="8"/>
                  </a:cubicBezTo>
                  <a:cubicBezTo>
                    <a:pt x="1824" y="33"/>
                    <a:pt x="1627" y="107"/>
                    <a:pt x="1455" y="222"/>
                  </a:cubicBezTo>
                  <a:cubicBezTo>
                    <a:pt x="1249" y="378"/>
                    <a:pt x="1093" y="575"/>
                    <a:pt x="978" y="797"/>
                  </a:cubicBezTo>
                  <a:cubicBezTo>
                    <a:pt x="0" y="2597"/>
                    <a:pt x="3337" y="2695"/>
                    <a:pt x="4175" y="3279"/>
                  </a:cubicBezTo>
                  <a:cubicBezTo>
                    <a:pt x="4553" y="3542"/>
                    <a:pt x="4273" y="3616"/>
                    <a:pt x="3887" y="3690"/>
                  </a:cubicBezTo>
                  <a:cubicBezTo>
                    <a:pt x="2565" y="3930"/>
                    <a:pt x="2876" y="4842"/>
                    <a:pt x="3973" y="4842"/>
                  </a:cubicBezTo>
                  <a:cubicBezTo>
                    <a:pt x="4002" y="4842"/>
                    <a:pt x="4030" y="4842"/>
                    <a:pt x="4060" y="4840"/>
                  </a:cubicBezTo>
                  <a:cubicBezTo>
                    <a:pt x="4577" y="4822"/>
                    <a:pt x="5272" y="4796"/>
                    <a:pt x="5820" y="4796"/>
                  </a:cubicBezTo>
                  <a:cubicBezTo>
                    <a:pt x="6509" y="4796"/>
                    <a:pt x="6966" y="4837"/>
                    <a:pt x="6550" y="4988"/>
                  </a:cubicBezTo>
                  <a:cubicBezTo>
                    <a:pt x="5802" y="5259"/>
                    <a:pt x="3780" y="5309"/>
                    <a:pt x="5309" y="6106"/>
                  </a:cubicBezTo>
                  <a:cubicBezTo>
                    <a:pt x="5591" y="6252"/>
                    <a:pt x="5909" y="6312"/>
                    <a:pt x="6241" y="6312"/>
                  </a:cubicBezTo>
                  <a:cubicBezTo>
                    <a:pt x="7603" y="6312"/>
                    <a:pt x="9188" y="5308"/>
                    <a:pt x="9393" y="5169"/>
                  </a:cubicBezTo>
                  <a:cubicBezTo>
                    <a:pt x="9393" y="4865"/>
                    <a:pt x="9344" y="2038"/>
                    <a:pt x="7930" y="1241"/>
                  </a:cubicBezTo>
                  <a:cubicBezTo>
                    <a:pt x="7648" y="1085"/>
                    <a:pt x="7457" y="1019"/>
                    <a:pt x="7333" y="1019"/>
                  </a:cubicBezTo>
                  <a:cubicBezTo>
                    <a:pt x="6796" y="1019"/>
                    <a:pt x="7529" y="2265"/>
                    <a:pt x="7676" y="2893"/>
                  </a:cubicBezTo>
                  <a:cubicBezTo>
                    <a:pt x="7706" y="3025"/>
                    <a:pt x="7701" y="3083"/>
                    <a:pt x="7667" y="3083"/>
                  </a:cubicBezTo>
                  <a:cubicBezTo>
                    <a:pt x="7504" y="3083"/>
                    <a:pt x="6685" y="1727"/>
                    <a:pt x="6188" y="896"/>
                  </a:cubicBezTo>
                  <a:cubicBezTo>
                    <a:pt x="5931" y="475"/>
                    <a:pt x="5604" y="271"/>
                    <a:pt x="5354" y="271"/>
                  </a:cubicBezTo>
                  <a:cubicBezTo>
                    <a:pt x="5014" y="271"/>
                    <a:pt x="4815" y="651"/>
                    <a:pt x="5128" y="1381"/>
                  </a:cubicBezTo>
                  <a:cubicBezTo>
                    <a:pt x="5176" y="1500"/>
                    <a:pt x="5361" y="1941"/>
                    <a:pt x="5137" y="1941"/>
                  </a:cubicBezTo>
                  <a:cubicBezTo>
                    <a:pt x="5129" y="1941"/>
                    <a:pt x="5120" y="1941"/>
                    <a:pt x="5112" y="1939"/>
                  </a:cubicBezTo>
                  <a:cubicBezTo>
                    <a:pt x="4980" y="1923"/>
                    <a:pt x="4832" y="1791"/>
                    <a:pt x="4734" y="1718"/>
                  </a:cubicBezTo>
                  <a:cubicBezTo>
                    <a:pt x="4545" y="1578"/>
                    <a:pt x="4372" y="1430"/>
                    <a:pt x="4199" y="1274"/>
                  </a:cubicBezTo>
                  <a:cubicBezTo>
                    <a:pt x="3647" y="792"/>
                    <a:pt x="2985" y="0"/>
                    <a:pt x="217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5"/>
            <p:cNvSpPr/>
            <p:nvPr/>
          </p:nvSpPr>
          <p:spPr>
            <a:xfrm>
              <a:off x="12127475" y="2671025"/>
              <a:ext cx="233625" cy="169625"/>
            </a:xfrm>
            <a:custGeom>
              <a:avLst/>
              <a:gdLst/>
              <a:ahLst/>
              <a:cxnLst/>
              <a:rect l="l" t="t" r="r" b="b"/>
              <a:pathLst>
                <a:path w="9345" h="6785" extrusionOk="0">
                  <a:moveTo>
                    <a:pt x="2335" y="0"/>
                  </a:moveTo>
                  <a:cubicBezTo>
                    <a:pt x="2129" y="0"/>
                    <a:pt x="1916" y="49"/>
                    <a:pt x="1727" y="148"/>
                  </a:cubicBezTo>
                  <a:cubicBezTo>
                    <a:pt x="1513" y="280"/>
                    <a:pt x="1332" y="452"/>
                    <a:pt x="1184" y="658"/>
                  </a:cubicBezTo>
                  <a:cubicBezTo>
                    <a:pt x="1" y="2334"/>
                    <a:pt x="3296" y="2827"/>
                    <a:pt x="4060" y="3509"/>
                  </a:cubicBezTo>
                  <a:cubicBezTo>
                    <a:pt x="4406" y="3813"/>
                    <a:pt x="4126" y="3854"/>
                    <a:pt x="3732" y="3879"/>
                  </a:cubicBezTo>
                  <a:cubicBezTo>
                    <a:pt x="2351" y="3961"/>
                    <a:pt x="2598" y="4947"/>
                    <a:pt x="3765" y="5046"/>
                  </a:cubicBezTo>
                  <a:cubicBezTo>
                    <a:pt x="4931" y="5136"/>
                    <a:pt x="6986" y="5301"/>
                    <a:pt x="6213" y="5481"/>
                  </a:cubicBezTo>
                  <a:cubicBezTo>
                    <a:pt x="5441" y="5662"/>
                    <a:pt x="3428" y="5473"/>
                    <a:pt x="4849" y="6443"/>
                  </a:cubicBezTo>
                  <a:cubicBezTo>
                    <a:pt x="5212" y="6692"/>
                    <a:pt x="5664" y="6785"/>
                    <a:pt x="6136" y="6785"/>
                  </a:cubicBezTo>
                  <a:cubicBezTo>
                    <a:pt x="7408" y="6785"/>
                    <a:pt x="8826" y="6111"/>
                    <a:pt x="9024" y="6016"/>
                  </a:cubicBezTo>
                  <a:cubicBezTo>
                    <a:pt x="9057" y="5703"/>
                    <a:pt x="9344" y="2893"/>
                    <a:pt x="8030" y="1940"/>
                  </a:cubicBezTo>
                  <a:cubicBezTo>
                    <a:pt x="7740" y="1727"/>
                    <a:pt x="7548" y="1639"/>
                    <a:pt x="7427" y="1639"/>
                  </a:cubicBezTo>
                  <a:cubicBezTo>
                    <a:pt x="6964" y="1639"/>
                    <a:pt x="7514" y="2917"/>
                    <a:pt x="7586" y="3542"/>
                  </a:cubicBezTo>
                  <a:cubicBezTo>
                    <a:pt x="7599" y="3672"/>
                    <a:pt x="7588" y="3730"/>
                    <a:pt x="7556" y="3730"/>
                  </a:cubicBezTo>
                  <a:cubicBezTo>
                    <a:pt x="7399" y="3730"/>
                    <a:pt x="6744" y="2266"/>
                    <a:pt x="6353" y="1381"/>
                  </a:cubicBezTo>
                  <a:cubicBezTo>
                    <a:pt x="6137" y="904"/>
                    <a:pt x="5810" y="660"/>
                    <a:pt x="5551" y="660"/>
                  </a:cubicBezTo>
                  <a:cubicBezTo>
                    <a:pt x="5240" y="660"/>
                    <a:pt x="5029" y="1015"/>
                    <a:pt x="5236" y="1742"/>
                  </a:cubicBezTo>
                  <a:cubicBezTo>
                    <a:pt x="5274" y="1858"/>
                    <a:pt x="5399" y="2299"/>
                    <a:pt x="5205" y="2299"/>
                  </a:cubicBezTo>
                  <a:cubicBezTo>
                    <a:pt x="5192" y="2299"/>
                    <a:pt x="5177" y="2297"/>
                    <a:pt x="5162" y="2293"/>
                  </a:cubicBezTo>
                  <a:cubicBezTo>
                    <a:pt x="5030" y="2260"/>
                    <a:pt x="4899" y="2104"/>
                    <a:pt x="4808" y="2022"/>
                  </a:cubicBezTo>
                  <a:cubicBezTo>
                    <a:pt x="4636" y="1857"/>
                    <a:pt x="4479" y="1693"/>
                    <a:pt x="4332" y="1520"/>
                  </a:cubicBezTo>
                  <a:cubicBezTo>
                    <a:pt x="3814" y="945"/>
                    <a:pt x="3214" y="8"/>
                    <a:pt x="233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5"/>
          <p:cNvGrpSpPr/>
          <p:nvPr/>
        </p:nvGrpSpPr>
        <p:grpSpPr>
          <a:xfrm>
            <a:off x="-327501" y="-270943"/>
            <a:ext cx="9725284" cy="1243627"/>
            <a:chOff x="10912275" y="1360275"/>
            <a:chExt cx="2063300" cy="551650"/>
          </a:xfrm>
        </p:grpSpPr>
        <p:sp>
          <p:nvSpPr>
            <p:cNvPr id="64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4" name="Rectangle: Rounded Corners 1073">
            <a:extLst>
              <a:ext uri="{FF2B5EF4-FFF2-40B4-BE49-F238E27FC236}">
                <a16:creationId xmlns:a16="http://schemas.microsoft.com/office/drawing/2014/main" id="{7E76CDE9-A000-4AFB-AA29-8674DFC53373}"/>
              </a:ext>
            </a:extLst>
          </p:cNvPr>
          <p:cNvSpPr/>
          <p:nvPr/>
        </p:nvSpPr>
        <p:spPr>
          <a:xfrm>
            <a:off x="2485471" y="720853"/>
            <a:ext cx="4405523" cy="10104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4">
                    <a:lumMod val="75000"/>
                  </a:schemeClr>
                </a:solidFill>
                <a:latin typeface="#9Slide03 Quicksand Bold" panose="00000800000000000000" pitchFamily="2" charset="0"/>
              </a:rPr>
              <a:t>TÌM HIỂU BÀI</a:t>
            </a:r>
          </a:p>
        </p:txBody>
      </p:sp>
      <p:sp>
        <p:nvSpPr>
          <p:cNvPr id="4" name="TextBox 3">
            <a:extLst>
              <a:ext uri="{FF2B5EF4-FFF2-40B4-BE49-F238E27FC236}">
                <a16:creationId xmlns:a16="http://schemas.microsoft.com/office/drawing/2014/main" id="{B3FB6674-5EF1-4987-BAA2-9AE3A9FA4708}"/>
              </a:ext>
            </a:extLst>
          </p:cNvPr>
          <p:cNvSpPr txBox="1"/>
          <p:nvPr/>
        </p:nvSpPr>
        <p:spPr>
          <a:xfrm>
            <a:off x="92665" y="1581478"/>
            <a:ext cx="9191134" cy="1137106"/>
          </a:xfrm>
          <a:prstGeom prst="rect">
            <a:avLst/>
          </a:prstGeom>
          <a:noFill/>
        </p:spPr>
        <p:txBody>
          <a:bodyPr wrap="square" rtlCol="0">
            <a:spAutoFit/>
          </a:bodyPr>
          <a:lstStyle/>
          <a:p>
            <a:pPr>
              <a:lnSpc>
                <a:spcPct val="150000"/>
              </a:lnSpc>
            </a:pPr>
            <a:r>
              <a:rPr lang="en-US" sz="2400" dirty="0">
                <a:latin typeface="#9Slide03 Quicksand Bold" panose="00000800000000000000" pitchFamily="2" charset="0"/>
              </a:rPr>
              <a:t>2. </a:t>
            </a:r>
            <a:r>
              <a:rPr lang="en-US" sz="2400" dirty="0" err="1">
                <a:latin typeface="#9Slide03 Quicksand Bold" panose="00000800000000000000" pitchFamily="2" charset="0"/>
              </a:rPr>
              <a:t>Tìm</a:t>
            </a:r>
            <a:r>
              <a:rPr lang="en-US" sz="2400" dirty="0">
                <a:latin typeface="#9Slide03 Quicksand Bold" panose="00000800000000000000" pitchFamily="2" charset="0"/>
              </a:rPr>
              <a:t> </a:t>
            </a:r>
            <a:r>
              <a:rPr lang="en-US" sz="2400" dirty="0" err="1">
                <a:latin typeface="#9Slide03 Quicksand Bold" panose="00000800000000000000" pitchFamily="2" charset="0"/>
              </a:rPr>
              <a:t>những</a:t>
            </a:r>
            <a:r>
              <a:rPr lang="en-US" sz="2400" dirty="0">
                <a:latin typeface="#9Slide03 Quicksand Bold" panose="00000800000000000000" pitchFamily="2" charset="0"/>
              </a:rPr>
              <a:t> </a:t>
            </a:r>
            <a:r>
              <a:rPr lang="en-US" sz="2400" dirty="0" err="1">
                <a:latin typeface="#9Slide03 Quicksand Bold" panose="00000800000000000000" pitchFamily="2" charset="0"/>
              </a:rPr>
              <a:t>hình</a:t>
            </a:r>
            <a:r>
              <a:rPr lang="en-US" sz="2400" dirty="0">
                <a:latin typeface="#9Slide03 Quicksand Bold" panose="00000800000000000000" pitchFamily="2" charset="0"/>
              </a:rPr>
              <a:t> </a:t>
            </a:r>
            <a:r>
              <a:rPr lang="en-US" sz="2400" dirty="0" err="1">
                <a:latin typeface="#9Slide03 Quicksand Bold" panose="00000800000000000000" pitchFamily="2" charset="0"/>
              </a:rPr>
              <a:t>ảnh</a:t>
            </a:r>
            <a:r>
              <a:rPr lang="en-US" sz="2400" dirty="0">
                <a:latin typeface="#9Slide03 Quicksand Bold" panose="00000800000000000000" pitchFamily="2" charset="0"/>
              </a:rPr>
              <a:t> </a:t>
            </a:r>
            <a:r>
              <a:rPr lang="en-US" sz="2400" dirty="0" err="1">
                <a:latin typeface="#9Slide03 Quicksand Bold" panose="00000800000000000000" pitchFamily="2" charset="0"/>
              </a:rPr>
              <a:t>nói</a:t>
            </a:r>
            <a:r>
              <a:rPr lang="en-US" sz="2400" dirty="0">
                <a:latin typeface="#9Slide03 Quicksand Bold" panose="00000800000000000000" pitchFamily="2" charset="0"/>
              </a:rPr>
              <a:t> </a:t>
            </a:r>
            <a:r>
              <a:rPr lang="en-US" sz="2400" dirty="0" err="1">
                <a:latin typeface="#9Slide03 Quicksand Bold" panose="00000800000000000000" pitchFamily="2" charset="0"/>
              </a:rPr>
              <a:t>lên</a:t>
            </a:r>
            <a:r>
              <a:rPr lang="en-US" sz="2400" dirty="0">
                <a:latin typeface="#9Slide03 Quicksand Bold" panose="00000800000000000000" pitchFamily="2" charset="0"/>
              </a:rPr>
              <a:t> </a:t>
            </a:r>
            <a:r>
              <a:rPr lang="en-US" sz="2400" dirty="0" err="1">
                <a:latin typeface="#9Slide03 Quicksand Bold" panose="00000800000000000000" pitchFamily="2" charset="0"/>
              </a:rPr>
              <a:t>sự</a:t>
            </a:r>
            <a:r>
              <a:rPr lang="en-US" sz="2400" dirty="0">
                <a:latin typeface="#9Slide03 Quicksand Bold" panose="00000800000000000000" pitchFamily="2" charset="0"/>
              </a:rPr>
              <a:t> </a:t>
            </a:r>
            <a:r>
              <a:rPr lang="en-US" sz="2400" dirty="0" err="1">
                <a:latin typeface="#9Slide03 Quicksand Bold" panose="00000800000000000000" pitchFamily="2" charset="0"/>
              </a:rPr>
              <a:t>rụt</a:t>
            </a:r>
            <a:r>
              <a:rPr lang="en-US" sz="2400" dirty="0">
                <a:latin typeface="#9Slide03 Quicksand Bold" panose="00000800000000000000" pitchFamily="2" charset="0"/>
              </a:rPr>
              <a:t> </a:t>
            </a:r>
            <a:r>
              <a:rPr lang="en-US" sz="2400" dirty="0" err="1">
                <a:latin typeface="#9Slide03 Quicksand Bold" panose="00000800000000000000" pitchFamily="2" charset="0"/>
              </a:rPr>
              <a:t>rè</a:t>
            </a:r>
            <a:r>
              <a:rPr lang="en-US" sz="2400" dirty="0">
                <a:latin typeface="#9Slide03 Quicksand Bold" panose="00000800000000000000" pitchFamily="2" charset="0"/>
              </a:rPr>
              <a:t>, </a:t>
            </a:r>
            <a:r>
              <a:rPr lang="en-US" sz="2400" dirty="0" err="1">
                <a:latin typeface="#9Slide03 Quicksand Bold" panose="00000800000000000000" pitchFamily="2" charset="0"/>
              </a:rPr>
              <a:t>bỡ</a:t>
            </a:r>
            <a:r>
              <a:rPr lang="en-US" sz="2400" dirty="0">
                <a:latin typeface="#9Slide03 Quicksand Bold" panose="00000800000000000000" pitchFamily="2" charset="0"/>
              </a:rPr>
              <a:t> </a:t>
            </a:r>
            <a:r>
              <a:rPr lang="en-US" sz="2400" dirty="0" err="1">
                <a:latin typeface="#9Slide03 Quicksand Bold" panose="00000800000000000000" pitchFamily="2" charset="0"/>
              </a:rPr>
              <a:t>ngỡ</a:t>
            </a:r>
            <a:r>
              <a:rPr lang="en-US" sz="2400" dirty="0">
                <a:latin typeface="#9Slide03 Quicksand Bold" panose="00000800000000000000" pitchFamily="2" charset="0"/>
              </a:rPr>
              <a:t> </a:t>
            </a:r>
            <a:r>
              <a:rPr lang="en-US" sz="2400" dirty="0" err="1">
                <a:latin typeface="#9Slide03 Quicksand Bold" panose="00000800000000000000" pitchFamily="2" charset="0"/>
              </a:rPr>
              <a:t>của</a:t>
            </a:r>
            <a:r>
              <a:rPr lang="en-US" sz="2400" dirty="0">
                <a:latin typeface="#9Slide03 Quicksand Bold" panose="00000800000000000000" pitchFamily="2" charset="0"/>
              </a:rPr>
              <a:t> </a:t>
            </a:r>
            <a:r>
              <a:rPr lang="en-US" sz="2400" dirty="0" err="1">
                <a:latin typeface="#9Slide03 Quicksand Bold" panose="00000800000000000000" pitchFamily="2" charset="0"/>
              </a:rPr>
              <a:t>đám</a:t>
            </a:r>
            <a:r>
              <a:rPr lang="en-US" sz="2400" dirty="0">
                <a:latin typeface="#9Slide03 Quicksand Bold" panose="00000800000000000000" pitchFamily="2" charset="0"/>
              </a:rPr>
              <a:t> </a:t>
            </a:r>
            <a:r>
              <a:rPr lang="en-US" sz="2400" dirty="0" err="1">
                <a:latin typeface="#9Slide03 Quicksand Bold" panose="00000800000000000000" pitchFamily="2" charset="0"/>
              </a:rPr>
              <a:t>học</a:t>
            </a:r>
            <a:r>
              <a:rPr lang="en-US" sz="2400" dirty="0">
                <a:latin typeface="#9Slide03 Quicksand Bold" panose="00000800000000000000" pitchFamily="2" charset="0"/>
              </a:rPr>
              <a:t> </a:t>
            </a:r>
            <a:r>
              <a:rPr lang="en-US" sz="2400" dirty="0" err="1">
                <a:latin typeface="#9Slide03 Quicksand Bold" panose="00000800000000000000" pitchFamily="2" charset="0"/>
              </a:rPr>
              <a:t>trò</a:t>
            </a:r>
            <a:r>
              <a:rPr lang="en-US" sz="2400" dirty="0">
                <a:latin typeface="#9Slide03 Quicksand Bold" panose="00000800000000000000" pitchFamily="2" charset="0"/>
              </a:rPr>
              <a:t> </a:t>
            </a:r>
            <a:r>
              <a:rPr lang="en-US" sz="2400" dirty="0" err="1">
                <a:latin typeface="#9Slide03 Quicksand Bold" panose="00000800000000000000" pitchFamily="2" charset="0"/>
              </a:rPr>
              <a:t>mới</a:t>
            </a:r>
            <a:r>
              <a:rPr lang="en-US" sz="2400" dirty="0">
                <a:latin typeface="#9Slide03 Quicksand Bold" panose="00000800000000000000" pitchFamily="2" charset="0"/>
              </a:rPr>
              <a:t> </a:t>
            </a:r>
            <a:r>
              <a:rPr lang="en-US" sz="2400" dirty="0" err="1">
                <a:latin typeface="#9Slide03 Quicksand Bold" panose="00000800000000000000" pitchFamily="2" charset="0"/>
              </a:rPr>
              <a:t>tựu</a:t>
            </a:r>
            <a:r>
              <a:rPr lang="en-US" sz="2400" dirty="0">
                <a:latin typeface="#9Slide03 Quicksand Bold" panose="00000800000000000000" pitchFamily="2" charset="0"/>
              </a:rPr>
              <a:t> </a:t>
            </a:r>
            <a:r>
              <a:rPr lang="en-US" sz="2400" dirty="0" err="1">
                <a:latin typeface="#9Slide03 Quicksand Bold" panose="00000800000000000000" pitchFamily="2" charset="0"/>
              </a:rPr>
              <a:t>trường</a:t>
            </a:r>
            <a:endParaRPr lang="en-US" sz="4000" dirty="0">
              <a:solidFill>
                <a:schemeClr val="accent5">
                  <a:lumMod val="75000"/>
                </a:schemeClr>
              </a:solidFill>
              <a:latin typeface="#9Slide03 Quicksand Bold" panose="00000800000000000000" pitchFamily="2" charset="0"/>
            </a:endParaRPr>
          </a:p>
        </p:txBody>
      </p:sp>
      <p:sp>
        <p:nvSpPr>
          <p:cNvPr id="1075" name="TextBox 1074">
            <a:extLst>
              <a:ext uri="{FF2B5EF4-FFF2-40B4-BE49-F238E27FC236}">
                <a16:creationId xmlns:a16="http://schemas.microsoft.com/office/drawing/2014/main" id="{EE39DBEF-4ECA-48B3-9822-ECBE4D4D8F90}"/>
              </a:ext>
            </a:extLst>
          </p:cNvPr>
          <p:cNvSpPr txBox="1"/>
          <p:nvPr/>
        </p:nvSpPr>
        <p:spPr>
          <a:xfrm>
            <a:off x="225441" y="2796229"/>
            <a:ext cx="8693118" cy="215546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300" dirty="0" err="1">
                <a:solidFill>
                  <a:srgbClr val="0000FF"/>
                </a:solidFill>
                <a:latin typeface="#9Slide03 Quicksand Bold" panose="00000800000000000000" pitchFamily="2" charset="0"/>
              </a:rPr>
              <a:t>Các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bạn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đứng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nép</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bên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người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thân</a:t>
            </a:r>
            <a:r>
              <a:rPr lang="en-US" sz="2300" dirty="0">
                <a:solidFill>
                  <a:srgbClr val="0000FF"/>
                </a:solidFill>
                <a:latin typeface="#9Slide03 Quicksand Bold" panose="00000800000000000000" pitchFamily="2" charset="0"/>
              </a:rPr>
              <a:t>.</a:t>
            </a:r>
          </a:p>
          <a:p>
            <a:pPr marL="342900" indent="-342900" algn="just">
              <a:lnSpc>
                <a:spcPct val="150000"/>
              </a:lnSpc>
              <a:buFont typeface="Arial" panose="020B0604020202020204" pitchFamily="34" charset="0"/>
              <a:buChar char="•"/>
            </a:pPr>
            <a:r>
              <a:rPr lang="en-US" sz="2300" dirty="0" err="1">
                <a:solidFill>
                  <a:srgbClr val="0000FF"/>
                </a:solidFill>
                <a:latin typeface="#9Slide03 Quicksand Bold" panose="00000800000000000000" pitchFamily="2" charset="0"/>
              </a:rPr>
              <a:t>Chỉ</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dám</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đi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từng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bước</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nhẹ</a:t>
            </a:r>
            <a:r>
              <a:rPr lang="en-US" sz="2300" dirty="0">
                <a:solidFill>
                  <a:srgbClr val="0000FF"/>
                </a:solidFill>
                <a:latin typeface="#9Slide03 Quicksand Bold" panose="00000800000000000000" pitchFamily="2" charset="0"/>
              </a:rPr>
              <a:t>.</a:t>
            </a:r>
          </a:p>
          <a:p>
            <a:pPr marL="342900" indent="-342900" algn="just">
              <a:lnSpc>
                <a:spcPct val="150000"/>
              </a:lnSpc>
              <a:buFont typeface="Arial" panose="020B0604020202020204" pitchFamily="34" charset="0"/>
              <a:buChar char="•"/>
            </a:pPr>
            <a:r>
              <a:rPr lang="en-US" sz="2300" dirty="0" err="1">
                <a:solidFill>
                  <a:srgbClr val="0000FF"/>
                </a:solidFill>
                <a:latin typeface="#9Slide03 Quicksand Bold" panose="00000800000000000000" pitchFamily="2" charset="0"/>
              </a:rPr>
              <a:t>Như</a:t>
            </a:r>
            <a:r>
              <a:rPr lang="en-US" sz="2300" dirty="0">
                <a:solidFill>
                  <a:srgbClr val="0000FF"/>
                </a:solidFill>
                <a:latin typeface="#9Slide03 Quicksand Bold" panose="00000800000000000000" pitchFamily="2" charset="0"/>
              </a:rPr>
              <a:t> “con </a:t>
            </a:r>
            <a:r>
              <a:rPr lang="en-US" sz="2300" dirty="0" err="1">
                <a:solidFill>
                  <a:srgbClr val="0000FF"/>
                </a:solidFill>
                <a:latin typeface="#9Slide03 Quicksand Bold" panose="00000800000000000000" pitchFamily="2" charset="0"/>
              </a:rPr>
              <a:t>chim</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nhìn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quãng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trời</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rộng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muốn</a:t>
            </a:r>
            <a:r>
              <a:rPr lang="en-US" sz="2300" dirty="0">
                <a:solidFill>
                  <a:srgbClr val="0000FF"/>
                </a:solidFill>
                <a:latin typeface="#9Slide03 Quicksand Bold" panose="00000800000000000000" pitchFamily="2" charset="0"/>
              </a:rPr>
              <a:t> bay </a:t>
            </a:r>
            <a:r>
              <a:rPr lang="en-US" sz="2300" dirty="0" err="1">
                <a:solidFill>
                  <a:srgbClr val="0000FF"/>
                </a:solidFill>
                <a:latin typeface="#9Slide03 Quicksand Bold" panose="00000800000000000000" pitchFamily="2" charset="0"/>
              </a:rPr>
              <a:t>nhưng</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còn</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ngập</a:t>
            </a:r>
            <a:r>
              <a:rPr lang="en-US" sz="2300" dirty="0">
                <a:solidFill>
                  <a:srgbClr val="0000FF"/>
                </a:solidFill>
                <a:latin typeface="#9Slide03 Quicksand Bold" panose="00000800000000000000" pitchFamily="2" charset="0"/>
              </a:rPr>
              <a:t> </a:t>
            </a:r>
            <a:r>
              <a:rPr lang="en-US" sz="2300" dirty="0" err="1">
                <a:solidFill>
                  <a:srgbClr val="0000FF"/>
                </a:solidFill>
                <a:latin typeface="#9Slide03 Quicksand Bold" panose="00000800000000000000" pitchFamily="2" charset="0"/>
              </a:rPr>
              <a:t>ngừng</a:t>
            </a:r>
            <a:r>
              <a:rPr lang="en-US" sz="2300" dirty="0">
                <a:solidFill>
                  <a:srgbClr val="0000FF"/>
                </a:solidFill>
                <a:latin typeface="#9Slide03 Quicksand Bold" panose="00000800000000000000" pitchFamily="2" charset="0"/>
              </a:rPr>
              <a:t> e </a:t>
            </a:r>
            <a:r>
              <a:rPr lang="en-US" sz="2300" dirty="0" err="1">
                <a:solidFill>
                  <a:srgbClr val="0000FF"/>
                </a:solidFill>
                <a:latin typeface="#9Slide03 Quicksand Bold" panose="00000800000000000000" pitchFamily="2" charset="0"/>
              </a:rPr>
              <a:t>sợ</a:t>
            </a:r>
            <a:r>
              <a:rPr lang="en-US" sz="2300" dirty="0">
                <a:solidFill>
                  <a:srgbClr val="0000FF"/>
                </a:solidFill>
                <a:latin typeface="#9Slide03 Quicksand Bold" panose="00000800000000000000" pitchFamily="2" charset="0"/>
              </a:rPr>
              <a:t>”.</a:t>
            </a:r>
          </a:p>
        </p:txBody>
      </p:sp>
    </p:spTree>
    <p:extLst>
      <p:ext uri="{BB962C8B-B14F-4D97-AF65-F5344CB8AC3E}">
        <p14:creationId xmlns:p14="http://schemas.microsoft.com/office/powerpoint/2010/main" val="42131107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75"/>
                                        </p:tgtEl>
                                        <p:attrNameLst>
                                          <p:attrName>style.visibility</p:attrName>
                                        </p:attrNameLst>
                                      </p:cBhvr>
                                      <p:to>
                                        <p:strVal val="visible"/>
                                      </p:to>
                                    </p:set>
                                    <p:animEffect transition="in" filter="randombar(horizontal)">
                                      <p:cBhvr>
                                        <p:cTn id="12" dur="500"/>
                                        <p:tgtEl>
                                          <p:spTgt spid="1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8"/>
        <p:cNvGrpSpPr/>
        <p:nvPr/>
      </p:nvGrpSpPr>
      <p:grpSpPr>
        <a:xfrm>
          <a:off x="0" y="0"/>
          <a:ext cx="0" cy="0"/>
          <a:chOff x="0" y="0"/>
          <a:chExt cx="0" cy="0"/>
        </a:xfrm>
      </p:grpSpPr>
      <p:sp>
        <p:nvSpPr>
          <p:cNvPr id="2189" name="Google Shape;2189;p39"/>
          <p:cNvSpPr/>
          <p:nvPr/>
        </p:nvSpPr>
        <p:spPr>
          <a:xfrm>
            <a:off x="7808045" y="945601"/>
            <a:ext cx="260294" cy="222422"/>
          </a:xfrm>
          <a:custGeom>
            <a:avLst/>
            <a:gdLst/>
            <a:ahLst/>
            <a:cxnLst/>
            <a:rect l="l" t="t" r="r" b="b"/>
            <a:pathLst>
              <a:path w="1299" h="1110" extrusionOk="0">
                <a:moveTo>
                  <a:pt x="563" y="0"/>
                </a:moveTo>
                <a:cubicBezTo>
                  <a:pt x="561" y="0"/>
                  <a:pt x="559" y="0"/>
                  <a:pt x="557" y="0"/>
                </a:cubicBezTo>
                <a:cubicBezTo>
                  <a:pt x="248" y="0"/>
                  <a:pt x="1" y="248"/>
                  <a:pt x="1" y="552"/>
                </a:cubicBezTo>
                <a:cubicBezTo>
                  <a:pt x="1" y="887"/>
                  <a:pt x="274" y="1109"/>
                  <a:pt x="559" y="1109"/>
                </a:cubicBezTo>
                <a:cubicBezTo>
                  <a:pt x="695" y="1109"/>
                  <a:pt x="834" y="1059"/>
                  <a:pt x="946" y="946"/>
                </a:cubicBezTo>
                <a:cubicBezTo>
                  <a:pt x="1299" y="599"/>
                  <a:pt x="1055" y="0"/>
                  <a:pt x="563" y="0"/>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8" name="Google Shape;2268;p39"/>
          <p:cNvGrpSpPr/>
          <p:nvPr/>
        </p:nvGrpSpPr>
        <p:grpSpPr>
          <a:xfrm>
            <a:off x="-648397" y="-144770"/>
            <a:ext cx="10440800" cy="2252272"/>
            <a:chOff x="-648397" y="36455"/>
            <a:chExt cx="10440800" cy="2252272"/>
          </a:xfrm>
        </p:grpSpPr>
        <p:sp>
          <p:nvSpPr>
            <p:cNvPr id="2269" name="Google Shape;2269;p39"/>
            <p:cNvSpPr/>
            <p:nvPr/>
          </p:nvSpPr>
          <p:spPr>
            <a:xfrm>
              <a:off x="-67696" y="1619657"/>
              <a:ext cx="508765" cy="666063"/>
            </a:xfrm>
            <a:custGeom>
              <a:avLst/>
              <a:gdLst/>
              <a:ahLst/>
              <a:cxnLst/>
              <a:rect l="l" t="t" r="r" b="b"/>
              <a:pathLst>
                <a:path w="2539" h="3324" extrusionOk="0">
                  <a:moveTo>
                    <a:pt x="2539" y="1"/>
                  </a:moveTo>
                  <a:lnTo>
                    <a:pt x="0" y="764"/>
                  </a:lnTo>
                  <a:lnTo>
                    <a:pt x="2109" y="3323"/>
                  </a:lnTo>
                  <a:lnTo>
                    <a:pt x="2539"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9"/>
            <p:cNvSpPr/>
            <p:nvPr/>
          </p:nvSpPr>
          <p:spPr>
            <a:xfrm>
              <a:off x="230270" y="1619657"/>
              <a:ext cx="212002" cy="666063"/>
            </a:xfrm>
            <a:custGeom>
              <a:avLst/>
              <a:gdLst/>
              <a:ahLst/>
              <a:cxnLst/>
              <a:rect l="l" t="t" r="r" b="b"/>
              <a:pathLst>
                <a:path w="1058" h="3324" extrusionOk="0">
                  <a:moveTo>
                    <a:pt x="1057" y="1"/>
                  </a:moveTo>
                  <a:lnTo>
                    <a:pt x="0" y="314"/>
                  </a:lnTo>
                  <a:cubicBezTo>
                    <a:pt x="501" y="1260"/>
                    <a:pt x="592" y="2757"/>
                    <a:pt x="612" y="3308"/>
                  </a:cubicBezTo>
                  <a:lnTo>
                    <a:pt x="622" y="3323"/>
                  </a:lnTo>
                  <a:lnTo>
                    <a:pt x="1057" y="1"/>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9"/>
            <p:cNvSpPr/>
            <p:nvPr/>
          </p:nvSpPr>
          <p:spPr>
            <a:xfrm>
              <a:off x="2253909" y="318590"/>
              <a:ext cx="608153" cy="633401"/>
            </a:xfrm>
            <a:custGeom>
              <a:avLst/>
              <a:gdLst/>
              <a:ahLst/>
              <a:cxnLst/>
              <a:rect l="l" t="t" r="r" b="b"/>
              <a:pathLst>
                <a:path w="3035" h="3161" extrusionOk="0">
                  <a:moveTo>
                    <a:pt x="1932" y="0"/>
                  </a:moveTo>
                  <a:lnTo>
                    <a:pt x="0" y="1821"/>
                  </a:lnTo>
                  <a:lnTo>
                    <a:pt x="3035" y="3161"/>
                  </a:lnTo>
                  <a:lnTo>
                    <a:pt x="1932" y="0"/>
                  </a:lnTo>
                  <a:close/>
                </a:path>
              </a:pathLst>
            </a:custGeom>
            <a:solidFill>
              <a:srgbClr val="C26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9"/>
            <p:cNvSpPr/>
            <p:nvPr/>
          </p:nvSpPr>
          <p:spPr>
            <a:xfrm>
              <a:off x="2479937" y="318590"/>
              <a:ext cx="382125" cy="633401"/>
            </a:xfrm>
            <a:custGeom>
              <a:avLst/>
              <a:gdLst/>
              <a:ahLst/>
              <a:cxnLst/>
              <a:rect l="l" t="t" r="r" b="b"/>
              <a:pathLst>
                <a:path w="1907" h="3161" extrusionOk="0">
                  <a:moveTo>
                    <a:pt x="804" y="0"/>
                  </a:moveTo>
                  <a:lnTo>
                    <a:pt x="0" y="759"/>
                  </a:lnTo>
                  <a:cubicBezTo>
                    <a:pt x="870" y="1371"/>
                    <a:pt x="1628" y="2670"/>
                    <a:pt x="1891" y="3156"/>
                  </a:cubicBezTo>
                  <a:lnTo>
                    <a:pt x="1907" y="3161"/>
                  </a:lnTo>
                  <a:lnTo>
                    <a:pt x="804"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9"/>
            <p:cNvSpPr/>
            <p:nvPr/>
          </p:nvSpPr>
          <p:spPr>
            <a:xfrm>
              <a:off x="-648397" y="36455"/>
              <a:ext cx="10440800" cy="1853315"/>
            </a:xfrm>
            <a:custGeom>
              <a:avLst/>
              <a:gdLst/>
              <a:ahLst/>
              <a:cxnLst/>
              <a:rect l="l" t="t" r="r" b="b"/>
              <a:pathLst>
                <a:path w="52105" h="9249" extrusionOk="0">
                  <a:moveTo>
                    <a:pt x="17415" y="1"/>
                  </a:moveTo>
                  <a:cubicBezTo>
                    <a:pt x="17375" y="1"/>
                    <a:pt x="17335" y="20"/>
                    <a:pt x="17311" y="58"/>
                  </a:cubicBezTo>
                  <a:cubicBezTo>
                    <a:pt x="14090" y="4250"/>
                    <a:pt x="9088" y="6744"/>
                    <a:pt x="4092" y="8155"/>
                  </a:cubicBezTo>
                  <a:cubicBezTo>
                    <a:pt x="2827" y="8514"/>
                    <a:pt x="1406" y="8852"/>
                    <a:pt x="152" y="9009"/>
                  </a:cubicBezTo>
                  <a:cubicBezTo>
                    <a:pt x="10" y="9029"/>
                    <a:pt x="1" y="9248"/>
                    <a:pt x="138" y="9248"/>
                  </a:cubicBezTo>
                  <a:cubicBezTo>
                    <a:pt x="143" y="9248"/>
                    <a:pt x="147" y="9247"/>
                    <a:pt x="152" y="9247"/>
                  </a:cubicBezTo>
                  <a:cubicBezTo>
                    <a:pt x="1068" y="9136"/>
                    <a:pt x="1978" y="8928"/>
                    <a:pt x="2873" y="8716"/>
                  </a:cubicBezTo>
                  <a:cubicBezTo>
                    <a:pt x="4992" y="8210"/>
                    <a:pt x="7065" y="7502"/>
                    <a:pt x="9053" y="6597"/>
                  </a:cubicBezTo>
                  <a:cubicBezTo>
                    <a:pt x="12254" y="5140"/>
                    <a:pt x="15238" y="3087"/>
                    <a:pt x="17422" y="301"/>
                  </a:cubicBezTo>
                  <a:cubicBezTo>
                    <a:pt x="18110" y="1029"/>
                    <a:pt x="18950" y="1646"/>
                    <a:pt x="19794" y="2182"/>
                  </a:cubicBezTo>
                  <a:cubicBezTo>
                    <a:pt x="21655" y="3365"/>
                    <a:pt x="23805" y="4099"/>
                    <a:pt x="26020" y="4119"/>
                  </a:cubicBezTo>
                  <a:lnTo>
                    <a:pt x="26080" y="4119"/>
                  </a:lnTo>
                  <a:cubicBezTo>
                    <a:pt x="28295" y="4099"/>
                    <a:pt x="30450" y="3365"/>
                    <a:pt x="32311" y="2182"/>
                  </a:cubicBezTo>
                  <a:cubicBezTo>
                    <a:pt x="33150" y="1646"/>
                    <a:pt x="33995" y="1029"/>
                    <a:pt x="34683" y="301"/>
                  </a:cubicBezTo>
                  <a:cubicBezTo>
                    <a:pt x="36867" y="3087"/>
                    <a:pt x="39851" y="5140"/>
                    <a:pt x="43052" y="6597"/>
                  </a:cubicBezTo>
                  <a:cubicBezTo>
                    <a:pt x="45040" y="7502"/>
                    <a:pt x="47108" y="8210"/>
                    <a:pt x="49232" y="8716"/>
                  </a:cubicBezTo>
                  <a:cubicBezTo>
                    <a:pt x="50127" y="8933"/>
                    <a:pt x="51037" y="9136"/>
                    <a:pt x="51953" y="9247"/>
                  </a:cubicBezTo>
                  <a:cubicBezTo>
                    <a:pt x="51959" y="9248"/>
                    <a:pt x="51965" y="9248"/>
                    <a:pt x="51971" y="9248"/>
                  </a:cubicBezTo>
                  <a:cubicBezTo>
                    <a:pt x="52104" y="9248"/>
                    <a:pt x="52098" y="9029"/>
                    <a:pt x="51953" y="9009"/>
                  </a:cubicBezTo>
                  <a:cubicBezTo>
                    <a:pt x="50704" y="8852"/>
                    <a:pt x="49283" y="8514"/>
                    <a:pt x="48013" y="8155"/>
                  </a:cubicBezTo>
                  <a:cubicBezTo>
                    <a:pt x="43017" y="6744"/>
                    <a:pt x="38020" y="4250"/>
                    <a:pt x="34794" y="58"/>
                  </a:cubicBezTo>
                  <a:cubicBezTo>
                    <a:pt x="34771" y="20"/>
                    <a:pt x="34730" y="1"/>
                    <a:pt x="34690" y="1"/>
                  </a:cubicBezTo>
                  <a:cubicBezTo>
                    <a:pt x="34660" y="1"/>
                    <a:pt x="34630" y="11"/>
                    <a:pt x="34607" y="33"/>
                  </a:cubicBezTo>
                  <a:cubicBezTo>
                    <a:pt x="33929" y="776"/>
                    <a:pt x="33090" y="1403"/>
                    <a:pt x="32250" y="1939"/>
                  </a:cubicBezTo>
                  <a:cubicBezTo>
                    <a:pt x="30394" y="3123"/>
                    <a:pt x="28270" y="3866"/>
                    <a:pt x="26055" y="3881"/>
                  </a:cubicBezTo>
                  <a:cubicBezTo>
                    <a:pt x="23835" y="3866"/>
                    <a:pt x="21716" y="3123"/>
                    <a:pt x="19855" y="1939"/>
                  </a:cubicBezTo>
                  <a:cubicBezTo>
                    <a:pt x="19010" y="1403"/>
                    <a:pt x="18176" y="776"/>
                    <a:pt x="17498" y="33"/>
                  </a:cubicBezTo>
                  <a:cubicBezTo>
                    <a:pt x="17475" y="11"/>
                    <a:pt x="17445" y="1"/>
                    <a:pt x="17415" y="1"/>
                  </a:cubicBezTo>
                  <a:close/>
                </a:path>
              </a:pathLst>
            </a:custGeom>
            <a:solidFill>
              <a:srgbClr val="E6C5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9"/>
            <p:cNvSpPr/>
            <p:nvPr/>
          </p:nvSpPr>
          <p:spPr>
            <a:xfrm>
              <a:off x="741840" y="1307666"/>
              <a:ext cx="489729" cy="670872"/>
            </a:xfrm>
            <a:custGeom>
              <a:avLst/>
              <a:gdLst/>
              <a:ahLst/>
              <a:cxnLst/>
              <a:rect l="l" t="t" r="r" b="b"/>
              <a:pathLst>
                <a:path w="2444" h="3348" extrusionOk="0">
                  <a:moveTo>
                    <a:pt x="2444" y="0"/>
                  </a:moveTo>
                  <a:lnTo>
                    <a:pt x="1" y="1047"/>
                  </a:lnTo>
                  <a:lnTo>
                    <a:pt x="2388" y="3348"/>
                  </a:lnTo>
                  <a:lnTo>
                    <a:pt x="2444" y="0"/>
                  </a:lnTo>
                  <a:close/>
                </a:path>
              </a:pathLst>
            </a:custGeom>
            <a:solidFill>
              <a:srgbClr val="725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9"/>
            <p:cNvSpPr/>
            <p:nvPr/>
          </p:nvSpPr>
          <p:spPr>
            <a:xfrm>
              <a:off x="1028785" y="1307666"/>
              <a:ext cx="202785" cy="670872"/>
            </a:xfrm>
            <a:custGeom>
              <a:avLst/>
              <a:gdLst/>
              <a:ahLst/>
              <a:cxnLst/>
              <a:rect l="l" t="t" r="r" b="b"/>
              <a:pathLst>
                <a:path w="1012" h="3348" extrusionOk="0">
                  <a:moveTo>
                    <a:pt x="1012" y="0"/>
                  </a:moveTo>
                  <a:lnTo>
                    <a:pt x="0" y="435"/>
                  </a:lnTo>
                  <a:cubicBezTo>
                    <a:pt x="597" y="1310"/>
                    <a:pt x="865" y="2792"/>
                    <a:pt x="941" y="3338"/>
                  </a:cubicBezTo>
                  <a:lnTo>
                    <a:pt x="956" y="3348"/>
                  </a:lnTo>
                  <a:lnTo>
                    <a:pt x="1012"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9"/>
            <p:cNvSpPr/>
            <p:nvPr/>
          </p:nvSpPr>
          <p:spPr>
            <a:xfrm>
              <a:off x="1569811" y="859616"/>
              <a:ext cx="548440" cy="663057"/>
            </a:xfrm>
            <a:custGeom>
              <a:avLst/>
              <a:gdLst/>
              <a:ahLst/>
              <a:cxnLst/>
              <a:rect l="l" t="t" r="r" b="b"/>
              <a:pathLst>
                <a:path w="2737" h="3309" extrusionOk="0">
                  <a:moveTo>
                    <a:pt x="2231" y="1"/>
                  </a:moveTo>
                  <a:lnTo>
                    <a:pt x="1" y="1437"/>
                  </a:lnTo>
                  <a:lnTo>
                    <a:pt x="2737" y="3308"/>
                  </a:lnTo>
                  <a:lnTo>
                    <a:pt x="2231" y="1"/>
                  </a:ln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9"/>
            <p:cNvSpPr/>
            <p:nvPr/>
          </p:nvSpPr>
          <p:spPr>
            <a:xfrm>
              <a:off x="1831307" y="859616"/>
              <a:ext cx="286944" cy="663057"/>
            </a:xfrm>
            <a:custGeom>
              <a:avLst/>
              <a:gdLst/>
              <a:ahLst/>
              <a:cxnLst/>
              <a:rect l="l" t="t" r="r" b="b"/>
              <a:pathLst>
                <a:path w="1432" h="3309" extrusionOk="0">
                  <a:moveTo>
                    <a:pt x="926" y="1"/>
                  </a:moveTo>
                  <a:lnTo>
                    <a:pt x="0" y="598"/>
                  </a:lnTo>
                  <a:cubicBezTo>
                    <a:pt x="744" y="1361"/>
                    <a:pt x="1250" y="2777"/>
                    <a:pt x="1421" y="3298"/>
                  </a:cubicBezTo>
                  <a:lnTo>
                    <a:pt x="1432" y="3308"/>
                  </a:lnTo>
                  <a:lnTo>
                    <a:pt x="926" y="1"/>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9"/>
            <p:cNvSpPr/>
            <p:nvPr/>
          </p:nvSpPr>
          <p:spPr>
            <a:xfrm>
              <a:off x="3106125" y="370288"/>
              <a:ext cx="547438" cy="658849"/>
            </a:xfrm>
            <a:custGeom>
              <a:avLst/>
              <a:gdLst/>
              <a:ahLst/>
              <a:cxnLst/>
              <a:rect l="l" t="t" r="r" b="b"/>
              <a:pathLst>
                <a:path w="2732" h="3288" extrusionOk="0">
                  <a:moveTo>
                    <a:pt x="445" y="0"/>
                  </a:moveTo>
                  <a:lnTo>
                    <a:pt x="0" y="3287"/>
                  </a:lnTo>
                  <a:lnTo>
                    <a:pt x="0" y="3287"/>
                  </a:lnTo>
                  <a:lnTo>
                    <a:pt x="2731" y="1350"/>
                  </a:lnTo>
                  <a:lnTo>
                    <a:pt x="445" y="0"/>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9"/>
            <p:cNvSpPr/>
            <p:nvPr/>
          </p:nvSpPr>
          <p:spPr>
            <a:xfrm>
              <a:off x="3106125" y="528388"/>
              <a:ext cx="547438" cy="500750"/>
            </a:xfrm>
            <a:custGeom>
              <a:avLst/>
              <a:gdLst/>
              <a:ahLst/>
              <a:cxnLst/>
              <a:rect l="l" t="t" r="r" b="b"/>
              <a:pathLst>
                <a:path w="2732" h="2499" extrusionOk="0">
                  <a:moveTo>
                    <a:pt x="1786" y="0"/>
                  </a:moveTo>
                  <a:cubicBezTo>
                    <a:pt x="1432" y="1006"/>
                    <a:pt x="390" y="2094"/>
                    <a:pt x="0" y="2483"/>
                  </a:cubicBezTo>
                  <a:lnTo>
                    <a:pt x="0" y="2498"/>
                  </a:lnTo>
                  <a:lnTo>
                    <a:pt x="2731" y="561"/>
                  </a:lnTo>
                  <a:lnTo>
                    <a:pt x="1786"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9"/>
            <p:cNvSpPr/>
            <p:nvPr/>
          </p:nvSpPr>
          <p:spPr>
            <a:xfrm>
              <a:off x="3925880" y="731974"/>
              <a:ext cx="518984" cy="654842"/>
            </a:xfrm>
            <a:custGeom>
              <a:avLst/>
              <a:gdLst/>
              <a:ahLst/>
              <a:cxnLst/>
              <a:rect l="l" t="t" r="r" b="b"/>
              <a:pathLst>
                <a:path w="2590" h="3268" extrusionOk="0">
                  <a:moveTo>
                    <a:pt x="1" y="1"/>
                  </a:moveTo>
                  <a:lnTo>
                    <a:pt x="577" y="3268"/>
                  </a:lnTo>
                  <a:lnTo>
                    <a:pt x="2590" y="592"/>
                  </a:lnTo>
                  <a:lnTo>
                    <a:pt x="1" y="1"/>
                  </a:lnTo>
                  <a:close/>
                </a:path>
              </a:pathLst>
            </a:custGeom>
            <a:solidFill>
              <a:srgbClr val="725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9"/>
            <p:cNvSpPr/>
            <p:nvPr/>
          </p:nvSpPr>
          <p:spPr>
            <a:xfrm>
              <a:off x="4040498" y="800904"/>
              <a:ext cx="404367" cy="585911"/>
            </a:xfrm>
            <a:custGeom>
              <a:avLst/>
              <a:gdLst/>
              <a:ahLst/>
              <a:cxnLst/>
              <a:rect l="l" t="t" r="r" b="b"/>
              <a:pathLst>
                <a:path w="2018" h="2924" extrusionOk="0">
                  <a:moveTo>
                    <a:pt x="941" y="0"/>
                  </a:moveTo>
                  <a:cubicBezTo>
                    <a:pt x="915" y="1068"/>
                    <a:pt x="258" y="2418"/>
                    <a:pt x="0" y="2908"/>
                  </a:cubicBezTo>
                  <a:lnTo>
                    <a:pt x="0" y="2924"/>
                  </a:lnTo>
                  <a:lnTo>
                    <a:pt x="2018" y="248"/>
                  </a:lnTo>
                  <a:lnTo>
                    <a:pt x="941"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9"/>
            <p:cNvSpPr/>
            <p:nvPr/>
          </p:nvSpPr>
          <p:spPr>
            <a:xfrm>
              <a:off x="4797334" y="703720"/>
              <a:ext cx="516980" cy="659851"/>
            </a:xfrm>
            <a:custGeom>
              <a:avLst/>
              <a:gdLst/>
              <a:ahLst/>
              <a:cxnLst/>
              <a:rect l="l" t="t" r="r" b="b"/>
              <a:pathLst>
                <a:path w="2580" h="3293" extrusionOk="0">
                  <a:moveTo>
                    <a:pt x="2580" y="0"/>
                  </a:moveTo>
                  <a:lnTo>
                    <a:pt x="1" y="627"/>
                  </a:lnTo>
                  <a:lnTo>
                    <a:pt x="1968" y="3292"/>
                  </a:lnTo>
                  <a:lnTo>
                    <a:pt x="2580" y="0"/>
                  </a:ln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9"/>
            <p:cNvSpPr/>
            <p:nvPr/>
          </p:nvSpPr>
          <p:spPr>
            <a:xfrm>
              <a:off x="5099307" y="703720"/>
              <a:ext cx="215008" cy="659851"/>
            </a:xfrm>
            <a:custGeom>
              <a:avLst/>
              <a:gdLst/>
              <a:ahLst/>
              <a:cxnLst/>
              <a:rect l="l" t="t" r="r" b="b"/>
              <a:pathLst>
                <a:path w="1073" h="3293" extrusionOk="0">
                  <a:moveTo>
                    <a:pt x="1073" y="0"/>
                  </a:moveTo>
                  <a:lnTo>
                    <a:pt x="1" y="258"/>
                  </a:lnTo>
                  <a:cubicBezTo>
                    <a:pt x="451" y="1224"/>
                    <a:pt x="466" y="2731"/>
                    <a:pt x="451" y="3282"/>
                  </a:cubicBezTo>
                  <a:lnTo>
                    <a:pt x="461" y="3292"/>
                  </a:lnTo>
                  <a:lnTo>
                    <a:pt x="1073"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9"/>
            <p:cNvSpPr/>
            <p:nvPr/>
          </p:nvSpPr>
          <p:spPr>
            <a:xfrm>
              <a:off x="5649550" y="275909"/>
              <a:ext cx="551446" cy="663057"/>
            </a:xfrm>
            <a:custGeom>
              <a:avLst/>
              <a:gdLst/>
              <a:ahLst/>
              <a:cxnLst/>
              <a:rect l="l" t="t" r="r" b="b"/>
              <a:pathLst>
                <a:path w="2752" h="3309" extrusionOk="0">
                  <a:moveTo>
                    <a:pt x="2221" y="1"/>
                  </a:moveTo>
                  <a:lnTo>
                    <a:pt x="1" y="1457"/>
                  </a:lnTo>
                  <a:lnTo>
                    <a:pt x="2752" y="3308"/>
                  </a:lnTo>
                  <a:lnTo>
                    <a:pt x="2221" y="1"/>
                  </a:lnTo>
                  <a:close/>
                </a:path>
              </a:pathLst>
            </a:custGeom>
            <a:solidFill>
              <a:srgbClr val="C26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9"/>
            <p:cNvSpPr/>
            <p:nvPr/>
          </p:nvSpPr>
          <p:spPr>
            <a:xfrm>
              <a:off x="5910045" y="275909"/>
              <a:ext cx="290952" cy="663057"/>
            </a:xfrm>
            <a:custGeom>
              <a:avLst/>
              <a:gdLst/>
              <a:ahLst/>
              <a:cxnLst/>
              <a:rect l="l" t="t" r="r" b="b"/>
              <a:pathLst>
                <a:path w="1452" h="3309" extrusionOk="0">
                  <a:moveTo>
                    <a:pt x="921" y="1"/>
                  </a:moveTo>
                  <a:lnTo>
                    <a:pt x="1" y="608"/>
                  </a:lnTo>
                  <a:cubicBezTo>
                    <a:pt x="744" y="1366"/>
                    <a:pt x="1265" y="2777"/>
                    <a:pt x="1437" y="3298"/>
                  </a:cubicBezTo>
                  <a:lnTo>
                    <a:pt x="1452" y="3308"/>
                  </a:lnTo>
                  <a:lnTo>
                    <a:pt x="921" y="1"/>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9"/>
            <p:cNvSpPr/>
            <p:nvPr/>
          </p:nvSpPr>
          <p:spPr>
            <a:xfrm>
              <a:off x="8744421" y="1627873"/>
              <a:ext cx="509967" cy="660853"/>
            </a:xfrm>
            <a:custGeom>
              <a:avLst/>
              <a:gdLst/>
              <a:ahLst/>
              <a:cxnLst/>
              <a:rect l="l" t="t" r="r" b="b"/>
              <a:pathLst>
                <a:path w="2545" h="3298" extrusionOk="0">
                  <a:moveTo>
                    <a:pt x="0" y="0"/>
                  </a:moveTo>
                  <a:lnTo>
                    <a:pt x="349" y="3297"/>
                  </a:lnTo>
                  <a:lnTo>
                    <a:pt x="2544" y="769"/>
                  </a:lnTo>
                  <a:lnTo>
                    <a:pt x="0" y="0"/>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9"/>
            <p:cNvSpPr/>
            <p:nvPr/>
          </p:nvSpPr>
          <p:spPr>
            <a:xfrm>
              <a:off x="8814354" y="1719046"/>
              <a:ext cx="440034" cy="569680"/>
            </a:xfrm>
            <a:custGeom>
              <a:avLst/>
              <a:gdLst/>
              <a:ahLst/>
              <a:cxnLst/>
              <a:rect l="l" t="t" r="r" b="b"/>
              <a:pathLst>
                <a:path w="2196" h="2843" extrusionOk="0">
                  <a:moveTo>
                    <a:pt x="1138" y="0"/>
                  </a:moveTo>
                  <a:cubicBezTo>
                    <a:pt x="1037" y="1052"/>
                    <a:pt x="289" y="2357"/>
                    <a:pt x="0" y="2827"/>
                  </a:cubicBezTo>
                  <a:lnTo>
                    <a:pt x="0" y="2842"/>
                  </a:lnTo>
                  <a:lnTo>
                    <a:pt x="2195" y="314"/>
                  </a:lnTo>
                  <a:lnTo>
                    <a:pt x="1138"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9"/>
            <p:cNvSpPr/>
            <p:nvPr/>
          </p:nvSpPr>
          <p:spPr>
            <a:xfrm>
              <a:off x="7898216" y="1293439"/>
              <a:ext cx="495740" cy="663859"/>
            </a:xfrm>
            <a:custGeom>
              <a:avLst/>
              <a:gdLst/>
              <a:ahLst/>
              <a:cxnLst/>
              <a:rect l="l" t="t" r="r" b="b"/>
              <a:pathLst>
                <a:path w="2474" h="3313" extrusionOk="0">
                  <a:moveTo>
                    <a:pt x="41" y="0"/>
                  </a:moveTo>
                  <a:lnTo>
                    <a:pt x="1" y="3313"/>
                  </a:lnTo>
                  <a:lnTo>
                    <a:pt x="2474" y="1057"/>
                  </a:lnTo>
                  <a:lnTo>
                    <a:pt x="41" y="0"/>
                  </a:lnTo>
                  <a:close/>
                </a:path>
              </a:pathLst>
            </a:custGeom>
            <a:solidFill>
              <a:srgbClr val="7252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9"/>
            <p:cNvSpPr/>
            <p:nvPr/>
          </p:nvSpPr>
          <p:spPr>
            <a:xfrm>
              <a:off x="7898216" y="1417073"/>
              <a:ext cx="495740" cy="540224"/>
            </a:xfrm>
            <a:custGeom>
              <a:avLst/>
              <a:gdLst/>
              <a:ahLst/>
              <a:cxnLst/>
              <a:rect l="l" t="t" r="r" b="b"/>
              <a:pathLst>
                <a:path w="2474" h="2696" extrusionOk="0">
                  <a:moveTo>
                    <a:pt x="1462" y="0"/>
                  </a:moveTo>
                  <a:cubicBezTo>
                    <a:pt x="1240" y="1042"/>
                    <a:pt x="345" y="2251"/>
                    <a:pt x="1" y="2681"/>
                  </a:cubicBezTo>
                  <a:lnTo>
                    <a:pt x="1" y="2696"/>
                  </a:lnTo>
                  <a:lnTo>
                    <a:pt x="2474" y="440"/>
                  </a:lnTo>
                  <a:lnTo>
                    <a:pt x="1462"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9"/>
            <p:cNvSpPr/>
            <p:nvPr/>
          </p:nvSpPr>
          <p:spPr>
            <a:xfrm>
              <a:off x="7074453" y="863824"/>
              <a:ext cx="546236" cy="658849"/>
            </a:xfrm>
            <a:custGeom>
              <a:avLst/>
              <a:gdLst/>
              <a:ahLst/>
              <a:cxnLst/>
              <a:rect l="l" t="t" r="r" b="b"/>
              <a:pathLst>
                <a:path w="2726" h="3288" extrusionOk="0">
                  <a:moveTo>
                    <a:pt x="440" y="0"/>
                  </a:moveTo>
                  <a:lnTo>
                    <a:pt x="0" y="3287"/>
                  </a:lnTo>
                  <a:lnTo>
                    <a:pt x="0" y="3287"/>
                  </a:lnTo>
                  <a:lnTo>
                    <a:pt x="2726" y="1340"/>
                  </a:lnTo>
                  <a:lnTo>
                    <a:pt x="440" y="0"/>
                  </a:ln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9"/>
            <p:cNvSpPr/>
            <p:nvPr/>
          </p:nvSpPr>
          <p:spPr>
            <a:xfrm>
              <a:off x="7074453" y="1020721"/>
              <a:ext cx="547438" cy="501952"/>
            </a:xfrm>
            <a:custGeom>
              <a:avLst/>
              <a:gdLst/>
              <a:ahLst/>
              <a:cxnLst/>
              <a:rect l="l" t="t" r="r" b="b"/>
              <a:pathLst>
                <a:path w="2732" h="2505" extrusionOk="0">
                  <a:moveTo>
                    <a:pt x="1780" y="1"/>
                  </a:moveTo>
                  <a:cubicBezTo>
                    <a:pt x="1426" y="1007"/>
                    <a:pt x="395" y="2100"/>
                    <a:pt x="0" y="2484"/>
                  </a:cubicBezTo>
                  <a:lnTo>
                    <a:pt x="0" y="2504"/>
                  </a:lnTo>
                  <a:lnTo>
                    <a:pt x="2731" y="557"/>
                  </a:lnTo>
                  <a:lnTo>
                    <a:pt x="1780" y="1"/>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9"/>
            <p:cNvSpPr/>
            <p:nvPr/>
          </p:nvSpPr>
          <p:spPr>
            <a:xfrm>
              <a:off x="6326434" y="335822"/>
              <a:ext cx="617371" cy="624384"/>
            </a:xfrm>
            <a:custGeom>
              <a:avLst/>
              <a:gdLst/>
              <a:ahLst/>
              <a:cxnLst/>
              <a:rect l="l" t="t" r="r" b="b"/>
              <a:pathLst>
                <a:path w="3081" h="3116" extrusionOk="0">
                  <a:moveTo>
                    <a:pt x="1134" y="0"/>
                  </a:moveTo>
                  <a:lnTo>
                    <a:pt x="1" y="3115"/>
                  </a:lnTo>
                  <a:lnTo>
                    <a:pt x="3081" y="1801"/>
                  </a:lnTo>
                  <a:lnTo>
                    <a:pt x="1134" y="0"/>
                  </a:lnTo>
                  <a:close/>
                </a:path>
              </a:pathLst>
            </a:custGeom>
            <a:solidFill>
              <a:srgbClr val="C26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9"/>
            <p:cNvSpPr/>
            <p:nvPr/>
          </p:nvSpPr>
          <p:spPr>
            <a:xfrm>
              <a:off x="6327637" y="547624"/>
              <a:ext cx="616168" cy="412582"/>
            </a:xfrm>
            <a:custGeom>
              <a:avLst/>
              <a:gdLst/>
              <a:ahLst/>
              <a:cxnLst/>
              <a:rect l="l" t="t" r="r" b="b"/>
              <a:pathLst>
                <a:path w="3075" h="2059" extrusionOk="0">
                  <a:moveTo>
                    <a:pt x="2266" y="0"/>
                  </a:moveTo>
                  <a:cubicBezTo>
                    <a:pt x="1714" y="905"/>
                    <a:pt x="470" y="1750"/>
                    <a:pt x="5" y="2043"/>
                  </a:cubicBezTo>
                  <a:lnTo>
                    <a:pt x="0" y="2058"/>
                  </a:lnTo>
                  <a:lnTo>
                    <a:pt x="3075" y="744"/>
                  </a:lnTo>
                  <a:lnTo>
                    <a:pt x="2266" y="0"/>
                  </a:lnTo>
                  <a:close/>
                </a:path>
              </a:pathLst>
            </a:custGeom>
            <a:solidFill>
              <a:srgbClr val="1E1A19">
                <a:alpha val="39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7" name="Google Shape;2297;p39"/>
          <p:cNvGrpSpPr/>
          <p:nvPr/>
        </p:nvGrpSpPr>
        <p:grpSpPr>
          <a:xfrm rot="2960604">
            <a:off x="8165627" y="2038098"/>
            <a:ext cx="485503" cy="522171"/>
            <a:chOff x="6988290" y="1851698"/>
            <a:chExt cx="485521" cy="522190"/>
          </a:xfrm>
        </p:grpSpPr>
        <p:sp>
          <p:nvSpPr>
            <p:cNvPr id="2298" name="Google Shape;2298;p39"/>
            <p:cNvSpPr/>
            <p:nvPr/>
          </p:nvSpPr>
          <p:spPr>
            <a:xfrm>
              <a:off x="6988290" y="1960103"/>
              <a:ext cx="485521" cy="413785"/>
            </a:xfrm>
            <a:custGeom>
              <a:avLst/>
              <a:gdLst/>
              <a:ahLst/>
              <a:cxnLst/>
              <a:rect l="l" t="t" r="r" b="b"/>
              <a:pathLst>
                <a:path w="2423" h="2065" extrusionOk="0">
                  <a:moveTo>
                    <a:pt x="804" y="1"/>
                  </a:moveTo>
                  <a:lnTo>
                    <a:pt x="799" y="6"/>
                  </a:lnTo>
                  <a:cubicBezTo>
                    <a:pt x="729" y="148"/>
                    <a:pt x="0" y="1751"/>
                    <a:pt x="1406" y="2064"/>
                  </a:cubicBezTo>
                  <a:lnTo>
                    <a:pt x="1411" y="2064"/>
                  </a:lnTo>
                  <a:cubicBezTo>
                    <a:pt x="2423" y="1038"/>
                    <a:pt x="941" y="87"/>
                    <a:pt x="804" y="1"/>
                  </a:cubicBezTo>
                  <a:close/>
                </a:path>
              </a:pathLst>
            </a:custGeom>
            <a:solidFill>
              <a:srgbClr val="F38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9"/>
            <p:cNvSpPr/>
            <p:nvPr/>
          </p:nvSpPr>
          <p:spPr>
            <a:xfrm>
              <a:off x="7107917" y="1851698"/>
              <a:ext cx="202183" cy="430617"/>
            </a:xfrm>
            <a:custGeom>
              <a:avLst/>
              <a:gdLst/>
              <a:ahLst/>
              <a:cxnLst/>
              <a:rect l="l" t="t" r="r" b="b"/>
              <a:pathLst>
                <a:path w="1009" h="2149" extrusionOk="0">
                  <a:moveTo>
                    <a:pt x="50" y="1"/>
                  </a:moveTo>
                  <a:cubicBezTo>
                    <a:pt x="26" y="1"/>
                    <a:pt x="1" y="20"/>
                    <a:pt x="10" y="51"/>
                  </a:cubicBezTo>
                  <a:lnTo>
                    <a:pt x="228" y="785"/>
                  </a:lnTo>
                  <a:lnTo>
                    <a:pt x="91" y="1493"/>
                  </a:lnTo>
                  <a:cubicBezTo>
                    <a:pt x="88" y="1519"/>
                    <a:pt x="113" y="1537"/>
                    <a:pt x="136" y="1537"/>
                  </a:cubicBezTo>
                  <a:cubicBezTo>
                    <a:pt x="153" y="1537"/>
                    <a:pt x="168" y="1529"/>
                    <a:pt x="172" y="1508"/>
                  </a:cubicBezTo>
                  <a:cubicBezTo>
                    <a:pt x="207" y="1321"/>
                    <a:pt x="243" y="1134"/>
                    <a:pt x="278" y="946"/>
                  </a:cubicBezTo>
                  <a:lnTo>
                    <a:pt x="405" y="1391"/>
                  </a:lnTo>
                  <a:lnTo>
                    <a:pt x="273" y="2099"/>
                  </a:lnTo>
                  <a:cubicBezTo>
                    <a:pt x="267" y="2130"/>
                    <a:pt x="292" y="2149"/>
                    <a:pt x="315" y="2149"/>
                  </a:cubicBezTo>
                  <a:cubicBezTo>
                    <a:pt x="330" y="2149"/>
                    <a:pt x="345" y="2140"/>
                    <a:pt x="349" y="2120"/>
                  </a:cubicBezTo>
                  <a:cubicBezTo>
                    <a:pt x="384" y="1928"/>
                    <a:pt x="420" y="1745"/>
                    <a:pt x="455" y="1558"/>
                  </a:cubicBezTo>
                  <a:cubicBezTo>
                    <a:pt x="506" y="1730"/>
                    <a:pt x="556" y="1907"/>
                    <a:pt x="607" y="2084"/>
                  </a:cubicBezTo>
                  <a:cubicBezTo>
                    <a:pt x="614" y="2099"/>
                    <a:pt x="628" y="2106"/>
                    <a:pt x="642" y="2106"/>
                  </a:cubicBezTo>
                  <a:cubicBezTo>
                    <a:pt x="666" y="2106"/>
                    <a:pt x="689" y="2087"/>
                    <a:pt x="683" y="2059"/>
                  </a:cubicBezTo>
                  <a:lnTo>
                    <a:pt x="531" y="1533"/>
                  </a:lnTo>
                  <a:lnTo>
                    <a:pt x="531" y="1533"/>
                  </a:lnTo>
                  <a:cubicBezTo>
                    <a:pt x="663" y="1670"/>
                    <a:pt x="794" y="1811"/>
                    <a:pt x="931" y="1948"/>
                  </a:cubicBezTo>
                  <a:cubicBezTo>
                    <a:pt x="939" y="1956"/>
                    <a:pt x="947" y="1959"/>
                    <a:pt x="956" y="1959"/>
                  </a:cubicBezTo>
                  <a:cubicBezTo>
                    <a:pt x="984" y="1959"/>
                    <a:pt x="1009" y="1920"/>
                    <a:pt x="981" y="1892"/>
                  </a:cubicBezTo>
                  <a:lnTo>
                    <a:pt x="481" y="1366"/>
                  </a:lnTo>
                  <a:cubicBezTo>
                    <a:pt x="440" y="1220"/>
                    <a:pt x="395" y="1073"/>
                    <a:pt x="349" y="926"/>
                  </a:cubicBezTo>
                  <a:lnTo>
                    <a:pt x="349" y="926"/>
                  </a:lnTo>
                  <a:lnTo>
                    <a:pt x="749" y="1341"/>
                  </a:lnTo>
                  <a:cubicBezTo>
                    <a:pt x="757" y="1349"/>
                    <a:pt x="766" y="1352"/>
                    <a:pt x="774" y="1352"/>
                  </a:cubicBezTo>
                  <a:cubicBezTo>
                    <a:pt x="804" y="1352"/>
                    <a:pt x="832" y="1313"/>
                    <a:pt x="804" y="1285"/>
                  </a:cubicBezTo>
                  <a:cubicBezTo>
                    <a:pt x="637" y="1108"/>
                    <a:pt x="465" y="936"/>
                    <a:pt x="303" y="759"/>
                  </a:cubicBezTo>
                  <a:cubicBezTo>
                    <a:pt x="182" y="355"/>
                    <a:pt x="207" y="436"/>
                    <a:pt x="86" y="26"/>
                  </a:cubicBezTo>
                  <a:cubicBezTo>
                    <a:pt x="80" y="8"/>
                    <a:pt x="65" y="1"/>
                    <a:pt x="50" y="1"/>
                  </a:cubicBezTo>
                  <a:close/>
                </a:path>
              </a:pathLst>
            </a:custGeom>
            <a:solidFill>
              <a:srgbClr val="AA3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0" name="Google Shape;2300;p39"/>
          <p:cNvGrpSpPr/>
          <p:nvPr/>
        </p:nvGrpSpPr>
        <p:grpSpPr>
          <a:xfrm>
            <a:off x="8263309" y="692922"/>
            <a:ext cx="518784" cy="434023"/>
            <a:chOff x="8263309" y="388122"/>
            <a:chExt cx="518784" cy="434023"/>
          </a:xfrm>
        </p:grpSpPr>
        <p:sp>
          <p:nvSpPr>
            <p:cNvPr id="2301" name="Google Shape;2301;p39"/>
            <p:cNvSpPr/>
            <p:nvPr/>
          </p:nvSpPr>
          <p:spPr>
            <a:xfrm>
              <a:off x="8320818" y="388122"/>
              <a:ext cx="461275" cy="363289"/>
            </a:xfrm>
            <a:custGeom>
              <a:avLst/>
              <a:gdLst/>
              <a:ahLst/>
              <a:cxnLst/>
              <a:rect l="l" t="t" r="r" b="b"/>
              <a:pathLst>
                <a:path w="2302" h="1813" extrusionOk="0">
                  <a:moveTo>
                    <a:pt x="846" y="1"/>
                  </a:moveTo>
                  <a:cubicBezTo>
                    <a:pt x="135" y="1"/>
                    <a:pt x="0" y="1813"/>
                    <a:pt x="0" y="1813"/>
                  </a:cubicBezTo>
                  <a:cubicBezTo>
                    <a:pt x="0" y="1813"/>
                    <a:pt x="2302" y="958"/>
                    <a:pt x="1240" y="159"/>
                  </a:cubicBezTo>
                  <a:cubicBezTo>
                    <a:pt x="1092" y="48"/>
                    <a:pt x="962" y="1"/>
                    <a:pt x="846"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9"/>
            <p:cNvSpPr/>
            <p:nvPr/>
          </p:nvSpPr>
          <p:spPr>
            <a:xfrm>
              <a:off x="8263309" y="436012"/>
              <a:ext cx="322011" cy="386132"/>
            </a:xfrm>
            <a:custGeom>
              <a:avLst/>
              <a:gdLst/>
              <a:ahLst/>
              <a:cxnLst/>
              <a:rect l="l" t="t" r="r" b="b"/>
              <a:pathLst>
                <a:path w="1607" h="1927" extrusionOk="0">
                  <a:moveTo>
                    <a:pt x="1017" y="0"/>
                  </a:moveTo>
                  <a:cubicBezTo>
                    <a:pt x="999" y="0"/>
                    <a:pt x="980" y="10"/>
                    <a:pt x="975" y="31"/>
                  </a:cubicBezTo>
                  <a:cubicBezTo>
                    <a:pt x="935" y="274"/>
                    <a:pt x="894" y="512"/>
                    <a:pt x="859" y="749"/>
                  </a:cubicBezTo>
                  <a:lnTo>
                    <a:pt x="581" y="1119"/>
                  </a:lnTo>
                  <a:lnTo>
                    <a:pt x="677" y="547"/>
                  </a:lnTo>
                  <a:cubicBezTo>
                    <a:pt x="680" y="519"/>
                    <a:pt x="658" y="504"/>
                    <a:pt x="636" y="504"/>
                  </a:cubicBezTo>
                  <a:cubicBezTo>
                    <a:pt x="618" y="504"/>
                    <a:pt x="601" y="514"/>
                    <a:pt x="596" y="537"/>
                  </a:cubicBezTo>
                  <a:cubicBezTo>
                    <a:pt x="556" y="780"/>
                    <a:pt x="515" y="1017"/>
                    <a:pt x="480" y="1255"/>
                  </a:cubicBezTo>
                  <a:lnTo>
                    <a:pt x="19" y="1867"/>
                  </a:lnTo>
                  <a:cubicBezTo>
                    <a:pt x="1" y="1897"/>
                    <a:pt x="26" y="1926"/>
                    <a:pt x="52" y="1926"/>
                  </a:cubicBezTo>
                  <a:cubicBezTo>
                    <a:pt x="62" y="1926"/>
                    <a:pt x="72" y="1922"/>
                    <a:pt x="80" y="1913"/>
                  </a:cubicBezTo>
                  <a:lnTo>
                    <a:pt x="540" y="1301"/>
                  </a:lnTo>
                  <a:lnTo>
                    <a:pt x="1188" y="987"/>
                  </a:lnTo>
                  <a:cubicBezTo>
                    <a:pt x="1227" y="961"/>
                    <a:pt x="1210" y="901"/>
                    <a:pt x="1175" y="901"/>
                  </a:cubicBezTo>
                  <a:cubicBezTo>
                    <a:pt x="1170" y="901"/>
                    <a:pt x="1164" y="903"/>
                    <a:pt x="1157" y="906"/>
                  </a:cubicBezTo>
                  <a:lnTo>
                    <a:pt x="647" y="1159"/>
                  </a:lnTo>
                  <a:cubicBezTo>
                    <a:pt x="738" y="1033"/>
                    <a:pt x="829" y="911"/>
                    <a:pt x="920" y="790"/>
                  </a:cubicBezTo>
                  <a:lnTo>
                    <a:pt x="1567" y="476"/>
                  </a:lnTo>
                  <a:cubicBezTo>
                    <a:pt x="1607" y="454"/>
                    <a:pt x="1588" y="397"/>
                    <a:pt x="1553" y="397"/>
                  </a:cubicBezTo>
                  <a:cubicBezTo>
                    <a:pt x="1548" y="397"/>
                    <a:pt x="1542" y="398"/>
                    <a:pt x="1537" y="400"/>
                  </a:cubicBezTo>
                  <a:lnTo>
                    <a:pt x="1026" y="653"/>
                  </a:lnTo>
                  <a:lnTo>
                    <a:pt x="1355" y="218"/>
                  </a:lnTo>
                  <a:cubicBezTo>
                    <a:pt x="1370" y="188"/>
                    <a:pt x="1345" y="157"/>
                    <a:pt x="1316" y="157"/>
                  </a:cubicBezTo>
                  <a:cubicBezTo>
                    <a:pt x="1307" y="157"/>
                    <a:pt x="1297" y="160"/>
                    <a:pt x="1289" y="168"/>
                  </a:cubicBezTo>
                  <a:lnTo>
                    <a:pt x="960" y="613"/>
                  </a:lnTo>
                  <a:lnTo>
                    <a:pt x="1056" y="41"/>
                  </a:lnTo>
                  <a:cubicBezTo>
                    <a:pt x="1059" y="14"/>
                    <a:pt x="1038" y="0"/>
                    <a:pt x="1017" y="0"/>
                  </a:cubicBezTo>
                  <a:close/>
                </a:path>
              </a:pathLst>
            </a:custGeom>
            <a:solidFill>
              <a:srgbClr val="AA3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3" name="Google Shape;2303;p39"/>
          <p:cNvGrpSpPr/>
          <p:nvPr/>
        </p:nvGrpSpPr>
        <p:grpSpPr>
          <a:xfrm>
            <a:off x="6524908" y="1342090"/>
            <a:ext cx="518383" cy="434424"/>
            <a:chOff x="5818471" y="1386215"/>
            <a:chExt cx="518383" cy="434424"/>
          </a:xfrm>
        </p:grpSpPr>
        <p:sp>
          <p:nvSpPr>
            <p:cNvPr id="2304" name="Google Shape;2304;p39"/>
            <p:cNvSpPr/>
            <p:nvPr/>
          </p:nvSpPr>
          <p:spPr>
            <a:xfrm>
              <a:off x="5875579" y="1386215"/>
              <a:ext cx="461275" cy="363289"/>
            </a:xfrm>
            <a:custGeom>
              <a:avLst/>
              <a:gdLst/>
              <a:ahLst/>
              <a:cxnLst/>
              <a:rect l="l" t="t" r="r" b="b"/>
              <a:pathLst>
                <a:path w="2302" h="1813" extrusionOk="0">
                  <a:moveTo>
                    <a:pt x="850" y="1"/>
                  </a:moveTo>
                  <a:cubicBezTo>
                    <a:pt x="135" y="1"/>
                    <a:pt x="1" y="1813"/>
                    <a:pt x="1" y="1813"/>
                  </a:cubicBezTo>
                  <a:cubicBezTo>
                    <a:pt x="1" y="1813"/>
                    <a:pt x="2302" y="958"/>
                    <a:pt x="1245" y="159"/>
                  </a:cubicBezTo>
                  <a:cubicBezTo>
                    <a:pt x="1096" y="48"/>
                    <a:pt x="965" y="1"/>
                    <a:pt x="850"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9"/>
            <p:cNvSpPr/>
            <p:nvPr/>
          </p:nvSpPr>
          <p:spPr>
            <a:xfrm>
              <a:off x="5818471" y="1434105"/>
              <a:ext cx="322812" cy="386533"/>
            </a:xfrm>
            <a:custGeom>
              <a:avLst/>
              <a:gdLst/>
              <a:ahLst/>
              <a:cxnLst/>
              <a:rect l="l" t="t" r="r" b="b"/>
              <a:pathLst>
                <a:path w="1611" h="1929" extrusionOk="0">
                  <a:moveTo>
                    <a:pt x="1020" y="0"/>
                  </a:moveTo>
                  <a:cubicBezTo>
                    <a:pt x="1002" y="0"/>
                    <a:pt x="983" y="11"/>
                    <a:pt x="978" y="32"/>
                  </a:cubicBezTo>
                  <a:cubicBezTo>
                    <a:pt x="938" y="274"/>
                    <a:pt x="903" y="512"/>
                    <a:pt x="862" y="750"/>
                  </a:cubicBezTo>
                  <a:lnTo>
                    <a:pt x="584" y="1119"/>
                  </a:lnTo>
                  <a:lnTo>
                    <a:pt x="680" y="547"/>
                  </a:lnTo>
                  <a:cubicBezTo>
                    <a:pt x="683" y="520"/>
                    <a:pt x="662" y="506"/>
                    <a:pt x="641" y="506"/>
                  </a:cubicBezTo>
                  <a:cubicBezTo>
                    <a:pt x="622" y="506"/>
                    <a:pt x="604" y="516"/>
                    <a:pt x="599" y="537"/>
                  </a:cubicBezTo>
                  <a:cubicBezTo>
                    <a:pt x="559" y="780"/>
                    <a:pt x="518" y="1018"/>
                    <a:pt x="483" y="1255"/>
                  </a:cubicBezTo>
                  <a:cubicBezTo>
                    <a:pt x="230" y="1594"/>
                    <a:pt x="275" y="1528"/>
                    <a:pt x="23" y="1867"/>
                  </a:cubicBezTo>
                  <a:cubicBezTo>
                    <a:pt x="1" y="1897"/>
                    <a:pt x="26" y="1929"/>
                    <a:pt x="54" y="1929"/>
                  </a:cubicBezTo>
                  <a:cubicBezTo>
                    <a:pt x="64" y="1929"/>
                    <a:pt x="75" y="1924"/>
                    <a:pt x="83" y="1913"/>
                  </a:cubicBezTo>
                  <a:lnTo>
                    <a:pt x="543" y="1301"/>
                  </a:lnTo>
                  <a:lnTo>
                    <a:pt x="1191" y="987"/>
                  </a:lnTo>
                  <a:cubicBezTo>
                    <a:pt x="1231" y="961"/>
                    <a:pt x="1212" y="903"/>
                    <a:pt x="1176" y="903"/>
                  </a:cubicBezTo>
                  <a:cubicBezTo>
                    <a:pt x="1171" y="903"/>
                    <a:pt x="1166" y="904"/>
                    <a:pt x="1160" y="906"/>
                  </a:cubicBezTo>
                  <a:lnTo>
                    <a:pt x="650" y="1159"/>
                  </a:lnTo>
                  <a:lnTo>
                    <a:pt x="923" y="790"/>
                  </a:lnTo>
                  <a:lnTo>
                    <a:pt x="1570" y="477"/>
                  </a:lnTo>
                  <a:cubicBezTo>
                    <a:pt x="1610" y="454"/>
                    <a:pt x="1592" y="397"/>
                    <a:pt x="1556" y="397"/>
                  </a:cubicBezTo>
                  <a:cubicBezTo>
                    <a:pt x="1551" y="397"/>
                    <a:pt x="1545" y="398"/>
                    <a:pt x="1540" y="401"/>
                  </a:cubicBezTo>
                  <a:lnTo>
                    <a:pt x="1029" y="654"/>
                  </a:lnTo>
                  <a:cubicBezTo>
                    <a:pt x="1140" y="512"/>
                    <a:pt x="1246" y="365"/>
                    <a:pt x="1358" y="219"/>
                  </a:cubicBezTo>
                  <a:cubicBezTo>
                    <a:pt x="1373" y="188"/>
                    <a:pt x="1348" y="157"/>
                    <a:pt x="1319" y="157"/>
                  </a:cubicBezTo>
                  <a:cubicBezTo>
                    <a:pt x="1310" y="157"/>
                    <a:pt x="1301" y="161"/>
                    <a:pt x="1292" y="168"/>
                  </a:cubicBezTo>
                  <a:lnTo>
                    <a:pt x="963" y="613"/>
                  </a:lnTo>
                  <a:lnTo>
                    <a:pt x="1059" y="42"/>
                  </a:lnTo>
                  <a:cubicBezTo>
                    <a:pt x="1062" y="14"/>
                    <a:pt x="1041" y="0"/>
                    <a:pt x="1020" y="0"/>
                  </a:cubicBezTo>
                  <a:close/>
                </a:path>
              </a:pathLst>
            </a:custGeom>
            <a:solidFill>
              <a:srgbClr val="AA3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39"/>
          <p:cNvGrpSpPr/>
          <p:nvPr/>
        </p:nvGrpSpPr>
        <p:grpSpPr>
          <a:xfrm>
            <a:off x="743409" y="2082178"/>
            <a:ext cx="516780" cy="434023"/>
            <a:chOff x="1516109" y="2896078"/>
            <a:chExt cx="516780" cy="434023"/>
          </a:xfrm>
        </p:grpSpPr>
        <p:sp>
          <p:nvSpPr>
            <p:cNvPr id="2307" name="Google Shape;2307;p39"/>
            <p:cNvSpPr/>
            <p:nvPr/>
          </p:nvSpPr>
          <p:spPr>
            <a:xfrm>
              <a:off x="1516109" y="2896078"/>
              <a:ext cx="460273" cy="363489"/>
            </a:xfrm>
            <a:custGeom>
              <a:avLst/>
              <a:gdLst/>
              <a:ahLst/>
              <a:cxnLst/>
              <a:rect l="l" t="t" r="r" b="b"/>
              <a:pathLst>
                <a:path w="2297" h="1814" extrusionOk="0">
                  <a:moveTo>
                    <a:pt x="1451" y="1"/>
                  </a:moveTo>
                  <a:cubicBezTo>
                    <a:pt x="1336" y="1"/>
                    <a:pt x="1205" y="49"/>
                    <a:pt x="1058" y="159"/>
                  </a:cubicBezTo>
                  <a:cubicBezTo>
                    <a:pt x="1" y="953"/>
                    <a:pt x="2297" y="1813"/>
                    <a:pt x="2297" y="1813"/>
                  </a:cubicBezTo>
                  <a:cubicBezTo>
                    <a:pt x="2297" y="1813"/>
                    <a:pt x="2162" y="1"/>
                    <a:pt x="1451"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9"/>
            <p:cNvSpPr/>
            <p:nvPr/>
          </p:nvSpPr>
          <p:spPr>
            <a:xfrm>
              <a:off x="1710879" y="2943569"/>
              <a:ext cx="322011" cy="386533"/>
            </a:xfrm>
            <a:custGeom>
              <a:avLst/>
              <a:gdLst/>
              <a:ahLst/>
              <a:cxnLst/>
              <a:rect l="l" t="t" r="r" b="b"/>
              <a:pathLst>
                <a:path w="1607" h="1929" extrusionOk="0">
                  <a:moveTo>
                    <a:pt x="591" y="0"/>
                  </a:moveTo>
                  <a:cubicBezTo>
                    <a:pt x="570" y="0"/>
                    <a:pt x="548" y="16"/>
                    <a:pt x="551" y="44"/>
                  </a:cubicBezTo>
                  <a:lnTo>
                    <a:pt x="647" y="615"/>
                  </a:lnTo>
                  <a:lnTo>
                    <a:pt x="318" y="170"/>
                  </a:lnTo>
                  <a:cubicBezTo>
                    <a:pt x="309" y="161"/>
                    <a:pt x="298" y="157"/>
                    <a:pt x="288" y="157"/>
                  </a:cubicBezTo>
                  <a:cubicBezTo>
                    <a:pt x="259" y="157"/>
                    <a:pt x="234" y="187"/>
                    <a:pt x="252" y="221"/>
                  </a:cubicBezTo>
                  <a:lnTo>
                    <a:pt x="581" y="656"/>
                  </a:lnTo>
                  <a:lnTo>
                    <a:pt x="70" y="403"/>
                  </a:lnTo>
                  <a:cubicBezTo>
                    <a:pt x="65" y="400"/>
                    <a:pt x="60" y="399"/>
                    <a:pt x="55" y="399"/>
                  </a:cubicBezTo>
                  <a:cubicBezTo>
                    <a:pt x="19" y="399"/>
                    <a:pt x="0" y="456"/>
                    <a:pt x="40" y="479"/>
                  </a:cubicBezTo>
                  <a:lnTo>
                    <a:pt x="687" y="792"/>
                  </a:lnTo>
                  <a:lnTo>
                    <a:pt x="960" y="1156"/>
                  </a:lnTo>
                  <a:lnTo>
                    <a:pt x="450" y="903"/>
                  </a:lnTo>
                  <a:cubicBezTo>
                    <a:pt x="444" y="901"/>
                    <a:pt x="439" y="900"/>
                    <a:pt x="434" y="900"/>
                  </a:cubicBezTo>
                  <a:cubicBezTo>
                    <a:pt x="398" y="900"/>
                    <a:pt x="379" y="958"/>
                    <a:pt x="419" y="984"/>
                  </a:cubicBezTo>
                  <a:lnTo>
                    <a:pt x="1067" y="1303"/>
                  </a:lnTo>
                  <a:lnTo>
                    <a:pt x="1527" y="1915"/>
                  </a:lnTo>
                  <a:cubicBezTo>
                    <a:pt x="1535" y="1924"/>
                    <a:pt x="1545" y="1928"/>
                    <a:pt x="1555" y="1928"/>
                  </a:cubicBezTo>
                  <a:cubicBezTo>
                    <a:pt x="1581" y="1928"/>
                    <a:pt x="1606" y="1898"/>
                    <a:pt x="1588" y="1864"/>
                  </a:cubicBezTo>
                  <a:lnTo>
                    <a:pt x="1132" y="1257"/>
                  </a:lnTo>
                  <a:lnTo>
                    <a:pt x="1011" y="539"/>
                  </a:lnTo>
                  <a:cubicBezTo>
                    <a:pt x="1009" y="517"/>
                    <a:pt x="991" y="506"/>
                    <a:pt x="973" y="506"/>
                  </a:cubicBezTo>
                  <a:cubicBezTo>
                    <a:pt x="952" y="506"/>
                    <a:pt x="930" y="522"/>
                    <a:pt x="935" y="549"/>
                  </a:cubicBezTo>
                  <a:cubicBezTo>
                    <a:pt x="966" y="742"/>
                    <a:pt x="996" y="929"/>
                    <a:pt x="1026" y="1121"/>
                  </a:cubicBezTo>
                  <a:lnTo>
                    <a:pt x="753" y="752"/>
                  </a:lnTo>
                  <a:cubicBezTo>
                    <a:pt x="713" y="514"/>
                    <a:pt x="672" y="271"/>
                    <a:pt x="632" y="34"/>
                  </a:cubicBezTo>
                  <a:cubicBezTo>
                    <a:pt x="627" y="11"/>
                    <a:pt x="609" y="0"/>
                    <a:pt x="591" y="0"/>
                  </a:cubicBezTo>
                  <a:close/>
                </a:path>
              </a:pathLst>
            </a:custGeom>
            <a:solidFill>
              <a:srgbClr val="AA3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9" name="Google Shape;2309;p39"/>
          <p:cNvGrpSpPr/>
          <p:nvPr/>
        </p:nvGrpSpPr>
        <p:grpSpPr>
          <a:xfrm>
            <a:off x="209831" y="692922"/>
            <a:ext cx="516981" cy="434023"/>
            <a:chOff x="209831" y="388122"/>
            <a:chExt cx="516981" cy="434023"/>
          </a:xfrm>
        </p:grpSpPr>
        <p:sp>
          <p:nvSpPr>
            <p:cNvPr id="2310" name="Google Shape;2310;p39"/>
            <p:cNvSpPr/>
            <p:nvPr/>
          </p:nvSpPr>
          <p:spPr>
            <a:xfrm>
              <a:off x="209831" y="388122"/>
              <a:ext cx="461275" cy="363289"/>
            </a:xfrm>
            <a:custGeom>
              <a:avLst/>
              <a:gdLst/>
              <a:ahLst/>
              <a:cxnLst/>
              <a:rect l="l" t="t" r="r" b="b"/>
              <a:pathLst>
                <a:path w="2302" h="1813" extrusionOk="0">
                  <a:moveTo>
                    <a:pt x="1453" y="1"/>
                  </a:moveTo>
                  <a:cubicBezTo>
                    <a:pt x="1337" y="1"/>
                    <a:pt x="1206" y="48"/>
                    <a:pt x="1058" y="159"/>
                  </a:cubicBezTo>
                  <a:cubicBezTo>
                    <a:pt x="1" y="958"/>
                    <a:pt x="2302" y="1813"/>
                    <a:pt x="2302" y="1813"/>
                  </a:cubicBezTo>
                  <a:cubicBezTo>
                    <a:pt x="2302" y="1813"/>
                    <a:pt x="2167" y="1"/>
                    <a:pt x="1453" y="1"/>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9"/>
            <p:cNvSpPr/>
            <p:nvPr/>
          </p:nvSpPr>
          <p:spPr>
            <a:xfrm>
              <a:off x="404600" y="436012"/>
              <a:ext cx="322211" cy="386132"/>
            </a:xfrm>
            <a:custGeom>
              <a:avLst/>
              <a:gdLst/>
              <a:ahLst/>
              <a:cxnLst/>
              <a:rect l="l" t="t" r="r" b="b"/>
              <a:pathLst>
                <a:path w="1608" h="1927" extrusionOk="0">
                  <a:moveTo>
                    <a:pt x="593" y="0"/>
                  </a:moveTo>
                  <a:cubicBezTo>
                    <a:pt x="572" y="0"/>
                    <a:pt x="551" y="14"/>
                    <a:pt x="556" y="41"/>
                  </a:cubicBezTo>
                  <a:lnTo>
                    <a:pt x="652" y="613"/>
                  </a:lnTo>
                  <a:lnTo>
                    <a:pt x="319" y="168"/>
                  </a:lnTo>
                  <a:cubicBezTo>
                    <a:pt x="311" y="160"/>
                    <a:pt x="302" y="157"/>
                    <a:pt x="293" y="157"/>
                  </a:cubicBezTo>
                  <a:cubicBezTo>
                    <a:pt x="266" y="157"/>
                    <a:pt x="239" y="188"/>
                    <a:pt x="258" y="218"/>
                  </a:cubicBezTo>
                  <a:lnTo>
                    <a:pt x="587" y="653"/>
                  </a:lnTo>
                  <a:lnTo>
                    <a:pt x="71" y="400"/>
                  </a:lnTo>
                  <a:cubicBezTo>
                    <a:pt x="65" y="398"/>
                    <a:pt x="60" y="397"/>
                    <a:pt x="55" y="397"/>
                  </a:cubicBezTo>
                  <a:cubicBezTo>
                    <a:pt x="19" y="397"/>
                    <a:pt x="0" y="454"/>
                    <a:pt x="40" y="476"/>
                  </a:cubicBezTo>
                  <a:lnTo>
                    <a:pt x="693" y="790"/>
                  </a:lnTo>
                  <a:lnTo>
                    <a:pt x="966" y="1159"/>
                  </a:lnTo>
                  <a:lnTo>
                    <a:pt x="455" y="906"/>
                  </a:lnTo>
                  <a:cubicBezTo>
                    <a:pt x="448" y="903"/>
                    <a:pt x="441" y="901"/>
                    <a:pt x="435" y="901"/>
                  </a:cubicBezTo>
                  <a:cubicBezTo>
                    <a:pt x="398" y="901"/>
                    <a:pt x="380" y="961"/>
                    <a:pt x="420" y="987"/>
                  </a:cubicBezTo>
                  <a:lnTo>
                    <a:pt x="1072" y="1301"/>
                  </a:lnTo>
                  <a:lnTo>
                    <a:pt x="1527" y="1913"/>
                  </a:lnTo>
                  <a:cubicBezTo>
                    <a:pt x="1537" y="1922"/>
                    <a:pt x="1547" y="1926"/>
                    <a:pt x="1557" y="1926"/>
                  </a:cubicBezTo>
                  <a:cubicBezTo>
                    <a:pt x="1585" y="1926"/>
                    <a:pt x="1608" y="1897"/>
                    <a:pt x="1593" y="1867"/>
                  </a:cubicBezTo>
                  <a:lnTo>
                    <a:pt x="1133" y="1255"/>
                  </a:lnTo>
                  <a:cubicBezTo>
                    <a:pt x="1092" y="1017"/>
                    <a:pt x="1052" y="780"/>
                    <a:pt x="1016" y="537"/>
                  </a:cubicBezTo>
                  <a:cubicBezTo>
                    <a:pt x="1012" y="514"/>
                    <a:pt x="993" y="504"/>
                    <a:pt x="974" y="504"/>
                  </a:cubicBezTo>
                  <a:cubicBezTo>
                    <a:pt x="952" y="504"/>
                    <a:pt x="930" y="519"/>
                    <a:pt x="936" y="547"/>
                  </a:cubicBezTo>
                  <a:lnTo>
                    <a:pt x="1032" y="1119"/>
                  </a:lnTo>
                  <a:lnTo>
                    <a:pt x="753" y="749"/>
                  </a:lnTo>
                  <a:cubicBezTo>
                    <a:pt x="713" y="512"/>
                    <a:pt x="673" y="274"/>
                    <a:pt x="632" y="31"/>
                  </a:cubicBezTo>
                  <a:cubicBezTo>
                    <a:pt x="630" y="10"/>
                    <a:pt x="611" y="0"/>
                    <a:pt x="593" y="0"/>
                  </a:cubicBezTo>
                  <a:close/>
                </a:path>
              </a:pathLst>
            </a:custGeom>
            <a:solidFill>
              <a:srgbClr val="AA3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6" name="Google Shape;2316;p39"/>
          <p:cNvSpPr/>
          <p:nvPr/>
        </p:nvSpPr>
        <p:spPr>
          <a:xfrm>
            <a:off x="929396" y="3327096"/>
            <a:ext cx="184550" cy="158300"/>
          </a:xfrm>
          <a:custGeom>
            <a:avLst/>
            <a:gdLst/>
            <a:ahLst/>
            <a:cxnLst/>
            <a:rect l="l" t="t" r="r" b="b"/>
            <a:pathLst>
              <a:path w="921" h="790" extrusionOk="0">
                <a:moveTo>
                  <a:pt x="526" y="1"/>
                </a:moveTo>
                <a:cubicBezTo>
                  <a:pt x="178" y="1"/>
                  <a:pt x="1" y="426"/>
                  <a:pt x="248" y="674"/>
                </a:cubicBezTo>
                <a:cubicBezTo>
                  <a:pt x="328" y="753"/>
                  <a:pt x="427" y="789"/>
                  <a:pt x="523" y="789"/>
                </a:cubicBezTo>
                <a:cubicBezTo>
                  <a:pt x="726" y="789"/>
                  <a:pt x="921" y="632"/>
                  <a:pt x="921" y="395"/>
                </a:cubicBezTo>
                <a:cubicBezTo>
                  <a:pt x="921" y="178"/>
                  <a:pt x="744" y="1"/>
                  <a:pt x="526"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9"/>
          <p:cNvSpPr/>
          <p:nvPr/>
        </p:nvSpPr>
        <p:spPr>
          <a:xfrm>
            <a:off x="66960" y="2785068"/>
            <a:ext cx="260694" cy="222823"/>
          </a:xfrm>
          <a:custGeom>
            <a:avLst/>
            <a:gdLst/>
            <a:ahLst/>
            <a:cxnLst/>
            <a:rect l="l" t="t" r="r" b="b"/>
            <a:pathLst>
              <a:path w="1301" h="1112" extrusionOk="0">
                <a:moveTo>
                  <a:pt x="744" y="0"/>
                </a:moveTo>
                <a:cubicBezTo>
                  <a:pt x="254" y="0"/>
                  <a:pt x="1" y="597"/>
                  <a:pt x="355" y="946"/>
                </a:cubicBezTo>
                <a:cubicBezTo>
                  <a:pt x="468" y="1061"/>
                  <a:pt x="607" y="1112"/>
                  <a:pt x="743" y="1112"/>
                </a:cubicBezTo>
                <a:cubicBezTo>
                  <a:pt x="1027" y="1112"/>
                  <a:pt x="1301" y="888"/>
                  <a:pt x="1301" y="557"/>
                </a:cubicBezTo>
                <a:cubicBezTo>
                  <a:pt x="1301" y="248"/>
                  <a:pt x="1053" y="0"/>
                  <a:pt x="744" y="0"/>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9"/>
          <p:cNvSpPr/>
          <p:nvPr/>
        </p:nvSpPr>
        <p:spPr>
          <a:xfrm>
            <a:off x="1287075" y="2542808"/>
            <a:ext cx="97585" cy="97585"/>
          </a:xfrm>
          <a:custGeom>
            <a:avLst/>
            <a:gdLst/>
            <a:ahLst/>
            <a:cxnLst/>
            <a:rect l="l" t="t" r="r" b="b"/>
            <a:pathLst>
              <a:path w="487" h="487" extrusionOk="0">
                <a:moveTo>
                  <a:pt x="243" y="1"/>
                </a:moveTo>
                <a:cubicBezTo>
                  <a:pt x="112" y="1"/>
                  <a:pt x="1" y="107"/>
                  <a:pt x="1" y="243"/>
                </a:cubicBezTo>
                <a:cubicBezTo>
                  <a:pt x="1" y="375"/>
                  <a:pt x="112" y="486"/>
                  <a:pt x="243" y="486"/>
                </a:cubicBezTo>
                <a:cubicBezTo>
                  <a:pt x="380" y="486"/>
                  <a:pt x="486" y="375"/>
                  <a:pt x="486" y="243"/>
                </a:cubicBezTo>
                <a:cubicBezTo>
                  <a:pt x="486" y="107"/>
                  <a:pt x="380" y="1"/>
                  <a:pt x="243"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9"/>
          <p:cNvSpPr/>
          <p:nvPr/>
        </p:nvSpPr>
        <p:spPr>
          <a:xfrm>
            <a:off x="249506" y="1372210"/>
            <a:ext cx="113615" cy="97986"/>
          </a:xfrm>
          <a:custGeom>
            <a:avLst/>
            <a:gdLst/>
            <a:ahLst/>
            <a:cxnLst/>
            <a:rect l="l" t="t" r="r" b="b"/>
            <a:pathLst>
              <a:path w="567" h="489" extrusionOk="0">
                <a:moveTo>
                  <a:pt x="324" y="1"/>
                </a:moveTo>
                <a:cubicBezTo>
                  <a:pt x="106" y="1"/>
                  <a:pt x="0" y="263"/>
                  <a:pt x="152" y="415"/>
                </a:cubicBezTo>
                <a:cubicBezTo>
                  <a:pt x="201" y="466"/>
                  <a:pt x="262" y="489"/>
                  <a:pt x="322" y="489"/>
                </a:cubicBezTo>
                <a:cubicBezTo>
                  <a:pt x="446" y="489"/>
                  <a:pt x="567" y="390"/>
                  <a:pt x="567" y="243"/>
                </a:cubicBezTo>
                <a:cubicBezTo>
                  <a:pt x="567" y="107"/>
                  <a:pt x="460" y="1"/>
                  <a:pt x="324"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9"/>
          <p:cNvSpPr/>
          <p:nvPr/>
        </p:nvSpPr>
        <p:spPr>
          <a:xfrm>
            <a:off x="1114237" y="644626"/>
            <a:ext cx="259692" cy="222422"/>
          </a:xfrm>
          <a:custGeom>
            <a:avLst/>
            <a:gdLst/>
            <a:ahLst/>
            <a:cxnLst/>
            <a:rect l="l" t="t" r="r" b="b"/>
            <a:pathLst>
              <a:path w="1296" h="1110" extrusionOk="0">
                <a:moveTo>
                  <a:pt x="739" y="0"/>
                </a:moveTo>
                <a:cubicBezTo>
                  <a:pt x="249" y="0"/>
                  <a:pt x="1" y="597"/>
                  <a:pt x="350" y="946"/>
                </a:cubicBezTo>
                <a:cubicBezTo>
                  <a:pt x="462" y="1059"/>
                  <a:pt x="601" y="1109"/>
                  <a:pt x="737" y="1109"/>
                </a:cubicBezTo>
                <a:cubicBezTo>
                  <a:pt x="1022" y="1109"/>
                  <a:pt x="1295" y="887"/>
                  <a:pt x="1295" y="552"/>
                </a:cubicBezTo>
                <a:cubicBezTo>
                  <a:pt x="1295" y="248"/>
                  <a:pt x="1048" y="0"/>
                  <a:pt x="739" y="0"/>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9"/>
          <p:cNvSpPr/>
          <p:nvPr/>
        </p:nvSpPr>
        <p:spPr>
          <a:xfrm>
            <a:off x="1761374" y="644630"/>
            <a:ext cx="114617" cy="97986"/>
          </a:xfrm>
          <a:custGeom>
            <a:avLst/>
            <a:gdLst/>
            <a:ahLst/>
            <a:cxnLst/>
            <a:rect l="l" t="t" r="r" b="b"/>
            <a:pathLst>
              <a:path w="572" h="489" extrusionOk="0">
                <a:moveTo>
                  <a:pt x="329" y="1"/>
                </a:moveTo>
                <a:cubicBezTo>
                  <a:pt x="107" y="1"/>
                  <a:pt x="0" y="263"/>
                  <a:pt x="152" y="415"/>
                </a:cubicBezTo>
                <a:cubicBezTo>
                  <a:pt x="203" y="466"/>
                  <a:pt x="265" y="489"/>
                  <a:pt x="326" y="489"/>
                </a:cubicBezTo>
                <a:cubicBezTo>
                  <a:pt x="452" y="489"/>
                  <a:pt x="572" y="390"/>
                  <a:pt x="572" y="243"/>
                </a:cubicBezTo>
                <a:cubicBezTo>
                  <a:pt x="572" y="107"/>
                  <a:pt x="461" y="1"/>
                  <a:pt x="329"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9"/>
          <p:cNvSpPr/>
          <p:nvPr/>
        </p:nvSpPr>
        <p:spPr>
          <a:xfrm>
            <a:off x="8817360" y="2785068"/>
            <a:ext cx="259692" cy="222422"/>
          </a:xfrm>
          <a:custGeom>
            <a:avLst/>
            <a:gdLst/>
            <a:ahLst/>
            <a:cxnLst/>
            <a:rect l="l" t="t" r="r" b="b"/>
            <a:pathLst>
              <a:path w="1296" h="1110" extrusionOk="0">
                <a:moveTo>
                  <a:pt x="557" y="0"/>
                </a:moveTo>
                <a:cubicBezTo>
                  <a:pt x="248" y="0"/>
                  <a:pt x="1" y="248"/>
                  <a:pt x="1" y="557"/>
                </a:cubicBezTo>
                <a:cubicBezTo>
                  <a:pt x="1" y="889"/>
                  <a:pt x="274" y="1109"/>
                  <a:pt x="558" y="1109"/>
                </a:cubicBezTo>
                <a:cubicBezTo>
                  <a:pt x="695" y="1109"/>
                  <a:pt x="833" y="1059"/>
                  <a:pt x="946" y="946"/>
                </a:cubicBezTo>
                <a:cubicBezTo>
                  <a:pt x="1295" y="597"/>
                  <a:pt x="1047" y="0"/>
                  <a:pt x="557" y="0"/>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9"/>
          <p:cNvSpPr/>
          <p:nvPr/>
        </p:nvSpPr>
        <p:spPr>
          <a:xfrm>
            <a:off x="7710861" y="2493114"/>
            <a:ext cx="97385" cy="98587"/>
          </a:xfrm>
          <a:custGeom>
            <a:avLst/>
            <a:gdLst/>
            <a:ahLst/>
            <a:cxnLst/>
            <a:rect l="l" t="t" r="r" b="b"/>
            <a:pathLst>
              <a:path w="486" h="492" extrusionOk="0">
                <a:moveTo>
                  <a:pt x="243" y="1"/>
                </a:moveTo>
                <a:cubicBezTo>
                  <a:pt x="106" y="1"/>
                  <a:pt x="0" y="112"/>
                  <a:pt x="0" y="249"/>
                </a:cubicBezTo>
                <a:cubicBezTo>
                  <a:pt x="0" y="380"/>
                  <a:pt x="106" y="491"/>
                  <a:pt x="243" y="491"/>
                </a:cubicBezTo>
                <a:cubicBezTo>
                  <a:pt x="379" y="491"/>
                  <a:pt x="486" y="380"/>
                  <a:pt x="486" y="249"/>
                </a:cubicBezTo>
                <a:cubicBezTo>
                  <a:pt x="486" y="112"/>
                  <a:pt x="379" y="1"/>
                  <a:pt x="243"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9"/>
          <p:cNvSpPr/>
          <p:nvPr/>
        </p:nvSpPr>
        <p:spPr>
          <a:xfrm>
            <a:off x="8780891" y="1372210"/>
            <a:ext cx="114617" cy="97986"/>
          </a:xfrm>
          <a:custGeom>
            <a:avLst/>
            <a:gdLst/>
            <a:ahLst/>
            <a:cxnLst/>
            <a:rect l="l" t="t" r="r" b="b"/>
            <a:pathLst>
              <a:path w="572" h="489" extrusionOk="0">
                <a:moveTo>
                  <a:pt x="243" y="1"/>
                </a:moveTo>
                <a:cubicBezTo>
                  <a:pt x="107" y="1"/>
                  <a:pt x="0" y="107"/>
                  <a:pt x="0" y="243"/>
                </a:cubicBezTo>
                <a:cubicBezTo>
                  <a:pt x="0" y="390"/>
                  <a:pt x="121" y="489"/>
                  <a:pt x="245" y="489"/>
                </a:cubicBezTo>
                <a:cubicBezTo>
                  <a:pt x="305" y="489"/>
                  <a:pt x="366" y="466"/>
                  <a:pt x="415" y="415"/>
                </a:cubicBezTo>
                <a:cubicBezTo>
                  <a:pt x="572" y="263"/>
                  <a:pt x="461" y="1"/>
                  <a:pt x="243"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9"/>
          <p:cNvSpPr/>
          <p:nvPr/>
        </p:nvSpPr>
        <p:spPr>
          <a:xfrm>
            <a:off x="7269023" y="644630"/>
            <a:ext cx="114617" cy="97986"/>
          </a:xfrm>
          <a:custGeom>
            <a:avLst/>
            <a:gdLst/>
            <a:ahLst/>
            <a:cxnLst/>
            <a:rect l="l" t="t" r="r" b="b"/>
            <a:pathLst>
              <a:path w="572" h="489" extrusionOk="0">
                <a:moveTo>
                  <a:pt x="243" y="1"/>
                </a:moveTo>
                <a:cubicBezTo>
                  <a:pt x="111" y="1"/>
                  <a:pt x="0" y="107"/>
                  <a:pt x="0" y="243"/>
                </a:cubicBezTo>
                <a:cubicBezTo>
                  <a:pt x="0" y="390"/>
                  <a:pt x="120" y="489"/>
                  <a:pt x="245" y="489"/>
                </a:cubicBezTo>
                <a:cubicBezTo>
                  <a:pt x="305" y="489"/>
                  <a:pt x="366" y="466"/>
                  <a:pt x="415" y="415"/>
                </a:cubicBezTo>
                <a:cubicBezTo>
                  <a:pt x="572" y="263"/>
                  <a:pt x="460" y="1"/>
                  <a:pt x="243"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9"/>
          <p:cNvSpPr/>
          <p:nvPr/>
        </p:nvSpPr>
        <p:spPr>
          <a:xfrm>
            <a:off x="569921" y="418580"/>
            <a:ext cx="113816" cy="97986"/>
          </a:xfrm>
          <a:custGeom>
            <a:avLst/>
            <a:gdLst/>
            <a:ahLst/>
            <a:cxnLst/>
            <a:rect l="l" t="t" r="r" b="b"/>
            <a:pathLst>
              <a:path w="568" h="489" extrusionOk="0">
                <a:moveTo>
                  <a:pt x="244" y="1"/>
                </a:moveTo>
                <a:cubicBezTo>
                  <a:pt x="107" y="1"/>
                  <a:pt x="1" y="107"/>
                  <a:pt x="1" y="243"/>
                </a:cubicBezTo>
                <a:cubicBezTo>
                  <a:pt x="1" y="390"/>
                  <a:pt x="121" y="489"/>
                  <a:pt x="246" y="489"/>
                </a:cubicBezTo>
                <a:cubicBezTo>
                  <a:pt x="306" y="489"/>
                  <a:pt x="366" y="466"/>
                  <a:pt x="416" y="415"/>
                </a:cubicBezTo>
                <a:cubicBezTo>
                  <a:pt x="567" y="263"/>
                  <a:pt x="461" y="1"/>
                  <a:pt x="244"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9"/>
          <p:cNvSpPr/>
          <p:nvPr/>
        </p:nvSpPr>
        <p:spPr>
          <a:xfrm>
            <a:off x="7964647" y="516576"/>
            <a:ext cx="150285" cy="128043"/>
          </a:xfrm>
          <a:custGeom>
            <a:avLst/>
            <a:gdLst/>
            <a:ahLst/>
            <a:cxnLst/>
            <a:rect l="l" t="t" r="r" b="b"/>
            <a:pathLst>
              <a:path w="750" h="639" extrusionOk="0">
                <a:moveTo>
                  <a:pt x="324" y="1"/>
                </a:moveTo>
                <a:cubicBezTo>
                  <a:pt x="147" y="1"/>
                  <a:pt x="1" y="142"/>
                  <a:pt x="6" y="319"/>
                </a:cubicBezTo>
                <a:cubicBezTo>
                  <a:pt x="6" y="512"/>
                  <a:pt x="164" y="639"/>
                  <a:pt x="328" y="639"/>
                </a:cubicBezTo>
                <a:cubicBezTo>
                  <a:pt x="405" y="639"/>
                  <a:pt x="484" y="610"/>
                  <a:pt x="547" y="547"/>
                </a:cubicBezTo>
                <a:cubicBezTo>
                  <a:pt x="749" y="345"/>
                  <a:pt x="608" y="1"/>
                  <a:pt x="324" y="1"/>
                </a:cubicBezTo>
                <a:close/>
              </a:path>
            </a:pathLst>
          </a:custGeom>
          <a:solidFill>
            <a:srgbClr val="F1DE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96;p35">
            <a:extLst>
              <a:ext uri="{FF2B5EF4-FFF2-40B4-BE49-F238E27FC236}">
                <a16:creationId xmlns:a16="http://schemas.microsoft.com/office/drawing/2014/main" id="{B9B1CE67-7913-4782-BB39-4CB6B0D14C08}"/>
              </a:ext>
            </a:extLst>
          </p:cNvPr>
          <p:cNvGrpSpPr/>
          <p:nvPr/>
        </p:nvGrpSpPr>
        <p:grpSpPr>
          <a:xfrm>
            <a:off x="-648397" y="4532428"/>
            <a:ext cx="10582770" cy="4341949"/>
            <a:chOff x="10909200" y="2273900"/>
            <a:chExt cx="2160675" cy="774325"/>
          </a:xfrm>
        </p:grpSpPr>
        <p:sp>
          <p:nvSpPr>
            <p:cNvPr id="166" name="Google Shape;197;p35">
              <a:extLst>
                <a:ext uri="{FF2B5EF4-FFF2-40B4-BE49-F238E27FC236}">
                  <a16:creationId xmlns:a16="http://schemas.microsoft.com/office/drawing/2014/main" id="{339437EF-739D-4D22-A5DD-98184518750B}"/>
                </a:ext>
              </a:extLst>
            </p:cNvPr>
            <p:cNvSpPr/>
            <p:nvPr/>
          </p:nvSpPr>
          <p:spPr>
            <a:xfrm>
              <a:off x="11101475" y="2517400"/>
              <a:ext cx="217400" cy="198850"/>
            </a:xfrm>
            <a:custGeom>
              <a:avLst/>
              <a:gdLst/>
              <a:ahLst/>
              <a:cxnLst/>
              <a:rect l="l" t="t" r="r" b="b"/>
              <a:pathLst>
                <a:path w="8696" h="7954" extrusionOk="0">
                  <a:moveTo>
                    <a:pt x="2512" y="0"/>
                  </a:moveTo>
                  <a:cubicBezTo>
                    <a:pt x="2450" y="0"/>
                    <a:pt x="2388" y="5"/>
                    <a:pt x="2327" y="15"/>
                  </a:cubicBezTo>
                  <a:cubicBezTo>
                    <a:pt x="2080" y="72"/>
                    <a:pt x="1850" y="179"/>
                    <a:pt x="1653" y="335"/>
                  </a:cubicBezTo>
                  <a:cubicBezTo>
                    <a:pt x="1" y="1551"/>
                    <a:pt x="2976" y="3055"/>
                    <a:pt x="3485" y="3943"/>
                  </a:cubicBezTo>
                  <a:cubicBezTo>
                    <a:pt x="3626" y="4183"/>
                    <a:pt x="3573" y="4259"/>
                    <a:pt x="3426" y="4259"/>
                  </a:cubicBezTo>
                  <a:cubicBezTo>
                    <a:pt x="3331" y="4259"/>
                    <a:pt x="3197" y="4228"/>
                    <a:pt x="3050" y="4189"/>
                  </a:cubicBezTo>
                  <a:cubicBezTo>
                    <a:pt x="2856" y="4137"/>
                    <a:pt x="2688" y="4113"/>
                    <a:pt x="2547" y="4113"/>
                  </a:cubicBezTo>
                  <a:cubicBezTo>
                    <a:pt x="1721" y="4113"/>
                    <a:pt x="1802" y="4914"/>
                    <a:pt x="2721" y="5307"/>
                  </a:cubicBezTo>
                  <a:cubicBezTo>
                    <a:pt x="3743" y="5740"/>
                    <a:pt x="5534" y="6503"/>
                    <a:pt x="4994" y="6503"/>
                  </a:cubicBezTo>
                  <a:cubicBezTo>
                    <a:pt x="4970" y="6503"/>
                    <a:pt x="4941" y="6502"/>
                    <a:pt x="4907" y="6499"/>
                  </a:cubicBezTo>
                  <a:cubicBezTo>
                    <a:pt x="4467" y="6458"/>
                    <a:pt x="3708" y="6192"/>
                    <a:pt x="3290" y="6192"/>
                  </a:cubicBezTo>
                  <a:cubicBezTo>
                    <a:pt x="2950" y="6192"/>
                    <a:pt x="2836" y="6368"/>
                    <a:pt x="3305" y="6983"/>
                  </a:cubicBezTo>
                  <a:cubicBezTo>
                    <a:pt x="3921" y="7789"/>
                    <a:pt x="5249" y="7954"/>
                    <a:pt x="6233" y="7954"/>
                  </a:cubicBezTo>
                  <a:cubicBezTo>
                    <a:pt x="6824" y="7954"/>
                    <a:pt x="7291" y="7895"/>
                    <a:pt x="7405" y="7879"/>
                  </a:cubicBezTo>
                  <a:cubicBezTo>
                    <a:pt x="7529" y="7608"/>
                    <a:pt x="8695" y="5028"/>
                    <a:pt x="7750" y="3704"/>
                  </a:cubicBezTo>
                  <a:cubicBezTo>
                    <a:pt x="7503" y="3360"/>
                    <a:pt x="7331" y="3222"/>
                    <a:pt x="7210" y="3222"/>
                  </a:cubicBezTo>
                  <a:cubicBezTo>
                    <a:pt x="6840" y="3222"/>
                    <a:pt x="6944" y="4503"/>
                    <a:pt x="6814" y="5085"/>
                  </a:cubicBezTo>
                  <a:cubicBezTo>
                    <a:pt x="6788" y="5205"/>
                    <a:pt x="6762" y="5258"/>
                    <a:pt x="6736" y="5258"/>
                  </a:cubicBezTo>
                  <a:cubicBezTo>
                    <a:pt x="6588" y="5258"/>
                    <a:pt x="6425" y="3633"/>
                    <a:pt x="6320" y="2644"/>
                  </a:cubicBezTo>
                  <a:cubicBezTo>
                    <a:pt x="6260" y="2038"/>
                    <a:pt x="5957" y="1686"/>
                    <a:pt x="5675" y="1686"/>
                  </a:cubicBezTo>
                  <a:cubicBezTo>
                    <a:pt x="5417" y="1686"/>
                    <a:pt x="5177" y="1978"/>
                    <a:pt x="5154" y="2636"/>
                  </a:cubicBezTo>
                  <a:cubicBezTo>
                    <a:pt x="5154" y="2752"/>
                    <a:pt x="5134" y="3161"/>
                    <a:pt x="4978" y="3161"/>
                  </a:cubicBezTo>
                  <a:cubicBezTo>
                    <a:pt x="4957" y="3161"/>
                    <a:pt x="4933" y="3154"/>
                    <a:pt x="4907" y="3137"/>
                  </a:cubicBezTo>
                  <a:cubicBezTo>
                    <a:pt x="4792" y="3064"/>
                    <a:pt x="4718" y="2875"/>
                    <a:pt x="4652" y="2768"/>
                  </a:cubicBezTo>
                  <a:cubicBezTo>
                    <a:pt x="4545" y="2562"/>
                    <a:pt x="4447" y="2357"/>
                    <a:pt x="4356" y="2143"/>
                  </a:cubicBezTo>
                  <a:cubicBezTo>
                    <a:pt x="4052" y="1436"/>
                    <a:pt x="3781" y="352"/>
                    <a:pt x="2951" y="72"/>
                  </a:cubicBezTo>
                  <a:cubicBezTo>
                    <a:pt x="2807" y="26"/>
                    <a:pt x="2659" y="0"/>
                    <a:pt x="2512"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98;p35">
              <a:extLst>
                <a:ext uri="{FF2B5EF4-FFF2-40B4-BE49-F238E27FC236}">
                  <a16:creationId xmlns:a16="http://schemas.microsoft.com/office/drawing/2014/main" id="{48290DE6-0D52-493A-8374-7E9B4ED9650E}"/>
                </a:ext>
              </a:extLst>
            </p:cNvPr>
            <p:cNvSpPr/>
            <p:nvPr/>
          </p:nvSpPr>
          <p:spPr>
            <a:xfrm>
              <a:off x="12454950" y="2364375"/>
              <a:ext cx="58375" cy="325300"/>
            </a:xfrm>
            <a:custGeom>
              <a:avLst/>
              <a:gdLst/>
              <a:ahLst/>
              <a:cxnLst/>
              <a:rect l="l" t="t" r="r" b="b"/>
              <a:pathLst>
                <a:path w="2335" h="13012" extrusionOk="0">
                  <a:moveTo>
                    <a:pt x="2255" y="0"/>
                  </a:moveTo>
                  <a:cubicBezTo>
                    <a:pt x="2228" y="0"/>
                    <a:pt x="2200" y="21"/>
                    <a:pt x="2187" y="46"/>
                  </a:cubicBezTo>
                  <a:cubicBezTo>
                    <a:pt x="2170" y="112"/>
                    <a:pt x="1" y="6826"/>
                    <a:pt x="2187" y="12965"/>
                  </a:cubicBezTo>
                  <a:cubicBezTo>
                    <a:pt x="2201" y="12986"/>
                    <a:pt x="2222" y="13007"/>
                    <a:pt x="2248" y="13007"/>
                  </a:cubicBezTo>
                  <a:cubicBezTo>
                    <a:pt x="2252" y="13007"/>
                    <a:pt x="2256" y="13007"/>
                    <a:pt x="2261" y="13006"/>
                  </a:cubicBezTo>
                  <a:cubicBezTo>
                    <a:pt x="2265" y="13010"/>
                    <a:pt x="2269" y="13012"/>
                    <a:pt x="2273" y="13012"/>
                  </a:cubicBezTo>
                  <a:cubicBezTo>
                    <a:pt x="2277" y="13012"/>
                    <a:pt x="2281" y="13010"/>
                    <a:pt x="2286" y="13006"/>
                  </a:cubicBezTo>
                  <a:cubicBezTo>
                    <a:pt x="2318" y="12998"/>
                    <a:pt x="2335" y="12956"/>
                    <a:pt x="2327" y="12924"/>
                  </a:cubicBezTo>
                  <a:cubicBezTo>
                    <a:pt x="157" y="6826"/>
                    <a:pt x="2302" y="161"/>
                    <a:pt x="2327" y="96"/>
                  </a:cubicBezTo>
                  <a:cubicBezTo>
                    <a:pt x="2335" y="55"/>
                    <a:pt x="2318" y="13"/>
                    <a:pt x="2277" y="5"/>
                  </a:cubicBezTo>
                  <a:cubicBezTo>
                    <a:pt x="2270" y="2"/>
                    <a:pt x="2263" y="0"/>
                    <a:pt x="225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99;p35">
              <a:extLst>
                <a:ext uri="{FF2B5EF4-FFF2-40B4-BE49-F238E27FC236}">
                  <a16:creationId xmlns:a16="http://schemas.microsoft.com/office/drawing/2014/main" id="{0D3C6DE8-6EE0-4D30-ADC2-364AD9CF5A28}"/>
                </a:ext>
              </a:extLst>
            </p:cNvPr>
            <p:cNvSpPr/>
            <p:nvPr/>
          </p:nvSpPr>
          <p:spPr>
            <a:xfrm>
              <a:off x="12466675" y="2367950"/>
              <a:ext cx="43650" cy="36750"/>
            </a:xfrm>
            <a:custGeom>
              <a:avLst/>
              <a:gdLst/>
              <a:ahLst/>
              <a:cxnLst/>
              <a:rect l="l" t="t" r="r" b="b"/>
              <a:pathLst>
                <a:path w="1746" h="1470" extrusionOk="0">
                  <a:moveTo>
                    <a:pt x="819" y="0"/>
                  </a:moveTo>
                  <a:cubicBezTo>
                    <a:pt x="767" y="0"/>
                    <a:pt x="713" y="6"/>
                    <a:pt x="658" y="18"/>
                  </a:cubicBezTo>
                  <a:cubicBezTo>
                    <a:pt x="255" y="101"/>
                    <a:pt x="0" y="495"/>
                    <a:pt x="91" y="898"/>
                  </a:cubicBezTo>
                  <a:cubicBezTo>
                    <a:pt x="172" y="1265"/>
                    <a:pt x="492" y="1469"/>
                    <a:pt x="815" y="1469"/>
                  </a:cubicBezTo>
                  <a:cubicBezTo>
                    <a:pt x="1048" y="1469"/>
                    <a:pt x="1282" y="1363"/>
                    <a:pt x="1430" y="1136"/>
                  </a:cubicBezTo>
                  <a:cubicBezTo>
                    <a:pt x="1745" y="633"/>
                    <a:pt x="1369" y="0"/>
                    <a:pt x="81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0;p35">
              <a:extLst>
                <a:ext uri="{FF2B5EF4-FFF2-40B4-BE49-F238E27FC236}">
                  <a16:creationId xmlns:a16="http://schemas.microsoft.com/office/drawing/2014/main" id="{7656C506-941C-4FB7-B794-BC9FD56A15B5}"/>
                </a:ext>
              </a:extLst>
            </p:cNvPr>
            <p:cNvSpPr/>
            <p:nvPr/>
          </p:nvSpPr>
          <p:spPr>
            <a:xfrm>
              <a:off x="12472025" y="2370825"/>
              <a:ext cx="22025" cy="18750"/>
            </a:xfrm>
            <a:custGeom>
              <a:avLst/>
              <a:gdLst/>
              <a:ahLst/>
              <a:cxnLst/>
              <a:rect l="l" t="t" r="r" b="b"/>
              <a:pathLst>
                <a:path w="881" h="750" extrusionOk="0">
                  <a:moveTo>
                    <a:pt x="413" y="0"/>
                  </a:moveTo>
                  <a:cubicBezTo>
                    <a:pt x="386" y="0"/>
                    <a:pt x="358" y="4"/>
                    <a:pt x="329" y="10"/>
                  </a:cubicBezTo>
                  <a:cubicBezTo>
                    <a:pt x="123" y="60"/>
                    <a:pt x="0" y="257"/>
                    <a:pt x="41" y="454"/>
                  </a:cubicBezTo>
                  <a:cubicBezTo>
                    <a:pt x="84" y="645"/>
                    <a:pt x="246" y="750"/>
                    <a:pt x="409" y="750"/>
                  </a:cubicBezTo>
                  <a:cubicBezTo>
                    <a:pt x="528" y="750"/>
                    <a:pt x="647" y="695"/>
                    <a:pt x="723" y="577"/>
                  </a:cubicBezTo>
                  <a:cubicBezTo>
                    <a:pt x="880" y="323"/>
                    <a:pt x="690" y="0"/>
                    <a:pt x="4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1;p35">
              <a:extLst>
                <a:ext uri="{FF2B5EF4-FFF2-40B4-BE49-F238E27FC236}">
                  <a16:creationId xmlns:a16="http://schemas.microsoft.com/office/drawing/2014/main" id="{9671EE4F-A180-4847-9EA4-208FCDB153AC}"/>
                </a:ext>
              </a:extLst>
            </p:cNvPr>
            <p:cNvSpPr/>
            <p:nvPr/>
          </p:nvSpPr>
          <p:spPr>
            <a:xfrm>
              <a:off x="12499000" y="2389425"/>
              <a:ext cx="38775" cy="36800"/>
            </a:xfrm>
            <a:custGeom>
              <a:avLst/>
              <a:gdLst/>
              <a:ahLst/>
              <a:cxnLst/>
              <a:rect l="l" t="t" r="r" b="b"/>
              <a:pathLst>
                <a:path w="1551" h="1472" extrusionOk="0">
                  <a:moveTo>
                    <a:pt x="745" y="0"/>
                  </a:moveTo>
                  <a:cubicBezTo>
                    <a:pt x="363" y="0"/>
                    <a:pt x="0" y="302"/>
                    <a:pt x="6" y="745"/>
                  </a:cubicBezTo>
                  <a:cubicBezTo>
                    <a:pt x="11" y="1186"/>
                    <a:pt x="370" y="1471"/>
                    <a:pt x="745" y="1471"/>
                  </a:cubicBezTo>
                  <a:cubicBezTo>
                    <a:pt x="930" y="1471"/>
                    <a:pt x="1119" y="1402"/>
                    <a:pt x="1271" y="1247"/>
                  </a:cubicBezTo>
                  <a:cubicBezTo>
                    <a:pt x="1551" y="959"/>
                    <a:pt x="1543" y="491"/>
                    <a:pt x="1255" y="211"/>
                  </a:cubicBezTo>
                  <a:cubicBezTo>
                    <a:pt x="1104" y="65"/>
                    <a:pt x="922" y="0"/>
                    <a:pt x="74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2;p35">
              <a:extLst>
                <a:ext uri="{FF2B5EF4-FFF2-40B4-BE49-F238E27FC236}">
                  <a16:creationId xmlns:a16="http://schemas.microsoft.com/office/drawing/2014/main" id="{20B60934-D55B-4339-B130-854415CCCF9F}"/>
                </a:ext>
              </a:extLst>
            </p:cNvPr>
            <p:cNvSpPr/>
            <p:nvPr/>
          </p:nvSpPr>
          <p:spPr>
            <a:xfrm>
              <a:off x="12515375" y="2395750"/>
              <a:ext cx="19725" cy="18650"/>
            </a:xfrm>
            <a:custGeom>
              <a:avLst/>
              <a:gdLst/>
              <a:ahLst/>
              <a:cxnLst/>
              <a:rect l="l" t="t" r="r" b="b"/>
              <a:pathLst>
                <a:path w="789" h="746" extrusionOk="0">
                  <a:moveTo>
                    <a:pt x="377" y="1"/>
                  </a:moveTo>
                  <a:cubicBezTo>
                    <a:pt x="184" y="1"/>
                    <a:pt x="0" y="153"/>
                    <a:pt x="0" y="377"/>
                  </a:cubicBezTo>
                  <a:cubicBezTo>
                    <a:pt x="6" y="598"/>
                    <a:pt x="189" y="745"/>
                    <a:pt x="379" y="745"/>
                  </a:cubicBezTo>
                  <a:cubicBezTo>
                    <a:pt x="472" y="745"/>
                    <a:pt x="566" y="710"/>
                    <a:pt x="641" y="632"/>
                  </a:cubicBezTo>
                  <a:cubicBezTo>
                    <a:pt x="789" y="484"/>
                    <a:pt x="781" y="246"/>
                    <a:pt x="633" y="106"/>
                  </a:cubicBezTo>
                  <a:cubicBezTo>
                    <a:pt x="557" y="33"/>
                    <a:pt x="466"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3;p35">
              <a:extLst>
                <a:ext uri="{FF2B5EF4-FFF2-40B4-BE49-F238E27FC236}">
                  <a16:creationId xmlns:a16="http://schemas.microsoft.com/office/drawing/2014/main" id="{9CF8C661-75E5-4ED6-9DCE-1C48AA692BFA}"/>
                </a:ext>
              </a:extLst>
            </p:cNvPr>
            <p:cNvSpPr/>
            <p:nvPr/>
          </p:nvSpPr>
          <p:spPr>
            <a:xfrm>
              <a:off x="12491400" y="2440475"/>
              <a:ext cx="38775" cy="36850"/>
            </a:xfrm>
            <a:custGeom>
              <a:avLst/>
              <a:gdLst/>
              <a:ahLst/>
              <a:cxnLst/>
              <a:rect l="l" t="t" r="r" b="b"/>
              <a:pathLst>
                <a:path w="1551" h="1474" extrusionOk="0">
                  <a:moveTo>
                    <a:pt x="744" y="0"/>
                  </a:moveTo>
                  <a:cubicBezTo>
                    <a:pt x="363" y="0"/>
                    <a:pt x="0" y="300"/>
                    <a:pt x="6" y="750"/>
                  </a:cubicBezTo>
                  <a:cubicBezTo>
                    <a:pt x="11" y="1186"/>
                    <a:pt x="373" y="1473"/>
                    <a:pt x="746" y="1473"/>
                  </a:cubicBezTo>
                  <a:cubicBezTo>
                    <a:pt x="929" y="1473"/>
                    <a:pt x="1115" y="1405"/>
                    <a:pt x="1263" y="1251"/>
                  </a:cubicBezTo>
                  <a:cubicBezTo>
                    <a:pt x="1551" y="955"/>
                    <a:pt x="1542" y="495"/>
                    <a:pt x="1247" y="207"/>
                  </a:cubicBezTo>
                  <a:cubicBezTo>
                    <a:pt x="1099" y="64"/>
                    <a:pt x="919" y="0"/>
                    <a:pt x="74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p35">
              <a:extLst>
                <a:ext uri="{FF2B5EF4-FFF2-40B4-BE49-F238E27FC236}">
                  <a16:creationId xmlns:a16="http://schemas.microsoft.com/office/drawing/2014/main" id="{E1A59B2C-A2B4-48FD-9AED-55131C86023E}"/>
                </a:ext>
              </a:extLst>
            </p:cNvPr>
            <p:cNvSpPr/>
            <p:nvPr/>
          </p:nvSpPr>
          <p:spPr>
            <a:xfrm>
              <a:off x="12507750" y="2446775"/>
              <a:ext cx="19550" cy="18675"/>
            </a:xfrm>
            <a:custGeom>
              <a:avLst/>
              <a:gdLst/>
              <a:ahLst/>
              <a:cxnLst/>
              <a:rect l="l" t="t" r="r" b="b"/>
              <a:pathLst>
                <a:path w="782" h="747" extrusionOk="0">
                  <a:moveTo>
                    <a:pt x="374" y="1"/>
                  </a:moveTo>
                  <a:cubicBezTo>
                    <a:pt x="183" y="1"/>
                    <a:pt x="1" y="154"/>
                    <a:pt x="1" y="383"/>
                  </a:cubicBezTo>
                  <a:cubicBezTo>
                    <a:pt x="6" y="604"/>
                    <a:pt x="190" y="747"/>
                    <a:pt x="380" y="747"/>
                  </a:cubicBezTo>
                  <a:cubicBezTo>
                    <a:pt x="473" y="747"/>
                    <a:pt x="567" y="713"/>
                    <a:pt x="642" y="637"/>
                  </a:cubicBezTo>
                  <a:cubicBezTo>
                    <a:pt x="782" y="489"/>
                    <a:pt x="782" y="251"/>
                    <a:pt x="634" y="111"/>
                  </a:cubicBezTo>
                  <a:cubicBezTo>
                    <a:pt x="557" y="35"/>
                    <a:pt x="465" y="1"/>
                    <a:pt x="3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p35">
              <a:extLst>
                <a:ext uri="{FF2B5EF4-FFF2-40B4-BE49-F238E27FC236}">
                  <a16:creationId xmlns:a16="http://schemas.microsoft.com/office/drawing/2014/main" id="{B17AF6A3-E145-42D5-B5ED-F05CFE52B6C0}"/>
                </a:ext>
              </a:extLst>
            </p:cNvPr>
            <p:cNvSpPr/>
            <p:nvPr/>
          </p:nvSpPr>
          <p:spPr>
            <a:xfrm>
              <a:off x="12486675" y="2501900"/>
              <a:ext cx="38775" cy="36850"/>
            </a:xfrm>
            <a:custGeom>
              <a:avLst/>
              <a:gdLst/>
              <a:ahLst/>
              <a:cxnLst/>
              <a:rect l="l" t="t" r="r" b="b"/>
              <a:pathLst>
                <a:path w="1551" h="1474" extrusionOk="0">
                  <a:moveTo>
                    <a:pt x="750" y="0"/>
                  </a:moveTo>
                  <a:cubicBezTo>
                    <a:pt x="367" y="0"/>
                    <a:pt x="0" y="300"/>
                    <a:pt x="6" y="750"/>
                  </a:cubicBezTo>
                  <a:cubicBezTo>
                    <a:pt x="17" y="1186"/>
                    <a:pt x="380" y="1474"/>
                    <a:pt x="754" y="1474"/>
                  </a:cubicBezTo>
                  <a:cubicBezTo>
                    <a:pt x="937" y="1474"/>
                    <a:pt x="1123" y="1405"/>
                    <a:pt x="1271" y="1251"/>
                  </a:cubicBezTo>
                  <a:cubicBezTo>
                    <a:pt x="1551" y="955"/>
                    <a:pt x="1542" y="495"/>
                    <a:pt x="1255" y="207"/>
                  </a:cubicBezTo>
                  <a:cubicBezTo>
                    <a:pt x="1107" y="65"/>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6;p35">
              <a:extLst>
                <a:ext uri="{FF2B5EF4-FFF2-40B4-BE49-F238E27FC236}">
                  <a16:creationId xmlns:a16="http://schemas.microsoft.com/office/drawing/2014/main" id="{E5164D11-4B4C-4E26-9DEC-68F23F99F29E}"/>
                </a:ext>
              </a:extLst>
            </p:cNvPr>
            <p:cNvSpPr/>
            <p:nvPr/>
          </p:nvSpPr>
          <p:spPr>
            <a:xfrm>
              <a:off x="12503100" y="2508150"/>
              <a:ext cx="19675" cy="18675"/>
            </a:xfrm>
            <a:custGeom>
              <a:avLst/>
              <a:gdLst/>
              <a:ahLst/>
              <a:cxnLst/>
              <a:rect l="l" t="t" r="r" b="b"/>
              <a:pathLst>
                <a:path w="787" h="747" extrusionOk="0">
                  <a:moveTo>
                    <a:pt x="383" y="0"/>
                  </a:moveTo>
                  <a:cubicBezTo>
                    <a:pt x="188" y="0"/>
                    <a:pt x="1" y="154"/>
                    <a:pt x="6" y="385"/>
                  </a:cubicBezTo>
                  <a:cubicBezTo>
                    <a:pt x="12" y="604"/>
                    <a:pt x="192" y="746"/>
                    <a:pt x="381" y="746"/>
                  </a:cubicBezTo>
                  <a:cubicBezTo>
                    <a:pt x="475" y="746"/>
                    <a:pt x="570" y="711"/>
                    <a:pt x="647" y="631"/>
                  </a:cubicBezTo>
                  <a:cubicBezTo>
                    <a:pt x="787" y="483"/>
                    <a:pt x="779" y="253"/>
                    <a:pt x="639" y="105"/>
                  </a:cubicBezTo>
                  <a:cubicBezTo>
                    <a:pt x="564" y="33"/>
                    <a:pt x="472"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p35">
              <a:extLst>
                <a:ext uri="{FF2B5EF4-FFF2-40B4-BE49-F238E27FC236}">
                  <a16:creationId xmlns:a16="http://schemas.microsoft.com/office/drawing/2014/main" id="{34E68483-692D-4C65-A8FE-77AC52F1D85E}"/>
                </a:ext>
              </a:extLst>
            </p:cNvPr>
            <p:cNvSpPr/>
            <p:nvPr/>
          </p:nvSpPr>
          <p:spPr>
            <a:xfrm>
              <a:off x="12486675" y="2555525"/>
              <a:ext cx="38775" cy="36850"/>
            </a:xfrm>
            <a:custGeom>
              <a:avLst/>
              <a:gdLst/>
              <a:ahLst/>
              <a:cxnLst/>
              <a:rect l="l" t="t" r="r" b="b"/>
              <a:pathLst>
                <a:path w="1551" h="1474" extrusionOk="0">
                  <a:moveTo>
                    <a:pt x="750" y="0"/>
                  </a:moveTo>
                  <a:cubicBezTo>
                    <a:pt x="367" y="0"/>
                    <a:pt x="0" y="300"/>
                    <a:pt x="6" y="750"/>
                  </a:cubicBezTo>
                  <a:cubicBezTo>
                    <a:pt x="17" y="1186"/>
                    <a:pt x="380" y="1473"/>
                    <a:pt x="754" y="1473"/>
                  </a:cubicBezTo>
                  <a:cubicBezTo>
                    <a:pt x="937" y="1473"/>
                    <a:pt x="1123" y="1405"/>
                    <a:pt x="1271" y="1251"/>
                  </a:cubicBezTo>
                  <a:cubicBezTo>
                    <a:pt x="1551" y="955"/>
                    <a:pt x="1551" y="487"/>
                    <a:pt x="1255" y="207"/>
                  </a:cubicBezTo>
                  <a:cubicBezTo>
                    <a:pt x="1107" y="64"/>
                    <a:pt x="927" y="0"/>
                    <a:pt x="75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8;p35">
              <a:extLst>
                <a:ext uri="{FF2B5EF4-FFF2-40B4-BE49-F238E27FC236}">
                  <a16:creationId xmlns:a16="http://schemas.microsoft.com/office/drawing/2014/main" id="{F3EA2C7B-A3C5-483E-9354-B5F32E0B9C4C}"/>
                </a:ext>
              </a:extLst>
            </p:cNvPr>
            <p:cNvSpPr/>
            <p:nvPr/>
          </p:nvSpPr>
          <p:spPr>
            <a:xfrm>
              <a:off x="12503100" y="2561750"/>
              <a:ext cx="19675" cy="18650"/>
            </a:xfrm>
            <a:custGeom>
              <a:avLst/>
              <a:gdLst/>
              <a:ahLst/>
              <a:cxnLst/>
              <a:rect l="l" t="t" r="r" b="b"/>
              <a:pathLst>
                <a:path w="787" h="746" extrusionOk="0">
                  <a:moveTo>
                    <a:pt x="382" y="1"/>
                  </a:moveTo>
                  <a:cubicBezTo>
                    <a:pt x="187" y="1"/>
                    <a:pt x="1" y="153"/>
                    <a:pt x="6" y="377"/>
                  </a:cubicBezTo>
                  <a:cubicBezTo>
                    <a:pt x="12" y="598"/>
                    <a:pt x="196" y="745"/>
                    <a:pt x="385" y="745"/>
                  </a:cubicBezTo>
                  <a:cubicBezTo>
                    <a:pt x="478" y="745"/>
                    <a:pt x="572" y="710"/>
                    <a:pt x="647" y="632"/>
                  </a:cubicBezTo>
                  <a:cubicBezTo>
                    <a:pt x="787" y="484"/>
                    <a:pt x="779" y="246"/>
                    <a:pt x="639" y="106"/>
                  </a:cubicBezTo>
                  <a:cubicBezTo>
                    <a:pt x="564" y="33"/>
                    <a:pt x="472" y="1"/>
                    <a:pt x="3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9;p35">
              <a:extLst>
                <a:ext uri="{FF2B5EF4-FFF2-40B4-BE49-F238E27FC236}">
                  <a16:creationId xmlns:a16="http://schemas.microsoft.com/office/drawing/2014/main" id="{5B9BC27A-2DA3-4E8A-A5BB-CFA0BF638EBB}"/>
                </a:ext>
              </a:extLst>
            </p:cNvPr>
            <p:cNvSpPr/>
            <p:nvPr/>
          </p:nvSpPr>
          <p:spPr>
            <a:xfrm>
              <a:off x="12492825" y="2603300"/>
              <a:ext cx="38800" cy="36775"/>
            </a:xfrm>
            <a:custGeom>
              <a:avLst/>
              <a:gdLst/>
              <a:ahLst/>
              <a:cxnLst/>
              <a:rect l="l" t="t" r="r" b="b"/>
              <a:pathLst>
                <a:path w="1552" h="1471" extrusionOk="0">
                  <a:moveTo>
                    <a:pt x="749" y="0"/>
                  </a:moveTo>
                  <a:cubicBezTo>
                    <a:pt x="367" y="0"/>
                    <a:pt x="1" y="302"/>
                    <a:pt x="6" y="745"/>
                  </a:cubicBezTo>
                  <a:cubicBezTo>
                    <a:pt x="12" y="1185"/>
                    <a:pt x="371" y="1471"/>
                    <a:pt x="746" y="1471"/>
                  </a:cubicBezTo>
                  <a:cubicBezTo>
                    <a:pt x="931" y="1471"/>
                    <a:pt x="1120" y="1401"/>
                    <a:pt x="1272" y="1246"/>
                  </a:cubicBezTo>
                  <a:cubicBezTo>
                    <a:pt x="1551" y="959"/>
                    <a:pt x="1543" y="490"/>
                    <a:pt x="1255" y="211"/>
                  </a:cubicBezTo>
                  <a:cubicBezTo>
                    <a:pt x="1107" y="65"/>
                    <a:pt x="926" y="0"/>
                    <a:pt x="749"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p35">
              <a:extLst>
                <a:ext uri="{FF2B5EF4-FFF2-40B4-BE49-F238E27FC236}">
                  <a16:creationId xmlns:a16="http://schemas.microsoft.com/office/drawing/2014/main" id="{3776CDFB-A550-43A8-BAD0-410E3A3DBEBB}"/>
                </a:ext>
              </a:extLst>
            </p:cNvPr>
            <p:cNvSpPr/>
            <p:nvPr/>
          </p:nvSpPr>
          <p:spPr>
            <a:xfrm>
              <a:off x="12509275" y="2609625"/>
              <a:ext cx="19675" cy="18625"/>
            </a:xfrm>
            <a:custGeom>
              <a:avLst/>
              <a:gdLst/>
              <a:ahLst/>
              <a:cxnLst/>
              <a:rect l="l" t="t" r="r" b="b"/>
              <a:pathLst>
                <a:path w="787" h="745" extrusionOk="0">
                  <a:moveTo>
                    <a:pt x="379" y="1"/>
                  </a:moveTo>
                  <a:cubicBezTo>
                    <a:pt x="187" y="1"/>
                    <a:pt x="0" y="152"/>
                    <a:pt x="6" y="377"/>
                  </a:cubicBezTo>
                  <a:cubicBezTo>
                    <a:pt x="6" y="598"/>
                    <a:pt x="188" y="745"/>
                    <a:pt x="377" y="745"/>
                  </a:cubicBezTo>
                  <a:cubicBezTo>
                    <a:pt x="469" y="745"/>
                    <a:pt x="563" y="710"/>
                    <a:pt x="638" y="632"/>
                  </a:cubicBezTo>
                  <a:cubicBezTo>
                    <a:pt x="786" y="484"/>
                    <a:pt x="778" y="246"/>
                    <a:pt x="630" y="106"/>
                  </a:cubicBezTo>
                  <a:cubicBezTo>
                    <a:pt x="557" y="33"/>
                    <a:pt x="467" y="1"/>
                    <a:pt x="3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1;p35">
              <a:extLst>
                <a:ext uri="{FF2B5EF4-FFF2-40B4-BE49-F238E27FC236}">
                  <a16:creationId xmlns:a16="http://schemas.microsoft.com/office/drawing/2014/main" id="{F2201678-E66D-4C90-992C-7AA9CB1604AE}"/>
                </a:ext>
              </a:extLst>
            </p:cNvPr>
            <p:cNvSpPr/>
            <p:nvPr/>
          </p:nvSpPr>
          <p:spPr>
            <a:xfrm>
              <a:off x="12456200" y="2415825"/>
              <a:ext cx="43625" cy="36750"/>
            </a:xfrm>
            <a:custGeom>
              <a:avLst/>
              <a:gdLst/>
              <a:ahLst/>
              <a:cxnLst/>
              <a:rect l="l" t="t" r="r" b="b"/>
              <a:pathLst>
                <a:path w="1745" h="1470" extrusionOk="0">
                  <a:moveTo>
                    <a:pt x="813" y="0"/>
                  </a:moveTo>
                  <a:cubicBezTo>
                    <a:pt x="760" y="0"/>
                    <a:pt x="705" y="6"/>
                    <a:pt x="649" y="18"/>
                  </a:cubicBezTo>
                  <a:cubicBezTo>
                    <a:pt x="247" y="109"/>
                    <a:pt x="0" y="503"/>
                    <a:pt x="91" y="897"/>
                  </a:cubicBezTo>
                  <a:cubicBezTo>
                    <a:pt x="171" y="1267"/>
                    <a:pt x="487" y="1470"/>
                    <a:pt x="807" y="1470"/>
                  </a:cubicBezTo>
                  <a:cubicBezTo>
                    <a:pt x="1043" y="1470"/>
                    <a:pt x="1281" y="1361"/>
                    <a:pt x="1430" y="1128"/>
                  </a:cubicBezTo>
                  <a:cubicBezTo>
                    <a:pt x="1745" y="625"/>
                    <a:pt x="1362" y="0"/>
                    <a:pt x="81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2;p35">
              <a:extLst>
                <a:ext uri="{FF2B5EF4-FFF2-40B4-BE49-F238E27FC236}">
                  <a16:creationId xmlns:a16="http://schemas.microsoft.com/office/drawing/2014/main" id="{7EB35920-CAD6-4CDC-90DC-E48B2E376531}"/>
                </a:ext>
              </a:extLst>
            </p:cNvPr>
            <p:cNvSpPr/>
            <p:nvPr/>
          </p:nvSpPr>
          <p:spPr>
            <a:xfrm>
              <a:off x="12461325" y="2418700"/>
              <a:ext cx="22225" cy="18675"/>
            </a:xfrm>
            <a:custGeom>
              <a:avLst/>
              <a:gdLst/>
              <a:ahLst/>
              <a:cxnLst/>
              <a:rect l="l" t="t" r="r" b="b"/>
              <a:pathLst>
                <a:path w="889" h="747" extrusionOk="0">
                  <a:moveTo>
                    <a:pt x="414" y="0"/>
                  </a:moveTo>
                  <a:cubicBezTo>
                    <a:pt x="386" y="0"/>
                    <a:pt x="358" y="3"/>
                    <a:pt x="329" y="10"/>
                  </a:cubicBezTo>
                  <a:cubicBezTo>
                    <a:pt x="132" y="59"/>
                    <a:pt x="1" y="257"/>
                    <a:pt x="50" y="454"/>
                  </a:cubicBezTo>
                  <a:cubicBezTo>
                    <a:pt x="88" y="641"/>
                    <a:pt x="250" y="747"/>
                    <a:pt x="414" y="747"/>
                  </a:cubicBezTo>
                  <a:cubicBezTo>
                    <a:pt x="531" y="747"/>
                    <a:pt x="649" y="693"/>
                    <a:pt x="724" y="577"/>
                  </a:cubicBezTo>
                  <a:cubicBezTo>
                    <a:pt x="888" y="323"/>
                    <a:pt x="692" y="0"/>
                    <a:pt x="4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3;p35">
              <a:extLst>
                <a:ext uri="{FF2B5EF4-FFF2-40B4-BE49-F238E27FC236}">
                  <a16:creationId xmlns:a16="http://schemas.microsoft.com/office/drawing/2014/main" id="{362D26B0-D244-40AF-9502-24E72F1D91D2}"/>
                </a:ext>
              </a:extLst>
            </p:cNvPr>
            <p:cNvSpPr/>
            <p:nvPr/>
          </p:nvSpPr>
          <p:spPr>
            <a:xfrm>
              <a:off x="12450850" y="2465225"/>
              <a:ext cx="41350" cy="36850"/>
            </a:xfrm>
            <a:custGeom>
              <a:avLst/>
              <a:gdLst/>
              <a:ahLst/>
              <a:cxnLst/>
              <a:rect l="l" t="t" r="r" b="b"/>
              <a:pathLst>
                <a:path w="1654" h="1474" extrusionOk="0">
                  <a:moveTo>
                    <a:pt x="828" y="0"/>
                  </a:moveTo>
                  <a:cubicBezTo>
                    <a:pt x="601" y="0"/>
                    <a:pt x="371" y="104"/>
                    <a:pt x="223" y="327"/>
                  </a:cubicBezTo>
                  <a:cubicBezTo>
                    <a:pt x="1" y="672"/>
                    <a:pt x="91" y="1124"/>
                    <a:pt x="428" y="1346"/>
                  </a:cubicBezTo>
                  <a:cubicBezTo>
                    <a:pt x="558" y="1434"/>
                    <a:pt x="698" y="1474"/>
                    <a:pt x="834" y="1474"/>
                  </a:cubicBezTo>
                  <a:cubicBezTo>
                    <a:pt x="1265" y="1474"/>
                    <a:pt x="1654" y="1077"/>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4;p35">
              <a:extLst>
                <a:ext uri="{FF2B5EF4-FFF2-40B4-BE49-F238E27FC236}">
                  <a16:creationId xmlns:a16="http://schemas.microsoft.com/office/drawing/2014/main" id="{84AF6D99-E0D6-428F-B666-72D6846F429F}"/>
                </a:ext>
              </a:extLst>
            </p:cNvPr>
            <p:cNvSpPr/>
            <p:nvPr/>
          </p:nvSpPr>
          <p:spPr>
            <a:xfrm>
              <a:off x="12453525" y="2473125"/>
              <a:ext cx="20800" cy="18675"/>
            </a:xfrm>
            <a:custGeom>
              <a:avLst/>
              <a:gdLst/>
              <a:ahLst/>
              <a:cxnLst/>
              <a:rect l="l" t="t" r="r" b="b"/>
              <a:pathLst>
                <a:path w="832" h="747" extrusionOk="0">
                  <a:moveTo>
                    <a:pt x="418" y="0"/>
                  </a:moveTo>
                  <a:cubicBezTo>
                    <a:pt x="302" y="0"/>
                    <a:pt x="185" y="52"/>
                    <a:pt x="107" y="167"/>
                  </a:cubicBezTo>
                  <a:cubicBezTo>
                    <a:pt x="0" y="339"/>
                    <a:pt x="42" y="569"/>
                    <a:pt x="214" y="685"/>
                  </a:cubicBezTo>
                  <a:cubicBezTo>
                    <a:pt x="279" y="728"/>
                    <a:pt x="348" y="747"/>
                    <a:pt x="416" y="747"/>
                  </a:cubicBezTo>
                  <a:cubicBezTo>
                    <a:pt x="633" y="747"/>
                    <a:pt x="831" y="549"/>
                    <a:pt x="781" y="298"/>
                  </a:cubicBezTo>
                  <a:cubicBezTo>
                    <a:pt x="747" y="109"/>
                    <a:pt x="584"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5;p35">
              <a:extLst>
                <a:ext uri="{FF2B5EF4-FFF2-40B4-BE49-F238E27FC236}">
                  <a16:creationId xmlns:a16="http://schemas.microsoft.com/office/drawing/2014/main" id="{612F4AC7-4714-42A6-BEA1-E5E1E05F2ECB}"/>
                </a:ext>
              </a:extLst>
            </p:cNvPr>
            <p:cNvSpPr/>
            <p:nvPr/>
          </p:nvSpPr>
          <p:spPr>
            <a:xfrm>
              <a:off x="12447775" y="2517200"/>
              <a:ext cx="41350" cy="36775"/>
            </a:xfrm>
            <a:custGeom>
              <a:avLst/>
              <a:gdLst/>
              <a:ahLst/>
              <a:cxnLst/>
              <a:rect l="l" t="t" r="r" b="b"/>
              <a:pathLst>
                <a:path w="1654" h="1471" extrusionOk="0">
                  <a:moveTo>
                    <a:pt x="828" y="0"/>
                  </a:moveTo>
                  <a:cubicBezTo>
                    <a:pt x="600" y="0"/>
                    <a:pt x="371" y="104"/>
                    <a:pt x="222" y="327"/>
                  </a:cubicBezTo>
                  <a:cubicBezTo>
                    <a:pt x="0" y="672"/>
                    <a:pt x="91" y="1124"/>
                    <a:pt x="428" y="1346"/>
                  </a:cubicBezTo>
                  <a:cubicBezTo>
                    <a:pt x="557" y="1432"/>
                    <a:pt x="696" y="1471"/>
                    <a:pt x="831" y="1471"/>
                  </a:cubicBezTo>
                  <a:cubicBezTo>
                    <a:pt x="1263" y="1471"/>
                    <a:pt x="1654" y="1078"/>
                    <a:pt x="1554" y="590"/>
                  </a:cubicBezTo>
                  <a:cubicBezTo>
                    <a:pt x="1476" y="212"/>
                    <a:pt x="1154" y="0"/>
                    <a:pt x="82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6;p35">
              <a:extLst>
                <a:ext uri="{FF2B5EF4-FFF2-40B4-BE49-F238E27FC236}">
                  <a16:creationId xmlns:a16="http://schemas.microsoft.com/office/drawing/2014/main" id="{0D2C97E8-D973-4DE2-B116-F5EC203B7F6F}"/>
                </a:ext>
              </a:extLst>
            </p:cNvPr>
            <p:cNvSpPr/>
            <p:nvPr/>
          </p:nvSpPr>
          <p:spPr>
            <a:xfrm>
              <a:off x="12450225" y="2525100"/>
              <a:ext cx="21000" cy="18675"/>
            </a:xfrm>
            <a:custGeom>
              <a:avLst/>
              <a:gdLst/>
              <a:ahLst/>
              <a:cxnLst/>
              <a:rect l="l" t="t" r="r" b="b"/>
              <a:pathLst>
                <a:path w="840" h="747" extrusionOk="0">
                  <a:moveTo>
                    <a:pt x="424" y="0"/>
                  </a:moveTo>
                  <a:cubicBezTo>
                    <a:pt x="309" y="0"/>
                    <a:pt x="193" y="53"/>
                    <a:pt x="116" y="167"/>
                  </a:cubicBezTo>
                  <a:cubicBezTo>
                    <a:pt x="1" y="339"/>
                    <a:pt x="50" y="570"/>
                    <a:pt x="223" y="685"/>
                  </a:cubicBezTo>
                  <a:cubicBezTo>
                    <a:pt x="287" y="728"/>
                    <a:pt x="357" y="747"/>
                    <a:pt x="425" y="747"/>
                  </a:cubicBezTo>
                  <a:cubicBezTo>
                    <a:pt x="642" y="747"/>
                    <a:pt x="840" y="549"/>
                    <a:pt x="790" y="298"/>
                  </a:cubicBezTo>
                  <a:cubicBezTo>
                    <a:pt x="751" y="109"/>
                    <a:pt x="589" y="0"/>
                    <a:pt x="42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7;p35">
              <a:extLst>
                <a:ext uri="{FF2B5EF4-FFF2-40B4-BE49-F238E27FC236}">
                  <a16:creationId xmlns:a16="http://schemas.microsoft.com/office/drawing/2014/main" id="{405A9B17-964F-47F0-83ED-DBB445F0C21D}"/>
                </a:ext>
              </a:extLst>
            </p:cNvPr>
            <p:cNvSpPr/>
            <p:nvPr/>
          </p:nvSpPr>
          <p:spPr>
            <a:xfrm>
              <a:off x="12449200" y="2571225"/>
              <a:ext cx="41425" cy="36775"/>
            </a:xfrm>
            <a:custGeom>
              <a:avLst/>
              <a:gdLst/>
              <a:ahLst/>
              <a:cxnLst/>
              <a:rect l="l" t="t" r="r" b="b"/>
              <a:pathLst>
                <a:path w="1657" h="1471" extrusionOk="0">
                  <a:moveTo>
                    <a:pt x="837" y="0"/>
                  </a:moveTo>
                  <a:cubicBezTo>
                    <a:pt x="609" y="0"/>
                    <a:pt x="380" y="104"/>
                    <a:pt x="231" y="327"/>
                  </a:cubicBezTo>
                  <a:cubicBezTo>
                    <a:pt x="1" y="664"/>
                    <a:pt x="99" y="1116"/>
                    <a:pt x="436" y="1346"/>
                  </a:cubicBezTo>
                  <a:cubicBezTo>
                    <a:pt x="566" y="1432"/>
                    <a:pt x="705" y="1471"/>
                    <a:pt x="839" y="1471"/>
                  </a:cubicBezTo>
                  <a:cubicBezTo>
                    <a:pt x="1269" y="1471"/>
                    <a:pt x="1656" y="1078"/>
                    <a:pt x="1562" y="590"/>
                  </a:cubicBezTo>
                  <a:cubicBezTo>
                    <a:pt x="1485" y="213"/>
                    <a:pt x="1162" y="0"/>
                    <a:pt x="83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8;p35">
              <a:extLst>
                <a:ext uri="{FF2B5EF4-FFF2-40B4-BE49-F238E27FC236}">
                  <a16:creationId xmlns:a16="http://schemas.microsoft.com/office/drawing/2014/main" id="{B2B8634B-9700-4EF0-94D1-8E5851A1AEF4}"/>
                </a:ext>
              </a:extLst>
            </p:cNvPr>
            <p:cNvSpPr/>
            <p:nvPr/>
          </p:nvSpPr>
          <p:spPr>
            <a:xfrm>
              <a:off x="12451875" y="2579050"/>
              <a:ext cx="21000" cy="18650"/>
            </a:xfrm>
            <a:custGeom>
              <a:avLst/>
              <a:gdLst/>
              <a:ahLst/>
              <a:cxnLst/>
              <a:rect l="l" t="t" r="r" b="b"/>
              <a:pathLst>
                <a:path w="840" h="746" extrusionOk="0">
                  <a:moveTo>
                    <a:pt x="424" y="1"/>
                  </a:moveTo>
                  <a:cubicBezTo>
                    <a:pt x="307" y="1"/>
                    <a:pt x="191" y="55"/>
                    <a:pt x="116" y="170"/>
                  </a:cubicBezTo>
                  <a:cubicBezTo>
                    <a:pt x="1" y="335"/>
                    <a:pt x="50" y="565"/>
                    <a:pt x="223" y="680"/>
                  </a:cubicBezTo>
                  <a:cubicBezTo>
                    <a:pt x="288" y="725"/>
                    <a:pt x="359" y="746"/>
                    <a:pt x="427" y="746"/>
                  </a:cubicBezTo>
                  <a:cubicBezTo>
                    <a:pt x="643" y="746"/>
                    <a:pt x="840" y="545"/>
                    <a:pt x="790" y="302"/>
                  </a:cubicBezTo>
                  <a:cubicBezTo>
                    <a:pt x="751" y="109"/>
                    <a:pt x="588" y="1"/>
                    <a:pt x="4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9;p35">
              <a:extLst>
                <a:ext uri="{FF2B5EF4-FFF2-40B4-BE49-F238E27FC236}">
                  <a16:creationId xmlns:a16="http://schemas.microsoft.com/office/drawing/2014/main" id="{7162E3FC-9C5B-44B7-98F8-58B6C98083A6}"/>
                </a:ext>
              </a:extLst>
            </p:cNvPr>
            <p:cNvSpPr/>
            <p:nvPr/>
          </p:nvSpPr>
          <p:spPr>
            <a:xfrm>
              <a:off x="12458250" y="2621150"/>
              <a:ext cx="41550" cy="36775"/>
            </a:xfrm>
            <a:custGeom>
              <a:avLst/>
              <a:gdLst/>
              <a:ahLst/>
              <a:cxnLst/>
              <a:rect l="l" t="t" r="r" b="b"/>
              <a:pathLst>
                <a:path w="1662" h="1471" extrusionOk="0">
                  <a:moveTo>
                    <a:pt x="836" y="0"/>
                  </a:moveTo>
                  <a:cubicBezTo>
                    <a:pt x="609" y="0"/>
                    <a:pt x="379" y="104"/>
                    <a:pt x="231" y="327"/>
                  </a:cubicBezTo>
                  <a:cubicBezTo>
                    <a:pt x="0" y="664"/>
                    <a:pt x="99" y="1124"/>
                    <a:pt x="436" y="1346"/>
                  </a:cubicBezTo>
                  <a:cubicBezTo>
                    <a:pt x="565" y="1432"/>
                    <a:pt x="705" y="1471"/>
                    <a:pt x="840" y="1471"/>
                  </a:cubicBezTo>
                  <a:cubicBezTo>
                    <a:pt x="1271" y="1471"/>
                    <a:pt x="1662" y="1078"/>
                    <a:pt x="1562" y="590"/>
                  </a:cubicBezTo>
                  <a:cubicBezTo>
                    <a:pt x="1484" y="213"/>
                    <a:pt x="1162" y="0"/>
                    <a:pt x="83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0;p35">
              <a:extLst>
                <a:ext uri="{FF2B5EF4-FFF2-40B4-BE49-F238E27FC236}">
                  <a16:creationId xmlns:a16="http://schemas.microsoft.com/office/drawing/2014/main" id="{F9B80C6B-7C36-461B-B0D1-EFB33EECD04D}"/>
                </a:ext>
              </a:extLst>
            </p:cNvPr>
            <p:cNvSpPr/>
            <p:nvPr/>
          </p:nvSpPr>
          <p:spPr>
            <a:xfrm>
              <a:off x="12460925" y="2628975"/>
              <a:ext cx="20975" cy="18675"/>
            </a:xfrm>
            <a:custGeom>
              <a:avLst/>
              <a:gdLst/>
              <a:ahLst/>
              <a:cxnLst/>
              <a:rect l="l" t="t" r="r" b="b"/>
              <a:pathLst>
                <a:path w="839" h="747" extrusionOk="0">
                  <a:moveTo>
                    <a:pt x="427" y="1"/>
                  </a:moveTo>
                  <a:cubicBezTo>
                    <a:pt x="311" y="1"/>
                    <a:pt x="194" y="55"/>
                    <a:pt x="115" y="170"/>
                  </a:cubicBezTo>
                  <a:cubicBezTo>
                    <a:pt x="0" y="343"/>
                    <a:pt x="50" y="573"/>
                    <a:pt x="222" y="680"/>
                  </a:cubicBezTo>
                  <a:cubicBezTo>
                    <a:pt x="289" y="726"/>
                    <a:pt x="360" y="747"/>
                    <a:pt x="430" y="747"/>
                  </a:cubicBezTo>
                  <a:cubicBezTo>
                    <a:pt x="645" y="747"/>
                    <a:pt x="839" y="550"/>
                    <a:pt x="789" y="302"/>
                  </a:cubicBezTo>
                  <a:cubicBezTo>
                    <a:pt x="751" y="109"/>
                    <a:pt x="591" y="1"/>
                    <a:pt x="4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p35">
              <a:extLst>
                <a:ext uri="{FF2B5EF4-FFF2-40B4-BE49-F238E27FC236}">
                  <a16:creationId xmlns:a16="http://schemas.microsoft.com/office/drawing/2014/main" id="{73328F99-0158-4544-AC32-6197A4E9C6E5}"/>
                </a:ext>
              </a:extLst>
            </p:cNvPr>
            <p:cNvSpPr/>
            <p:nvPr/>
          </p:nvSpPr>
          <p:spPr>
            <a:xfrm>
              <a:off x="12413675" y="2354075"/>
              <a:ext cx="46850" cy="238425"/>
            </a:xfrm>
            <a:custGeom>
              <a:avLst/>
              <a:gdLst/>
              <a:ahLst/>
              <a:cxnLst/>
              <a:rect l="l" t="t" r="r" b="b"/>
              <a:pathLst>
                <a:path w="1874" h="9537" extrusionOk="0">
                  <a:moveTo>
                    <a:pt x="1481" y="1"/>
                  </a:moveTo>
                  <a:cubicBezTo>
                    <a:pt x="1459" y="1"/>
                    <a:pt x="1437" y="12"/>
                    <a:pt x="1430" y="39"/>
                  </a:cubicBezTo>
                  <a:cubicBezTo>
                    <a:pt x="1414" y="89"/>
                    <a:pt x="0" y="5069"/>
                    <a:pt x="1767" y="9506"/>
                  </a:cubicBezTo>
                  <a:cubicBezTo>
                    <a:pt x="1775" y="9523"/>
                    <a:pt x="1792" y="9531"/>
                    <a:pt x="1808" y="9531"/>
                  </a:cubicBezTo>
                  <a:cubicBezTo>
                    <a:pt x="1812" y="9535"/>
                    <a:pt x="1816" y="9537"/>
                    <a:pt x="1820" y="9537"/>
                  </a:cubicBezTo>
                  <a:cubicBezTo>
                    <a:pt x="1825" y="9537"/>
                    <a:pt x="1829" y="9535"/>
                    <a:pt x="1833" y="9531"/>
                  </a:cubicBezTo>
                  <a:cubicBezTo>
                    <a:pt x="1866" y="9523"/>
                    <a:pt x="1874" y="9490"/>
                    <a:pt x="1866" y="9465"/>
                  </a:cubicBezTo>
                  <a:cubicBezTo>
                    <a:pt x="115" y="5060"/>
                    <a:pt x="1520" y="121"/>
                    <a:pt x="1529" y="64"/>
                  </a:cubicBezTo>
                  <a:cubicBezTo>
                    <a:pt x="1543" y="25"/>
                    <a:pt x="1512" y="1"/>
                    <a:pt x="14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2;p35">
              <a:extLst>
                <a:ext uri="{FF2B5EF4-FFF2-40B4-BE49-F238E27FC236}">
                  <a16:creationId xmlns:a16="http://schemas.microsoft.com/office/drawing/2014/main" id="{7E2385B8-7AC5-4BE0-920A-2726F1F1E351}"/>
                </a:ext>
              </a:extLst>
            </p:cNvPr>
            <p:cNvSpPr/>
            <p:nvPr/>
          </p:nvSpPr>
          <p:spPr>
            <a:xfrm>
              <a:off x="12437500" y="2341275"/>
              <a:ext cx="30325" cy="25725"/>
            </a:xfrm>
            <a:custGeom>
              <a:avLst/>
              <a:gdLst/>
              <a:ahLst/>
              <a:cxnLst/>
              <a:rect l="l" t="t" r="r" b="b"/>
              <a:pathLst>
                <a:path w="1213" h="1029" extrusionOk="0">
                  <a:moveTo>
                    <a:pt x="530" y="0"/>
                  </a:moveTo>
                  <a:cubicBezTo>
                    <a:pt x="523" y="0"/>
                    <a:pt x="517" y="0"/>
                    <a:pt x="510" y="1"/>
                  </a:cubicBezTo>
                  <a:cubicBezTo>
                    <a:pt x="222" y="9"/>
                    <a:pt x="0" y="247"/>
                    <a:pt x="17" y="535"/>
                  </a:cubicBezTo>
                  <a:cubicBezTo>
                    <a:pt x="28" y="834"/>
                    <a:pt x="276" y="1029"/>
                    <a:pt x="533" y="1029"/>
                  </a:cubicBezTo>
                  <a:cubicBezTo>
                    <a:pt x="665" y="1029"/>
                    <a:pt x="799" y="978"/>
                    <a:pt x="904" y="864"/>
                  </a:cubicBezTo>
                  <a:cubicBezTo>
                    <a:pt x="1212" y="532"/>
                    <a:pt x="969"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3;p35">
              <a:extLst>
                <a:ext uri="{FF2B5EF4-FFF2-40B4-BE49-F238E27FC236}">
                  <a16:creationId xmlns:a16="http://schemas.microsoft.com/office/drawing/2014/main" id="{3EE082C8-2F4B-490A-9A53-EE9542D73A07}"/>
                </a:ext>
              </a:extLst>
            </p:cNvPr>
            <p:cNvSpPr/>
            <p:nvPr/>
          </p:nvSpPr>
          <p:spPr>
            <a:xfrm>
              <a:off x="12438725" y="2388275"/>
              <a:ext cx="42550" cy="26850"/>
            </a:xfrm>
            <a:custGeom>
              <a:avLst/>
              <a:gdLst/>
              <a:ahLst/>
              <a:cxnLst/>
              <a:rect l="l" t="t" r="r" b="b"/>
              <a:pathLst>
                <a:path w="1702" h="1074" extrusionOk="0">
                  <a:moveTo>
                    <a:pt x="1649" y="0"/>
                  </a:moveTo>
                  <a:cubicBezTo>
                    <a:pt x="1645" y="0"/>
                    <a:pt x="1640" y="1"/>
                    <a:pt x="1636" y="3"/>
                  </a:cubicBezTo>
                  <a:cubicBezTo>
                    <a:pt x="1587" y="11"/>
                    <a:pt x="477" y="233"/>
                    <a:pt x="9" y="997"/>
                  </a:cubicBezTo>
                  <a:cubicBezTo>
                    <a:pt x="1" y="1022"/>
                    <a:pt x="9" y="1046"/>
                    <a:pt x="34" y="1063"/>
                  </a:cubicBezTo>
                  <a:cubicBezTo>
                    <a:pt x="34" y="1071"/>
                    <a:pt x="42" y="1071"/>
                    <a:pt x="50" y="1071"/>
                  </a:cubicBezTo>
                  <a:cubicBezTo>
                    <a:pt x="53" y="1072"/>
                    <a:pt x="56" y="1073"/>
                    <a:pt x="60" y="1073"/>
                  </a:cubicBezTo>
                  <a:cubicBezTo>
                    <a:pt x="75" y="1073"/>
                    <a:pt x="93" y="1060"/>
                    <a:pt x="99" y="1046"/>
                  </a:cubicBezTo>
                  <a:cubicBezTo>
                    <a:pt x="543" y="331"/>
                    <a:pt x="1644" y="101"/>
                    <a:pt x="1653" y="101"/>
                  </a:cubicBezTo>
                  <a:cubicBezTo>
                    <a:pt x="1677" y="93"/>
                    <a:pt x="1702" y="68"/>
                    <a:pt x="1694" y="44"/>
                  </a:cubicBezTo>
                  <a:cubicBezTo>
                    <a:pt x="1687" y="16"/>
                    <a:pt x="1669"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4;p35">
              <a:extLst>
                <a:ext uri="{FF2B5EF4-FFF2-40B4-BE49-F238E27FC236}">
                  <a16:creationId xmlns:a16="http://schemas.microsoft.com/office/drawing/2014/main" id="{E4B37905-E72F-4E29-A67F-A3E72505A661}"/>
                </a:ext>
              </a:extLst>
            </p:cNvPr>
            <p:cNvSpPr/>
            <p:nvPr/>
          </p:nvSpPr>
          <p:spPr>
            <a:xfrm>
              <a:off x="12466675" y="2376600"/>
              <a:ext cx="30325" cy="25775"/>
            </a:xfrm>
            <a:custGeom>
              <a:avLst/>
              <a:gdLst/>
              <a:ahLst/>
              <a:cxnLst/>
              <a:rect l="l" t="t" r="r" b="b"/>
              <a:pathLst>
                <a:path w="1213" h="1031" extrusionOk="0">
                  <a:moveTo>
                    <a:pt x="530" y="1"/>
                  </a:moveTo>
                  <a:cubicBezTo>
                    <a:pt x="523" y="1"/>
                    <a:pt x="517" y="1"/>
                    <a:pt x="510" y="1"/>
                  </a:cubicBezTo>
                  <a:cubicBezTo>
                    <a:pt x="222" y="18"/>
                    <a:pt x="0" y="256"/>
                    <a:pt x="9" y="535"/>
                  </a:cubicBezTo>
                  <a:cubicBezTo>
                    <a:pt x="19" y="838"/>
                    <a:pt x="269" y="1031"/>
                    <a:pt x="527" y="1031"/>
                  </a:cubicBezTo>
                  <a:cubicBezTo>
                    <a:pt x="661" y="1031"/>
                    <a:pt x="798" y="979"/>
                    <a:pt x="904" y="864"/>
                  </a:cubicBezTo>
                  <a:cubicBezTo>
                    <a:pt x="1212" y="540"/>
                    <a:pt x="969"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5;p35">
              <a:extLst>
                <a:ext uri="{FF2B5EF4-FFF2-40B4-BE49-F238E27FC236}">
                  <a16:creationId xmlns:a16="http://schemas.microsoft.com/office/drawing/2014/main" id="{6A5C3858-82CE-4A74-A8D9-4D2A9FA0576C}"/>
                </a:ext>
              </a:extLst>
            </p:cNvPr>
            <p:cNvSpPr/>
            <p:nvPr/>
          </p:nvSpPr>
          <p:spPr>
            <a:xfrm>
              <a:off x="12435850" y="2436575"/>
              <a:ext cx="42550" cy="26975"/>
            </a:xfrm>
            <a:custGeom>
              <a:avLst/>
              <a:gdLst/>
              <a:ahLst/>
              <a:cxnLst/>
              <a:rect l="l" t="t" r="r" b="b"/>
              <a:pathLst>
                <a:path w="1702" h="1079" extrusionOk="0">
                  <a:moveTo>
                    <a:pt x="1649" y="0"/>
                  </a:moveTo>
                  <a:cubicBezTo>
                    <a:pt x="1645" y="0"/>
                    <a:pt x="1640" y="1"/>
                    <a:pt x="1636" y="2"/>
                  </a:cubicBezTo>
                  <a:cubicBezTo>
                    <a:pt x="1595" y="10"/>
                    <a:pt x="486" y="232"/>
                    <a:pt x="17" y="996"/>
                  </a:cubicBezTo>
                  <a:cubicBezTo>
                    <a:pt x="1" y="1021"/>
                    <a:pt x="9" y="1054"/>
                    <a:pt x="34" y="1070"/>
                  </a:cubicBezTo>
                  <a:cubicBezTo>
                    <a:pt x="42" y="1070"/>
                    <a:pt x="42" y="1070"/>
                    <a:pt x="50" y="1078"/>
                  </a:cubicBezTo>
                  <a:cubicBezTo>
                    <a:pt x="75" y="1078"/>
                    <a:pt x="91" y="1070"/>
                    <a:pt x="108" y="1054"/>
                  </a:cubicBezTo>
                  <a:cubicBezTo>
                    <a:pt x="551" y="330"/>
                    <a:pt x="1644" y="109"/>
                    <a:pt x="1661" y="100"/>
                  </a:cubicBezTo>
                  <a:cubicBezTo>
                    <a:pt x="1685" y="100"/>
                    <a:pt x="1702" y="67"/>
                    <a:pt x="1702" y="43"/>
                  </a:cubicBezTo>
                  <a:cubicBezTo>
                    <a:pt x="1695" y="21"/>
                    <a:pt x="1675" y="0"/>
                    <a:pt x="164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6;p35">
              <a:extLst>
                <a:ext uri="{FF2B5EF4-FFF2-40B4-BE49-F238E27FC236}">
                  <a16:creationId xmlns:a16="http://schemas.microsoft.com/office/drawing/2014/main" id="{2D10A563-76C5-4594-AEE4-D676AE642F07}"/>
                </a:ext>
              </a:extLst>
            </p:cNvPr>
            <p:cNvSpPr/>
            <p:nvPr/>
          </p:nvSpPr>
          <p:spPr>
            <a:xfrm>
              <a:off x="12464000" y="2424875"/>
              <a:ext cx="30100" cy="25750"/>
            </a:xfrm>
            <a:custGeom>
              <a:avLst/>
              <a:gdLst/>
              <a:ahLst/>
              <a:cxnLst/>
              <a:rect l="l" t="t" r="r" b="b"/>
              <a:pathLst>
                <a:path w="1204" h="1030" extrusionOk="0">
                  <a:moveTo>
                    <a:pt x="522" y="1"/>
                  </a:moveTo>
                  <a:cubicBezTo>
                    <a:pt x="515" y="1"/>
                    <a:pt x="509" y="1"/>
                    <a:pt x="502" y="1"/>
                  </a:cubicBezTo>
                  <a:cubicBezTo>
                    <a:pt x="222" y="10"/>
                    <a:pt x="1" y="248"/>
                    <a:pt x="9" y="535"/>
                  </a:cubicBezTo>
                  <a:cubicBezTo>
                    <a:pt x="20" y="834"/>
                    <a:pt x="268" y="1029"/>
                    <a:pt x="525" y="1029"/>
                  </a:cubicBezTo>
                  <a:cubicBezTo>
                    <a:pt x="657" y="1029"/>
                    <a:pt x="791" y="978"/>
                    <a:pt x="896" y="864"/>
                  </a:cubicBezTo>
                  <a:cubicBezTo>
                    <a:pt x="1204" y="532"/>
                    <a:pt x="969" y="1"/>
                    <a:pt x="52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p35">
              <a:extLst>
                <a:ext uri="{FF2B5EF4-FFF2-40B4-BE49-F238E27FC236}">
                  <a16:creationId xmlns:a16="http://schemas.microsoft.com/office/drawing/2014/main" id="{57EED2AE-2892-40F3-ABF5-9A54CBAFE635}"/>
                </a:ext>
              </a:extLst>
            </p:cNvPr>
            <p:cNvSpPr/>
            <p:nvPr/>
          </p:nvSpPr>
          <p:spPr>
            <a:xfrm>
              <a:off x="12438925" y="2487100"/>
              <a:ext cx="43075" cy="26850"/>
            </a:xfrm>
            <a:custGeom>
              <a:avLst/>
              <a:gdLst/>
              <a:ahLst/>
              <a:cxnLst/>
              <a:rect l="l" t="t" r="r" b="b"/>
              <a:pathLst>
                <a:path w="1723" h="1074" extrusionOk="0">
                  <a:moveTo>
                    <a:pt x="1658" y="1"/>
                  </a:moveTo>
                  <a:cubicBezTo>
                    <a:pt x="1654" y="1"/>
                    <a:pt x="1649" y="1"/>
                    <a:pt x="1645" y="2"/>
                  </a:cubicBezTo>
                  <a:cubicBezTo>
                    <a:pt x="1595" y="10"/>
                    <a:pt x="486" y="232"/>
                    <a:pt x="17" y="997"/>
                  </a:cubicBezTo>
                  <a:cubicBezTo>
                    <a:pt x="1" y="1021"/>
                    <a:pt x="9" y="1046"/>
                    <a:pt x="34" y="1062"/>
                  </a:cubicBezTo>
                  <a:cubicBezTo>
                    <a:pt x="42" y="1071"/>
                    <a:pt x="50" y="1071"/>
                    <a:pt x="59" y="1071"/>
                  </a:cubicBezTo>
                  <a:cubicBezTo>
                    <a:pt x="63" y="1073"/>
                    <a:pt x="67" y="1074"/>
                    <a:pt x="72" y="1074"/>
                  </a:cubicBezTo>
                  <a:cubicBezTo>
                    <a:pt x="86" y="1074"/>
                    <a:pt x="102" y="1064"/>
                    <a:pt x="108" y="1046"/>
                  </a:cubicBezTo>
                  <a:cubicBezTo>
                    <a:pt x="552" y="331"/>
                    <a:pt x="1653" y="101"/>
                    <a:pt x="1661" y="101"/>
                  </a:cubicBezTo>
                  <a:cubicBezTo>
                    <a:pt x="1722" y="93"/>
                    <a:pt x="1712" y="1"/>
                    <a:pt x="16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p35">
              <a:extLst>
                <a:ext uri="{FF2B5EF4-FFF2-40B4-BE49-F238E27FC236}">
                  <a16:creationId xmlns:a16="http://schemas.microsoft.com/office/drawing/2014/main" id="{F464882D-0B29-4A47-A089-FDCF89A7D38C}"/>
                </a:ext>
              </a:extLst>
            </p:cNvPr>
            <p:cNvSpPr/>
            <p:nvPr/>
          </p:nvSpPr>
          <p:spPr>
            <a:xfrm>
              <a:off x="12467075" y="2475625"/>
              <a:ext cx="30125" cy="25625"/>
            </a:xfrm>
            <a:custGeom>
              <a:avLst/>
              <a:gdLst/>
              <a:ahLst/>
              <a:cxnLst/>
              <a:rect l="l" t="t" r="r" b="b"/>
              <a:pathLst>
                <a:path w="1205" h="1025" extrusionOk="0">
                  <a:moveTo>
                    <a:pt x="530" y="1"/>
                  </a:moveTo>
                  <a:cubicBezTo>
                    <a:pt x="524" y="1"/>
                    <a:pt x="517" y="1"/>
                    <a:pt x="510" y="1"/>
                  </a:cubicBezTo>
                  <a:cubicBezTo>
                    <a:pt x="223" y="9"/>
                    <a:pt x="1" y="248"/>
                    <a:pt x="9" y="527"/>
                  </a:cubicBezTo>
                  <a:cubicBezTo>
                    <a:pt x="20" y="832"/>
                    <a:pt x="269" y="1025"/>
                    <a:pt x="527" y="1025"/>
                  </a:cubicBezTo>
                  <a:cubicBezTo>
                    <a:pt x="658" y="1025"/>
                    <a:pt x="791" y="975"/>
                    <a:pt x="897" y="864"/>
                  </a:cubicBezTo>
                  <a:cubicBezTo>
                    <a:pt x="1204" y="532"/>
                    <a:pt x="970"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9;p35">
              <a:extLst>
                <a:ext uri="{FF2B5EF4-FFF2-40B4-BE49-F238E27FC236}">
                  <a16:creationId xmlns:a16="http://schemas.microsoft.com/office/drawing/2014/main" id="{0A25DCB5-8F06-4E15-BBBB-EEECB78AB2A6}"/>
                </a:ext>
              </a:extLst>
            </p:cNvPr>
            <p:cNvSpPr/>
            <p:nvPr/>
          </p:nvSpPr>
          <p:spPr>
            <a:xfrm>
              <a:off x="12401475" y="2378000"/>
              <a:ext cx="40575" cy="30900"/>
            </a:xfrm>
            <a:custGeom>
              <a:avLst/>
              <a:gdLst/>
              <a:ahLst/>
              <a:cxnLst/>
              <a:rect l="l" t="t" r="r" b="b"/>
              <a:pathLst>
                <a:path w="1623" h="1236" extrusionOk="0">
                  <a:moveTo>
                    <a:pt x="79" y="1"/>
                  </a:moveTo>
                  <a:cubicBezTo>
                    <a:pt x="24" y="1"/>
                    <a:pt x="1" y="87"/>
                    <a:pt x="69" y="109"/>
                  </a:cubicBezTo>
                  <a:cubicBezTo>
                    <a:pt x="77" y="109"/>
                    <a:pt x="1146" y="446"/>
                    <a:pt x="1515" y="1211"/>
                  </a:cubicBezTo>
                  <a:cubicBezTo>
                    <a:pt x="1524" y="1219"/>
                    <a:pt x="1532" y="1227"/>
                    <a:pt x="1548" y="1235"/>
                  </a:cubicBezTo>
                  <a:lnTo>
                    <a:pt x="1581" y="1235"/>
                  </a:lnTo>
                  <a:cubicBezTo>
                    <a:pt x="1606" y="1219"/>
                    <a:pt x="1622" y="1186"/>
                    <a:pt x="1606" y="1161"/>
                  </a:cubicBezTo>
                  <a:cubicBezTo>
                    <a:pt x="1220" y="356"/>
                    <a:pt x="143" y="19"/>
                    <a:pt x="94"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30;p35">
              <a:extLst>
                <a:ext uri="{FF2B5EF4-FFF2-40B4-BE49-F238E27FC236}">
                  <a16:creationId xmlns:a16="http://schemas.microsoft.com/office/drawing/2014/main" id="{4D9C96CA-7420-4C8D-983D-189969842C5C}"/>
                </a:ext>
              </a:extLst>
            </p:cNvPr>
            <p:cNvSpPr/>
            <p:nvPr/>
          </p:nvSpPr>
          <p:spPr>
            <a:xfrm>
              <a:off x="12386750" y="2366400"/>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6"/>
                    <a:pt x="1184" y="590"/>
                  </a:cubicBezTo>
                  <a:cubicBezTo>
                    <a:pt x="1217" y="302"/>
                    <a:pt x="1028" y="48"/>
                    <a:pt x="740"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31;p35">
              <a:extLst>
                <a:ext uri="{FF2B5EF4-FFF2-40B4-BE49-F238E27FC236}">
                  <a16:creationId xmlns:a16="http://schemas.microsoft.com/office/drawing/2014/main" id="{EDC8A0AF-9FA7-4508-BB99-A78DABD9BBCE}"/>
                </a:ext>
              </a:extLst>
            </p:cNvPr>
            <p:cNvSpPr/>
            <p:nvPr/>
          </p:nvSpPr>
          <p:spPr>
            <a:xfrm>
              <a:off x="12398475" y="2426275"/>
              <a:ext cx="39875" cy="30900"/>
            </a:xfrm>
            <a:custGeom>
              <a:avLst/>
              <a:gdLst/>
              <a:ahLst/>
              <a:cxnLst/>
              <a:rect l="l" t="t" r="r" b="b"/>
              <a:pathLst>
                <a:path w="1595" h="1236" extrusionOk="0">
                  <a:moveTo>
                    <a:pt x="53" y="1"/>
                  </a:moveTo>
                  <a:cubicBezTo>
                    <a:pt x="33" y="1"/>
                    <a:pt x="15" y="17"/>
                    <a:pt x="8" y="44"/>
                  </a:cubicBezTo>
                  <a:cubicBezTo>
                    <a:pt x="0" y="69"/>
                    <a:pt x="8" y="93"/>
                    <a:pt x="41" y="101"/>
                  </a:cubicBezTo>
                  <a:cubicBezTo>
                    <a:pt x="49" y="101"/>
                    <a:pt x="1118" y="447"/>
                    <a:pt x="1488" y="1211"/>
                  </a:cubicBezTo>
                  <a:cubicBezTo>
                    <a:pt x="1496" y="1219"/>
                    <a:pt x="1504" y="1227"/>
                    <a:pt x="1520" y="1235"/>
                  </a:cubicBezTo>
                  <a:lnTo>
                    <a:pt x="1553" y="1235"/>
                  </a:lnTo>
                  <a:cubicBezTo>
                    <a:pt x="1578" y="1219"/>
                    <a:pt x="1594" y="1186"/>
                    <a:pt x="1578" y="1162"/>
                  </a:cubicBezTo>
                  <a:cubicBezTo>
                    <a:pt x="1192" y="356"/>
                    <a:pt x="115" y="19"/>
                    <a:pt x="66" y="3"/>
                  </a:cubicBezTo>
                  <a:cubicBezTo>
                    <a:pt x="62" y="1"/>
                    <a:pt x="57" y="1"/>
                    <a:pt x="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32;p35">
              <a:extLst>
                <a:ext uri="{FF2B5EF4-FFF2-40B4-BE49-F238E27FC236}">
                  <a16:creationId xmlns:a16="http://schemas.microsoft.com/office/drawing/2014/main" id="{84A53F18-E0BB-4685-A477-B684DDF53ED5}"/>
                </a:ext>
              </a:extLst>
            </p:cNvPr>
            <p:cNvSpPr/>
            <p:nvPr/>
          </p:nvSpPr>
          <p:spPr>
            <a:xfrm>
              <a:off x="12383050" y="2414675"/>
              <a:ext cx="30425" cy="25750"/>
            </a:xfrm>
            <a:custGeom>
              <a:avLst/>
              <a:gdLst/>
              <a:ahLst/>
              <a:cxnLst/>
              <a:rect l="l" t="t" r="r" b="b"/>
              <a:pathLst>
                <a:path w="1217" h="1030" extrusionOk="0">
                  <a:moveTo>
                    <a:pt x="663" y="1"/>
                  </a:moveTo>
                  <a:cubicBezTo>
                    <a:pt x="255" y="1"/>
                    <a:pt x="1" y="480"/>
                    <a:pt x="264" y="820"/>
                  </a:cubicBezTo>
                  <a:cubicBezTo>
                    <a:pt x="369" y="964"/>
                    <a:pt x="521" y="1029"/>
                    <a:pt x="672" y="1029"/>
                  </a:cubicBezTo>
                  <a:cubicBezTo>
                    <a:pt x="910" y="1029"/>
                    <a:pt x="1144" y="867"/>
                    <a:pt x="1184" y="590"/>
                  </a:cubicBezTo>
                  <a:cubicBezTo>
                    <a:pt x="1217" y="302"/>
                    <a:pt x="1020" y="48"/>
                    <a:pt x="740" y="7"/>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33;p35">
              <a:extLst>
                <a:ext uri="{FF2B5EF4-FFF2-40B4-BE49-F238E27FC236}">
                  <a16:creationId xmlns:a16="http://schemas.microsoft.com/office/drawing/2014/main" id="{866BE6B6-51AA-46D1-9C37-3F3EE8C72763}"/>
                </a:ext>
              </a:extLst>
            </p:cNvPr>
            <p:cNvSpPr/>
            <p:nvPr/>
          </p:nvSpPr>
          <p:spPr>
            <a:xfrm>
              <a:off x="12400525" y="2474150"/>
              <a:ext cx="39875" cy="30850"/>
            </a:xfrm>
            <a:custGeom>
              <a:avLst/>
              <a:gdLst/>
              <a:ahLst/>
              <a:cxnLst/>
              <a:rect l="l" t="t" r="r" b="b"/>
              <a:pathLst>
                <a:path w="1595" h="1234" extrusionOk="0">
                  <a:moveTo>
                    <a:pt x="58" y="0"/>
                  </a:moveTo>
                  <a:cubicBezTo>
                    <a:pt x="33" y="0"/>
                    <a:pt x="15" y="15"/>
                    <a:pt x="8" y="35"/>
                  </a:cubicBezTo>
                  <a:cubicBezTo>
                    <a:pt x="0" y="68"/>
                    <a:pt x="17" y="93"/>
                    <a:pt x="41" y="101"/>
                  </a:cubicBezTo>
                  <a:cubicBezTo>
                    <a:pt x="50" y="101"/>
                    <a:pt x="1118" y="446"/>
                    <a:pt x="1488" y="1211"/>
                  </a:cubicBezTo>
                  <a:cubicBezTo>
                    <a:pt x="1496" y="1219"/>
                    <a:pt x="1512" y="1227"/>
                    <a:pt x="1521" y="1227"/>
                  </a:cubicBezTo>
                  <a:cubicBezTo>
                    <a:pt x="1529" y="1231"/>
                    <a:pt x="1535" y="1233"/>
                    <a:pt x="1540" y="1233"/>
                  </a:cubicBezTo>
                  <a:cubicBezTo>
                    <a:pt x="1545" y="1233"/>
                    <a:pt x="1549" y="1231"/>
                    <a:pt x="1553" y="1227"/>
                  </a:cubicBezTo>
                  <a:cubicBezTo>
                    <a:pt x="1578" y="1219"/>
                    <a:pt x="1595" y="1186"/>
                    <a:pt x="1578" y="1161"/>
                  </a:cubicBezTo>
                  <a:cubicBezTo>
                    <a:pt x="1192" y="356"/>
                    <a:pt x="115" y="19"/>
                    <a:pt x="74" y="3"/>
                  </a:cubicBezTo>
                  <a:cubicBezTo>
                    <a:pt x="68" y="1"/>
                    <a:pt x="6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34;p35">
              <a:extLst>
                <a:ext uri="{FF2B5EF4-FFF2-40B4-BE49-F238E27FC236}">
                  <a16:creationId xmlns:a16="http://schemas.microsoft.com/office/drawing/2014/main" id="{9C2154BB-9C0A-4501-9148-4D1405D1E1E6}"/>
                </a:ext>
              </a:extLst>
            </p:cNvPr>
            <p:cNvSpPr/>
            <p:nvPr/>
          </p:nvSpPr>
          <p:spPr>
            <a:xfrm>
              <a:off x="12385100" y="2462550"/>
              <a:ext cx="30450" cy="25675"/>
            </a:xfrm>
            <a:custGeom>
              <a:avLst/>
              <a:gdLst/>
              <a:ahLst/>
              <a:cxnLst/>
              <a:rect l="l" t="t" r="r" b="b"/>
              <a:pathLst>
                <a:path w="1218" h="1027" extrusionOk="0">
                  <a:moveTo>
                    <a:pt x="663" y="1"/>
                  </a:moveTo>
                  <a:cubicBezTo>
                    <a:pt x="255" y="1"/>
                    <a:pt x="1" y="479"/>
                    <a:pt x="264" y="820"/>
                  </a:cubicBezTo>
                  <a:cubicBezTo>
                    <a:pt x="368" y="962"/>
                    <a:pt x="518" y="1026"/>
                    <a:pt x="667" y="1026"/>
                  </a:cubicBezTo>
                  <a:cubicBezTo>
                    <a:pt x="907" y="1026"/>
                    <a:pt x="1144" y="860"/>
                    <a:pt x="1184" y="582"/>
                  </a:cubicBezTo>
                  <a:cubicBezTo>
                    <a:pt x="1217" y="302"/>
                    <a:pt x="1028" y="39"/>
                    <a:pt x="741" y="6"/>
                  </a:cubicBezTo>
                  <a:cubicBezTo>
                    <a:pt x="714" y="3"/>
                    <a:pt x="688"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35;p35">
              <a:extLst>
                <a:ext uri="{FF2B5EF4-FFF2-40B4-BE49-F238E27FC236}">
                  <a16:creationId xmlns:a16="http://schemas.microsoft.com/office/drawing/2014/main" id="{73F79F96-6DB4-4216-B576-39326EADE11A}"/>
                </a:ext>
              </a:extLst>
            </p:cNvPr>
            <p:cNvSpPr/>
            <p:nvPr/>
          </p:nvSpPr>
          <p:spPr>
            <a:xfrm>
              <a:off x="11397325" y="2308975"/>
              <a:ext cx="46875" cy="238400"/>
            </a:xfrm>
            <a:custGeom>
              <a:avLst/>
              <a:gdLst/>
              <a:ahLst/>
              <a:cxnLst/>
              <a:rect l="l" t="t" r="r" b="b"/>
              <a:pathLst>
                <a:path w="1875" h="9536" extrusionOk="0">
                  <a:moveTo>
                    <a:pt x="1480" y="0"/>
                  </a:moveTo>
                  <a:cubicBezTo>
                    <a:pt x="1455" y="0"/>
                    <a:pt x="1437" y="15"/>
                    <a:pt x="1431" y="35"/>
                  </a:cubicBezTo>
                  <a:cubicBezTo>
                    <a:pt x="1414" y="85"/>
                    <a:pt x="1" y="5065"/>
                    <a:pt x="1767" y="9502"/>
                  </a:cubicBezTo>
                  <a:cubicBezTo>
                    <a:pt x="1776" y="9519"/>
                    <a:pt x="1784" y="9527"/>
                    <a:pt x="1800" y="9535"/>
                  </a:cubicBezTo>
                  <a:lnTo>
                    <a:pt x="1833" y="9535"/>
                  </a:lnTo>
                  <a:cubicBezTo>
                    <a:pt x="1858" y="9527"/>
                    <a:pt x="1874" y="9494"/>
                    <a:pt x="1858" y="9469"/>
                  </a:cubicBezTo>
                  <a:cubicBezTo>
                    <a:pt x="116" y="5065"/>
                    <a:pt x="1513" y="118"/>
                    <a:pt x="1529" y="68"/>
                  </a:cubicBezTo>
                  <a:cubicBezTo>
                    <a:pt x="1537" y="35"/>
                    <a:pt x="1521" y="11"/>
                    <a:pt x="1496" y="2"/>
                  </a:cubicBezTo>
                  <a:cubicBezTo>
                    <a:pt x="1490" y="1"/>
                    <a:pt x="1485" y="0"/>
                    <a:pt x="14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36;p35">
              <a:extLst>
                <a:ext uri="{FF2B5EF4-FFF2-40B4-BE49-F238E27FC236}">
                  <a16:creationId xmlns:a16="http://schemas.microsoft.com/office/drawing/2014/main" id="{CB26DB47-4741-4E03-B5A5-1F12B3804607}"/>
                </a:ext>
              </a:extLst>
            </p:cNvPr>
            <p:cNvSpPr/>
            <p:nvPr/>
          </p:nvSpPr>
          <p:spPr>
            <a:xfrm>
              <a:off x="11421150" y="2296075"/>
              <a:ext cx="30125" cy="25775"/>
            </a:xfrm>
            <a:custGeom>
              <a:avLst/>
              <a:gdLst/>
              <a:ahLst/>
              <a:cxnLst/>
              <a:rect l="l" t="t" r="r" b="b"/>
              <a:pathLst>
                <a:path w="1205" h="1031" extrusionOk="0">
                  <a:moveTo>
                    <a:pt x="523" y="0"/>
                  </a:moveTo>
                  <a:cubicBezTo>
                    <a:pt x="516" y="0"/>
                    <a:pt x="509" y="0"/>
                    <a:pt x="502" y="1"/>
                  </a:cubicBezTo>
                  <a:cubicBezTo>
                    <a:pt x="223" y="9"/>
                    <a:pt x="1" y="255"/>
                    <a:pt x="9" y="535"/>
                  </a:cubicBezTo>
                  <a:cubicBezTo>
                    <a:pt x="20" y="838"/>
                    <a:pt x="266" y="1030"/>
                    <a:pt x="522" y="1030"/>
                  </a:cubicBezTo>
                  <a:cubicBezTo>
                    <a:pt x="655" y="1030"/>
                    <a:pt x="790" y="979"/>
                    <a:pt x="897" y="864"/>
                  </a:cubicBezTo>
                  <a:cubicBezTo>
                    <a:pt x="1204" y="532"/>
                    <a:pt x="970" y="0"/>
                    <a:pt x="52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37;p35">
              <a:extLst>
                <a:ext uri="{FF2B5EF4-FFF2-40B4-BE49-F238E27FC236}">
                  <a16:creationId xmlns:a16="http://schemas.microsoft.com/office/drawing/2014/main" id="{5F59834E-657F-49A7-B1B7-AFA6FED3F828}"/>
                </a:ext>
              </a:extLst>
            </p:cNvPr>
            <p:cNvSpPr/>
            <p:nvPr/>
          </p:nvSpPr>
          <p:spPr>
            <a:xfrm>
              <a:off x="11422200" y="2343125"/>
              <a:ext cx="43100" cy="26950"/>
            </a:xfrm>
            <a:custGeom>
              <a:avLst/>
              <a:gdLst/>
              <a:ahLst/>
              <a:cxnLst/>
              <a:rect l="l" t="t" r="r" b="b"/>
              <a:pathLst>
                <a:path w="1724" h="1078" extrusionOk="0">
                  <a:moveTo>
                    <a:pt x="1643" y="0"/>
                  </a:moveTo>
                  <a:cubicBezTo>
                    <a:pt x="1641" y="0"/>
                    <a:pt x="1638" y="0"/>
                    <a:pt x="1635" y="1"/>
                  </a:cubicBezTo>
                  <a:cubicBezTo>
                    <a:pt x="1594" y="9"/>
                    <a:pt x="485" y="231"/>
                    <a:pt x="16" y="995"/>
                  </a:cubicBezTo>
                  <a:cubicBezTo>
                    <a:pt x="0" y="1020"/>
                    <a:pt x="8" y="1052"/>
                    <a:pt x="33" y="1069"/>
                  </a:cubicBezTo>
                  <a:cubicBezTo>
                    <a:pt x="41" y="1069"/>
                    <a:pt x="41" y="1069"/>
                    <a:pt x="49" y="1077"/>
                  </a:cubicBezTo>
                  <a:cubicBezTo>
                    <a:pt x="74" y="1077"/>
                    <a:pt x="90" y="1069"/>
                    <a:pt x="107" y="1052"/>
                  </a:cubicBezTo>
                  <a:cubicBezTo>
                    <a:pt x="551" y="329"/>
                    <a:pt x="1644" y="107"/>
                    <a:pt x="1660" y="107"/>
                  </a:cubicBezTo>
                  <a:cubicBezTo>
                    <a:pt x="1723" y="92"/>
                    <a:pt x="1703" y="0"/>
                    <a:pt x="164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38;p35">
              <a:extLst>
                <a:ext uri="{FF2B5EF4-FFF2-40B4-BE49-F238E27FC236}">
                  <a16:creationId xmlns:a16="http://schemas.microsoft.com/office/drawing/2014/main" id="{1CF78E35-C9B5-439D-9A9A-2267B7C0A1FC}"/>
                </a:ext>
              </a:extLst>
            </p:cNvPr>
            <p:cNvSpPr/>
            <p:nvPr/>
          </p:nvSpPr>
          <p:spPr>
            <a:xfrm>
              <a:off x="11450325" y="2331625"/>
              <a:ext cx="30325" cy="25725"/>
            </a:xfrm>
            <a:custGeom>
              <a:avLst/>
              <a:gdLst/>
              <a:ahLst/>
              <a:cxnLst/>
              <a:rect l="l" t="t" r="r" b="b"/>
              <a:pathLst>
                <a:path w="1213" h="1029" extrusionOk="0">
                  <a:moveTo>
                    <a:pt x="530" y="0"/>
                  </a:moveTo>
                  <a:cubicBezTo>
                    <a:pt x="524" y="0"/>
                    <a:pt x="517" y="0"/>
                    <a:pt x="510" y="0"/>
                  </a:cubicBezTo>
                  <a:cubicBezTo>
                    <a:pt x="223" y="9"/>
                    <a:pt x="1" y="247"/>
                    <a:pt x="17" y="535"/>
                  </a:cubicBezTo>
                  <a:cubicBezTo>
                    <a:pt x="28" y="834"/>
                    <a:pt x="276" y="1028"/>
                    <a:pt x="534" y="1028"/>
                  </a:cubicBezTo>
                  <a:cubicBezTo>
                    <a:pt x="665" y="1028"/>
                    <a:pt x="799" y="977"/>
                    <a:pt x="905" y="863"/>
                  </a:cubicBezTo>
                  <a:cubicBezTo>
                    <a:pt x="1212" y="531"/>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39;p35">
              <a:extLst>
                <a:ext uri="{FF2B5EF4-FFF2-40B4-BE49-F238E27FC236}">
                  <a16:creationId xmlns:a16="http://schemas.microsoft.com/office/drawing/2014/main" id="{16594F34-B51E-457F-AF65-F8E92336764A}"/>
                </a:ext>
              </a:extLst>
            </p:cNvPr>
            <p:cNvSpPr/>
            <p:nvPr/>
          </p:nvSpPr>
          <p:spPr>
            <a:xfrm>
              <a:off x="11419525" y="2391350"/>
              <a:ext cx="43025" cy="26875"/>
            </a:xfrm>
            <a:custGeom>
              <a:avLst/>
              <a:gdLst/>
              <a:ahLst/>
              <a:cxnLst/>
              <a:rect l="l" t="t" r="r" b="b"/>
              <a:pathLst>
                <a:path w="1721" h="1075" extrusionOk="0">
                  <a:moveTo>
                    <a:pt x="1650" y="1"/>
                  </a:moveTo>
                  <a:cubicBezTo>
                    <a:pt x="1645" y="1"/>
                    <a:pt x="1641" y="2"/>
                    <a:pt x="1636" y="3"/>
                  </a:cubicBezTo>
                  <a:cubicBezTo>
                    <a:pt x="1586" y="11"/>
                    <a:pt x="485" y="233"/>
                    <a:pt x="17" y="997"/>
                  </a:cubicBezTo>
                  <a:cubicBezTo>
                    <a:pt x="0" y="1022"/>
                    <a:pt x="8" y="1046"/>
                    <a:pt x="33" y="1063"/>
                  </a:cubicBezTo>
                  <a:lnTo>
                    <a:pt x="49" y="1071"/>
                  </a:lnTo>
                  <a:cubicBezTo>
                    <a:pt x="54" y="1073"/>
                    <a:pt x="58" y="1074"/>
                    <a:pt x="63" y="1074"/>
                  </a:cubicBezTo>
                  <a:cubicBezTo>
                    <a:pt x="77" y="1074"/>
                    <a:pt x="93" y="1065"/>
                    <a:pt x="99" y="1046"/>
                  </a:cubicBezTo>
                  <a:cubicBezTo>
                    <a:pt x="543" y="331"/>
                    <a:pt x="1644" y="101"/>
                    <a:pt x="1652" y="101"/>
                  </a:cubicBezTo>
                  <a:cubicBezTo>
                    <a:pt x="1720" y="86"/>
                    <a:pt x="1704" y="1"/>
                    <a:pt x="1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40;p35">
              <a:extLst>
                <a:ext uri="{FF2B5EF4-FFF2-40B4-BE49-F238E27FC236}">
                  <a16:creationId xmlns:a16="http://schemas.microsoft.com/office/drawing/2014/main" id="{3C94076E-A347-4EDD-9DAA-DBA7B6FAA82F}"/>
                </a:ext>
              </a:extLst>
            </p:cNvPr>
            <p:cNvSpPr/>
            <p:nvPr/>
          </p:nvSpPr>
          <p:spPr>
            <a:xfrm>
              <a:off x="11447450" y="2379900"/>
              <a:ext cx="30325" cy="25625"/>
            </a:xfrm>
            <a:custGeom>
              <a:avLst/>
              <a:gdLst/>
              <a:ahLst/>
              <a:cxnLst/>
              <a:rect l="l" t="t" r="r" b="b"/>
              <a:pathLst>
                <a:path w="1213" h="1025" extrusionOk="0">
                  <a:moveTo>
                    <a:pt x="530" y="0"/>
                  </a:moveTo>
                  <a:cubicBezTo>
                    <a:pt x="524" y="0"/>
                    <a:pt x="517" y="0"/>
                    <a:pt x="510" y="1"/>
                  </a:cubicBezTo>
                  <a:cubicBezTo>
                    <a:pt x="223" y="9"/>
                    <a:pt x="1" y="247"/>
                    <a:pt x="17" y="527"/>
                  </a:cubicBezTo>
                  <a:cubicBezTo>
                    <a:pt x="28" y="831"/>
                    <a:pt x="277" y="1024"/>
                    <a:pt x="535" y="1024"/>
                  </a:cubicBezTo>
                  <a:cubicBezTo>
                    <a:pt x="666" y="1024"/>
                    <a:pt x="799" y="974"/>
                    <a:pt x="905" y="863"/>
                  </a:cubicBezTo>
                  <a:cubicBezTo>
                    <a:pt x="1212" y="532"/>
                    <a:pt x="970" y="0"/>
                    <a:pt x="53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41;p35">
              <a:extLst>
                <a:ext uri="{FF2B5EF4-FFF2-40B4-BE49-F238E27FC236}">
                  <a16:creationId xmlns:a16="http://schemas.microsoft.com/office/drawing/2014/main" id="{0C200D94-2561-49D0-8051-04914F6CD034}"/>
                </a:ext>
              </a:extLst>
            </p:cNvPr>
            <p:cNvSpPr/>
            <p:nvPr/>
          </p:nvSpPr>
          <p:spPr>
            <a:xfrm>
              <a:off x="11422600" y="2441925"/>
              <a:ext cx="43100" cy="26950"/>
            </a:xfrm>
            <a:custGeom>
              <a:avLst/>
              <a:gdLst/>
              <a:ahLst/>
              <a:cxnLst/>
              <a:rect l="l" t="t" r="r" b="b"/>
              <a:pathLst>
                <a:path w="1724" h="1078" extrusionOk="0">
                  <a:moveTo>
                    <a:pt x="1643" y="1"/>
                  </a:moveTo>
                  <a:cubicBezTo>
                    <a:pt x="1641" y="1"/>
                    <a:pt x="1638" y="1"/>
                    <a:pt x="1636" y="1"/>
                  </a:cubicBezTo>
                  <a:cubicBezTo>
                    <a:pt x="1586" y="10"/>
                    <a:pt x="485" y="240"/>
                    <a:pt x="17" y="996"/>
                  </a:cubicBezTo>
                  <a:cubicBezTo>
                    <a:pt x="0" y="1020"/>
                    <a:pt x="9" y="1053"/>
                    <a:pt x="33" y="1070"/>
                  </a:cubicBezTo>
                  <a:cubicBezTo>
                    <a:pt x="42" y="1070"/>
                    <a:pt x="42" y="1078"/>
                    <a:pt x="50" y="1078"/>
                  </a:cubicBezTo>
                  <a:cubicBezTo>
                    <a:pt x="74" y="1078"/>
                    <a:pt x="91" y="1070"/>
                    <a:pt x="107" y="1053"/>
                  </a:cubicBezTo>
                  <a:cubicBezTo>
                    <a:pt x="551" y="330"/>
                    <a:pt x="1644" y="108"/>
                    <a:pt x="1652" y="108"/>
                  </a:cubicBezTo>
                  <a:cubicBezTo>
                    <a:pt x="1723" y="92"/>
                    <a:pt x="1703" y="1"/>
                    <a:pt x="164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42;p35">
              <a:extLst>
                <a:ext uri="{FF2B5EF4-FFF2-40B4-BE49-F238E27FC236}">
                  <a16:creationId xmlns:a16="http://schemas.microsoft.com/office/drawing/2014/main" id="{791C0946-1C94-48EE-9E29-F9182810F7D3}"/>
                </a:ext>
              </a:extLst>
            </p:cNvPr>
            <p:cNvSpPr/>
            <p:nvPr/>
          </p:nvSpPr>
          <p:spPr>
            <a:xfrm>
              <a:off x="11450550" y="2430425"/>
              <a:ext cx="30300" cy="25750"/>
            </a:xfrm>
            <a:custGeom>
              <a:avLst/>
              <a:gdLst/>
              <a:ahLst/>
              <a:cxnLst/>
              <a:rect l="l" t="t" r="r" b="b"/>
              <a:pathLst>
                <a:path w="1212" h="1030" extrusionOk="0">
                  <a:moveTo>
                    <a:pt x="530" y="1"/>
                  </a:moveTo>
                  <a:cubicBezTo>
                    <a:pt x="523" y="1"/>
                    <a:pt x="516" y="1"/>
                    <a:pt x="510" y="1"/>
                  </a:cubicBezTo>
                  <a:cubicBezTo>
                    <a:pt x="230" y="9"/>
                    <a:pt x="0" y="248"/>
                    <a:pt x="16" y="535"/>
                  </a:cubicBezTo>
                  <a:cubicBezTo>
                    <a:pt x="27" y="834"/>
                    <a:pt x="276" y="1029"/>
                    <a:pt x="533" y="1029"/>
                  </a:cubicBezTo>
                  <a:cubicBezTo>
                    <a:pt x="664" y="1029"/>
                    <a:pt x="798" y="978"/>
                    <a:pt x="904" y="864"/>
                  </a:cubicBezTo>
                  <a:cubicBezTo>
                    <a:pt x="1212" y="532"/>
                    <a:pt x="977" y="1"/>
                    <a:pt x="530"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43;p35">
              <a:extLst>
                <a:ext uri="{FF2B5EF4-FFF2-40B4-BE49-F238E27FC236}">
                  <a16:creationId xmlns:a16="http://schemas.microsoft.com/office/drawing/2014/main" id="{FB755B0D-569D-438C-9FFD-E620B4890BE5}"/>
                </a:ext>
              </a:extLst>
            </p:cNvPr>
            <p:cNvSpPr/>
            <p:nvPr/>
          </p:nvSpPr>
          <p:spPr>
            <a:xfrm>
              <a:off x="11385625" y="2333000"/>
              <a:ext cx="39875" cy="30700"/>
            </a:xfrm>
            <a:custGeom>
              <a:avLst/>
              <a:gdLst/>
              <a:ahLst/>
              <a:cxnLst/>
              <a:rect l="l" t="t" r="r" b="b"/>
              <a:pathLst>
                <a:path w="1595" h="1228" extrusionOk="0">
                  <a:moveTo>
                    <a:pt x="60" y="1"/>
                  </a:moveTo>
                  <a:cubicBezTo>
                    <a:pt x="39" y="1"/>
                    <a:pt x="15" y="16"/>
                    <a:pt x="8" y="36"/>
                  </a:cubicBezTo>
                  <a:cubicBezTo>
                    <a:pt x="0" y="60"/>
                    <a:pt x="17" y="93"/>
                    <a:pt x="41" y="102"/>
                  </a:cubicBezTo>
                  <a:cubicBezTo>
                    <a:pt x="50" y="102"/>
                    <a:pt x="1126" y="438"/>
                    <a:pt x="1488" y="1203"/>
                  </a:cubicBezTo>
                  <a:cubicBezTo>
                    <a:pt x="1496" y="1219"/>
                    <a:pt x="1512" y="1227"/>
                    <a:pt x="1529" y="1227"/>
                  </a:cubicBezTo>
                  <a:lnTo>
                    <a:pt x="1562" y="1227"/>
                  </a:lnTo>
                  <a:cubicBezTo>
                    <a:pt x="1586" y="1211"/>
                    <a:pt x="1594" y="1186"/>
                    <a:pt x="1586" y="1162"/>
                  </a:cubicBezTo>
                  <a:cubicBezTo>
                    <a:pt x="1192" y="356"/>
                    <a:pt x="123" y="11"/>
                    <a:pt x="74" y="3"/>
                  </a:cubicBezTo>
                  <a:cubicBezTo>
                    <a:pt x="70" y="1"/>
                    <a:pt x="65" y="1"/>
                    <a:pt x="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44;p35">
              <a:extLst>
                <a:ext uri="{FF2B5EF4-FFF2-40B4-BE49-F238E27FC236}">
                  <a16:creationId xmlns:a16="http://schemas.microsoft.com/office/drawing/2014/main" id="{051D1065-F6E2-48FE-8CDC-8DF9DB61AAAF}"/>
                </a:ext>
              </a:extLst>
            </p:cNvPr>
            <p:cNvSpPr/>
            <p:nvPr/>
          </p:nvSpPr>
          <p:spPr>
            <a:xfrm>
              <a:off x="11370350" y="2321250"/>
              <a:ext cx="30500" cy="25750"/>
            </a:xfrm>
            <a:custGeom>
              <a:avLst/>
              <a:gdLst/>
              <a:ahLst/>
              <a:cxnLst/>
              <a:rect l="l" t="t" r="r" b="b"/>
              <a:pathLst>
                <a:path w="1220" h="1030" extrusionOk="0">
                  <a:moveTo>
                    <a:pt x="673" y="0"/>
                  </a:moveTo>
                  <a:cubicBezTo>
                    <a:pt x="260" y="0"/>
                    <a:pt x="1" y="476"/>
                    <a:pt x="258" y="826"/>
                  </a:cubicBezTo>
                  <a:cubicBezTo>
                    <a:pt x="365" y="965"/>
                    <a:pt x="517" y="1029"/>
                    <a:pt x="666" y="1029"/>
                  </a:cubicBezTo>
                  <a:cubicBezTo>
                    <a:pt x="904"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45;p35">
              <a:extLst>
                <a:ext uri="{FF2B5EF4-FFF2-40B4-BE49-F238E27FC236}">
                  <a16:creationId xmlns:a16="http://schemas.microsoft.com/office/drawing/2014/main" id="{6BD80D7C-6EBC-4DE1-8CF4-1201A1570169}"/>
                </a:ext>
              </a:extLst>
            </p:cNvPr>
            <p:cNvSpPr/>
            <p:nvPr/>
          </p:nvSpPr>
          <p:spPr>
            <a:xfrm>
              <a:off x="11381425" y="2381300"/>
              <a:ext cx="40375" cy="30875"/>
            </a:xfrm>
            <a:custGeom>
              <a:avLst/>
              <a:gdLst/>
              <a:ahLst/>
              <a:cxnLst/>
              <a:rect l="l" t="t" r="r" b="b"/>
              <a:pathLst>
                <a:path w="1615" h="1235" extrusionOk="0">
                  <a:moveTo>
                    <a:pt x="80" y="0"/>
                  </a:moveTo>
                  <a:cubicBezTo>
                    <a:pt x="24" y="0"/>
                    <a:pt x="1" y="86"/>
                    <a:pt x="61" y="109"/>
                  </a:cubicBezTo>
                  <a:cubicBezTo>
                    <a:pt x="70" y="109"/>
                    <a:pt x="1146" y="446"/>
                    <a:pt x="1508" y="1210"/>
                  </a:cubicBezTo>
                  <a:cubicBezTo>
                    <a:pt x="1516" y="1218"/>
                    <a:pt x="1532" y="1227"/>
                    <a:pt x="1549" y="1235"/>
                  </a:cubicBezTo>
                  <a:lnTo>
                    <a:pt x="1582" y="1235"/>
                  </a:lnTo>
                  <a:cubicBezTo>
                    <a:pt x="1606" y="1218"/>
                    <a:pt x="1615" y="1185"/>
                    <a:pt x="1606" y="1161"/>
                  </a:cubicBezTo>
                  <a:cubicBezTo>
                    <a:pt x="1212" y="355"/>
                    <a:pt x="135" y="19"/>
                    <a:pt x="94" y="2"/>
                  </a:cubicBezTo>
                  <a:cubicBezTo>
                    <a:pt x="89" y="1"/>
                    <a:pt x="84" y="0"/>
                    <a:pt x="8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46;p35">
              <a:extLst>
                <a:ext uri="{FF2B5EF4-FFF2-40B4-BE49-F238E27FC236}">
                  <a16:creationId xmlns:a16="http://schemas.microsoft.com/office/drawing/2014/main" id="{A1D0E9FF-90D0-4E71-B686-285AC009C95C}"/>
                </a:ext>
              </a:extLst>
            </p:cNvPr>
            <p:cNvSpPr/>
            <p:nvPr/>
          </p:nvSpPr>
          <p:spPr>
            <a:xfrm>
              <a:off x="11366650" y="2369525"/>
              <a:ext cx="30500" cy="25750"/>
            </a:xfrm>
            <a:custGeom>
              <a:avLst/>
              <a:gdLst/>
              <a:ahLst/>
              <a:cxnLst/>
              <a:rect l="l" t="t" r="r" b="b"/>
              <a:pathLst>
                <a:path w="1220" h="1030" extrusionOk="0">
                  <a:moveTo>
                    <a:pt x="673" y="0"/>
                  </a:moveTo>
                  <a:cubicBezTo>
                    <a:pt x="261" y="0"/>
                    <a:pt x="1" y="476"/>
                    <a:pt x="258" y="826"/>
                  </a:cubicBezTo>
                  <a:cubicBezTo>
                    <a:pt x="365" y="966"/>
                    <a:pt x="517" y="1029"/>
                    <a:pt x="666" y="1029"/>
                  </a:cubicBezTo>
                  <a:cubicBezTo>
                    <a:pt x="905" y="1029"/>
                    <a:pt x="1138" y="866"/>
                    <a:pt x="1178" y="588"/>
                  </a:cubicBezTo>
                  <a:cubicBezTo>
                    <a:pt x="1219" y="309"/>
                    <a:pt x="1022" y="46"/>
                    <a:pt x="743" y="5"/>
                  </a:cubicBezTo>
                  <a:cubicBezTo>
                    <a:pt x="719" y="2"/>
                    <a:pt x="696" y="0"/>
                    <a:pt x="673"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47;p35">
              <a:extLst>
                <a:ext uri="{FF2B5EF4-FFF2-40B4-BE49-F238E27FC236}">
                  <a16:creationId xmlns:a16="http://schemas.microsoft.com/office/drawing/2014/main" id="{0C90365B-8154-4575-8A45-95F2A8879687}"/>
                </a:ext>
              </a:extLst>
            </p:cNvPr>
            <p:cNvSpPr/>
            <p:nvPr/>
          </p:nvSpPr>
          <p:spPr>
            <a:xfrm>
              <a:off x="11383975" y="2429125"/>
              <a:ext cx="39875" cy="30725"/>
            </a:xfrm>
            <a:custGeom>
              <a:avLst/>
              <a:gdLst/>
              <a:ahLst/>
              <a:cxnLst/>
              <a:rect l="l" t="t" r="r" b="b"/>
              <a:pathLst>
                <a:path w="1595" h="1229" extrusionOk="0">
                  <a:moveTo>
                    <a:pt x="56" y="1"/>
                  </a:moveTo>
                  <a:cubicBezTo>
                    <a:pt x="36" y="1"/>
                    <a:pt x="15" y="12"/>
                    <a:pt x="9" y="37"/>
                  </a:cubicBezTo>
                  <a:cubicBezTo>
                    <a:pt x="0" y="61"/>
                    <a:pt x="17" y="86"/>
                    <a:pt x="42" y="102"/>
                  </a:cubicBezTo>
                  <a:cubicBezTo>
                    <a:pt x="58" y="102"/>
                    <a:pt x="1126" y="439"/>
                    <a:pt x="1488" y="1204"/>
                  </a:cubicBezTo>
                  <a:cubicBezTo>
                    <a:pt x="1496" y="1212"/>
                    <a:pt x="1513" y="1228"/>
                    <a:pt x="1529" y="1228"/>
                  </a:cubicBezTo>
                  <a:lnTo>
                    <a:pt x="1562" y="1228"/>
                  </a:lnTo>
                  <a:cubicBezTo>
                    <a:pt x="1587" y="1212"/>
                    <a:pt x="1595" y="1187"/>
                    <a:pt x="1587" y="1154"/>
                  </a:cubicBezTo>
                  <a:cubicBezTo>
                    <a:pt x="1200" y="349"/>
                    <a:pt x="124" y="12"/>
                    <a:pt x="74" y="4"/>
                  </a:cubicBezTo>
                  <a:cubicBezTo>
                    <a:pt x="69" y="2"/>
                    <a:pt x="62" y="1"/>
                    <a:pt x="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48;p35">
              <a:extLst>
                <a:ext uri="{FF2B5EF4-FFF2-40B4-BE49-F238E27FC236}">
                  <a16:creationId xmlns:a16="http://schemas.microsoft.com/office/drawing/2014/main" id="{B8D3C6ED-3C37-4723-BCA7-24CCE1CA4A0B}"/>
                </a:ext>
              </a:extLst>
            </p:cNvPr>
            <p:cNvSpPr/>
            <p:nvPr/>
          </p:nvSpPr>
          <p:spPr>
            <a:xfrm>
              <a:off x="11368750" y="2417350"/>
              <a:ext cx="30450" cy="25775"/>
            </a:xfrm>
            <a:custGeom>
              <a:avLst/>
              <a:gdLst/>
              <a:ahLst/>
              <a:cxnLst/>
              <a:rect l="l" t="t" r="r" b="b"/>
              <a:pathLst>
                <a:path w="1218" h="1031" extrusionOk="0">
                  <a:moveTo>
                    <a:pt x="663" y="1"/>
                  </a:moveTo>
                  <a:cubicBezTo>
                    <a:pt x="255" y="1"/>
                    <a:pt x="1" y="480"/>
                    <a:pt x="256" y="828"/>
                  </a:cubicBezTo>
                  <a:cubicBezTo>
                    <a:pt x="364" y="967"/>
                    <a:pt x="515" y="1031"/>
                    <a:pt x="664" y="1031"/>
                  </a:cubicBezTo>
                  <a:cubicBezTo>
                    <a:pt x="903" y="1031"/>
                    <a:pt x="1136" y="868"/>
                    <a:pt x="1177" y="590"/>
                  </a:cubicBezTo>
                  <a:cubicBezTo>
                    <a:pt x="1218" y="311"/>
                    <a:pt x="1020" y="48"/>
                    <a:pt x="741" y="6"/>
                  </a:cubicBezTo>
                  <a:cubicBezTo>
                    <a:pt x="715" y="3"/>
                    <a:pt x="689" y="1"/>
                    <a:pt x="663"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49;p35">
              <a:extLst>
                <a:ext uri="{FF2B5EF4-FFF2-40B4-BE49-F238E27FC236}">
                  <a16:creationId xmlns:a16="http://schemas.microsoft.com/office/drawing/2014/main" id="{10C58DA1-C790-4AFC-AFE2-C3383AFA8DC9}"/>
                </a:ext>
              </a:extLst>
            </p:cNvPr>
            <p:cNvSpPr/>
            <p:nvPr/>
          </p:nvSpPr>
          <p:spPr>
            <a:xfrm>
              <a:off x="12431125" y="2401875"/>
              <a:ext cx="143325" cy="236900"/>
            </a:xfrm>
            <a:custGeom>
              <a:avLst/>
              <a:gdLst/>
              <a:ahLst/>
              <a:cxnLst/>
              <a:rect l="l" t="t" r="r" b="b"/>
              <a:pathLst>
                <a:path w="5733" h="9476" extrusionOk="0">
                  <a:moveTo>
                    <a:pt x="3159" y="0"/>
                  </a:moveTo>
                  <a:cubicBezTo>
                    <a:pt x="1372" y="0"/>
                    <a:pt x="2501" y="2949"/>
                    <a:pt x="2293" y="3921"/>
                  </a:cubicBezTo>
                  <a:cubicBezTo>
                    <a:pt x="2257" y="4103"/>
                    <a:pt x="2206" y="4176"/>
                    <a:pt x="2143" y="4176"/>
                  </a:cubicBezTo>
                  <a:cubicBezTo>
                    <a:pt x="2052" y="4176"/>
                    <a:pt x="1936" y="4018"/>
                    <a:pt x="1809" y="3822"/>
                  </a:cubicBezTo>
                  <a:cubicBezTo>
                    <a:pt x="1533" y="3400"/>
                    <a:pt x="1261" y="3225"/>
                    <a:pt x="1050" y="3225"/>
                  </a:cubicBezTo>
                  <a:cubicBezTo>
                    <a:pt x="682" y="3225"/>
                    <a:pt x="501" y="3756"/>
                    <a:pt x="814" y="4430"/>
                  </a:cubicBezTo>
                  <a:cubicBezTo>
                    <a:pt x="1244" y="5354"/>
                    <a:pt x="1966" y="6888"/>
                    <a:pt x="1787" y="6888"/>
                  </a:cubicBezTo>
                  <a:cubicBezTo>
                    <a:pt x="1760" y="6888"/>
                    <a:pt x="1714" y="6855"/>
                    <a:pt x="1644" y="6781"/>
                  </a:cubicBezTo>
                  <a:cubicBezTo>
                    <a:pt x="1266" y="6374"/>
                    <a:pt x="748" y="5356"/>
                    <a:pt x="422" y="5356"/>
                  </a:cubicBezTo>
                  <a:cubicBezTo>
                    <a:pt x="280" y="5356"/>
                    <a:pt x="175" y="5548"/>
                    <a:pt x="132" y="6066"/>
                  </a:cubicBezTo>
                  <a:cubicBezTo>
                    <a:pt x="1" y="7685"/>
                    <a:pt x="2326" y="9303"/>
                    <a:pt x="2581" y="9476"/>
                  </a:cubicBezTo>
                  <a:cubicBezTo>
                    <a:pt x="2861" y="9353"/>
                    <a:pt x="5449" y="8210"/>
                    <a:pt x="5630" y="6600"/>
                  </a:cubicBezTo>
                  <a:cubicBezTo>
                    <a:pt x="5689" y="6038"/>
                    <a:pt x="5604" y="5837"/>
                    <a:pt x="5440" y="5837"/>
                  </a:cubicBezTo>
                  <a:cubicBezTo>
                    <a:pt x="5103" y="5837"/>
                    <a:pt x="4434" y="6687"/>
                    <a:pt x="4003" y="7002"/>
                  </a:cubicBezTo>
                  <a:cubicBezTo>
                    <a:pt x="3926" y="7058"/>
                    <a:pt x="3877" y="7084"/>
                    <a:pt x="3849" y="7084"/>
                  </a:cubicBezTo>
                  <a:cubicBezTo>
                    <a:pt x="3646" y="7084"/>
                    <a:pt x="4668" y="5690"/>
                    <a:pt x="5268" y="4858"/>
                  </a:cubicBezTo>
                  <a:cubicBezTo>
                    <a:pt x="5733" y="4214"/>
                    <a:pt x="5614" y="3621"/>
                    <a:pt x="5186" y="3621"/>
                  </a:cubicBezTo>
                  <a:cubicBezTo>
                    <a:pt x="4985" y="3621"/>
                    <a:pt x="4715" y="3751"/>
                    <a:pt x="4405" y="4069"/>
                  </a:cubicBezTo>
                  <a:cubicBezTo>
                    <a:pt x="4338" y="4137"/>
                    <a:pt x="4121" y="4362"/>
                    <a:pt x="3990" y="4362"/>
                  </a:cubicBezTo>
                  <a:cubicBezTo>
                    <a:pt x="3946" y="4362"/>
                    <a:pt x="3912" y="4337"/>
                    <a:pt x="3896" y="4274"/>
                  </a:cubicBezTo>
                  <a:cubicBezTo>
                    <a:pt x="3855" y="4143"/>
                    <a:pt x="3921" y="3954"/>
                    <a:pt x="3953" y="3830"/>
                  </a:cubicBezTo>
                  <a:cubicBezTo>
                    <a:pt x="4011" y="3608"/>
                    <a:pt x="4077" y="3387"/>
                    <a:pt x="4151" y="3165"/>
                  </a:cubicBezTo>
                  <a:cubicBezTo>
                    <a:pt x="4389" y="2433"/>
                    <a:pt x="4907" y="1447"/>
                    <a:pt x="4479" y="683"/>
                  </a:cubicBezTo>
                  <a:cubicBezTo>
                    <a:pt x="4381" y="502"/>
                    <a:pt x="4233" y="346"/>
                    <a:pt x="4052" y="231"/>
                  </a:cubicBezTo>
                  <a:cubicBezTo>
                    <a:pt x="3838" y="108"/>
                    <a:pt x="3592" y="34"/>
                    <a:pt x="3337" y="9"/>
                  </a:cubicBezTo>
                  <a:cubicBezTo>
                    <a:pt x="3275" y="3"/>
                    <a:pt x="3215" y="0"/>
                    <a:pt x="3159"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50;p35">
              <a:extLst>
                <a:ext uri="{FF2B5EF4-FFF2-40B4-BE49-F238E27FC236}">
                  <a16:creationId xmlns:a16="http://schemas.microsoft.com/office/drawing/2014/main" id="{6C5A7E35-8B14-43F6-94D1-FDAE8BE1B3CF}"/>
                </a:ext>
              </a:extLst>
            </p:cNvPr>
            <p:cNvSpPr/>
            <p:nvPr/>
          </p:nvSpPr>
          <p:spPr>
            <a:xfrm>
              <a:off x="11711050" y="2380025"/>
              <a:ext cx="86925" cy="320600"/>
            </a:xfrm>
            <a:custGeom>
              <a:avLst/>
              <a:gdLst/>
              <a:ahLst/>
              <a:cxnLst/>
              <a:rect l="l" t="t" r="r" b="b"/>
              <a:pathLst>
                <a:path w="3477" h="12824" extrusionOk="0">
                  <a:moveTo>
                    <a:pt x="84" y="0"/>
                  </a:moveTo>
                  <a:cubicBezTo>
                    <a:pt x="72" y="0"/>
                    <a:pt x="61" y="4"/>
                    <a:pt x="50" y="12"/>
                  </a:cubicBezTo>
                  <a:cubicBezTo>
                    <a:pt x="17" y="28"/>
                    <a:pt x="0" y="70"/>
                    <a:pt x="17" y="102"/>
                  </a:cubicBezTo>
                  <a:cubicBezTo>
                    <a:pt x="50" y="168"/>
                    <a:pt x="3328" y="6364"/>
                    <a:pt x="2252" y="12741"/>
                  </a:cubicBezTo>
                  <a:cubicBezTo>
                    <a:pt x="2252" y="12774"/>
                    <a:pt x="2277" y="12815"/>
                    <a:pt x="2309" y="12824"/>
                  </a:cubicBezTo>
                  <a:lnTo>
                    <a:pt x="2334" y="12824"/>
                  </a:lnTo>
                  <a:cubicBezTo>
                    <a:pt x="2367" y="12815"/>
                    <a:pt x="2392" y="12791"/>
                    <a:pt x="2392" y="12758"/>
                  </a:cubicBezTo>
                  <a:cubicBezTo>
                    <a:pt x="3476" y="6340"/>
                    <a:pt x="181" y="102"/>
                    <a:pt x="140" y="37"/>
                  </a:cubicBezTo>
                  <a:cubicBezTo>
                    <a:pt x="129" y="15"/>
                    <a:pt x="107"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51;p35">
              <a:extLst>
                <a:ext uri="{FF2B5EF4-FFF2-40B4-BE49-F238E27FC236}">
                  <a16:creationId xmlns:a16="http://schemas.microsoft.com/office/drawing/2014/main" id="{74F9B5B2-519B-4F1D-803F-89CEA535B013}"/>
                </a:ext>
              </a:extLst>
            </p:cNvPr>
            <p:cNvSpPr/>
            <p:nvPr/>
          </p:nvSpPr>
          <p:spPr>
            <a:xfrm>
              <a:off x="11716350" y="2379275"/>
              <a:ext cx="43200" cy="36775"/>
            </a:xfrm>
            <a:custGeom>
              <a:avLst/>
              <a:gdLst/>
              <a:ahLst/>
              <a:cxnLst/>
              <a:rect l="l" t="t" r="r" b="b"/>
              <a:pathLst>
                <a:path w="1728" h="1471" extrusionOk="0">
                  <a:moveTo>
                    <a:pt x="974" y="0"/>
                  </a:moveTo>
                  <a:cubicBezTo>
                    <a:pt x="344" y="0"/>
                    <a:pt x="1" y="756"/>
                    <a:pt x="437" y="1234"/>
                  </a:cubicBezTo>
                  <a:cubicBezTo>
                    <a:pt x="586" y="1397"/>
                    <a:pt x="779" y="1470"/>
                    <a:pt x="968" y="1470"/>
                  </a:cubicBezTo>
                  <a:cubicBezTo>
                    <a:pt x="1334" y="1470"/>
                    <a:pt x="1690" y="1198"/>
                    <a:pt x="1711" y="765"/>
                  </a:cubicBezTo>
                  <a:cubicBezTo>
                    <a:pt x="1728" y="363"/>
                    <a:pt x="1415" y="17"/>
                    <a:pt x="1004" y="1"/>
                  </a:cubicBezTo>
                  <a:cubicBezTo>
                    <a:pt x="994" y="1"/>
                    <a:pt x="984" y="0"/>
                    <a:pt x="9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52;p35">
              <a:extLst>
                <a:ext uri="{FF2B5EF4-FFF2-40B4-BE49-F238E27FC236}">
                  <a16:creationId xmlns:a16="http://schemas.microsoft.com/office/drawing/2014/main" id="{72A117BC-E578-4EC5-B90C-0D46FA41D5B5}"/>
                </a:ext>
              </a:extLst>
            </p:cNvPr>
            <p:cNvSpPr/>
            <p:nvPr/>
          </p:nvSpPr>
          <p:spPr>
            <a:xfrm>
              <a:off x="11732100" y="2381525"/>
              <a:ext cx="21900" cy="18525"/>
            </a:xfrm>
            <a:custGeom>
              <a:avLst/>
              <a:gdLst/>
              <a:ahLst/>
              <a:cxnLst/>
              <a:rect l="l" t="t" r="r" b="b"/>
              <a:pathLst>
                <a:path w="876" h="741" extrusionOk="0">
                  <a:moveTo>
                    <a:pt x="486" y="1"/>
                  </a:moveTo>
                  <a:cubicBezTo>
                    <a:pt x="170" y="1"/>
                    <a:pt x="1" y="384"/>
                    <a:pt x="218" y="618"/>
                  </a:cubicBezTo>
                  <a:cubicBezTo>
                    <a:pt x="295" y="703"/>
                    <a:pt x="394" y="741"/>
                    <a:pt x="491" y="741"/>
                  </a:cubicBezTo>
                  <a:cubicBezTo>
                    <a:pt x="677" y="741"/>
                    <a:pt x="857" y="603"/>
                    <a:pt x="868" y="388"/>
                  </a:cubicBezTo>
                  <a:cubicBezTo>
                    <a:pt x="876" y="182"/>
                    <a:pt x="711" y="10"/>
                    <a:pt x="506" y="1"/>
                  </a:cubicBezTo>
                  <a:cubicBezTo>
                    <a:pt x="499" y="1"/>
                    <a:pt x="493" y="1"/>
                    <a:pt x="4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53;p35">
              <a:extLst>
                <a:ext uri="{FF2B5EF4-FFF2-40B4-BE49-F238E27FC236}">
                  <a16:creationId xmlns:a16="http://schemas.microsoft.com/office/drawing/2014/main" id="{4F991127-9A50-46D3-8F69-C909DBEA31BC}"/>
                </a:ext>
              </a:extLst>
            </p:cNvPr>
            <p:cNvSpPr/>
            <p:nvPr/>
          </p:nvSpPr>
          <p:spPr>
            <a:xfrm>
              <a:off x="11693375" y="2405700"/>
              <a:ext cx="41050" cy="36875"/>
            </a:xfrm>
            <a:custGeom>
              <a:avLst/>
              <a:gdLst/>
              <a:ahLst/>
              <a:cxnLst/>
              <a:rect l="l" t="t" r="r" b="b"/>
              <a:pathLst>
                <a:path w="1642" h="1475" extrusionOk="0">
                  <a:moveTo>
                    <a:pt x="835" y="0"/>
                  </a:moveTo>
                  <a:cubicBezTo>
                    <a:pt x="614" y="0"/>
                    <a:pt x="391" y="97"/>
                    <a:pt x="239" y="308"/>
                  </a:cubicBezTo>
                  <a:cubicBezTo>
                    <a:pt x="1" y="637"/>
                    <a:pt x="74" y="1097"/>
                    <a:pt x="411" y="1335"/>
                  </a:cubicBezTo>
                  <a:cubicBezTo>
                    <a:pt x="545" y="1431"/>
                    <a:pt x="692" y="1474"/>
                    <a:pt x="835" y="1474"/>
                  </a:cubicBezTo>
                  <a:cubicBezTo>
                    <a:pt x="1255" y="1474"/>
                    <a:pt x="1642" y="1105"/>
                    <a:pt x="1562" y="620"/>
                  </a:cubicBezTo>
                  <a:cubicBezTo>
                    <a:pt x="1502" y="228"/>
                    <a:pt x="1172" y="0"/>
                    <a:pt x="835"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54;p35">
              <a:extLst>
                <a:ext uri="{FF2B5EF4-FFF2-40B4-BE49-F238E27FC236}">
                  <a16:creationId xmlns:a16="http://schemas.microsoft.com/office/drawing/2014/main" id="{248DAEAA-B75A-4E61-9762-38005A752BF5}"/>
                </a:ext>
              </a:extLst>
            </p:cNvPr>
            <p:cNvSpPr/>
            <p:nvPr/>
          </p:nvSpPr>
          <p:spPr>
            <a:xfrm>
              <a:off x="11696250" y="2413375"/>
              <a:ext cx="20675" cy="18700"/>
            </a:xfrm>
            <a:custGeom>
              <a:avLst/>
              <a:gdLst/>
              <a:ahLst/>
              <a:cxnLst/>
              <a:rect l="l" t="t" r="r" b="b"/>
              <a:pathLst>
                <a:path w="827" h="748" extrusionOk="0">
                  <a:moveTo>
                    <a:pt x="418" y="0"/>
                  </a:moveTo>
                  <a:cubicBezTo>
                    <a:pt x="307" y="0"/>
                    <a:pt x="194" y="50"/>
                    <a:pt x="116" y="157"/>
                  </a:cubicBezTo>
                  <a:cubicBezTo>
                    <a:pt x="1" y="322"/>
                    <a:pt x="42" y="552"/>
                    <a:pt x="198" y="675"/>
                  </a:cubicBezTo>
                  <a:cubicBezTo>
                    <a:pt x="267" y="725"/>
                    <a:pt x="343" y="748"/>
                    <a:pt x="417" y="748"/>
                  </a:cubicBezTo>
                  <a:cubicBezTo>
                    <a:pt x="631" y="748"/>
                    <a:pt x="826" y="558"/>
                    <a:pt x="789" y="313"/>
                  </a:cubicBezTo>
                  <a:cubicBezTo>
                    <a:pt x="755" y="115"/>
                    <a:pt x="588" y="0"/>
                    <a:pt x="4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55;p35">
              <a:extLst>
                <a:ext uri="{FF2B5EF4-FFF2-40B4-BE49-F238E27FC236}">
                  <a16:creationId xmlns:a16="http://schemas.microsoft.com/office/drawing/2014/main" id="{1FC5D6E4-B496-4AB7-B261-468FB8451A42}"/>
                </a:ext>
              </a:extLst>
            </p:cNvPr>
            <p:cNvSpPr/>
            <p:nvPr/>
          </p:nvSpPr>
          <p:spPr>
            <a:xfrm>
              <a:off x="11710025" y="2454725"/>
              <a:ext cx="40825" cy="36750"/>
            </a:xfrm>
            <a:custGeom>
              <a:avLst/>
              <a:gdLst/>
              <a:ahLst/>
              <a:cxnLst/>
              <a:rect l="l" t="t" r="r" b="b"/>
              <a:pathLst>
                <a:path w="1633" h="1470" extrusionOk="0">
                  <a:moveTo>
                    <a:pt x="826" y="1"/>
                  </a:moveTo>
                  <a:cubicBezTo>
                    <a:pt x="607" y="1"/>
                    <a:pt x="387" y="96"/>
                    <a:pt x="238" y="303"/>
                  </a:cubicBezTo>
                  <a:cubicBezTo>
                    <a:pt x="0" y="632"/>
                    <a:pt x="74" y="1092"/>
                    <a:pt x="403" y="1330"/>
                  </a:cubicBezTo>
                  <a:cubicBezTo>
                    <a:pt x="537" y="1426"/>
                    <a:pt x="684" y="1469"/>
                    <a:pt x="827" y="1469"/>
                  </a:cubicBezTo>
                  <a:cubicBezTo>
                    <a:pt x="1246" y="1469"/>
                    <a:pt x="1633" y="1099"/>
                    <a:pt x="1553" y="615"/>
                  </a:cubicBezTo>
                  <a:cubicBezTo>
                    <a:pt x="1494" y="226"/>
                    <a:pt x="1162" y="1"/>
                    <a:pt x="82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56;p35">
              <a:extLst>
                <a:ext uri="{FF2B5EF4-FFF2-40B4-BE49-F238E27FC236}">
                  <a16:creationId xmlns:a16="http://schemas.microsoft.com/office/drawing/2014/main" id="{4CC872C8-7522-4041-B393-3A4E5D564828}"/>
                </a:ext>
              </a:extLst>
            </p:cNvPr>
            <p:cNvSpPr/>
            <p:nvPr/>
          </p:nvSpPr>
          <p:spPr>
            <a:xfrm>
              <a:off x="11712675" y="2462300"/>
              <a:ext cx="20675" cy="18675"/>
            </a:xfrm>
            <a:custGeom>
              <a:avLst/>
              <a:gdLst/>
              <a:ahLst/>
              <a:cxnLst/>
              <a:rect l="l" t="t" r="r" b="b"/>
              <a:pathLst>
                <a:path w="827" h="747" extrusionOk="0">
                  <a:moveTo>
                    <a:pt x="423" y="1"/>
                  </a:moveTo>
                  <a:cubicBezTo>
                    <a:pt x="310" y="1"/>
                    <a:pt x="195" y="52"/>
                    <a:pt x="116" y="164"/>
                  </a:cubicBezTo>
                  <a:cubicBezTo>
                    <a:pt x="1" y="329"/>
                    <a:pt x="42" y="551"/>
                    <a:pt x="206" y="674"/>
                  </a:cubicBezTo>
                  <a:cubicBezTo>
                    <a:pt x="274" y="724"/>
                    <a:pt x="348" y="747"/>
                    <a:pt x="421" y="747"/>
                  </a:cubicBezTo>
                  <a:cubicBezTo>
                    <a:pt x="631" y="747"/>
                    <a:pt x="827" y="557"/>
                    <a:pt x="790" y="312"/>
                  </a:cubicBezTo>
                  <a:cubicBezTo>
                    <a:pt x="755" y="115"/>
                    <a:pt x="591" y="1"/>
                    <a:pt x="4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57;p35">
              <a:extLst>
                <a:ext uri="{FF2B5EF4-FFF2-40B4-BE49-F238E27FC236}">
                  <a16:creationId xmlns:a16="http://schemas.microsoft.com/office/drawing/2014/main" id="{A789ACA9-D84B-4242-AF0D-485B4334923C}"/>
                </a:ext>
              </a:extLst>
            </p:cNvPr>
            <p:cNvSpPr/>
            <p:nvPr/>
          </p:nvSpPr>
          <p:spPr>
            <a:xfrm>
              <a:off x="11725225" y="2514325"/>
              <a:ext cx="40825" cy="36825"/>
            </a:xfrm>
            <a:custGeom>
              <a:avLst/>
              <a:gdLst/>
              <a:ahLst/>
              <a:cxnLst/>
              <a:rect l="l" t="t" r="r" b="b"/>
              <a:pathLst>
                <a:path w="1633" h="1473" extrusionOk="0">
                  <a:moveTo>
                    <a:pt x="824" y="1"/>
                  </a:moveTo>
                  <a:cubicBezTo>
                    <a:pt x="606" y="1"/>
                    <a:pt x="387" y="96"/>
                    <a:pt x="239" y="302"/>
                  </a:cubicBezTo>
                  <a:cubicBezTo>
                    <a:pt x="0" y="631"/>
                    <a:pt x="74" y="1091"/>
                    <a:pt x="403" y="1329"/>
                  </a:cubicBezTo>
                  <a:cubicBezTo>
                    <a:pt x="537" y="1428"/>
                    <a:pt x="685" y="1472"/>
                    <a:pt x="829" y="1472"/>
                  </a:cubicBezTo>
                  <a:cubicBezTo>
                    <a:pt x="1248" y="1472"/>
                    <a:pt x="1633" y="1100"/>
                    <a:pt x="1553" y="623"/>
                  </a:cubicBezTo>
                  <a:cubicBezTo>
                    <a:pt x="1494" y="228"/>
                    <a:pt x="1161" y="1"/>
                    <a:pt x="824"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58;p35">
              <a:extLst>
                <a:ext uri="{FF2B5EF4-FFF2-40B4-BE49-F238E27FC236}">
                  <a16:creationId xmlns:a16="http://schemas.microsoft.com/office/drawing/2014/main" id="{43E3928F-C75C-483E-AC27-A42129474E9B}"/>
                </a:ext>
              </a:extLst>
            </p:cNvPr>
            <p:cNvSpPr/>
            <p:nvPr/>
          </p:nvSpPr>
          <p:spPr>
            <a:xfrm>
              <a:off x="11727900" y="2522050"/>
              <a:ext cx="20800" cy="18550"/>
            </a:xfrm>
            <a:custGeom>
              <a:avLst/>
              <a:gdLst/>
              <a:ahLst/>
              <a:cxnLst/>
              <a:rect l="l" t="t" r="r" b="b"/>
              <a:pathLst>
                <a:path w="832" h="742" extrusionOk="0">
                  <a:moveTo>
                    <a:pt x="420" y="1"/>
                  </a:moveTo>
                  <a:cubicBezTo>
                    <a:pt x="308" y="1"/>
                    <a:pt x="193" y="50"/>
                    <a:pt x="115" y="157"/>
                  </a:cubicBezTo>
                  <a:cubicBezTo>
                    <a:pt x="0" y="322"/>
                    <a:pt x="41" y="552"/>
                    <a:pt x="206" y="667"/>
                  </a:cubicBezTo>
                  <a:cubicBezTo>
                    <a:pt x="274" y="718"/>
                    <a:pt x="350" y="741"/>
                    <a:pt x="425" y="741"/>
                  </a:cubicBezTo>
                  <a:cubicBezTo>
                    <a:pt x="636" y="741"/>
                    <a:pt x="832" y="557"/>
                    <a:pt x="789" y="314"/>
                  </a:cubicBezTo>
                  <a:cubicBezTo>
                    <a:pt x="759" y="115"/>
                    <a:pt x="592" y="1"/>
                    <a:pt x="4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59;p35">
              <a:extLst>
                <a:ext uri="{FF2B5EF4-FFF2-40B4-BE49-F238E27FC236}">
                  <a16:creationId xmlns:a16="http://schemas.microsoft.com/office/drawing/2014/main" id="{C0EE0213-2246-479D-91EC-2A35879C1304}"/>
                </a:ext>
              </a:extLst>
            </p:cNvPr>
            <p:cNvSpPr/>
            <p:nvPr/>
          </p:nvSpPr>
          <p:spPr>
            <a:xfrm>
              <a:off x="11734475" y="2567125"/>
              <a:ext cx="40875" cy="36725"/>
            </a:xfrm>
            <a:custGeom>
              <a:avLst/>
              <a:gdLst/>
              <a:ahLst/>
              <a:cxnLst/>
              <a:rect l="l" t="t" r="r" b="b"/>
              <a:pathLst>
                <a:path w="1635" h="1469" extrusionOk="0">
                  <a:moveTo>
                    <a:pt x="829" y="0"/>
                  </a:moveTo>
                  <a:cubicBezTo>
                    <a:pt x="611" y="0"/>
                    <a:pt x="390" y="95"/>
                    <a:pt x="238" y="302"/>
                  </a:cubicBezTo>
                  <a:cubicBezTo>
                    <a:pt x="0" y="631"/>
                    <a:pt x="74" y="1091"/>
                    <a:pt x="403" y="1329"/>
                  </a:cubicBezTo>
                  <a:cubicBezTo>
                    <a:pt x="539" y="1425"/>
                    <a:pt x="687" y="1468"/>
                    <a:pt x="830" y="1468"/>
                  </a:cubicBezTo>
                  <a:cubicBezTo>
                    <a:pt x="1252" y="1468"/>
                    <a:pt x="1635" y="1098"/>
                    <a:pt x="1561" y="614"/>
                  </a:cubicBezTo>
                  <a:cubicBezTo>
                    <a:pt x="1497" y="226"/>
                    <a:pt x="1166" y="0"/>
                    <a:pt x="829"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60;p35">
              <a:extLst>
                <a:ext uri="{FF2B5EF4-FFF2-40B4-BE49-F238E27FC236}">
                  <a16:creationId xmlns:a16="http://schemas.microsoft.com/office/drawing/2014/main" id="{D96BBCA8-4FB7-4B04-874D-A7AD9662DD1A}"/>
                </a:ext>
              </a:extLst>
            </p:cNvPr>
            <p:cNvSpPr/>
            <p:nvPr/>
          </p:nvSpPr>
          <p:spPr>
            <a:xfrm>
              <a:off x="11737125" y="2574650"/>
              <a:ext cx="20825" cy="18700"/>
            </a:xfrm>
            <a:custGeom>
              <a:avLst/>
              <a:gdLst/>
              <a:ahLst/>
              <a:cxnLst/>
              <a:rect l="l" t="t" r="r" b="b"/>
              <a:pathLst>
                <a:path w="833" h="748" extrusionOk="0">
                  <a:moveTo>
                    <a:pt x="423" y="0"/>
                  </a:moveTo>
                  <a:cubicBezTo>
                    <a:pt x="311" y="0"/>
                    <a:pt x="199" y="50"/>
                    <a:pt x="124" y="157"/>
                  </a:cubicBezTo>
                  <a:cubicBezTo>
                    <a:pt x="1" y="322"/>
                    <a:pt x="42" y="552"/>
                    <a:pt x="206" y="675"/>
                  </a:cubicBezTo>
                  <a:cubicBezTo>
                    <a:pt x="276" y="725"/>
                    <a:pt x="352" y="748"/>
                    <a:pt x="425" y="748"/>
                  </a:cubicBezTo>
                  <a:cubicBezTo>
                    <a:pt x="639" y="748"/>
                    <a:pt x="833" y="558"/>
                    <a:pt x="790" y="313"/>
                  </a:cubicBezTo>
                  <a:cubicBezTo>
                    <a:pt x="760" y="115"/>
                    <a:pt x="593" y="0"/>
                    <a:pt x="4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61;p35">
              <a:extLst>
                <a:ext uri="{FF2B5EF4-FFF2-40B4-BE49-F238E27FC236}">
                  <a16:creationId xmlns:a16="http://schemas.microsoft.com/office/drawing/2014/main" id="{6735B802-FCC1-47DC-B67B-B4779444144F}"/>
                </a:ext>
              </a:extLst>
            </p:cNvPr>
            <p:cNvSpPr/>
            <p:nvPr/>
          </p:nvSpPr>
          <p:spPr>
            <a:xfrm>
              <a:off x="11736725" y="2615250"/>
              <a:ext cx="40900" cy="36850"/>
            </a:xfrm>
            <a:custGeom>
              <a:avLst/>
              <a:gdLst/>
              <a:ahLst/>
              <a:cxnLst/>
              <a:rect l="l" t="t" r="r" b="b"/>
              <a:pathLst>
                <a:path w="1636" h="1474" extrusionOk="0">
                  <a:moveTo>
                    <a:pt x="832" y="0"/>
                  </a:moveTo>
                  <a:cubicBezTo>
                    <a:pt x="613" y="0"/>
                    <a:pt x="391" y="97"/>
                    <a:pt x="239" y="308"/>
                  </a:cubicBezTo>
                  <a:cubicBezTo>
                    <a:pt x="0" y="637"/>
                    <a:pt x="74" y="1097"/>
                    <a:pt x="403" y="1335"/>
                  </a:cubicBezTo>
                  <a:cubicBezTo>
                    <a:pt x="538" y="1431"/>
                    <a:pt x="685" y="1473"/>
                    <a:pt x="827" y="1473"/>
                  </a:cubicBezTo>
                  <a:cubicBezTo>
                    <a:pt x="1250" y="1473"/>
                    <a:pt x="1636" y="1100"/>
                    <a:pt x="1562" y="620"/>
                  </a:cubicBezTo>
                  <a:cubicBezTo>
                    <a:pt x="1497" y="228"/>
                    <a:pt x="1168" y="0"/>
                    <a:pt x="83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62;p35">
              <a:extLst>
                <a:ext uri="{FF2B5EF4-FFF2-40B4-BE49-F238E27FC236}">
                  <a16:creationId xmlns:a16="http://schemas.microsoft.com/office/drawing/2014/main" id="{D8DD3FFF-9994-4C5B-B82B-B927F87AAD92}"/>
                </a:ext>
              </a:extLst>
            </p:cNvPr>
            <p:cNvSpPr/>
            <p:nvPr/>
          </p:nvSpPr>
          <p:spPr>
            <a:xfrm>
              <a:off x="11739400" y="2622875"/>
              <a:ext cx="20825" cy="18650"/>
            </a:xfrm>
            <a:custGeom>
              <a:avLst/>
              <a:gdLst/>
              <a:ahLst/>
              <a:cxnLst/>
              <a:rect l="l" t="t" r="r" b="b"/>
              <a:pathLst>
                <a:path w="833" h="746" extrusionOk="0">
                  <a:moveTo>
                    <a:pt x="422" y="1"/>
                  </a:moveTo>
                  <a:cubicBezTo>
                    <a:pt x="312" y="1"/>
                    <a:pt x="201" y="48"/>
                    <a:pt x="124" y="151"/>
                  </a:cubicBezTo>
                  <a:cubicBezTo>
                    <a:pt x="0" y="324"/>
                    <a:pt x="41" y="554"/>
                    <a:pt x="206" y="677"/>
                  </a:cubicBezTo>
                  <a:cubicBezTo>
                    <a:pt x="274" y="724"/>
                    <a:pt x="348" y="745"/>
                    <a:pt x="419" y="745"/>
                  </a:cubicBezTo>
                  <a:cubicBezTo>
                    <a:pt x="635" y="745"/>
                    <a:pt x="832" y="556"/>
                    <a:pt x="789" y="315"/>
                  </a:cubicBezTo>
                  <a:cubicBezTo>
                    <a:pt x="759" y="115"/>
                    <a:pt x="592" y="1"/>
                    <a:pt x="42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63;p35">
              <a:extLst>
                <a:ext uri="{FF2B5EF4-FFF2-40B4-BE49-F238E27FC236}">
                  <a16:creationId xmlns:a16="http://schemas.microsoft.com/office/drawing/2014/main" id="{2F2C0C51-BB94-4691-87E9-63E5ADA77CEC}"/>
                </a:ext>
              </a:extLst>
            </p:cNvPr>
            <p:cNvSpPr/>
            <p:nvPr/>
          </p:nvSpPr>
          <p:spPr>
            <a:xfrm>
              <a:off x="11735100" y="2424675"/>
              <a:ext cx="43150" cy="36675"/>
            </a:xfrm>
            <a:custGeom>
              <a:avLst/>
              <a:gdLst/>
              <a:ahLst/>
              <a:cxnLst/>
              <a:rect l="l" t="t" r="r" b="b"/>
              <a:pathLst>
                <a:path w="1726" h="1467" extrusionOk="0">
                  <a:moveTo>
                    <a:pt x="970" y="0"/>
                  </a:moveTo>
                  <a:cubicBezTo>
                    <a:pt x="338" y="0"/>
                    <a:pt x="1" y="751"/>
                    <a:pt x="435" y="1226"/>
                  </a:cubicBezTo>
                  <a:cubicBezTo>
                    <a:pt x="585" y="1392"/>
                    <a:pt x="777" y="1466"/>
                    <a:pt x="967" y="1466"/>
                  </a:cubicBezTo>
                  <a:cubicBezTo>
                    <a:pt x="1332" y="1466"/>
                    <a:pt x="1687" y="1192"/>
                    <a:pt x="1709" y="765"/>
                  </a:cubicBezTo>
                  <a:cubicBezTo>
                    <a:pt x="1725" y="354"/>
                    <a:pt x="1413" y="18"/>
                    <a:pt x="1011" y="1"/>
                  </a:cubicBezTo>
                  <a:cubicBezTo>
                    <a:pt x="997" y="0"/>
                    <a:pt x="983" y="0"/>
                    <a:pt x="97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64;p35">
              <a:extLst>
                <a:ext uri="{FF2B5EF4-FFF2-40B4-BE49-F238E27FC236}">
                  <a16:creationId xmlns:a16="http://schemas.microsoft.com/office/drawing/2014/main" id="{37BE3D97-8897-4AF4-8B1E-B831B90C27D5}"/>
                </a:ext>
              </a:extLst>
            </p:cNvPr>
            <p:cNvSpPr/>
            <p:nvPr/>
          </p:nvSpPr>
          <p:spPr>
            <a:xfrm>
              <a:off x="11750600" y="2426725"/>
              <a:ext cx="21900" cy="18675"/>
            </a:xfrm>
            <a:custGeom>
              <a:avLst/>
              <a:gdLst/>
              <a:ahLst/>
              <a:cxnLst/>
              <a:rect l="l" t="t" r="r" b="b"/>
              <a:pathLst>
                <a:path w="876" h="747" extrusionOk="0">
                  <a:moveTo>
                    <a:pt x="494" y="1"/>
                  </a:moveTo>
                  <a:cubicBezTo>
                    <a:pt x="178" y="1"/>
                    <a:pt x="1" y="384"/>
                    <a:pt x="226" y="626"/>
                  </a:cubicBezTo>
                  <a:cubicBezTo>
                    <a:pt x="301" y="709"/>
                    <a:pt x="397" y="747"/>
                    <a:pt x="492" y="747"/>
                  </a:cubicBezTo>
                  <a:cubicBezTo>
                    <a:pt x="677" y="747"/>
                    <a:pt x="856" y="605"/>
                    <a:pt x="867" y="387"/>
                  </a:cubicBezTo>
                  <a:cubicBezTo>
                    <a:pt x="875" y="182"/>
                    <a:pt x="719" y="9"/>
                    <a:pt x="514" y="1"/>
                  </a:cubicBezTo>
                  <a:cubicBezTo>
                    <a:pt x="507" y="1"/>
                    <a:pt x="501"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65;p35">
              <a:extLst>
                <a:ext uri="{FF2B5EF4-FFF2-40B4-BE49-F238E27FC236}">
                  <a16:creationId xmlns:a16="http://schemas.microsoft.com/office/drawing/2014/main" id="{9A2A0D77-9A4C-4FE2-AE76-18BC748806E6}"/>
                </a:ext>
              </a:extLst>
            </p:cNvPr>
            <p:cNvSpPr/>
            <p:nvPr/>
          </p:nvSpPr>
          <p:spPr>
            <a:xfrm>
              <a:off x="11754100" y="2472300"/>
              <a:ext cx="38950" cy="36850"/>
            </a:xfrm>
            <a:custGeom>
              <a:avLst/>
              <a:gdLst/>
              <a:ahLst/>
              <a:cxnLst/>
              <a:rect l="l" t="t" r="r" b="b"/>
              <a:pathLst>
                <a:path w="1558" h="1474" extrusionOk="0">
                  <a:moveTo>
                    <a:pt x="748" y="0"/>
                  </a:moveTo>
                  <a:cubicBezTo>
                    <a:pt x="378" y="0"/>
                    <a:pt x="23" y="281"/>
                    <a:pt x="12" y="718"/>
                  </a:cubicBezTo>
                  <a:cubicBezTo>
                    <a:pt x="1" y="1169"/>
                    <a:pt x="365" y="1473"/>
                    <a:pt x="749" y="1473"/>
                  </a:cubicBezTo>
                  <a:cubicBezTo>
                    <a:pt x="925" y="1473"/>
                    <a:pt x="1104" y="1410"/>
                    <a:pt x="1253" y="1268"/>
                  </a:cubicBezTo>
                  <a:cubicBezTo>
                    <a:pt x="1541" y="989"/>
                    <a:pt x="1557" y="529"/>
                    <a:pt x="1278" y="233"/>
                  </a:cubicBezTo>
                  <a:cubicBezTo>
                    <a:pt x="1126" y="72"/>
                    <a:pt x="935" y="0"/>
                    <a:pt x="748"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66;p35">
              <a:extLst>
                <a:ext uri="{FF2B5EF4-FFF2-40B4-BE49-F238E27FC236}">
                  <a16:creationId xmlns:a16="http://schemas.microsoft.com/office/drawing/2014/main" id="{20BADB5D-8272-405D-976D-5413E79EE84E}"/>
                </a:ext>
              </a:extLst>
            </p:cNvPr>
            <p:cNvSpPr/>
            <p:nvPr/>
          </p:nvSpPr>
          <p:spPr>
            <a:xfrm>
              <a:off x="11770675" y="2478925"/>
              <a:ext cx="19700" cy="18625"/>
            </a:xfrm>
            <a:custGeom>
              <a:avLst/>
              <a:gdLst/>
              <a:ahLst/>
              <a:cxnLst/>
              <a:rect l="l" t="t" r="r" b="b"/>
              <a:pathLst>
                <a:path w="788" h="745" extrusionOk="0">
                  <a:moveTo>
                    <a:pt x="381" y="1"/>
                  </a:moveTo>
                  <a:cubicBezTo>
                    <a:pt x="193" y="1"/>
                    <a:pt x="12" y="143"/>
                    <a:pt x="7" y="362"/>
                  </a:cubicBezTo>
                  <a:cubicBezTo>
                    <a:pt x="1" y="589"/>
                    <a:pt x="187" y="745"/>
                    <a:pt x="380" y="745"/>
                  </a:cubicBezTo>
                  <a:cubicBezTo>
                    <a:pt x="468" y="745"/>
                    <a:pt x="557" y="713"/>
                    <a:pt x="631" y="642"/>
                  </a:cubicBezTo>
                  <a:cubicBezTo>
                    <a:pt x="779" y="502"/>
                    <a:pt x="787" y="264"/>
                    <a:pt x="648" y="116"/>
                  </a:cubicBezTo>
                  <a:cubicBezTo>
                    <a:pt x="571" y="36"/>
                    <a:pt x="475" y="1"/>
                    <a:pt x="3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67;p35">
              <a:extLst>
                <a:ext uri="{FF2B5EF4-FFF2-40B4-BE49-F238E27FC236}">
                  <a16:creationId xmlns:a16="http://schemas.microsoft.com/office/drawing/2014/main" id="{FE928772-5AA9-439A-92F2-F9763486565A}"/>
                </a:ext>
              </a:extLst>
            </p:cNvPr>
            <p:cNvSpPr/>
            <p:nvPr/>
          </p:nvSpPr>
          <p:spPr>
            <a:xfrm>
              <a:off x="11766025" y="2522975"/>
              <a:ext cx="38925" cy="36775"/>
            </a:xfrm>
            <a:custGeom>
              <a:avLst/>
              <a:gdLst/>
              <a:ahLst/>
              <a:cxnLst/>
              <a:rect l="l" t="t" r="r" b="b"/>
              <a:pathLst>
                <a:path w="1557" h="1471" extrusionOk="0">
                  <a:moveTo>
                    <a:pt x="755" y="1"/>
                  </a:moveTo>
                  <a:cubicBezTo>
                    <a:pt x="384" y="1"/>
                    <a:pt x="23" y="280"/>
                    <a:pt x="12" y="712"/>
                  </a:cubicBezTo>
                  <a:cubicBezTo>
                    <a:pt x="1" y="1166"/>
                    <a:pt x="368" y="1470"/>
                    <a:pt x="754" y="1470"/>
                  </a:cubicBezTo>
                  <a:cubicBezTo>
                    <a:pt x="928" y="1470"/>
                    <a:pt x="1105" y="1409"/>
                    <a:pt x="1253" y="1271"/>
                  </a:cubicBezTo>
                  <a:cubicBezTo>
                    <a:pt x="1549" y="992"/>
                    <a:pt x="1557" y="523"/>
                    <a:pt x="1277" y="227"/>
                  </a:cubicBezTo>
                  <a:cubicBezTo>
                    <a:pt x="1129" y="71"/>
                    <a:pt x="941" y="1"/>
                    <a:pt x="755"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68;p35">
              <a:extLst>
                <a:ext uri="{FF2B5EF4-FFF2-40B4-BE49-F238E27FC236}">
                  <a16:creationId xmlns:a16="http://schemas.microsoft.com/office/drawing/2014/main" id="{8E120EF3-B3FD-4AF1-9DD6-7D180D497236}"/>
                </a:ext>
              </a:extLst>
            </p:cNvPr>
            <p:cNvSpPr/>
            <p:nvPr/>
          </p:nvSpPr>
          <p:spPr>
            <a:xfrm>
              <a:off x="11782800" y="2529525"/>
              <a:ext cx="19700" cy="18700"/>
            </a:xfrm>
            <a:custGeom>
              <a:avLst/>
              <a:gdLst/>
              <a:ahLst/>
              <a:cxnLst/>
              <a:rect l="l" t="t" r="r" b="b"/>
              <a:pathLst>
                <a:path w="788" h="748" extrusionOk="0">
                  <a:moveTo>
                    <a:pt x="377" y="1"/>
                  </a:moveTo>
                  <a:cubicBezTo>
                    <a:pt x="191" y="1"/>
                    <a:pt x="12" y="145"/>
                    <a:pt x="6" y="368"/>
                  </a:cubicBezTo>
                  <a:cubicBezTo>
                    <a:pt x="1" y="595"/>
                    <a:pt x="187" y="747"/>
                    <a:pt x="381" y="747"/>
                  </a:cubicBezTo>
                  <a:cubicBezTo>
                    <a:pt x="468" y="747"/>
                    <a:pt x="557" y="716"/>
                    <a:pt x="631" y="647"/>
                  </a:cubicBezTo>
                  <a:cubicBezTo>
                    <a:pt x="779" y="499"/>
                    <a:pt x="787" y="269"/>
                    <a:pt x="647" y="121"/>
                  </a:cubicBezTo>
                  <a:cubicBezTo>
                    <a:pt x="570" y="38"/>
                    <a:pt x="473" y="1"/>
                    <a:pt x="37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69;p35">
              <a:extLst>
                <a:ext uri="{FF2B5EF4-FFF2-40B4-BE49-F238E27FC236}">
                  <a16:creationId xmlns:a16="http://schemas.microsoft.com/office/drawing/2014/main" id="{559E3C73-F520-459B-B1DD-90AB0C374DCE}"/>
                </a:ext>
              </a:extLst>
            </p:cNvPr>
            <p:cNvSpPr/>
            <p:nvPr/>
          </p:nvSpPr>
          <p:spPr>
            <a:xfrm>
              <a:off x="11774050" y="2576400"/>
              <a:ext cx="38925" cy="36775"/>
            </a:xfrm>
            <a:custGeom>
              <a:avLst/>
              <a:gdLst/>
              <a:ahLst/>
              <a:cxnLst/>
              <a:rect l="l" t="t" r="r" b="b"/>
              <a:pathLst>
                <a:path w="1557" h="1471" extrusionOk="0">
                  <a:moveTo>
                    <a:pt x="752" y="0"/>
                  </a:moveTo>
                  <a:cubicBezTo>
                    <a:pt x="380" y="0"/>
                    <a:pt x="22" y="282"/>
                    <a:pt x="11" y="720"/>
                  </a:cubicBezTo>
                  <a:cubicBezTo>
                    <a:pt x="0" y="1167"/>
                    <a:pt x="367" y="1470"/>
                    <a:pt x="752" y="1470"/>
                  </a:cubicBezTo>
                  <a:cubicBezTo>
                    <a:pt x="926" y="1470"/>
                    <a:pt x="1104" y="1409"/>
                    <a:pt x="1252" y="1271"/>
                  </a:cubicBezTo>
                  <a:cubicBezTo>
                    <a:pt x="1540" y="991"/>
                    <a:pt x="1556" y="523"/>
                    <a:pt x="1277" y="227"/>
                  </a:cubicBezTo>
                  <a:cubicBezTo>
                    <a:pt x="1126" y="71"/>
                    <a:pt x="937"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0;p35">
              <a:extLst>
                <a:ext uri="{FF2B5EF4-FFF2-40B4-BE49-F238E27FC236}">
                  <a16:creationId xmlns:a16="http://schemas.microsoft.com/office/drawing/2014/main" id="{F8277809-C78F-4FB2-958E-B02E0DA8DE80}"/>
                </a:ext>
              </a:extLst>
            </p:cNvPr>
            <p:cNvSpPr/>
            <p:nvPr/>
          </p:nvSpPr>
          <p:spPr>
            <a:xfrm>
              <a:off x="11790625" y="2582950"/>
              <a:ext cx="19675" cy="18600"/>
            </a:xfrm>
            <a:custGeom>
              <a:avLst/>
              <a:gdLst/>
              <a:ahLst/>
              <a:cxnLst/>
              <a:rect l="l" t="t" r="r" b="b"/>
              <a:pathLst>
                <a:path w="787" h="744" extrusionOk="0">
                  <a:moveTo>
                    <a:pt x="375" y="0"/>
                  </a:moveTo>
                  <a:cubicBezTo>
                    <a:pt x="189" y="0"/>
                    <a:pt x="11" y="142"/>
                    <a:pt x="6" y="359"/>
                  </a:cubicBezTo>
                  <a:cubicBezTo>
                    <a:pt x="0" y="590"/>
                    <a:pt x="183" y="744"/>
                    <a:pt x="376" y="744"/>
                  </a:cubicBezTo>
                  <a:cubicBezTo>
                    <a:pt x="465" y="744"/>
                    <a:pt x="555" y="711"/>
                    <a:pt x="630" y="639"/>
                  </a:cubicBezTo>
                  <a:cubicBezTo>
                    <a:pt x="778" y="499"/>
                    <a:pt x="786" y="269"/>
                    <a:pt x="647" y="121"/>
                  </a:cubicBezTo>
                  <a:cubicBezTo>
                    <a:pt x="569" y="37"/>
                    <a:pt x="471" y="0"/>
                    <a:pt x="3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1;p35">
              <a:extLst>
                <a:ext uri="{FF2B5EF4-FFF2-40B4-BE49-F238E27FC236}">
                  <a16:creationId xmlns:a16="http://schemas.microsoft.com/office/drawing/2014/main" id="{1B830176-D021-423E-82FA-3AEB3CA3FA85}"/>
                </a:ext>
              </a:extLst>
            </p:cNvPr>
            <p:cNvSpPr/>
            <p:nvPr/>
          </p:nvSpPr>
          <p:spPr>
            <a:xfrm>
              <a:off x="11773825" y="2627150"/>
              <a:ext cx="38950" cy="36850"/>
            </a:xfrm>
            <a:custGeom>
              <a:avLst/>
              <a:gdLst/>
              <a:ahLst/>
              <a:cxnLst/>
              <a:rect l="l" t="t" r="r" b="b"/>
              <a:pathLst>
                <a:path w="1558" h="1474" extrusionOk="0">
                  <a:moveTo>
                    <a:pt x="752" y="0"/>
                  </a:moveTo>
                  <a:cubicBezTo>
                    <a:pt x="381" y="0"/>
                    <a:pt x="23" y="281"/>
                    <a:pt x="12" y="720"/>
                  </a:cubicBezTo>
                  <a:cubicBezTo>
                    <a:pt x="1" y="1167"/>
                    <a:pt x="368" y="1474"/>
                    <a:pt x="753" y="1474"/>
                  </a:cubicBezTo>
                  <a:cubicBezTo>
                    <a:pt x="927" y="1474"/>
                    <a:pt x="1105" y="1411"/>
                    <a:pt x="1253" y="1270"/>
                  </a:cubicBezTo>
                  <a:cubicBezTo>
                    <a:pt x="1541" y="991"/>
                    <a:pt x="1557" y="523"/>
                    <a:pt x="1278" y="227"/>
                  </a:cubicBezTo>
                  <a:cubicBezTo>
                    <a:pt x="1127" y="71"/>
                    <a:pt x="938" y="0"/>
                    <a:pt x="752"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p35">
              <a:extLst>
                <a:ext uri="{FF2B5EF4-FFF2-40B4-BE49-F238E27FC236}">
                  <a16:creationId xmlns:a16="http://schemas.microsoft.com/office/drawing/2014/main" id="{234AF9C1-5FE0-4DDF-965B-9E90273DBB63}"/>
                </a:ext>
              </a:extLst>
            </p:cNvPr>
            <p:cNvSpPr/>
            <p:nvPr/>
          </p:nvSpPr>
          <p:spPr>
            <a:xfrm>
              <a:off x="11790200" y="2633675"/>
              <a:ext cx="19900" cy="18700"/>
            </a:xfrm>
            <a:custGeom>
              <a:avLst/>
              <a:gdLst/>
              <a:ahLst/>
              <a:cxnLst/>
              <a:rect l="l" t="t" r="r" b="b"/>
              <a:pathLst>
                <a:path w="796" h="748" extrusionOk="0">
                  <a:moveTo>
                    <a:pt x="384" y="1"/>
                  </a:moveTo>
                  <a:cubicBezTo>
                    <a:pt x="197" y="1"/>
                    <a:pt x="17" y="143"/>
                    <a:pt x="6" y="360"/>
                  </a:cubicBezTo>
                  <a:cubicBezTo>
                    <a:pt x="1" y="593"/>
                    <a:pt x="191" y="747"/>
                    <a:pt x="388" y="747"/>
                  </a:cubicBezTo>
                  <a:cubicBezTo>
                    <a:pt x="476" y="747"/>
                    <a:pt x="565" y="716"/>
                    <a:pt x="639" y="648"/>
                  </a:cubicBezTo>
                  <a:cubicBezTo>
                    <a:pt x="787" y="500"/>
                    <a:pt x="795" y="270"/>
                    <a:pt x="656" y="122"/>
                  </a:cubicBezTo>
                  <a:cubicBezTo>
                    <a:pt x="578" y="38"/>
                    <a:pt x="480" y="1"/>
                    <a:pt x="3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3;p35">
              <a:extLst>
                <a:ext uri="{FF2B5EF4-FFF2-40B4-BE49-F238E27FC236}">
                  <a16:creationId xmlns:a16="http://schemas.microsoft.com/office/drawing/2014/main" id="{55830E32-756C-44DB-BD36-55F321AB8CB7}"/>
                </a:ext>
              </a:extLst>
            </p:cNvPr>
            <p:cNvSpPr/>
            <p:nvPr/>
          </p:nvSpPr>
          <p:spPr>
            <a:xfrm>
              <a:off x="12265875" y="2423975"/>
              <a:ext cx="88450" cy="401350"/>
            </a:xfrm>
            <a:custGeom>
              <a:avLst/>
              <a:gdLst/>
              <a:ahLst/>
              <a:cxnLst/>
              <a:rect l="l" t="t" r="r" b="b"/>
              <a:pathLst>
                <a:path w="3538" h="16054" extrusionOk="0">
                  <a:moveTo>
                    <a:pt x="109" y="1"/>
                  </a:moveTo>
                  <a:cubicBezTo>
                    <a:pt x="52" y="1"/>
                    <a:pt x="0" y="61"/>
                    <a:pt x="28" y="128"/>
                  </a:cubicBezTo>
                  <a:cubicBezTo>
                    <a:pt x="61" y="185"/>
                    <a:pt x="3348" y="6143"/>
                    <a:pt x="1466" y="15947"/>
                  </a:cubicBezTo>
                  <a:cubicBezTo>
                    <a:pt x="1458" y="15996"/>
                    <a:pt x="1491" y="16046"/>
                    <a:pt x="1540" y="16054"/>
                  </a:cubicBezTo>
                  <a:lnTo>
                    <a:pt x="1557" y="16054"/>
                  </a:lnTo>
                  <a:cubicBezTo>
                    <a:pt x="1598" y="16054"/>
                    <a:pt x="1639" y="16029"/>
                    <a:pt x="1647" y="15988"/>
                  </a:cubicBezTo>
                  <a:cubicBezTo>
                    <a:pt x="3537" y="6110"/>
                    <a:pt x="217" y="103"/>
                    <a:pt x="184" y="46"/>
                  </a:cubicBezTo>
                  <a:cubicBezTo>
                    <a:pt x="163" y="14"/>
                    <a:pt x="136" y="1"/>
                    <a:pt x="1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4;p35">
              <a:extLst>
                <a:ext uri="{FF2B5EF4-FFF2-40B4-BE49-F238E27FC236}">
                  <a16:creationId xmlns:a16="http://schemas.microsoft.com/office/drawing/2014/main" id="{E8A9204D-B042-402E-B7F9-D17B2D6C5B9E}"/>
                </a:ext>
              </a:extLst>
            </p:cNvPr>
            <p:cNvSpPr/>
            <p:nvPr/>
          </p:nvSpPr>
          <p:spPr>
            <a:xfrm>
              <a:off x="12187050" y="2422900"/>
              <a:ext cx="102350" cy="66925"/>
            </a:xfrm>
            <a:custGeom>
              <a:avLst/>
              <a:gdLst/>
              <a:ahLst/>
              <a:cxnLst/>
              <a:rect l="l" t="t" r="r" b="b"/>
              <a:pathLst>
                <a:path w="4094" h="2677" extrusionOk="0">
                  <a:moveTo>
                    <a:pt x="682" y="0"/>
                  </a:moveTo>
                  <a:cubicBezTo>
                    <a:pt x="280" y="0"/>
                    <a:pt x="1" y="56"/>
                    <a:pt x="1" y="56"/>
                  </a:cubicBezTo>
                  <a:cubicBezTo>
                    <a:pt x="1" y="56"/>
                    <a:pt x="363" y="1387"/>
                    <a:pt x="1414" y="2044"/>
                  </a:cubicBezTo>
                  <a:cubicBezTo>
                    <a:pt x="2072" y="2455"/>
                    <a:pt x="2739" y="2677"/>
                    <a:pt x="3213" y="2677"/>
                  </a:cubicBezTo>
                  <a:cubicBezTo>
                    <a:pt x="3497" y="2677"/>
                    <a:pt x="3712" y="2597"/>
                    <a:pt x="3814" y="2431"/>
                  </a:cubicBezTo>
                  <a:cubicBezTo>
                    <a:pt x="4093" y="1987"/>
                    <a:pt x="3461" y="1099"/>
                    <a:pt x="2409" y="442"/>
                  </a:cubicBezTo>
                  <a:cubicBezTo>
                    <a:pt x="1837" y="82"/>
                    <a:pt x="1169" y="0"/>
                    <a:pt x="682"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5;p35">
              <a:extLst>
                <a:ext uri="{FF2B5EF4-FFF2-40B4-BE49-F238E27FC236}">
                  <a16:creationId xmlns:a16="http://schemas.microsoft.com/office/drawing/2014/main" id="{08242604-1918-4A14-9A02-892A33E149A9}"/>
                </a:ext>
              </a:extLst>
            </p:cNvPr>
            <p:cNvSpPr/>
            <p:nvPr/>
          </p:nvSpPr>
          <p:spPr>
            <a:xfrm>
              <a:off x="12200425" y="2427225"/>
              <a:ext cx="94925" cy="64675"/>
            </a:xfrm>
            <a:custGeom>
              <a:avLst/>
              <a:gdLst/>
              <a:ahLst/>
              <a:cxnLst/>
              <a:rect l="l" t="t" r="r" b="b"/>
              <a:pathLst>
                <a:path w="3797" h="2587" extrusionOk="0">
                  <a:moveTo>
                    <a:pt x="652" y="0"/>
                  </a:moveTo>
                  <a:cubicBezTo>
                    <a:pt x="617" y="0"/>
                    <a:pt x="577" y="25"/>
                    <a:pt x="592" y="63"/>
                  </a:cubicBezTo>
                  <a:lnTo>
                    <a:pt x="707" y="581"/>
                  </a:lnTo>
                  <a:lnTo>
                    <a:pt x="107" y="211"/>
                  </a:lnTo>
                  <a:cubicBezTo>
                    <a:pt x="99" y="205"/>
                    <a:pt x="91" y="202"/>
                    <a:pt x="83" y="202"/>
                  </a:cubicBezTo>
                  <a:cubicBezTo>
                    <a:pt x="40" y="202"/>
                    <a:pt x="1" y="281"/>
                    <a:pt x="49" y="302"/>
                  </a:cubicBezTo>
                  <a:lnTo>
                    <a:pt x="649" y="672"/>
                  </a:lnTo>
                  <a:lnTo>
                    <a:pt x="132" y="811"/>
                  </a:lnTo>
                  <a:cubicBezTo>
                    <a:pt x="99" y="811"/>
                    <a:pt x="82" y="844"/>
                    <a:pt x="90" y="877"/>
                  </a:cubicBezTo>
                  <a:cubicBezTo>
                    <a:pt x="99" y="893"/>
                    <a:pt x="115" y="910"/>
                    <a:pt x="140" y="918"/>
                  </a:cubicBezTo>
                  <a:lnTo>
                    <a:pt x="156" y="918"/>
                  </a:lnTo>
                  <a:lnTo>
                    <a:pt x="773" y="754"/>
                  </a:lnTo>
                  <a:lnTo>
                    <a:pt x="1249" y="1050"/>
                  </a:lnTo>
                  <a:lnTo>
                    <a:pt x="740" y="1181"/>
                  </a:lnTo>
                  <a:cubicBezTo>
                    <a:pt x="707" y="1189"/>
                    <a:pt x="690" y="1222"/>
                    <a:pt x="699" y="1247"/>
                  </a:cubicBezTo>
                  <a:cubicBezTo>
                    <a:pt x="699" y="1271"/>
                    <a:pt x="715" y="1288"/>
                    <a:pt x="740" y="1288"/>
                  </a:cubicBezTo>
                  <a:lnTo>
                    <a:pt x="764" y="1288"/>
                  </a:lnTo>
                  <a:lnTo>
                    <a:pt x="1381" y="1132"/>
                  </a:lnTo>
                  <a:lnTo>
                    <a:pt x="1857" y="1428"/>
                  </a:lnTo>
                  <a:lnTo>
                    <a:pt x="1052" y="1633"/>
                  </a:lnTo>
                  <a:cubicBezTo>
                    <a:pt x="1019" y="1641"/>
                    <a:pt x="1003" y="1666"/>
                    <a:pt x="1011" y="1699"/>
                  </a:cubicBezTo>
                  <a:cubicBezTo>
                    <a:pt x="1011" y="1715"/>
                    <a:pt x="1036" y="1732"/>
                    <a:pt x="1052" y="1740"/>
                  </a:cubicBezTo>
                  <a:lnTo>
                    <a:pt x="1077" y="1740"/>
                  </a:lnTo>
                  <a:lnTo>
                    <a:pt x="1981" y="1502"/>
                  </a:lnTo>
                  <a:lnTo>
                    <a:pt x="2457" y="1797"/>
                  </a:lnTo>
                  <a:lnTo>
                    <a:pt x="1940" y="1929"/>
                  </a:lnTo>
                  <a:cubicBezTo>
                    <a:pt x="1915" y="1937"/>
                    <a:pt x="1898" y="1970"/>
                    <a:pt x="1907" y="2003"/>
                  </a:cubicBezTo>
                  <a:cubicBezTo>
                    <a:pt x="1907" y="2019"/>
                    <a:pt x="1923" y="2036"/>
                    <a:pt x="1948" y="2036"/>
                  </a:cubicBezTo>
                  <a:cubicBezTo>
                    <a:pt x="1952" y="2040"/>
                    <a:pt x="1956" y="2042"/>
                    <a:pt x="1960" y="2042"/>
                  </a:cubicBezTo>
                  <a:cubicBezTo>
                    <a:pt x="1964" y="2042"/>
                    <a:pt x="1968" y="2040"/>
                    <a:pt x="1972" y="2036"/>
                  </a:cubicBezTo>
                  <a:lnTo>
                    <a:pt x="2589" y="1880"/>
                  </a:lnTo>
                  <a:lnTo>
                    <a:pt x="3706" y="2578"/>
                  </a:lnTo>
                  <a:cubicBezTo>
                    <a:pt x="3715" y="2578"/>
                    <a:pt x="3715" y="2586"/>
                    <a:pt x="3723" y="2586"/>
                  </a:cubicBezTo>
                  <a:cubicBezTo>
                    <a:pt x="3747" y="2586"/>
                    <a:pt x="3772" y="2578"/>
                    <a:pt x="3780" y="2562"/>
                  </a:cubicBezTo>
                  <a:cubicBezTo>
                    <a:pt x="3797" y="2529"/>
                    <a:pt x="3780" y="2496"/>
                    <a:pt x="3747" y="2488"/>
                  </a:cubicBezTo>
                  <a:lnTo>
                    <a:pt x="2630" y="1789"/>
                  </a:lnTo>
                  <a:lnTo>
                    <a:pt x="2498" y="1165"/>
                  </a:lnTo>
                  <a:cubicBezTo>
                    <a:pt x="2488" y="1144"/>
                    <a:pt x="2469" y="1135"/>
                    <a:pt x="2450" y="1135"/>
                  </a:cubicBezTo>
                  <a:cubicBezTo>
                    <a:pt x="2425" y="1135"/>
                    <a:pt x="2400" y="1152"/>
                    <a:pt x="2400" y="1181"/>
                  </a:cubicBezTo>
                  <a:lnTo>
                    <a:pt x="2507" y="1707"/>
                  </a:lnTo>
                  <a:lnTo>
                    <a:pt x="2507" y="1707"/>
                  </a:lnTo>
                  <a:lnTo>
                    <a:pt x="2030" y="1411"/>
                  </a:lnTo>
                  <a:lnTo>
                    <a:pt x="1841" y="499"/>
                  </a:lnTo>
                  <a:cubicBezTo>
                    <a:pt x="1833" y="466"/>
                    <a:pt x="1808" y="450"/>
                    <a:pt x="1775" y="450"/>
                  </a:cubicBezTo>
                  <a:cubicBezTo>
                    <a:pt x="1750" y="458"/>
                    <a:pt x="1734" y="491"/>
                    <a:pt x="1734" y="515"/>
                  </a:cubicBezTo>
                  <a:lnTo>
                    <a:pt x="1907" y="1329"/>
                  </a:lnTo>
                  <a:lnTo>
                    <a:pt x="1430" y="1033"/>
                  </a:lnTo>
                  <a:lnTo>
                    <a:pt x="1299" y="417"/>
                  </a:lnTo>
                  <a:cubicBezTo>
                    <a:pt x="1290" y="384"/>
                    <a:pt x="1266" y="367"/>
                    <a:pt x="1233" y="367"/>
                  </a:cubicBezTo>
                  <a:cubicBezTo>
                    <a:pt x="1208" y="376"/>
                    <a:pt x="1183" y="409"/>
                    <a:pt x="1192" y="433"/>
                  </a:cubicBezTo>
                  <a:lnTo>
                    <a:pt x="1299" y="959"/>
                  </a:lnTo>
                  <a:lnTo>
                    <a:pt x="830" y="663"/>
                  </a:lnTo>
                  <a:lnTo>
                    <a:pt x="699" y="39"/>
                  </a:lnTo>
                  <a:cubicBezTo>
                    <a:pt x="699" y="12"/>
                    <a:pt x="677" y="0"/>
                    <a:pt x="6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6;p35">
              <a:extLst>
                <a:ext uri="{FF2B5EF4-FFF2-40B4-BE49-F238E27FC236}">
                  <a16:creationId xmlns:a16="http://schemas.microsoft.com/office/drawing/2014/main" id="{BF903E42-89DD-4367-B628-13F543608003}"/>
                </a:ext>
              </a:extLst>
            </p:cNvPr>
            <p:cNvSpPr/>
            <p:nvPr/>
          </p:nvSpPr>
          <p:spPr>
            <a:xfrm>
              <a:off x="12290000" y="2385450"/>
              <a:ext cx="68825" cy="103450"/>
            </a:xfrm>
            <a:custGeom>
              <a:avLst/>
              <a:gdLst/>
              <a:ahLst/>
              <a:cxnLst/>
              <a:rect l="l" t="t" r="r" b="b"/>
              <a:pathLst>
                <a:path w="2753" h="4138" extrusionOk="0">
                  <a:moveTo>
                    <a:pt x="2309" y="0"/>
                  </a:moveTo>
                  <a:lnTo>
                    <a:pt x="2309" y="0"/>
                  </a:lnTo>
                  <a:cubicBezTo>
                    <a:pt x="2309" y="1"/>
                    <a:pt x="1035" y="535"/>
                    <a:pt x="534" y="1669"/>
                  </a:cubicBezTo>
                  <a:cubicBezTo>
                    <a:pt x="25" y="2795"/>
                    <a:pt x="0" y="3887"/>
                    <a:pt x="477" y="4101"/>
                  </a:cubicBezTo>
                  <a:cubicBezTo>
                    <a:pt x="531" y="4126"/>
                    <a:pt x="589" y="4138"/>
                    <a:pt x="651" y="4138"/>
                  </a:cubicBezTo>
                  <a:cubicBezTo>
                    <a:pt x="1125" y="4138"/>
                    <a:pt x="1801" y="3436"/>
                    <a:pt x="2252" y="2433"/>
                  </a:cubicBezTo>
                  <a:cubicBezTo>
                    <a:pt x="2753" y="1307"/>
                    <a:pt x="2309" y="1"/>
                    <a:pt x="2309"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7;p35">
              <a:extLst>
                <a:ext uri="{FF2B5EF4-FFF2-40B4-BE49-F238E27FC236}">
                  <a16:creationId xmlns:a16="http://schemas.microsoft.com/office/drawing/2014/main" id="{FAE4DCD3-F03F-46F1-ADFE-609BA6B83E01}"/>
                </a:ext>
              </a:extLst>
            </p:cNvPr>
            <p:cNvSpPr/>
            <p:nvPr/>
          </p:nvSpPr>
          <p:spPr>
            <a:xfrm>
              <a:off x="12294725" y="2400275"/>
              <a:ext cx="54250" cy="101150"/>
            </a:xfrm>
            <a:custGeom>
              <a:avLst/>
              <a:gdLst/>
              <a:ahLst/>
              <a:cxnLst/>
              <a:rect l="l" t="t" r="r" b="b"/>
              <a:pathLst>
                <a:path w="2170" h="4046" extrusionOk="0">
                  <a:moveTo>
                    <a:pt x="1827" y="1"/>
                  </a:moveTo>
                  <a:cubicBezTo>
                    <a:pt x="1808" y="1"/>
                    <a:pt x="1789" y="14"/>
                    <a:pt x="1783" y="32"/>
                  </a:cubicBezTo>
                  <a:lnTo>
                    <a:pt x="1496" y="673"/>
                  </a:lnTo>
                  <a:lnTo>
                    <a:pt x="1290" y="180"/>
                  </a:lnTo>
                  <a:cubicBezTo>
                    <a:pt x="1279" y="156"/>
                    <a:pt x="1258" y="147"/>
                    <a:pt x="1239" y="147"/>
                  </a:cubicBezTo>
                  <a:cubicBezTo>
                    <a:pt x="1203" y="147"/>
                    <a:pt x="1168" y="179"/>
                    <a:pt x="1183" y="221"/>
                  </a:cubicBezTo>
                  <a:lnTo>
                    <a:pt x="1430" y="813"/>
                  </a:lnTo>
                  <a:lnTo>
                    <a:pt x="1200" y="1322"/>
                  </a:lnTo>
                  <a:lnTo>
                    <a:pt x="994" y="829"/>
                  </a:lnTo>
                  <a:cubicBezTo>
                    <a:pt x="983" y="811"/>
                    <a:pt x="966" y="798"/>
                    <a:pt x="946" y="798"/>
                  </a:cubicBezTo>
                  <a:cubicBezTo>
                    <a:pt x="938" y="798"/>
                    <a:pt x="930" y="800"/>
                    <a:pt x="920" y="804"/>
                  </a:cubicBezTo>
                  <a:cubicBezTo>
                    <a:pt x="896" y="813"/>
                    <a:pt x="879" y="846"/>
                    <a:pt x="896" y="870"/>
                  </a:cubicBezTo>
                  <a:lnTo>
                    <a:pt x="1134" y="1462"/>
                  </a:lnTo>
                  <a:lnTo>
                    <a:pt x="904" y="1980"/>
                  </a:lnTo>
                  <a:lnTo>
                    <a:pt x="592" y="1207"/>
                  </a:lnTo>
                  <a:cubicBezTo>
                    <a:pt x="580" y="1180"/>
                    <a:pt x="558" y="1168"/>
                    <a:pt x="538" y="1168"/>
                  </a:cubicBezTo>
                  <a:cubicBezTo>
                    <a:pt x="503" y="1168"/>
                    <a:pt x="469" y="1202"/>
                    <a:pt x="485" y="1248"/>
                  </a:cubicBezTo>
                  <a:lnTo>
                    <a:pt x="838" y="2111"/>
                  </a:lnTo>
                  <a:lnTo>
                    <a:pt x="616" y="2629"/>
                  </a:lnTo>
                  <a:lnTo>
                    <a:pt x="411" y="2136"/>
                  </a:lnTo>
                  <a:cubicBezTo>
                    <a:pt x="399" y="2108"/>
                    <a:pt x="378" y="2097"/>
                    <a:pt x="357" y="2097"/>
                  </a:cubicBezTo>
                  <a:cubicBezTo>
                    <a:pt x="322" y="2097"/>
                    <a:pt x="289" y="2130"/>
                    <a:pt x="304" y="2177"/>
                  </a:cubicBezTo>
                  <a:lnTo>
                    <a:pt x="551" y="2760"/>
                  </a:lnTo>
                  <a:lnTo>
                    <a:pt x="8" y="3968"/>
                  </a:lnTo>
                  <a:cubicBezTo>
                    <a:pt x="0" y="3993"/>
                    <a:pt x="8" y="4026"/>
                    <a:pt x="33" y="4042"/>
                  </a:cubicBezTo>
                  <a:cubicBezTo>
                    <a:pt x="40" y="4044"/>
                    <a:pt x="46" y="4046"/>
                    <a:pt x="53" y="4046"/>
                  </a:cubicBezTo>
                  <a:cubicBezTo>
                    <a:pt x="70" y="4046"/>
                    <a:pt x="87" y="4038"/>
                    <a:pt x="99" y="4026"/>
                  </a:cubicBezTo>
                  <a:cubicBezTo>
                    <a:pt x="99" y="4026"/>
                    <a:pt x="107" y="4018"/>
                    <a:pt x="107" y="4009"/>
                  </a:cubicBezTo>
                  <a:lnTo>
                    <a:pt x="649" y="2810"/>
                  </a:lnTo>
                  <a:lnTo>
                    <a:pt x="1249" y="2596"/>
                  </a:lnTo>
                  <a:cubicBezTo>
                    <a:pt x="1257" y="2596"/>
                    <a:pt x="1266" y="2588"/>
                    <a:pt x="1266" y="2588"/>
                  </a:cubicBezTo>
                  <a:cubicBezTo>
                    <a:pt x="1282" y="2571"/>
                    <a:pt x="1290" y="2547"/>
                    <a:pt x="1282" y="2530"/>
                  </a:cubicBezTo>
                  <a:cubicBezTo>
                    <a:pt x="1275" y="2503"/>
                    <a:pt x="1252" y="2487"/>
                    <a:pt x="1225" y="2487"/>
                  </a:cubicBezTo>
                  <a:cubicBezTo>
                    <a:pt x="1219" y="2487"/>
                    <a:pt x="1214" y="2488"/>
                    <a:pt x="1208" y="2489"/>
                  </a:cubicBezTo>
                  <a:lnTo>
                    <a:pt x="707" y="2670"/>
                  </a:lnTo>
                  <a:lnTo>
                    <a:pt x="937" y="2160"/>
                  </a:lnTo>
                  <a:lnTo>
                    <a:pt x="1816" y="1848"/>
                  </a:lnTo>
                  <a:cubicBezTo>
                    <a:pt x="1824" y="1848"/>
                    <a:pt x="1833" y="1840"/>
                    <a:pt x="1841" y="1840"/>
                  </a:cubicBezTo>
                  <a:cubicBezTo>
                    <a:pt x="1857" y="1823"/>
                    <a:pt x="1857" y="1799"/>
                    <a:pt x="1857" y="1782"/>
                  </a:cubicBezTo>
                  <a:cubicBezTo>
                    <a:pt x="1845" y="1758"/>
                    <a:pt x="1824" y="1743"/>
                    <a:pt x="1804" y="1743"/>
                  </a:cubicBezTo>
                  <a:cubicBezTo>
                    <a:pt x="1797" y="1743"/>
                    <a:pt x="1790" y="1745"/>
                    <a:pt x="1783" y="1750"/>
                  </a:cubicBezTo>
                  <a:lnTo>
                    <a:pt x="1003" y="2021"/>
                  </a:lnTo>
                  <a:lnTo>
                    <a:pt x="1003" y="2021"/>
                  </a:lnTo>
                  <a:lnTo>
                    <a:pt x="1225" y="1511"/>
                  </a:lnTo>
                  <a:lnTo>
                    <a:pt x="1833" y="1298"/>
                  </a:lnTo>
                  <a:cubicBezTo>
                    <a:pt x="1833" y="1298"/>
                    <a:pt x="1841" y="1289"/>
                    <a:pt x="1849" y="1289"/>
                  </a:cubicBezTo>
                  <a:cubicBezTo>
                    <a:pt x="1885" y="1254"/>
                    <a:pt x="1859" y="1194"/>
                    <a:pt x="1814" y="1194"/>
                  </a:cubicBezTo>
                  <a:cubicBezTo>
                    <a:pt x="1807" y="1194"/>
                    <a:pt x="1799" y="1196"/>
                    <a:pt x="1792" y="1199"/>
                  </a:cubicBezTo>
                  <a:lnTo>
                    <a:pt x="1290" y="1372"/>
                  </a:lnTo>
                  <a:lnTo>
                    <a:pt x="1520" y="862"/>
                  </a:lnTo>
                  <a:lnTo>
                    <a:pt x="2120" y="648"/>
                  </a:lnTo>
                  <a:cubicBezTo>
                    <a:pt x="2129" y="640"/>
                    <a:pt x="2129" y="640"/>
                    <a:pt x="2137" y="632"/>
                  </a:cubicBezTo>
                  <a:cubicBezTo>
                    <a:pt x="2161" y="624"/>
                    <a:pt x="2170" y="599"/>
                    <a:pt x="2170" y="574"/>
                  </a:cubicBezTo>
                  <a:cubicBezTo>
                    <a:pt x="2156" y="554"/>
                    <a:pt x="2137" y="539"/>
                    <a:pt x="2112" y="539"/>
                  </a:cubicBezTo>
                  <a:cubicBezTo>
                    <a:pt x="2107" y="539"/>
                    <a:pt x="2101" y="540"/>
                    <a:pt x="2096" y="542"/>
                  </a:cubicBezTo>
                  <a:lnTo>
                    <a:pt x="1594" y="722"/>
                  </a:lnTo>
                  <a:lnTo>
                    <a:pt x="1594" y="722"/>
                  </a:lnTo>
                  <a:lnTo>
                    <a:pt x="1882" y="81"/>
                  </a:lnTo>
                  <a:cubicBezTo>
                    <a:pt x="1890" y="48"/>
                    <a:pt x="1882" y="16"/>
                    <a:pt x="1849" y="7"/>
                  </a:cubicBezTo>
                  <a:cubicBezTo>
                    <a:pt x="1842" y="3"/>
                    <a:pt x="1835" y="1"/>
                    <a:pt x="182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8;p35">
              <a:extLst>
                <a:ext uri="{FF2B5EF4-FFF2-40B4-BE49-F238E27FC236}">
                  <a16:creationId xmlns:a16="http://schemas.microsoft.com/office/drawing/2014/main" id="{ECEDB1E8-5306-4B57-A904-CD324701DFB2}"/>
                </a:ext>
              </a:extLst>
            </p:cNvPr>
            <p:cNvSpPr/>
            <p:nvPr/>
          </p:nvSpPr>
          <p:spPr>
            <a:xfrm>
              <a:off x="12308275" y="2460425"/>
              <a:ext cx="92475" cy="78725"/>
            </a:xfrm>
            <a:custGeom>
              <a:avLst/>
              <a:gdLst/>
              <a:ahLst/>
              <a:cxnLst/>
              <a:rect l="l" t="t" r="r" b="b"/>
              <a:pathLst>
                <a:path w="3699" h="3149" extrusionOk="0">
                  <a:moveTo>
                    <a:pt x="3677" y="1"/>
                  </a:moveTo>
                  <a:cubicBezTo>
                    <a:pt x="3496" y="1"/>
                    <a:pt x="2250" y="29"/>
                    <a:pt x="1397" y="790"/>
                  </a:cubicBezTo>
                  <a:cubicBezTo>
                    <a:pt x="469" y="1612"/>
                    <a:pt x="0" y="2606"/>
                    <a:pt x="346" y="2992"/>
                  </a:cubicBezTo>
                  <a:cubicBezTo>
                    <a:pt x="443" y="3098"/>
                    <a:pt x="590" y="3149"/>
                    <a:pt x="773" y="3149"/>
                  </a:cubicBezTo>
                  <a:cubicBezTo>
                    <a:pt x="1256" y="3149"/>
                    <a:pt x="1981" y="2797"/>
                    <a:pt x="2655" y="2195"/>
                  </a:cubicBezTo>
                  <a:cubicBezTo>
                    <a:pt x="3575" y="1373"/>
                    <a:pt x="3698" y="1"/>
                    <a:pt x="3698" y="1"/>
                  </a:cubicBezTo>
                  <a:cubicBezTo>
                    <a:pt x="3698" y="1"/>
                    <a:pt x="3691" y="1"/>
                    <a:pt x="367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9;p35">
              <a:extLst>
                <a:ext uri="{FF2B5EF4-FFF2-40B4-BE49-F238E27FC236}">
                  <a16:creationId xmlns:a16="http://schemas.microsoft.com/office/drawing/2014/main" id="{1CE66F99-833D-4F72-A986-84F0E9F3409D}"/>
                </a:ext>
              </a:extLst>
            </p:cNvPr>
            <p:cNvSpPr/>
            <p:nvPr/>
          </p:nvSpPr>
          <p:spPr>
            <a:xfrm>
              <a:off x="12305350" y="2468400"/>
              <a:ext cx="84925" cy="77025"/>
            </a:xfrm>
            <a:custGeom>
              <a:avLst/>
              <a:gdLst/>
              <a:ahLst/>
              <a:cxnLst/>
              <a:rect l="l" t="t" r="r" b="b"/>
              <a:pathLst>
                <a:path w="3397" h="3081" extrusionOk="0">
                  <a:moveTo>
                    <a:pt x="2694" y="0"/>
                  </a:moveTo>
                  <a:cubicBezTo>
                    <a:pt x="2665" y="0"/>
                    <a:pt x="2636" y="15"/>
                    <a:pt x="2640" y="44"/>
                  </a:cubicBezTo>
                  <a:lnTo>
                    <a:pt x="2616" y="685"/>
                  </a:lnTo>
                  <a:lnTo>
                    <a:pt x="2197" y="1054"/>
                  </a:lnTo>
                  <a:lnTo>
                    <a:pt x="2213" y="520"/>
                  </a:lnTo>
                  <a:cubicBezTo>
                    <a:pt x="2213" y="483"/>
                    <a:pt x="2186" y="465"/>
                    <a:pt x="2160" y="465"/>
                  </a:cubicBezTo>
                  <a:cubicBezTo>
                    <a:pt x="2133" y="465"/>
                    <a:pt x="2106" y="483"/>
                    <a:pt x="2106" y="520"/>
                  </a:cubicBezTo>
                  <a:lnTo>
                    <a:pt x="2090" y="1161"/>
                  </a:lnTo>
                  <a:lnTo>
                    <a:pt x="1671" y="1531"/>
                  </a:lnTo>
                  <a:lnTo>
                    <a:pt x="1695" y="701"/>
                  </a:lnTo>
                  <a:cubicBezTo>
                    <a:pt x="1695" y="668"/>
                    <a:pt x="1671" y="643"/>
                    <a:pt x="1646" y="643"/>
                  </a:cubicBezTo>
                  <a:cubicBezTo>
                    <a:pt x="1613" y="643"/>
                    <a:pt x="1588" y="668"/>
                    <a:pt x="1588" y="693"/>
                  </a:cubicBezTo>
                  <a:lnTo>
                    <a:pt x="1556" y="1630"/>
                  </a:lnTo>
                  <a:lnTo>
                    <a:pt x="1145" y="2008"/>
                  </a:lnTo>
                  <a:lnTo>
                    <a:pt x="1161" y="1473"/>
                  </a:lnTo>
                  <a:cubicBezTo>
                    <a:pt x="1161" y="1441"/>
                    <a:pt x="1136" y="1416"/>
                    <a:pt x="1104" y="1416"/>
                  </a:cubicBezTo>
                  <a:cubicBezTo>
                    <a:pt x="1071" y="1416"/>
                    <a:pt x="1046" y="1432"/>
                    <a:pt x="1046" y="1465"/>
                  </a:cubicBezTo>
                  <a:lnTo>
                    <a:pt x="1030" y="2106"/>
                  </a:lnTo>
                  <a:lnTo>
                    <a:pt x="44" y="2986"/>
                  </a:lnTo>
                  <a:cubicBezTo>
                    <a:pt x="0" y="3014"/>
                    <a:pt x="33" y="3080"/>
                    <a:pt x="80" y="3080"/>
                  </a:cubicBezTo>
                  <a:cubicBezTo>
                    <a:pt x="87" y="3080"/>
                    <a:pt x="94" y="3079"/>
                    <a:pt x="101" y="3076"/>
                  </a:cubicBezTo>
                  <a:cubicBezTo>
                    <a:pt x="109" y="3068"/>
                    <a:pt x="109" y="3068"/>
                    <a:pt x="117" y="3059"/>
                  </a:cubicBezTo>
                  <a:lnTo>
                    <a:pt x="1104" y="2188"/>
                  </a:lnTo>
                  <a:lnTo>
                    <a:pt x="1736" y="2238"/>
                  </a:lnTo>
                  <a:lnTo>
                    <a:pt x="1761" y="2238"/>
                  </a:lnTo>
                  <a:cubicBezTo>
                    <a:pt x="1777" y="2229"/>
                    <a:pt x="1794" y="2213"/>
                    <a:pt x="1794" y="2188"/>
                  </a:cubicBezTo>
                  <a:cubicBezTo>
                    <a:pt x="1794" y="2156"/>
                    <a:pt x="1777" y="2131"/>
                    <a:pt x="1745" y="2131"/>
                  </a:cubicBezTo>
                  <a:lnTo>
                    <a:pt x="1210" y="2090"/>
                  </a:lnTo>
                  <a:lnTo>
                    <a:pt x="1630" y="1712"/>
                  </a:lnTo>
                  <a:lnTo>
                    <a:pt x="2566" y="1794"/>
                  </a:lnTo>
                  <a:cubicBezTo>
                    <a:pt x="2591" y="1794"/>
                    <a:pt x="2624" y="1769"/>
                    <a:pt x="2624" y="1745"/>
                  </a:cubicBezTo>
                  <a:cubicBezTo>
                    <a:pt x="2624" y="1712"/>
                    <a:pt x="2599" y="1687"/>
                    <a:pt x="2575" y="1687"/>
                  </a:cubicBezTo>
                  <a:lnTo>
                    <a:pt x="1745" y="1613"/>
                  </a:lnTo>
                  <a:lnTo>
                    <a:pt x="2164" y="1243"/>
                  </a:lnTo>
                  <a:lnTo>
                    <a:pt x="2796" y="1293"/>
                  </a:lnTo>
                  <a:lnTo>
                    <a:pt x="2821" y="1293"/>
                  </a:lnTo>
                  <a:cubicBezTo>
                    <a:pt x="2870" y="1276"/>
                    <a:pt x="2862" y="1194"/>
                    <a:pt x="2805" y="1194"/>
                  </a:cubicBezTo>
                  <a:lnTo>
                    <a:pt x="2271" y="1145"/>
                  </a:lnTo>
                  <a:lnTo>
                    <a:pt x="2690" y="775"/>
                  </a:lnTo>
                  <a:lnTo>
                    <a:pt x="3322" y="824"/>
                  </a:lnTo>
                  <a:cubicBezTo>
                    <a:pt x="3327" y="825"/>
                    <a:pt x="3331" y="826"/>
                    <a:pt x="3335" y="826"/>
                  </a:cubicBezTo>
                  <a:cubicBezTo>
                    <a:pt x="3361" y="826"/>
                    <a:pt x="3380" y="803"/>
                    <a:pt x="3380" y="775"/>
                  </a:cubicBezTo>
                  <a:cubicBezTo>
                    <a:pt x="3396" y="742"/>
                    <a:pt x="3372" y="701"/>
                    <a:pt x="3331" y="701"/>
                  </a:cubicBezTo>
                  <a:lnTo>
                    <a:pt x="2805" y="660"/>
                  </a:lnTo>
                  <a:lnTo>
                    <a:pt x="3322" y="191"/>
                  </a:lnTo>
                  <a:cubicBezTo>
                    <a:pt x="3373" y="153"/>
                    <a:pt x="3336" y="91"/>
                    <a:pt x="3290" y="91"/>
                  </a:cubicBezTo>
                  <a:cubicBezTo>
                    <a:pt x="3276" y="91"/>
                    <a:pt x="3262" y="96"/>
                    <a:pt x="3248" y="109"/>
                  </a:cubicBezTo>
                  <a:lnTo>
                    <a:pt x="2731" y="578"/>
                  </a:lnTo>
                  <a:lnTo>
                    <a:pt x="2747" y="44"/>
                  </a:lnTo>
                  <a:cubicBezTo>
                    <a:pt x="2751" y="15"/>
                    <a:pt x="2723" y="0"/>
                    <a:pt x="26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80;p35">
              <a:extLst>
                <a:ext uri="{FF2B5EF4-FFF2-40B4-BE49-F238E27FC236}">
                  <a16:creationId xmlns:a16="http://schemas.microsoft.com/office/drawing/2014/main" id="{D8FC4AA9-250E-4FB8-BDB6-7B5760D63884}"/>
                </a:ext>
              </a:extLst>
            </p:cNvPr>
            <p:cNvSpPr/>
            <p:nvPr/>
          </p:nvSpPr>
          <p:spPr>
            <a:xfrm>
              <a:off x="12321625" y="2532425"/>
              <a:ext cx="107675" cy="59325"/>
            </a:xfrm>
            <a:custGeom>
              <a:avLst/>
              <a:gdLst/>
              <a:ahLst/>
              <a:cxnLst/>
              <a:rect l="l" t="t" r="r" b="b"/>
              <a:pathLst>
                <a:path w="4307" h="2373" extrusionOk="0">
                  <a:moveTo>
                    <a:pt x="3118" y="1"/>
                  </a:moveTo>
                  <a:cubicBezTo>
                    <a:pt x="2728" y="1"/>
                    <a:pt x="2289" y="61"/>
                    <a:pt x="1874" y="252"/>
                  </a:cubicBezTo>
                  <a:cubicBezTo>
                    <a:pt x="740" y="761"/>
                    <a:pt x="1" y="1559"/>
                    <a:pt x="214" y="2035"/>
                  </a:cubicBezTo>
                  <a:cubicBezTo>
                    <a:pt x="319" y="2261"/>
                    <a:pt x="617" y="2372"/>
                    <a:pt x="1023" y="2372"/>
                  </a:cubicBezTo>
                  <a:cubicBezTo>
                    <a:pt x="1474" y="2372"/>
                    <a:pt x="2058" y="2234"/>
                    <a:pt x="2655" y="1961"/>
                  </a:cubicBezTo>
                  <a:cubicBezTo>
                    <a:pt x="3781" y="1452"/>
                    <a:pt x="4307" y="178"/>
                    <a:pt x="4307" y="178"/>
                  </a:cubicBezTo>
                  <a:cubicBezTo>
                    <a:pt x="4307" y="178"/>
                    <a:pt x="3786" y="1"/>
                    <a:pt x="3118"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81;p35">
              <a:extLst>
                <a:ext uri="{FF2B5EF4-FFF2-40B4-BE49-F238E27FC236}">
                  <a16:creationId xmlns:a16="http://schemas.microsoft.com/office/drawing/2014/main" id="{9742AF3A-E856-434F-AC72-14AC05937CD9}"/>
                </a:ext>
              </a:extLst>
            </p:cNvPr>
            <p:cNvSpPr/>
            <p:nvPr/>
          </p:nvSpPr>
          <p:spPr>
            <a:xfrm>
              <a:off x="12313825" y="2535775"/>
              <a:ext cx="100700" cy="54275"/>
            </a:xfrm>
            <a:custGeom>
              <a:avLst/>
              <a:gdLst/>
              <a:ahLst/>
              <a:cxnLst/>
              <a:rect l="l" t="t" r="r" b="b"/>
              <a:pathLst>
                <a:path w="4028" h="2171" extrusionOk="0">
                  <a:moveTo>
                    <a:pt x="3438" y="1"/>
                  </a:moveTo>
                  <a:cubicBezTo>
                    <a:pt x="3416" y="1"/>
                    <a:pt x="3393" y="15"/>
                    <a:pt x="3386" y="36"/>
                  </a:cubicBezTo>
                  <a:lnTo>
                    <a:pt x="3181" y="636"/>
                  </a:lnTo>
                  <a:lnTo>
                    <a:pt x="2671" y="874"/>
                  </a:lnTo>
                  <a:lnTo>
                    <a:pt x="2844" y="364"/>
                  </a:lnTo>
                  <a:cubicBezTo>
                    <a:pt x="2859" y="324"/>
                    <a:pt x="2823" y="292"/>
                    <a:pt x="2788" y="292"/>
                  </a:cubicBezTo>
                  <a:cubicBezTo>
                    <a:pt x="2767" y="292"/>
                    <a:pt x="2746" y="304"/>
                    <a:pt x="2737" y="332"/>
                  </a:cubicBezTo>
                  <a:lnTo>
                    <a:pt x="2531" y="931"/>
                  </a:lnTo>
                  <a:lnTo>
                    <a:pt x="2022" y="1162"/>
                  </a:lnTo>
                  <a:lnTo>
                    <a:pt x="2293" y="373"/>
                  </a:lnTo>
                  <a:cubicBezTo>
                    <a:pt x="2301" y="348"/>
                    <a:pt x="2285" y="315"/>
                    <a:pt x="2260" y="307"/>
                  </a:cubicBezTo>
                  <a:cubicBezTo>
                    <a:pt x="2256" y="305"/>
                    <a:pt x="2251" y="305"/>
                    <a:pt x="2247" y="305"/>
                  </a:cubicBezTo>
                  <a:cubicBezTo>
                    <a:pt x="2225" y="305"/>
                    <a:pt x="2201" y="320"/>
                    <a:pt x="2195" y="340"/>
                  </a:cubicBezTo>
                  <a:lnTo>
                    <a:pt x="1882" y="1227"/>
                  </a:lnTo>
                  <a:lnTo>
                    <a:pt x="1373" y="1457"/>
                  </a:lnTo>
                  <a:lnTo>
                    <a:pt x="1545" y="948"/>
                  </a:lnTo>
                  <a:cubicBezTo>
                    <a:pt x="1554" y="923"/>
                    <a:pt x="1537" y="890"/>
                    <a:pt x="1512" y="882"/>
                  </a:cubicBezTo>
                  <a:cubicBezTo>
                    <a:pt x="1507" y="881"/>
                    <a:pt x="1501" y="880"/>
                    <a:pt x="1496" y="880"/>
                  </a:cubicBezTo>
                  <a:cubicBezTo>
                    <a:pt x="1471" y="880"/>
                    <a:pt x="1453" y="895"/>
                    <a:pt x="1447" y="915"/>
                  </a:cubicBezTo>
                  <a:lnTo>
                    <a:pt x="1241" y="1515"/>
                  </a:lnTo>
                  <a:lnTo>
                    <a:pt x="33" y="2066"/>
                  </a:lnTo>
                  <a:cubicBezTo>
                    <a:pt x="9" y="2074"/>
                    <a:pt x="0" y="2107"/>
                    <a:pt x="9" y="2131"/>
                  </a:cubicBezTo>
                  <a:cubicBezTo>
                    <a:pt x="17" y="2156"/>
                    <a:pt x="41" y="2164"/>
                    <a:pt x="58" y="2164"/>
                  </a:cubicBezTo>
                  <a:cubicBezTo>
                    <a:pt x="62" y="2168"/>
                    <a:pt x="66" y="2170"/>
                    <a:pt x="70" y="2170"/>
                  </a:cubicBezTo>
                  <a:cubicBezTo>
                    <a:pt x="74" y="2170"/>
                    <a:pt x="78" y="2168"/>
                    <a:pt x="83" y="2164"/>
                  </a:cubicBezTo>
                  <a:lnTo>
                    <a:pt x="1282" y="1622"/>
                  </a:lnTo>
                  <a:lnTo>
                    <a:pt x="1874" y="1860"/>
                  </a:lnTo>
                  <a:lnTo>
                    <a:pt x="1899" y="1860"/>
                  </a:lnTo>
                  <a:cubicBezTo>
                    <a:pt x="1948" y="1852"/>
                    <a:pt x="1964" y="1786"/>
                    <a:pt x="1915" y="1761"/>
                  </a:cubicBezTo>
                  <a:lnTo>
                    <a:pt x="1422" y="1556"/>
                  </a:lnTo>
                  <a:lnTo>
                    <a:pt x="1932" y="1318"/>
                  </a:lnTo>
                  <a:lnTo>
                    <a:pt x="2803" y="1671"/>
                  </a:lnTo>
                  <a:lnTo>
                    <a:pt x="2819" y="1671"/>
                  </a:lnTo>
                  <a:cubicBezTo>
                    <a:pt x="2844" y="1671"/>
                    <a:pt x="2860" y="1663"/>
                    <a:pt x="2868" y="1638"/>
                  </a:cubicBezTo>
                  <a:cubicBezTo>
                    <a:pt x="2885" y="1614"/>
                    <a:pt x="2868" y="1581"/>
                    <a:pt x="2844" y="1564"/>
                  </a:cubicBezTo>
                  <a:lnTo>
                    <a:pt x="2071" y="1260"/>
                  </a:lnTo>
                  <a:lnTo>
                    <a:pt x="2581" y="1030"/>
                  </a:lnTo>
                  <a:lnTo>
                    <a:pt x="3172" y="1268"/>
                  </a:lnTo>
                  <a:lnTo>
                    <a:pt x="3197" y="1268"/>
                  </a:lnTo>
                  <a:cubicBezTo>
                    <a:pt x="3246" y="1260"/>
                    <a:pt x="3263" y="1186"/>
                    <a:pt x="3214" y="1162"/>
                  </a:cubicBezTo>
                  <a:lnTo>
                    <a:pt x="2720" y="956"/>
                  </a:lnTo>
                  <a:lnTo>
                    <a:pt x="3230" y="726"/>
                  </a:lnTo>
                  <a:lnTo>
                    <a:pt x="3822" y="964"/>
                  </a:lnTo>
                  <a:cubicBezTo>
                    <a:pt x="3826" y="968"/>
                    <a:pt x="3830" y="971"/>
                    <a:pt x="3834" y="971"/>
                  </a:cubicBezTo>
                  <a:cubicBezTo>
                    <a:pt x="3838" y="971"/>
                    <a:pt x="3842" y="968"/>
                    <a:pt x="3846" y="964"/>
                  </a:cubicBezTo>
                  <a:cubicBezTo>
                    <a:pt x="3871" y="964"/>
                    <a:pt x="3887" y="956"/>
                    <a:pt x="3896" y="931"/>
                  </a:cubicBezTo>
                  <a:cubicBezTo>
                    <a:pt x="3904" y="907"/>
                    <a:pt x="3896" y="874"/>
                    <a:pt x="3863" y="866"/>
                  </a:cubicBezTo>
                  <a:lnTo>
                    <a:pt x="3370" y="660"/>
                  </a:lnTo>
                  <a:lnTo>
                    <a:pt x="4011" y="364"/>
                  </a:lnTo>
                  <a:cubicBezTo>
                    <a:pt x="4027" y="356"/>
                    <a:pt x="4027" y="332"/>
                    <a:pt x="4027" y="315"/>
                  </a:cubicBezTo>
                  <a:cubicBezTo>
                    <a:pt x="4015" y="297"/>
                    <a:pt x="3995" y="284"/>
                    <a:pt x="3975" y="284"/>
                  </a:cubicBezTo>
                  <a:cubicBezTo>
                    <a:pt x="3968" y="284"/>
                    <a:pt x="3960" y="286"/>
                    <a:pt x="3953" y="291"/>
                  </a:cubicBezTo>
                  <a:lnTo>
                    <a:pt x="3312" y="578"/>
                  </a:lnTo>
                  <a:lnTo>
                    <a:pt x="3312" y="578"/>
                  </a:lnTo>
                  <a:lnTo>
                    <a:pt x="3493" y="77"/>
                  </a:lnTo>
                  <a:cubicBezTo>
                    <a:pt x="3501" y="44"/>
                    <a:pt x="3485" y="11"/>
                    <a:pt x="3452" y="3"/>
                  </a:cubicBezTo>
                  <a:cubicBezTo>
                    <a:pt x="3447" y="1"/>
                    <a:pt x="3443" y="1"/>
                    <a:pt x="34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82;p35">
              <a:extLst>
                <a:ext uri="{FF2B5EF4-FFF2-40B4-BE49-F238E27FC236}">
                  <a16:creationId xmlns:a16="http://schemas.microsoft.com/office/drawing/2014/main" id="{95C0A7F0-68D0-4F7B-B820-89C4F212F28F}"/>
                </a:ext>
              </a:extLst>
            </p:cNvPr>
            <p:cNvSpPr/>
            <p:nvPr/>
          </p:nvSpPr>
          <p:spPr>
            <a:xfrm>
              <a:off x="12328200" y="2593825"/>
              <a:ext cx="111800" cy="51925"/>
            </a:xfrm>
            <a:custGeom>
              <a:avLst/>
              <a:gdLst/>
              <a:ahLst/>
              <a:cxnLst/>
              <a:rect l="l" t="t" r="r" b="b"/>
              <a:pathLst>
                <a:path w="4472" h="2077" extrusionOk="0">
                  <a:moveTo>
                    <a:pt x="2760" y="1"/>
                  </a:moveTo>
                  <a:cubicBezTo>
                    <a:pt x="2534" y="1"/>
                    <a:pt x="2298" y="26"/>
                    <a:pt x="2063" y="89"/>
                  </a:cubicBezTo>
                  <a:cubicBezTo>
                    <a:pt x="863" y="409"/>
                    <a:pt x="1" y="1075"/>
                    <a:pt x="132" y="1576"/>
                  </a:cubicBezTo>
                  <a:cubicBezTo>
                    <a:pt x="217" y="1900"/>
                    <a:pt x="700" y="2076"/>
                    <a:pt x="1353" y="2076"/>
                  </a:cubicBezTo>
                  <a:cubicBezTo>
                    <a:pt x="1710" y="2076"/>
                    <a:pt x="2118" y="2024"/>
                    <a:pt x="2540" y="1913"/>
                  </a:cubicBezTo>
                  <a:cubicBezTo>
                    <a:pt x="3740" y="1593"/>
                    <a:pt x="4471" y="426"/>
                    <a:pt x="4471" y="426"/>
                  </a:cubicBezTo>
                  <a:cubicBezTo>
                    <a:pt x="4471" y="426"/>
                    <a:pt x="3690" y="1"/>
                    <a:pt x="276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83;p35">
              <a:extLst>
                <a:ext uri="{FF2B5EF4-FFF2-40B4-BE49-F238E27FC236}">
                  <a16:creationId xmlns:a16="http://schemas.microsoft.com/office/drawing/2014/main" id="{F5D82590-F16B-421A-A903-F92434AC68B6}"/>
                </a:ext>
              </a:extLst>
            </p:cNvPr>
            <p:cNvSpPr/>
            <p:nvPr/>
          </p:nvSpPr>
          <p:spPr>
            <a:xfrm>
              <a:off x="12317525" y="2607675"/>
              <a:ext cx="106850" cy="30300"/>
            </a:xfrm>
            <a:custGeom>
              <a:avLst/>
              <a:gdLst/>
              <a:ahLst/>
              <a:cxnLst/>
              <a:rect l="l" t="t" r="r" b="b"/>
              <a:pathLst>
                <a:path w="4274" h="1212" extrusionOk="0">
                  <a:moveTo>
                    <a:pt x="4216" y="1"/>
                  </a:moveTo>
                  <a:cubicBezTo>
                    <a:pt x="4211" y="1"/>
                    <a:pt x="4205" y="2"/>
                    <a:pt x="4200" y="3"/>
                  </a:cubicBezTo>
                  <a:lnTo>
                    <a:pt x="50" y="1104"/>
                  </a:lnTo>
                  <a:cubicBezTo>
                    <a:pt x="17" y="1113"/>
                    <a:pt x="0" y="1137"/>
                    <a:pt x="8" y="1170"/>
                  </a:cubicBezTo>
                  <a:cubicBezTo>
                    <a:pt x="8" y="1186"/>
                    <a:pt x="33" y="1203"/>
                    <a:pt x="50" y="1211"/>
                  </a:cubicBezTo>
                  <a:lnTo>
                    <a:pt x="74" y="1211"/>
                  </a:lnTo>
                  <a:lnTo>
                    <a:pt x="4232" y="102"/>
                  </a:lnTo>
                  <a:cubicBezTo>
                    <a:pt x="4257" y="93"/>
                    <a:pt x="4274" y="69"/>
                    <a:pt x="4265" y="36"/>
                  </a:cubicBezTo>
                  <a:cubicBezTo>
                    <a:pt x="4259" y="16"/>
                    <a:pt x="4241" y="1"/>
                    <a:pt x="421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84;p35">
              <a:extLst>
                <a:ext uri="{FF2B5EF4-FFF2-40B4-BE49-F238E27FC236}">
                  <a16:creationId xmlns:a16="http://schemas.microsoft.com/office/drawing/2014/main" id="{F7BE5384-5202-4747-B122-26114DD95A5A}"/>
                </a:ext>
              </a:extLst>
            </p:cNvPr>
            <p:cNvSpPr/>
            <p:nvPr/>
          </p:nvSpPr>
          <p:spPr>
            <a:xfrm>
              <a:off x="12401350" y="2598425"/>
              <a:ext cx="11100" cy="17150"/>
            </a:xfrm>
            <a:custGeom>
              <a:avLst/>
              <a:gdLst/>
              <a:ahLst/>
              <a:cxnLst/>
              <a:rect l="l" t="t" r="r" b="b"/>
              <a:pathLst>
                <a:path w="444" h="686" extrusionOk="0">
                  <a:moveTo>
                    <a:pt x="383" y="0"/>
                  </a:moveTo>
                  <a:cubicBezTo>
                    <a:pt x="363" y="0"/>
                    <a:pt x="341" y="9"/>
                    <a:pt x="329" y="28"/>
                  </a:cubicBezTo>
                  <a:lnTo>
                    <a:pt x="17" y="603"/>
                  </a:lnTo>
                  <a:cubicBezTo>
                    <a:pt x="0" y="636"/>
                    <a:pt x="8" y="669"/>
                    <a:pt x="33" y="677"/>
                  </a:cubicBezTo>
                  <a:cubicBezTo>
                    <a:pt x="41" y="685"/>
                    <a:pt x="49" y="685"/>
                    <a:pt x="58" y="685"/>
                  </a:cubicBezTo>
                  <a:cubicBezTo>
                    <a:pt x="74" y="685"/>
                    <a:pt x="99" y="677"/>
                    <a:pt x="107" y="661"/>
                  </a:cubicBezTo>
                  <a:lnTo>
                    <a:pt x="427" y="77"/>
                  </a:lnTo>
                  <a:cubicBezTo>
                    <a:pt x="444" y="53"/>
                    <a:pt x="427" y="20"/>
                    <a:pt x="403" y="3"/>
                  </a:cubicBezTo>
                  <a:cubicBezTo>
                    <a:pt x="397" y="1"/>
                    <a:pt x="390" y="0"/>
                    <a:pt x="38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85;p35">
              <a:extLst>
                <a:ext uri="{FF2B5EF4-FFF2-40B4-BE49-F238E27FC236}">
                  <a16:creationId xmlns:a16="http://schemas.microsoft.com/office/drawing/2014/main" id="{07CA532A-FD29-4956-BF01-86CF89E00B81}"/>
                </a:ext>
              </a:extLst>
            </p:cNvPr>
            <p:cNvSpPr/>
            <p:nvPr/>
          </p:nvSpPr>
          <p:spPr>
            <a:xfrm>
              <a:off x="12384075" y="2602850"/>
              <a:ext cx="11125" cy="17250"/>
            </a:xfrm>
            <a:custGeom>
              <a:avLst/>
              <a:gdLst/>
              <a:ahLst/>
              <a:cxnLst/>
              <a:rect l="l" t="t" r="r" b="b"/>
              <a:pathLst>
                <a:path w="445" h="690" extrusionOk="0">
                  <a:moveTo>
                    <a:pt x="390" y="0"/>
                  </a:moveTo>
                  <a:cubicBezTo>
                    <a:pt x="370" y="0"/>
                    <a:pt x="350" y="14"/>
                    <a:pt x="338" y="32"/>
                  </a:cubicBezTo>
                  <a:lnTo>
                    <a:pt x="17" y="607"/>
                  </a:lnTo>
                  <a:cubicBezTo>
                    <a:pt x="1" y="632"/>
                    <a:pt x="17" y="665"/>
                    <a:pt x="42" y="681"/>
                  </a:cubicBezTo>
                  <a:lnTo>
                    <a:pt x="58" y="689"/>
                  </a:lnTo>
                  <a:cubicBezTo>
                    <a:pt x="83" y="689"/>
                    <a:pt x="99" y="681"/>
                    <a:pt x="116" y="665"/>
                  </a:cubicBezTo>
                  <a:lnTo>
                    <a:pt x="428" y="81"/>
                  </a:lnTo>
                  <a:cubicBezTo>
                    <a:pt x="445" y="56"/>
                    <a:pt x="436" y="24"/>
                    <a:pt x="412" y="7"/>
                  </a:cubicBezTo>
                  <a:cubicBezTo>
                    <a:pt x="405" y="3"/>
                    <a:pt x="397" y="0"/>
                    <a:pt x="3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86;p35">
              <a:extLst>
                <a:ext uri="{FF2B5EF4-FFF2-40B4-BE49-F238E27FC236}">
                  <a16:creationId xmlns:a16="http://schemas.microsoft.com/office/drawing/2014/main" id="{02EF184A-9886-4DC2-9A45-895ACF40036B}"/>
                </a:ext>
              </a:extLst>
            </p:cNvPr>
            <p:cNvSpPr/>
            <p:nvPr/>
          </p:nvSpPr>
          <p:spPr>
            <a:xfrm>
              <a:off x="12367025" y="2600950"/>
              <a:ext cx="14625" cy="23875"/>
            </a:xfrm>
            <a:custGeom>
              <a:avLst/>
              <a:gdLst/>
              <a:ahLst/>
              <a:cxnLst/>
              <a:rect l="l" t="t" r="r" b="b"/>
              <a:pathLst>
                <a:path w="585" h="955" extrusionOk="0">
                  <a:moveTo>
                    <a:pt x="523" y="1"/>
                  </a:moveTo>
                  <a:cubicBezTo>
                    <a:pt x="505" y="1"/>
                    <a:pt x="488" y="10"/>
                    <a:pt x="477" y="26"/>
                  </a:cubicBezTo>
                  <a:lnTo>
                    <a:pt x="17" y="872"/>
                  </a:lnTo>
                  <a:cubicBezTo>
                    <a:pt x="1" y="897"/>
                    <a:pt x="9" y="930"/>
                    <a:pt x="42" y="946"/>
                  </a:cubicBezTo>
                  <a:cubicBezTo>
                    <a:pt x="42" y="946"/>
                    <a:pt x="50" y="946"/>
                    <a:pt x="58" y="954"/>
                  </a:cubicBezTo>
                  <a:cubicBezTo>
                    <a:pt x="75" y="954"/>
                    <a:pt x="99" y="946"/>
                    <a:pt x="108" y="921"/>
                  </a:cubicBezTo>
                  <a:lnTo>
                    <a:pt x="568" y="83"/>
                  </a:lnTo>
                  <a:cubicBezTo>
                    <a:pt x="584" y="58"/>
                    <a:pt x="576" y="26"/>
                    <a:pt x="551" y="9"/>
                  </a:cubicBezTo>
                  <a:cubicBezTo>
                    <a:pt x="543" y="3"/>
                    <a:pt x="533" y="1"/>
                    <a:pt x="5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87;p35">
              <a:extLst>
                <a:ext uri="{FF2B5EF4-FFF2-40B4-BE49-F238E27FC236}">
                  <a16:creationId xmlns:a16="http://schemas.microsoft.com/office/drawing/2014/main" id="{BE243A13-4045-4B47-8B49-CCCED0007199}"/>
                </a:ext>
              </a:extLst>
            </p:cNvPr>
            <p:cNvSpPr/>
            <p:nvPr/>
          </p:nvSpPr>
          <p:spPr>
            <a:xfrm>
              <a:off x="12349975" y="2612025"/>
              <a:ext cx="11225" cy="17300"/>
            </a:xfrm>
            <a:custGeom>
              <a:avLst/>
              <a:gdLst/>
              <a:ahLst/>
              <a:cxnLst/>
              <a:rect l="l" t="t" r="r" b="b"/>
              <a:pathLst>
                <a:path w="449" h="692" extrusionOk="0">
                  <a:moveTo>
                    <a:pt x="373" y="1"/>
                  </a:moveTo>
                  <a:cubicBezTo>
                    <a:pt x="356" y="1"/>
                    <a:pt x="340" y="9"/>
                    <a:pt x="329" y="26"/>
                  </a:cubicBezTo>
                  <a:lnTo>
                    <a:pt x="9" y="610"/>
                  </a:lnTo>
                  <a:cubicBezTo>
                    <a:pt x="1" y="634"/>
                    <a:pt x="9" y="667"/>
                    <a:pt x="34" y="684"/>
                  </a:cubicBezTo>
                  <a:lnTo>
                    <a:pt x="50" y="692"/>
                  </a:lnTo>
                  <a:cubicBezTo>
                    <a:pt x="75" y="692"/>
                    <a:pt x="99" y="684"/>
                    <a:pt x="108" y="659"/>
                  </a:cubicBezTo>
                  <a:lnTo>
                    <a:pt x="420" y="84"/>
                  </a:lnTo>
                  <a:cubicBezTo>
                    <a:pt x="448" y="38"/>
                    <a:pt x="410" y="1"/>
                    <a:pt x="3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88;p35">
              <a:extLst>
                <a:ext uri="{FF2B5EF4-FFF2-40B4-BE49-F238E27FC236}">
                  <a16:creationId xmlns:a16="http://schemas.microsoft.com/office/drawing/2014/main" id="{C69ACF35-B1EB-4C3F-951C-2B71E4DE6224}"/>
                </a:ext>
              </a:extLst>
            </p:cNvPr>
            <p:cNvSpPr/>
            <p:nvPr/>
          </p:nvSpPr>
          <p:spPr>
            <a:xfrm>
              <a:off x="12401350" y="2612875"/>
              <a:ext cx="17275" cy="11375"/>
            </a:xfrm>
            <a:custGeom>
              <a:avLst/>
              <a:gdLst/>
              <a:ahLst/>
              <a:cxnLst/>
              <a:rect l="l" t="t" r="r" b="b"/>
              <a:pathLst>
                <a:path w="691" h="455" extrusionOk="0">
                  <a:moveTo>
                    <a:pt x="62" y="0"/>
                  </a:moveTo>
                  <a:cubicBezTo>
                    <a:pt x="45" y="0"/>
                    <a:pt x="27" y="9"/>
                    <a:pt x="17" y="25"/>
                  </a:cubicBezTo>
                  <a:cubicBezTo>
                    <a:pt x="0" y="50"/>
                    <a:pt x="8" y="83"/>
                    <a:pt x="33" y="99"/>
                  </a:cubicBezTo>
                  <a:lnTo>
                    <a:pt x="600" y="444"/>
                  </a:lnTo>
                  <a:cubicBezTo>
                    <a:pt x="600" y="453"/>
                    <a:pt x="608" y="453"/>
                    <a:pt x="616" y="453"/>
                  </a:cubicBezTo>
                  <a:cubicBezTo>
                    <a:pt x="621" y="454"/>
                    <a:pt x="625" y="455"/>
                    <a:pt x="629" y="455"/>
                  </a:cubicBezTo>
                  <a:cubicBezTo>
                    <a:pt x="647" y="455"/>
                    <a:pt x="661" y="441"/>
                    <a:pt x="674" y="428"/>
                  </a:cubicBezTo>
                  <a:cubicBezTo>
                    <a:pt x="690" y="403"/>
                    <a:pt x="682" y="370"/>
                    <a:pt x="658" y="354"/>
                  </a:cubicBezTo>
                  <a:lnTo>
                    <a:pt x="91" y="9"/>
                  </a:lnTo>
                  <a:cubicBezTo>
                    <a:pt x="82" y="3"/>
                    <a:pt x="72"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89;p35">
              <a:extLst>
                <a:ext uri="{FF2B5EF4-FFF2-40B4-BE49-F238E27FC236}">
                  <a16:creationId xmlns:a16="http://schemas.microsoft.com/office/drawing/2014/main" id="{EB04AD95-F679-4554-A24A-E0DAE10B47D5}"/>
                </a:ext>
              </a:extLst>
            </p:cNvPr>
            <p:cNvSpPr/>
            <p:nvPr/>
          </p:nvSpPr>
          <p:spPr>
            <a:xfrm>
              <a:off x="12384075" y="2617400"/>
              <a:ext cx="17925" cy="11425"/>
            </a:xfrm>
            <a:custGeom>
              <a:avLst/>
              <a:gdLst/>
              <a:ahLst/>
              <a:cxnLst/>
              <a:rect l="l" t="t" r="r" b="b"/>
              <a:pathLst>
                <a:path w="717" h="457" extrusionOk="0">
                  <a:moveTo>
                    <a:pt x="65" y="0"/>
                  </a:moveTo>
                  <a:cubicBezTo>
                    <a:pt x="45" y="0"/>
                    <a:pt x="28" y="9"/>
                    <a:pt x="17" y="25"/>
                  </a:cubicBezTo>
                  <a:cubicBezTo>
                    <a:pt x="1" y="50"/>
                    <a:pt x="9" y="83"/>
                    <a:pt x="42" y="99"/>
                  </a:cubicBezTo>
                  <a:lnTo>
                    <a:pt x="601" y="444"/>
                  </a:lnTo>
                  <a:cubicBezTo>
                    <a:pt x="609" y="452"/>
                    <a:pt x="617" y="452"/>
                    <a:pt x="625" y="452"/>
                  </a:cubicBezTo>
                  <a:cubicBezTo>
                    <a:pt x="633" y="455"/>
                    <a:pt x="639" y="456"/>
                    <a:pt x="646" y="456"/>
                  </a:cubicBezTo>
                  <a:cubicBezTo>
                    <a:pt x="697" y="456"/>
                    <a:pt x="717" y="376"/>
                    <a:pt x="658" y="354"/>
                  </a:cubicBezTo>
                  <a:lnTo>
                    <a:pt x="99" y="9"/>
                  </a:lnTo>
                  <a:cubicBezTo>
                    <a:pt x="88" y="3"/>
                    <a:pt x="76" y="0"/>
                    <a:pt x="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0;p35">
              <a:extLst>
                <a:ext uri="{FF2B5EF4-FFF2-40B4-BE49-F238E27FC236}">
                  <a16:creationId xmlns:a16="http://schemas.microsoft.com/office/drawing/2014/main" id="{CEE84B9B-B4DC-4A05-B685-E4FBA1540903}"/>
                </a:ext>
              </a:extLst>
            </p:cNvPr>
            <p:cNvSpPr/>
            <p:nvPr/>
          </p:nvSpPr>
          <p:spPr>
            <a:xfrm>
              <a:off x="12366350" y="2621800"/>
              <a:ext cx="24825" cy="15600"/>
            </a:xfrm>
            <a:custGeom>
              <a:avLst/>
              <a:gdLst/>
              <a:ahLst/>
              <a:cxnLst/>
              <a:rect l="l" t="t" r="r" b="b"/>
              <a:pathLst>
                <a:path w="993" h="624" extrusionOk="0">
                  <a:moveTo>
                    <a:pt x="79" y="1"/>
                  </a:moveTo>
                  <a:cubicBezTo>
                    <a:pt x="33" y="1"/>
                    <a:pt x="0" y="77"/>
                    <a:pt x="61" y="104"/>
                  </a:cubicBezTo>
                  <a:lnTo>
                    <a:pt x="882" y="605"/>
                  </a:lnTo>
                  <a:cubicBezTo>
                    <a:pt x="882" y="613"/>
                    <a:pt x="891" y="613"/>
                    <a:pt x="899" y="621"/>
                  </a:cubicBezTo>
                  <a:cubicBezTo>
                    <a:pt x="904" y="623"/>
                    <a:pt x="909" y="623"/>
                    <a:pt x="913" y="623"/>
                  </a:cubicBezTo>
                  <a:cubicBezTo>
                    <a:pt x="969" y="623"/>
                    <a:pt x="992" y="537"/>
                    <a:pt x="932" y="515"/>
                  </a:cubicBezTo>
                  <a:lnTo>
                    <a:pt x="110" y="13"/>
                  </a:lnTo>
                  <a:cubicBezTo>
                    <a:pt x="99" y="4"/>
                    <a:pt x="89"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1;p35">
              <a:extLst>
                <a:ext uri="{FF2B5EF4-FFF2-40B4-BE49-F238E27FC236}">
                  <a16:creationId xmlns:a16="http://schemas.microsoft.com/office/drawing/2014/main" id="{C1DEE319-558F-43CF-A8E5-AA4B235FB998}"/>
                </a:ext>
              </a:extLst>
            </p:cNvPr>
            <p:cNvSpPr/>
            <p:nvPr/>
          </p:nvSpPr>
          <p:spPr>
            <a:xfrm>
              <a:off x="12349425" y="2626400"/>
              <a:ext cx="18325" cy="11600"/>
            </a:xfrm>
            <a:custGeom>
              <a:avLst/>
              <a:gdLst/>
              <a:ahLst/>
              <a:cxnLst/>
              <a:rect l="l" t="t" r="r" b="b"/>
              <a:pathLst>
                <a:path w="733" h="464" extrusionOk="0">
                  <a:moveTo>
                    <a:pt x="81" y="0"/>
                  </a:moveTo>
                  <a:cubicBezTo>
                    <a:pt x="32" y="0"/>
                    <a:pt x="1" y="75"/>
                    <a:pt x="56" y="109"/>
                  </a:cubicBezTo>
                  <a:lnTo>
                    <a:pt x="614" y="454"/>
                  </a:lnTo>
                  <a:cubicBezTo>
                    <a:pt x="623" y="454"/>
                    <a:pt x="631" y="462"/>
                    <a:pt x="639" y="462"/>
                  </a:cubicBezTo>
                  <a:cubicBezTo>
                    <a:pt x="644" y="463"/>
                    <a:pt x="649" y="464"/>
                    <a:pt x="653" y="464"/>
                  </a:cubicBezTo>
                  <a:cubicBezTo>
                    <a:pt x="709" y="464"/>
                    <a:pt x="733" y="378"/>
                    <a:pt x="672" y="355"/>
                  </a:cubicBezTo>
                  <a:lnTo>
                    <a:pt x="113" y="10"/>
                  </a:lnTo>
                  <a:cubicBezTo>
                    <a:pt x="102" y="3"/>
                    <a:pt x="91"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2;p35">
              <a:extLst>
                <a:ext uri="{FF2B5EF4-FFF2-40B4-BE49-F238E27FC236}">
                  <a16:creationId xmlns:a16="http://schemas.microsoft.com/office/drawing/2014/main" id="{9A26A8AD-6DA1-4F07-B8E4-0A67F123D070}"/>
                </a:ext>
              </a:extLst>
            </p:cNvPr>
            <p:cNvSpPr/>
            <p:nvPr/>
          </p:nvSpPr>
          <p:spPr>
            <a:xfrm>
              <a:off x="12331275" y="2663425"/>
              <a:ext cx="113025" cy="47950"/>
            </a:xfrm>
            <a:custGeom>
              <a:avLst/>
              <a:gdLst/>
              <a:ahLst/>
              <a:cxnLst/>
              <a:rect l="l" t="t" r="r" b="b"/>
              <a:pathLst>
                <a:path w="4521" h="1918" extrusionOk="0">
                  <a:moveTo>
                    <a:pt x="2474" y="1"/>
                  </a:moveTo>
                  <a:cubicBezTo>
                    <a:pt x="2382" y="1"/>
                    <a:pt x="2289" y="6"/>
                    <a:pt x="2195" y="17"/>
                  </a:cubicBezTo>
                  <a:cubicBezTo>
                    <a:pt x="962" y="140"/>
                    <a:pt x="1" y="666"/>
                    <a:pt x="58" y="1183"/>
                  </a:cubicBezTo>
                  <a:cubicBezTo>
                    <a:pt x="100" y="1625"/>
                    <a:pt x="866" y="1917"/>
                    <a:pt x="1854" y="1917"/>
                  </a:cubicBezTo>
                  <a:cubicBezTo>
                    <a:pt x="2025" y="1917"/>
                    <a:pt x="2203" y="1908"/>
                    <a:pt x="2384" y="1890"/>
                  </a:cubicBezTo>
                  <a:cubicBezTo>
                    <a:pt x="3617" y="1759"/>
                    <a:pt x="4521" y="723"/>
                    <a:pt x="4521" y="723"/>
                  </a:cubicBezTo>
                  <a:cubicBezTo>
                    <a:pt x="4521" y="723"/>
                    <a:pt x="3588" y="1"/>
                    <a:pt x="247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3;p35">
              <a:extLst>
                <a:ext uri="{FF2B5EF4-FFF2-40B4-BE49-F238E27FC236}">
                  <a16:creationId xmlns:a16="http://schemas.microsoft.com/office/drawing/2014/main" id="{517CB52E-3AAB-4A3B-A3A7-9EDF0BF2823C}"/>
                </a:ext>
              </a:extLst>
            </p:cNvPr>
            <p:cNvSpPr/>
            <p:nvPr/>
          </p:nvSpPr>
          <p:spPr>
            <a:xfrm>
              <a:off x="12318350" y="2681775"/>
              <a:ext cx="109950" cy="13725"/>
            </a:xfrm>
            <a:custGeom>
              <a:avLst/>
              <a:gdLst/>
              <a:ahLst/>
              <a:cxnLst/>
              <a:rect l="l" t="t" r="r" b="b"/>
              <a:pathLst>
                <a:path w="4398" h="549" extrusionOk="0">
                  <a:moveTo>
                    <a:pt x="4347" y="1"/>
                  </a:moveTo>
                  <a:cubicBezTo>
                    <a:pt x="4342" y="1"/>
                    <a:pt x="4337" y="2"/>
                    <a:pt x="4331" y="6"/>
                  </a:cubicBezTo>
                  <a:lnTo>
                    <a:pt x="58" y="441"/>
                  </a:lnTo>
                  <a:cubicBezTo>
                    <a:pt x="25" y="449"/>
                    <a:pt x="0" y="474"/>
                    <a:pt x="8" y="507"/>
                  </a:cubicBezTo>
                  <a:cubicBezTo>
                    <a:pt x="8" y="523"/>
                    <a:pt x="25" y="540"/>
                    <a:pt x="41" y="548"/>
                  </a:cubicBezTo>
                  <a:lnTo>
                    <a:pt x="66" y="548"/>
                  </a:lnTo>
                  <a:lnTo>
                    <a:pt x="4339" y="104"/>
                  </a:lnTo>
                  <a:cubicBezTo>
                    <a:pt x="4343" y="105"/>
                    <a:pt x="4346" y="106"/>
                    <a:pt x="4349" y="106"/>
                  </a:cubicBezTo>
                  <a:cubicBezTo>
                    <a:pt x="4397" y="106"/>
                    <a:pt x="4388" y="1"/>
                    <a:pt x="43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4;p35">
              <a:extLst>
                <a:ext uri="{FF2B5EF4-FFF2-40B4-BE49-F238E27FC236}">
                  <a16:creationId xmlns:a16="http://schemas.microsoft.com/office/drawing/2014/main" id="{0FA5E6F3-2699-49A2-9DD1-3C34B9F94166}"/>
                </a:ext>
              </a:extLst>
            </p:cNvPr>
            <p:cNvSpPr/>
            <p:nvPr/>
          </p:nvSpPr>
          <p:spPr>
            <a:xfrm>
              <a:off x="12404625" y="2670800"/>
              <a:ext cx="13175" cy="15725"/>
            </a:xfrm>
            <a:custGeom>
              <a:avLst/>
              <a:gdLst/>
              <a:ahLst/>
              <a:cxnLst/>
              <a:rect l="l" t="t" r="r" b="b"/>
              <a:pathLst>
                <a:path w="527" h="629" extrusionOk="0">
                  <a:moveTo>
                    <a:pt x="471" y="0"/>
                  </a:moveTo>
                  <a:cubicBezTo>
                    <a:pt x="453" y="0"/>
                    <a:pt x="435" y="7"/>
                    <a:pt x="420" y="17"/>
                  </a:cubicBezTo>
                  <a:lnTo>
                    <a:pt x="17" y="543"/>
                  </a:lnTo>
                  <a:cubicBezTo>
                    <a:pt x="1" y="568"/>
                    <a:pt x="1" y="601"/>
                    <a:pt x="25" y="617"/>
                  </a:cubicBezTo>
                  <a:lnTo>
                    <a:pt x="42" y="626"/>
                  </a:lnTo>
                  <a:cubicBezTo>
                    <a:pt x="48" y="628"/>
                    <a:pt x="55" y="629"/>
                    <a:pt x="61" y="629"/>
                  </a:cubicBezTo>
                  <a:cubicBezTo>
                    <a:pt x="79" y="629"/>
                    <a:pt x="95" y="621"/>
                    <a:pt x="107" y="609"/>
                  </a:cubicBezTo>
                  <a:lnTo>
                    <a:pt x="510" y="83"/>
                  </a:lnTo>
                  <a:cubicBezTo>
                    <a:pt x="527" y="67"/>
                    <a:pt x="518" y="34"/>
                    <a:pt x="502" y="9"/>
                  </a:cubicBezTo>
                  <a:cubicBezTo>
                    <a:pt x="492" y="3"/>
                    <a:pt x="482" y="0"/>
                    <a:pt x="4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95;p35">
              <a:extLst>
                <a:ext uri="{FF2B5EF4-FFF2-40B4-BE49-F238E27FC236}">
                  <a16:creationId xmlns:a16="http://schemas.microsoft.com/office/drawing/2014/main" id="{D924DFFD-7381-4BA3-9FAD-7D3E9805EC30}"/>
                </a:ext>
              </a:extLst>
            </p:cNvPr>
            <p:cNvSpPr/>
            <p:nvPr/>
          </p:nvSpPr>
          <p:spPr>
            <a:xfrm>
              <a:off x="12386950" y="2672425"/>
              <a:ext cx="13600" cy="15950"/>
            </a:xfrm>
            <a:custGeom>
              <a:avLst/>
              <a:gdLst/>
              <a:ahLst/>
              <a:cxnLst/>
              <a:rect l="l" t="t" r="r" b="b"/>
              <a:pathLst>
                <a:path w="544" h="638" extrusionOk="0">
                  <a:moveTo>
                    <a:pt x="463" y="1"/>
                  </a:moveTo>
                  <a:cubicBezTo>
                    <a:pt x="447" y="1"/>
                    <a:pt x="431" y="8"/>
                    <a:pt x="420" y="26"/>
                  </a:cubicBezTo>
                  <a:lnTo>
                    <a:pt x="17" y="552"/>
                  </a:lnTo>
                  <a:cubicBezTo>
                    <a:pt x="1" y="577"/>
                    <a:pt x="1" y="610"/>
                    <a:pt x="26" y="626"/>
                  </a:cubicBezTo>
                  <a:cubicBezTo>
                    <a:pt x="34" y="634"/>
                    <a:pt x="34" y="634"/>
                    <a:pt x="42" y="634"/>
                  </a:cubicBezTo>
                  <a:cubicBezTo>
                    <a:pt x="49" y="637"/>
                    <a:pt x="55" y="638"/>
                    <a:pt x="60" y="638"/>
                  </a:cubicBezTo>
                  <a:cubicBezTo>
                    <a:pt x="75" y="638"/>
                    <a:pt x="87" y="630"/>
                    <a:pt x="100" y="618"/>
                  </a:cubicBezTo>
                  <a:lnTo>
                    <a:pt x="502" y="92"/>
                  </a:lnTo>
                  <a:cubicBezTo>
                    <a:pt x="544" y="51"/>
                    <a:pt x="504" y="1"/>
                    <a:pt x="4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96;p35">
              <a:extLst>
                <a:ext uri="{FF2B5EF4-FFF2-40B4-BE49-F238E27FC236}">
                  <a16:creationId xmlns:a16="http://schemas.microsoft.com/office/drawing/2014/main" id="{612C8E12-9A6A-4702-965C-9D1B84361DDF}"/>
                </a:ext>
              </a:extLst>
            </p:cNvPr>
            <p:cNvSpPr/>
            <p:nvPr/>
          </p:nvSpPr>
          <p:spPr>
            <a:xfrm>
              <a:off x="12369300" y="2668475"/>
              <a:ext cx="17675" cy="21750"/>
            </a:xfrm>
            <a:custGeom>
              <a:avLst/>
              <a:gdLst/>
              <a:ahLst/>
              <a:cxnLst/>
              <a:rect l="l" t="t" r="r" b="b"/>
              <a:pathLst>
                <a:path w="707" h="870" extrusionOk="0">
                  <a:moveTo>
                    <a:pt x="646" y="0"/>
                  </a:moveTo>
                  <a:cubicBezTo>
                    <a:pt x="631" y="0"/>
                    <a:pt x="617" y="6"/>
                    <a:pt x="608" y="20"/>
                  </a:cubicBezTo>
                  <a:lnTo>
                    <a:pt x="17" y="784"/>
                  </a:lnTo>
                  <a:cubicBezTo>
                    <a:pt x="0" y="809"/>
                    <a:pt x="8" y="842"/>
                    <a:pt x="33" y="858"/>
                  </a:cubicBezTo>
                  <a:cubicBezTo>
                    <a:pt x="33" y="866"/>
                    <a:pt x="41" y="866"/>
                    <a:pt x="49" y="866"/>
                  </a:cubicBezTo>
                  <a:cubicBezTo>
                    <a:pt x="54" y="869"/>
                    <a:pt x="59" y="870"/>
                    <a:pt x="64" y="870"/>
                  </a:cubicBezTo>
                  <a:cubicBezTo>
                    <a:pt x="79" y="870"/>
                    <a:pt x="95" y="862"/>
                    <a:pt x="107" y="850"/>
                  </a:cubicBezTo>
                  <a:lnTo>
                    <a:pt x="690" y="86"/>
                  </a:lnTo>
                  <a:cubicBezTo>
                    <a:pt x="707" y="69"/>
                    <a:pt x="707" y="28"/>
                    <a:pt x="682" y="12"/>
                  </a:cubicBezTo>
                  <a:cubicBezTo>
                    <a:pt x="671" y="4"/>
                    <a:pt x="658" y="0"/>
                    <a:pt x="6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97;p35">
              <a:extLst>
                <a:ext uri="{FF2B5EF4-FFF2-40B4-BE49-F238E27FC236}">
                  <a16:creationId xmlns:a16="http://schemas.microsoft.com/office/drawing/2014/main" id="{EA250874-F455-44AE-99C8-65CFF11AA34C}"/>
                </a:ext>
              </a:extLst>
            </p:cNvPr>
            <p:cNvSpPr/>
            <p:nvPr/>
          </p:nvSpPr>
          <p:spPr>
            <a:xfrm>
              <a:off x="12351625" y="2676125"/>
              <a:ext cx="13650" cy="15950"/>
            </a:xfrm>
            <a:custGeom>
              <a:avLst/>
              <a:gdLst/>
              <a:ahLst/>
              <a:cxnLst/>
              <a:rect l="l" t="t" r="r" b="b"/>
              <a:pathLst>
                <a:path w="546" h="638" extrusionOk="0">
                  <a:moveTo>
                    <a:pt x="470" y="0"/>
                  </a:moveTo>
                  <a:cubicBezTo>
                    <a:pt x="454" y="0"/>
                    <a:pt x="439" y="8"/>
                    <a:pt x="428" y="26"/>
                  </a:cubicBezTo>
                  <a:lnTo>
                    <a:pt x="17" y="552"/>
                  </a:lnTo>
                  <a:cubicBezTo>
                    <a:pt x="0" y="577"/>
                    <a:pt x="9" y="610"/>
                    <a:pt x="33" y="626"/>
                  </a:cubicBezTo>
                  <a:cubicBezTo>
                    <a:pt x="33" y="626"/>
                    <a:pt x="42" y="634"/>
                    <a:pt x="50" y="634"/>
                  </a:cubicBezTo>
                  <a:cubicBezTo>
                    <a:pt x="54" y="637"/>
                    <a:pt x="59" y="638"/>
                    <a:pt x="64" y="638"/>
                  </a:cubicBezTo>
                  <a:cubicBezTo>
                    <a:pt x="79" y="638"/>
                    <a:pt x="95" y="630"/>
                    <a:pt x="107" y="618"/>
                  </a:cubicBezTo>
                  <a:lnTo>
                    <a:pt x="510" y="92"/>
                  </a:lnTo>
                  <a:cubicBezTo>
                    <a:pt x="545" y="51"/>
                    <a:pt x="508" y="0"/>
                    <a:pt x="4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98;p35">
              <a:extLst>
                <a:ext uri="{FF2B5EF4-FFF2-40B4-BE49-F238E27FC236}">
                  <a16:creationId xmlns:a16="http://schemas.microsoft.com/office/drawing/2014/main" id="{87C04637-D9EF-448A-B261-86500EC69708}"/>
                </a:ext>
              </a:extLst>
            </p:cNvPr>
            <p:cNvSpPr/>
            <p:nvPr/>
          </p:nvSpPr>
          <p:spPr>
            <a:xfrm>
              <a:off x="12403975" y="2683700"/>
              <a:ext cx="16300" cy="13650"/>
            </a:xfrm>
            <a:custGeom>
              <a:avLst/>
              <a:gdLst/>
              <a:ahLst/>
              <a:cxnLst/>
              <a:rect l="l" t="t" r="r" b="b"/>
              <a:pathLst>
                <a:path w="652" h="546" extrusionOk="0">
                  <a:moveTo>
                    <a:pt x="84" y="1"/>
                  </a:moveTo>
                  <a:cubicBezTo>
                    <a:pt x="38" y="1"/>
                    <a:pt x="0" y="63"/>
                    <a:pt x="51" y="101"/>
                  </a:cubicBezTo>
                  <a:lnTo>
                    <a:pt x="553" y="529"/>
                  </a:lnTo>
                  <a:cubicBezTo>
                    <a:pt x="561" y="537"/>
                    <a:pt x="569" y="537"/>
                    <a:pt x="577" y="545"/>
                  </a:cubicBezTo>
                  <a:cubicBezTo>
                    <a:pt x="594" y="545"/>
                    <a:pt x="618" y="545"/>
                    <a:pt x="635" y="529"/>
                  </a:cubicBezTo>
                  <a:cubicBezTo>
                    <a:pt x="651" y="504"/>
                    <a:pt x="643" y="471"/>
                    <a:pt x="627" y="446"/>
                  </a:cubicBezTo>
                  <a:lnTo>
                    <a:pt x="125" y="19"/>
                  </a:lnTo>
                  <a:cubicBezTo>
                    <a:pt x="112" y="6"/>
                    <a:pt x="98"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99;p35">
              <a:extLst>
                <a:ext uri="{FF2B5EF4-FFF2-40B4-BE49-F238E27FC236}">
                  <a16:creationId xmlns:a16="http://schemas.microsoft.com/office/drawing/2014/main" id="{74637762-A4DA-4B11-869F-028CE6B25336}"/>
                </a:ext>
              </a:extLst>
            </p:cNvPr>
            <p:cNvSpPr/>
            <p:nvPr/>
          </p:nvSpPr>
          <p:spPr>
            <a:xfrm>
              <a:off x="12386950" y="2685725"/>
              <a:ext cx="15950" cy="13525"/>
            </a:xfrm>
            <a:custGeom>
              <a:avLst/>
              <a:gdLst/>
              <a:ahLst/>
              <a:cxnLst/>
              <a:rect l="l" t="t" r="r" b="b"/>
              <a:pathLst>
                <a:path w="638" h="541" extrusionOk="0">
                  <a:moveTo>
                    <a:pt x="63" y="1"/>
                  </a:moveTo>
                  <a:cubicBezTo>
                    <a:pt x="47" y="1"/>
                    <a:pt x="31" y="7"/>
                    <a:pt x="17" y="20"/>
                  </a:cubicBezTo>
                  <a:cubicBezTo>
                    <a:pt x="1" y="37"/>
                    <a:pt x="1" y="78"/>
                    <a:pt x="26" y="94"/>
                  </a:cubicBezTo>
                  <a:lnTo>
                    <a:pt x="527" y="522"/>
                  </a:lnTo>
                  <a:cubicBezTo>
                    <a:pt x="535" y="530"/>
                    <a:pt x="543" y="530"/>
                    <a:pt x="551" y="538"/>
                  </a:cubicBezTo>
                  <a:cubicBezTo>
                    <a:pt x="557" y="540"/>
                    <a:pt x="562" y="540"/>
                    <a:pt x="568" y="540"/>
                  </a:cubicBezTo>
                  <a:cubicBezTo>
                    <a:pt x="615" y="540"/>
                    <a:pt x="638" y="476"/>
                    <a:pt x="601" y="439"/>
                  </a:cubicBezTo>
                  <a:lnTo>
                    <a:pt x="100" y="12"/>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00;p35">
              <a:extLst>
                <a:ext uri="{FF2B5EF4-FFF2-40B4-BE49-F238E27FC236}">
                  <a16:creationId xmlns:a16="http://schemas.microsoft.com/office/drawing/2014/main" id="{207F1221-C47A-4B36-B050-ED1B0C44A9AB}"/>
                </a:ext>
              </a:extLst>
            </p:cNvPr>
            <p:cNvSpPr/>
            <p:nvPr/>
          </p:nvSpPr>
          <p:spPr>
            <a:xfrm>
              <a:off x="12368800" y="2687400"/>
              <a:ext cx="22175" cy="18425"/>
            </a:xfrm>
            <a:custGeom>
              <a:avLst/>
              <a:gdLst/>
              <a:ahLst/>
              <a:cxnLst/>
              <a:rect l="l" t="t" r="r" b="b"/>
              <a:pathLst>
                <a:path w="887" h="737" extrusionOk="0">
                  <a:moveTo>
                    <a:pt x="79" y="1"/>
                  </a:moveTo>
                  <a:cubicBezTo>
                    <a:pt x="34" y="1"/>
                    <a:pt x="0" y="63"/>
                    <a:pt x="45" y="101"/>
                  </a:cubicBezTo>
                  <a:lnTo>
                    <a:pt x="776" y="726"/>
                  </a:lnTo>
                  <a:cubicBezTo>
                    <a:pt x="784" y="726"/>
                    <a:pt x="784" y="734"/>
                    <a:pt x="793" y="734"/>
                  </a:cubicBezTo>
                  <a:cubicBezTo>
                    <a:pt x="798" y="736"/>
                    <a:pt x="804" y="736"/>
                    <a:pt x="809" y="736"/>
                  </a:cubicBezTo>
                  <a:cubicBezTo>
                    <a:pt x="857" y="736"/>
                    <a:pt x="886" y="673"/>
                    <a:pt x="842" y="644"/>
                  </a:cubicBezTo>
                  <a:lnTo>
                    <a:pt x="119" y="19"/>
                  </a:lnTo>
                  <a:cubicBezTo>
                    <a:pt x="106" y="6"/>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01;p35">
              <a:extLst>
                <a:ext uri="{FF2B5EF4-FFF2-40B4-BE49-F238E27FC236}">
                  <a16:creationId xmlns:a16="http://schemas.microsoft.com/office/drawing/2014/main" id="{2D380AC0-489B-494C-8759-C13343ECCFD6}"/>
                </a:ext>
              </a:extLst>
            </p:cNvPr>
            <p:cNvSpPr/>
            <p:nvPr/>
          </p:nvSpPr>
          <p:spPr>
            <a:xfrm>
              <a:off x="12351625" y="2689325"/>
              <a:ext cx="15625" cy="13425"/>
            </a:xfrm>
            <a:custGeom>
              <a:avLst/>
              <a:gdLst/>
              <a:ahLst/>
              <a:cxnLst/>
              <a:rect l="l" t="t" r="r" b="b"/>
              <a:pathLst>
                <a:path w="625" h="537" extrusionOk="0">
                  <a:moveTo>
                    <a:pt x="63" y="0"/>
                  </a:moveTo>
                  <a:cubicBezTo>
                    <a:pt x="48" y="0"/>
                    <a:pt x="34" y="7"/>
                    <a:pt x="25" y="16"/>
                  </a:cubicBezTo>
                  <a:cubicBezTo>
                    <a:pt x="0" y="41"/>
                    <a:pt x="9" y="74"/>
                    <a:pt x="25" y="98"/>
                  </a:cubicBezTo>
                  <a:lnTo>
                    <a:pt x="535" y="525"/>
                  </a:lnTo>
                  <a:cubicBezTo>
                    <a:pt x="535" y="534"/>
                    <a:pt x="543" y="534"/>
                    <a:pt x="551" y="534"/>
                  </a:cubicBezTo>
                  <a:cubicBezTo>
                    <a:pt x="555" y="536"/>
                    <a:pt x="560" y="537"/>
                    <a:pt x="566" y="537"/>
                  </a:cubicBezTo>
                  <a:cubicBezTo>
                    <a:pt x="580" y="537"/>
                    <a:pt x="597" y="529"/>
                    <a:pt x="609" y="517"/>
                  </a:cubicBezTo>
                  <a:cubicBezTo>
                    <a:pt x="625" y="493"/>
                    <a:pt x="625" y="460"/>
                    <a:pt x="600" y="443"/>
                  </a:cubicBezTo>
                  <a:lnTo>
                    <a:pt x="99" y="16"/>
                  </a:lnTo>
                  <a:cubicBezTo>
                    <a:pt x="88" y="5"/>
                    <a:pt x="75"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02;p35">
              <a:extLst>
                <a:ext uri="{FF2B5EF4-FFF2-40B4-BE49-F238E27FC236}">
                  <a16:creationId xmlns:a16="http://schemas.microsoft.com/office/drawing/2014/main" id="{93D12B5A-F922-442B-B320-472CE7B57B84}"/>
                </a:ext>
              </a:extLst>
            </p:cNvPr>
            <p:cNvSpPr/>
            <p:nvPr/>
          </p:nvSpPr>
          <p:spPr>
            <a:xfrm>
              <a:off x="12326150" y="2728025"/>
              <a:ext cx="113225" cy="48050"/>
            </a:xfrm>
            <a:custGeom>
              <a:avLst/>
              <a:gdLst/>
              <a:ahLst/>
              <a:cxnLst/>
              <a:rect l="l" t="t" r="r" b="b"/>
              <a:pathLst>
                <a:path w="4529" h="1922" extrusionOk="0">
                  <a:moveTo>
                    <a:pt x="2448" y="0"/>
                  </a:moveTo>
                  <a:cubicBezTo>
                    <a:pt x="2364" y="0"/>
                    <a:pt x="2280" y="4"/>
                    <a:pt x="2195" y="13"/>
                  </a:cubicBezTo>
                  <a:cubicBezTo>
                    <a:pt x="962" y="144"/>
                    <a:pt x="0" y="670"/>
                    <a:pt x="58" y="1188"/>
                  </a:cubicBezTo>
                  <a:cubicBezTo>
                    <a:pt x="100" y="1624"/>
                    <a:pt x="869" y="1921"/>
                    <a:pt x="1862" y="1921"/>
                  </a:cubicBezTo>
                  <a:cubicBezTo>
                    <a:pt x="2030" y="1921"/>
                    <a:pt x="2205" y="1913"/>
                    <a:pt x="2384" y="1895"/>
                  </a:cubicBezTo>
                  <a:cubicBezTo>
                    <a:pt x="3624" y="1763"/>
                    <a:pt x="4528" y="720"/>
                    <a:pt x="4528" y="720"/>
                  </a:cubicBezTo>
                  <a:cubicBezTo>
                    <a:pt x="4528" y="720"/>
                    <a:pt x="3574" y="0"/>
                    <a:pt x="244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03;p35">
              <a:extLst>
                <a:ext uri="{FF2B5EF4-FFF2-40B4-BE49-F238E27FC236}">
                  <a16:creationId xmlns:a16="http://schemas.microsoft.com/office/drawing/2014/main" id="{4FE1B0C7-FCE2-4AE5-958D-A10329BD66DD}"/>
                </a:ext>
              </a:extLst>
            </p:cNvPr>
            <p:cNvSpPr/>
            <p:nvPr/>
          </p:nvSpPr>
          <p:spPr>
            <a:xfrm>
              <a:off x="12313400" y="2746425"/>
              <a:ext cx="109750" cy="13775"/>
            </a:xfrm>
            <a:custGeom>
              <a:avLst/>
              <a:gdLst/>
              <a:ahLst/>
              <a:cxnLst/>
              <a:rect l="l" t="t" r="r" b="b"/>
              <a:pathLst>
                <a:path w="4390" h="551" extrusionOk="0">
                  <a:moveTo>
                    <a:pt x="4323" y="0"/>
                  </a:moveTo>
                  <a:lnTo>
                    <a:pt x="50" y="444"/>
                  </a:lnTo>
                  <a:cubicBezTo>
                    <a:pt x="17" y="452"/>
                    <a:pt x="1" y="477"/>
                    <a:pt x="1" y="501"/>
                  </a:cubicBezTo>
                  <a:cubicBezTo>
                    <a:pt x="1" y="526"/>
                    <a:pt x="17" y="551"/>
                    <a:pt x="42" y="551"/>
                  </a:cubicBezTo>
                  <a:lnTo>
                    <a:pt x="58" y="551"/>
                  </a:lnTo>
                  <a:lnTo>
                    <a:pt x="4332" y="115"/>
                  </a:lnTo>
                  <a:cubicBezTo>
                    <a:pt x="4365" y="107"/>
                    <a:pt x="4389" y="82"/>
                    <a:pt x="4381" y="49"/>
                  </a:cubicBezTo>
                  <a:cubicBezTo>
                    <a:pt x="4381" y="17"/>
                    <a:pt x="4356" y="0"/>
                    <a:pt x="4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04;p35">
              <a:extLst>
                <a:ext uri="{FF2B5EF4-FFF2-40B4-BE49-F238E27FC236}">
                  <a16:creationId xmlns:a16="http://schemas.microsoft.com/office/drawing/2014/main" id="{2CF64753-DA4F-4B10-8D79-F3D61D16B7F1}"/>
                </a:ext>
              </a:extLst>
            </p:cNvPr>
            <p:cNvSpPr/>
            <p:nvPr/>
          </p:nvSpPr>
          <p:spPr>
            <a:xfrm>
              <a:off x="12399500" y="2735575"/>
              <a:ext cx="13175" cy="15875"/>
            </a:xfrm>
            <a:custGeom>
              <a:avLst/>
              <a:gdLst/>
              <a:ahLst/>
              <a:cxnLst/>
              <a:rect l="l" t="t" r="r" b="b"/>
              <a:pathLst>
                <a:path w="527" h="635" extrusionOk="0">
                  <a:moveTo>
                    <a:pt x="467" y="0"/>
                  </a:moveTo>
                  <a:cubicBezTo>
                    <a:pt x="451" y="0"/>
                    <a:pt x="434" y="9"/>
                    <a:pt x="419" y="23"/>
                  </a:cubicBezTo>
                  <a:lnTo>
                    <a:pt x="17" y="541"/>
                  </a:lnTo>
                  <a:cubicBezTo>
                    <a:pt x="0" y="566"/>
                    <a:pt x="8" y="598"/>
                    <a:pt x="25" y="623"/>
                  </a:cubicBezTo>
                  <a:cubicBezTo>
                    <a:pt x="33" y="623"/>
                    <a:pt x="41" y="631"/>
                    <a:pt x="49" y="631"/>
                  </a:cubicBezTo>
                  <a:cubicBezTo>
                    <a:pt x="54" y="633"/>
                    <a:pt x="58" y="634"/>
                    <a:pt x="63" y="634"/>
                  </a:cubicBezTo>
                  <a:cubicBezTo>
                    <a:pt x="78" y="634"/>
                    <a:pt x="95" y="625"/>
                    <a:pt x="107" y="607"/>
                  </a:cubicBezTo>
                  <a:lnTo>
                    <a:pt x="510" y="89"/>
                  </a:lnTo>
                  <a:cubicBezTo>
                    <a:pt x="526" y="64"/>
                    <a:pt x="526" y="31"/>
                    <a:pt x="501" y="15"/>
                  </a:cubicBezTo>
                  <a:cubicBezTo>
                    <a:pt x="491" y="5"/>
                    <a:pt x="479" y="0"/>
                    <a:pt x="4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05;p35">
              <a:extLst>
                <a:ext uri="{FF2B5EF4-FFF2-40B4-BE49-F238E27FC236}">
                  <a16:creationId xmlns:a16="http://schemas.microsoft.com/office/drawing/2014/main" id="{EF57C99D-F971-4255-8461-C04C9D047037}"/>
                </a:ext>
              </a:extLst>
            </p:cNvPr>
            <p:cNvSpPr/>
            <p:nvPr/>
          </p:nvSpPr>
          <p:spPr>
            <a:xfrm>
              <a:off x="12381825" y="2737425"/>
              <a:ext cx="13175" cy="15875"/>
            </a:xfrm>
            <a:custGeom>
              <a:avLst/>
              <a:gdLst/>
              <a:ahLst/>
              <a:cxnLst/>
              <a:rect l="l" t="t" r="r" b="b"/>
              <a:pathLst>
                <a:path w="527" h="635" extrusionOk="0">
                  <a:moveTo>
                    <a:pt x="468" y="0"/>
                  </a:moveTo>
                  <a:cubicBezTo>
                    <a:pt x="452" y="0"/>
                    <a:pt x="437" y="9"/>
                    <a:pt x="428" y="23"/>
                  </a:cubicBezTo>
                  <a:lnTo>
                    <a:pt x="17" y="541"/>
                  </a:lnTo>
                  <a:cubicBezTo>
                    <a:pt x="0" y="566"/>
                    <a:pt x="9" y="598"/>
                    <a:pt x="33" y="623"/>
                  </a:cubicBezTo>
                  <a:lnTo>
                    <a:pt x="50" y="631"/>
                  </a:lnTo>
                  <a:cubicBezTo>
                    <a:pt x="54" y="633"/>
                    <a:pt x="58" y="634"/>
                    <a:pt x="63" y="634"/>
                  </a:cubicBezTo>
                  <a:cubicBezTo>
                    <a:pt x="78" y="634"/>
                    <a:pt x="95" y="625"/>
                    <a:pt x="107" y="607"/>
                  </a:cubicBezTo>
                  <a:lnTo>
                    <a:pt x="510" y="89"/>
                  </a:lnTo>
                  <a:cubicBezTo>
                    <a:pt x="526" y="64"/>
                    <a:pt x="526" y="31"/>
                    <a:pt x="502" y="15"/>
                  </a:cubicBezTo>
                  <a:cubicBezTo>
                    <a:pt x="491" y="5"/>
                    <a:pt x="480"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06;p35">
              <a:extLst>
                <a:ext uri="{FF2B5EF4-FFF2-40B4-BE49-F238E27FC236}">
                  <a16:creationId xmlns:a16="http://schemas.microsoft.com/office/drawing/2014/main" id="{FA20BF73-4BB8-49F2-9008-2CD6F320A8DB}"/>
                </a:ext>
              </a:extLst>
            </p:cNvPr>
            <p:cNvSpPr/>
            <p:nvPr/>
          </p:nvSpPr>
          <p:spPr>
            <a:xfrm>
              <a:off x="12364150" y="2733325"/>
              <a:ext cx="18175" cy="21750"/>
            </a:xfrm>
            <a:custGeom>
              <a:avLst/>
              <a:gdLst/>
              <a:ahLst/>
              <a:cxnLst/>
              <a:rect l="l" t="t" r="r" b="b"/>
              <a:pathLst>
                <a:path w="727" h="870" extrusionOk="0">
                  <a:moveTo>
                    <a:pt x="650" y="1"/>
                  </a:moveTo>
                  <a:cubicBezTo>
                    <a:pt x="635" y="1"/>
                    <a:pt x="620" y="7"/>
                    <a:pt x="609" y="23"/>
                  </a:cubicBezTo>
                  <a:lnTo>
                    <a:pt x="25" y="779"/>
                  </a:lnTo>
                  <a:cubicBezTo>
                    <a:pt x="1" y="804"/>
                    <a:pt x="9" y="836"/>
                    <a:pt x="34" y="853"/>
                  </a:cubicBezTo>
                  <a:cubicBezTo>
                    <a:pt x="34" y="861"/>
                    <a:pt x="42" y="861"/>
                    <a:pt x="50" y="869"/>
                  </a:cubicBezTo>
                  <a:cubicBezTo>
                    <a:pt x="75" y="869"/>
                    <a:pt x="91" y="861"/>
                    <a:pt x="108" y="845"/>
                  </a:cubicBezTo>
                  <a:lnTo>
                    <a:pt x="691" y="89"/>
                  </a:lnTo>
                  <a:cubicBezTo>
                    <a:pt x="727" y="47"/>
                    <a:pt x="689" y="1"/>
                    <a:pt x="6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07;p35">
              <a:extLst>
                <a:ext uri="{FF2B5EF4-FFF2-40B4-BE49-F238E27FC236}">
                  <a16:creationId xmlns:a16="http://schemas.microsoft.com/office/drawing/2014/main" id="{1985769A-C765-4725-8B89-3065423016C6}"/>
                </a:ext>
              </a:extLst>
            </p:cNvPr>
            <p:cNvSpPr/>
            <p:nvPr/>
          </p:nvSpPr>
          <p:spPr>
            <a:xfrm>
              <a:off x="12346475" y="2741075"/>
              <a:ext cx="13175" cy="15850"/>
            </a:xfrm>
            <a:custGeom>
              <a:avLst/>
              <a:gdLst/>
              <a:ahLst/>
              <a:cxnLst/>
              <a:rect l="l" t="t" r="r" b="b"/>
              <a:pathLst>
                <a:path w="527" h="634" extrusionOk="0">
                  <a:moveTo>
                    <a:pt x="474" y="0"/>
                  </a:moveTo>
                  <a:cubicBezTo>
                    <a:pt x="456" y="0"/>
                    <a:pt x="439" y="9"/>
                    <a:pt x="428" y="25"/>
                  </a:cubicBezTo>
                  <a:lnTo>
                    <a:pt x="26" y="543"/>
                  </a:lnTo>
                  <a:cubicBezTo>
                    <a:pt x="1" y="567"/>
                    <a:pt x="9" y="600"/>
                    <a:pt x="34" y="617"/>
                  </a:cubicBezTo>
                  <a:lnTo>
                    <a:pt x="50" y="633"/>
                  </a:lnTo>
                  <a:cubicBezTo>
                    <a:pt x="75" y="633"/>
                    <a:pt x="91" y="625"/>
                    <a:pt x="108" y="609"/>
                  </a:cubicBezTo>
                  <a:lnTo>
                    <a:pt x="510" y="91"/>
                  </a:lnTo>
                  <a:cubicBezTo>
                    <a:pt x="527" y="66"/>
                    <a:pt x="527" y="33"/>
                    <a:pt x="502" y="9"/>
                  </a:cubicBezTo>
                  <a:cubicBezTo>
                    <a:pt x="494" y="3"/>
                    <a:pt x="484" y="0"/>
                    <a:pt x="4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08;p35">
              <a:extLst>
                <a:ext uri="{FF2B5EF4-FFF2-40B4-BE49-F238E27FC236}">
                  <a16:creationId xmlns:a16="http://schemas.microsoft.com/office/drawing/2014/main" id="{05F2A995-9F61-4F43-9514-066F891E18C3}"/>
                </a:ext>
              </a:extLst>
            </p:cNvPr>
            <p:cNvSpPr/>
            <p:nvPr/>
          </p:nvSpPr>
          <p:spPr>
            <a:xfrm>
              <a:off x="12399100" y="2748600"/>
              <a:ext cx="16525" cy="13500"/>
            </a:xfrm>
            <a:custGeom>
              <a:avLst/>
              <a:gdLst/>
              <a:ahLst/>
              <a:cxnLst/>
              <a:rect l="l" t="t" r="r" b="b"/>
              <a:pathLst>
                <a:path w="661" h="540" extrusionOk="0">
                  <a:moveTo>
                    <a:pt x="82" y="1"/>
                  </a:moveTo>
                  <a:cubicBezTo>
                    <a:pt x="36" y="1"/>
                    <a:pt x="1" y="61"/>
                    <a:pt x="41" y="94"/>
                  </a:cubicBezTo>
                  <a:lnTo>
                    <a:pt x="542" y="529"/>
                  </a:lnTo>
                  <a:cubicBezTo>
                    <a:pt x="550" y="529"/>
                    <a:pt x="559" y="538"/>
                    <a:pt x="567" y="538"/>
                  </a:cubicBezTo>
                  <a:cubicBezTo>
                    <a:pt x="572" y="539"/>
                    <a:pt x="578" y="540"/>
                    <a:pt x="583" y="540"/>
                  </a:cubicBezTo>
                  <a:cubicBezTo>
                    <a:pt x="631" y="540"/>
                    <a:pt x="661" y="477"/>
                    <a:pt x="616" y="447"/>
                  </a:cubicBezTo>
                  <a:lnTo>
                    <a:pt x="115" y="12"/>
                  </a:lnTo>
                  <a:cubicBezTo>
                    <a:pt x="104" y="4"/>
                    <a:pt x="93"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09;p35">
              <a:extLst>
                <a:ext uri="{FF2B5EF4-FFF2-40B4-BE49-F238E27FC236}">
                  <a16:creationId xmlns:a16="http://schemas.microsoft.com/office/drawing/2014/main" id="{30678365-7C24-42DD-A0A8-87F9FAD37DF4}"/>
                </a:ext>
              </a:extLst>
            </p:cNvPr>
            <p:cNvSpPr/>
            <p:nvPr/>
          </p:nvSpPr>
          <p:spPr>
            <a:xfrm>
              <a:off x="12382025" y="2750450"/>
              <a:ext cx="15650" cy="13525"/>
            </a:xfrm>
            <a:custGeom>
              <a:avLst/>
              <a:gdLst/>
              <a:ahLst/>
              <a:cxnLst/>
              <a:rect l="l" t="t" r="r" b="b"/>
              <a:pathLst>
                <a:path w="626" h="541" extrusionOk="0">
                  <a:moveTo>
                    <a:pt x="60" y="0"/>
                  </a:moveTo>
                  <a:cubicBezTo>
                    <a:pt x="43" y="0"/>
                    <a:pt x="26" y="6"/>
                    <a:pt x="17" y="20"/>
                  </a:cubicBezTo>
                  <a:cubicBezTo>
                    <a:pt x="1" y="45"/>
                    <a:pt x="1" y="77"/>
                    <a:pt x="25" y="94"/>
                  </a:cubicBezTo>
                  <a:lnTo>
                    <a:pt x="527" y="529"/>
                  </a:lnTo>
                  <a:cubicBezTo>
                    <a:pt x="535" y="529"/>
                    <a:pt x="543" y="538"/>
                    <a:pt x="551" y="538"/>
                  </a:cubicBezTo>
                  <a:cubicBezTo>
                    <a:pt x="556" y="540"/>
                    <a:pt x="561" y="541"/>
                    <a:pt x="566" y="541"/>
                  </a:cubicBezTo>
                  <a:cubicBezTo>
                    <a:pt x="580" y="541"/>
                    <a:pt x="595" y="533"/>
                    <a:pt x="601" y="521"/>
                  </a:cubicBezTo>
                  <a:cubicBezTo>
                    <a:pt x="625" y="497"/>
                    <a:pt x="617" y="464"/>
                    <a:pt x="601" y="447"/>
                  </a:cubicBezTo>
                  <a:lnTo>
                    <a:pt x="99" y="12"/>
                  </a:lnTo>
                  <a:cubicBezTo>
                    <a:pt x="88" y="4"/>
                    <a:pt x="74"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10;p35">
              <a:extLst>
                <a:ext uri="{FF2B5EF4-FFF2-40B4-BE49-F238E27FC236}">
                  <a16:creationId xmlns:a16="http://schemas.microsoft.com/office/drawing/2014/main" id="{F2172F43-C9C8-481E-8433-C29C66F4D2A6}"/>
                </a:ext>
              </a:extLst>
            </p:cNvPr>
            <p:cNvSpPr/>
            <p:nvPr/>
          </p:nvSpPr>
          <p:spPr>
            <a:xfrm>
              <a:off x="12364350" y="2752300"/>
              <a:ext cx="21200" cy="18250"/>
            </a:xfrm>
            <a:custGeom>
              <a:avLst/>
              <a:gdLst/>
              <a:ahLst/>
              <a:cxnLst/>
              <a:rect l="l" t="t" r="r" b="b"/>
              <a:pathLst>
                <a:path w="848" h="730" extrusionOk="0">
                  <a:moveTo>
                    <a:pt x="63" y="0"/>
                  </a:moveTo>
                  <a:cubicBezTo>
                    <a:pt x="47" y="0"/>
                    <a:pt x="31" y="6"/>
                    <a:pt x="17" y="20"/>
                  </a:cubicBezTo>
                  <a:cubicBezTo>
                    <a:pt x="1" y="45"/>
                    <a:pt x="1" y="77"/>
                    <a:pt x="17" y="94"/>
                  </a:cubicBezTo>
                  <a:lnTo>
                    <a:pt x="749" y="718"/>
                  </a:lnTo>
                  <a:cubicBezTo>
                    <a:pt x="757" y="727"/>
                    <a:pt x="765" y="727"/>
                    <a:pt x="773" y="727"/>
                  </a:cubicBezTo>
                  <a:cubicBezTo>
                    <a:pt x="778" y="729"/>
                    <a:pt x="783" y="730"/>
                    <a:pt x="788" y="730"/>
                  </a:cubicBezTo>
                  <a:cubicBezTo>
                    <a:pt x="802" y="730"/>
                    <a:pt x="817" y="722"/>
                    <a:pt x="823" y="710"/>
                  </a:cubicBezTo>
                  <a:cubicBezTo>
                    <a:pt x="847" y="694"/>
                    <a:pt x="847" y="661"/>
                    <a:pt x="823" y="636"/>
                  </a:cubicBezTo>
                  <a:lnTo>
                    <a:pt x="100" y="12"/>
                  </a:lnTo>
                  <a:cubicBezTo>
                    <a:pt x="88" y="4"/>
                    <a:pt x="76"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11;p35">
              <a:extLst>
                <a:ext uri="{FF2B5EF4-FFF2-40B4-BE49-F238E27FC236}">
                  <a16:creationId xmlns:a16="http://schemas.microsoft.com/office/drawing/2014/main" id="{9138E71E-0DD4-4421-8964-AC3CDEF530D0}"/>
                </a:ext>
              </a:extLst>
            </p:cNvPr>
            <p:cNvSpPr/>
            <p:nvPr/>
          </p:nvSpPr>
          <p:spPr>
            <a:xfrm>
              <a:off x="12346475" y="2754150"/>
              <a:ext cx="16150" cy="13500"/>
            </a:xfrm>
            <a:custGeom>
              <a:avLst/>
              <a:gdLst/>
              <a:ahLst/>
              <a:cxnLst/>
              <a:rect l="l" t="t" r="r" b="b"/>
              <a:pathLst>
                <a:path w="646" h="540" extrusionOk="0">
                  <a:moveTo>
                    <a:pt x="64" y="0"/>
                  </a:moveTo>
                  <a:cubicBezTo>
                    <a:pt x="49" y="0"/>
                    <a:pt x="35" y="6"/>
                    <a:pt x="26" y="20"/>
                  </a:cubicBezTo>
                  <a:cubicBezTo>
                    <a:pt x="1" y="44"/>
                    <a:pt x="9" y="77"/>
                    <a:pt x="34" y="94"/>
                  </a:cubicBezTo>
                  <a:lnTo>
                    <a:pt x="535" y="521"/>
                  </a:lnTo>
                  <a:cubicBezTo>
                    <a:pt x="535" y="529"/>
                    <a:pt x="543" y="529"/>
                    <a:pt x="552" y="538"/>
                  </a:cubicBezTo>
                  <a:cubicBezTo>
                    <a:pt x="557" y="539"/>
                    <a:pt x="563" y="540"/>
                    <a:pt x="568" y="540"/>
                  </a:cubicBezTo>
                  <a:cubicBezTo>
                    <a:pt x="616" y="540"/>
                    <a:pt x="645" y="476"/>
                    <a:pt x="601" y="439"/>
                  </a:cubicBezTo>
                  <a:lnTo>
                    <a:pt x="100" y="12"/>
                  </a:lnTo>
                  <a:cubicBezTo>
                    <a:pt x="89" y="4"/>
                    <a:pt x="76"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12;p35">
              <a:extLst>
                <a:ext uri="{FF2B5EF4-FFF2-40B4-BE49-F238E27FC236}">
                  <a16:creationId xmlns:a16="http://schemas.microsoft.com/office/drawing/2014/main" id="{4495ED3E-B770-4652-9E7E-370FA75D7CED}"/>
                </a:ext>
              </a:extLst>
            </p:cNvPr>
            <p:cNvSpPr/>
            <p:nvPr/>
          </p:nvSpPr>
          <p:spPr>
            <a:xfrm>
              <a:off x="12178850" y="2500550"/>
              <a:ext cx="113025" cy="47575"/>
            </a:xfrm>
            <a:custGeom>
              <a:avLst/>
              <a:gdLst/>
              <a:ahLst/>
              <a:cxnLst/>
              <a:rect l="l" t="t" r="r" b="b"/>
              <a:pathLst>
                <a:path w="4521" h="1903" extrusionOk="0">
                  <a:moveTo>
                    <a:pt x="2127" y="0"/>
                  </a:moveTo>
                  <a:cubicBezTo>
                    <a:pt x="972" y="0"/>
                    <a:pt x="0" y="779"/>
                    <a:pt x="0" y="779"/>
                  </a:cubicBezTo>
                  <a:cubicBezTo>
                    <a:pt x="0" y="779"/>
                    <a:pt x="937" y="1798"/>
                    <a:pt x="2170" y="1889"/>
                  </a:cubicBezTo>
                  <a:cubicBezTo>
                    <a:pt x="2303" y="1898"/>
                    <a:pt x="2434" y="1903"/>
                    <a:pt x="2561" y="1903"/>
                  </a:cubicBezTo>
                  <a:cubicBezTo>
                    <a:pt x="3621" y="1903"/>
                    <a:pt x="4450" y="1578"/>
                    <a:pt x="4479" y="1116"/>
                  </a:cubicBezTo>
                  <a:cubicBezTo>
                    <a:pt x="4520" y="598"/>
                    <a:pt x="3542" y="105"/>
                    <a:pt x="2309" y="7"/>
                  </a:cubicBezTo>
                  <a:cubicBezTo>
                    <a:pt x="2248" y="2"/>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13;p35">
              <a:extLst>
                <a:ext uri="{FF2B5EF4-FFF2-40B4-BE49-F238E27FC236}">
                  <a16:creationId xmlns:a16="http://schemas.microsoft.com/office/drawing/2014/main" id="{B73DEC65-AC35-41F4-B54A-0F9DE2241D57}"/>
                </a:ext>
              </a:extLst>
            </p:cNvPr>
            <p:cNvSpPr/>
            <p:nvPr/>
          </p:nvSpPr>
          <p:spPr>
            <a:xfrm>
              <a:off x="12194725" y="2505475"/>
              <a:ext cx="110700" cy="37250"/>
            </a:xfrm>
            <a:custGeom>
              <a:avLst/>
              <a:gdLst/>
              <a:ahLst/>
              <a:cxnLst/>
              <a:rect l="l" t="t" r="r" b="b"/>
              <a:pathLst>
                <a:path w="4428" h="1490" extrusionOk="0">
                  <a:moveTo>
                    <a:pt x="1704" y="0"/>
                  </a:moveTo>
                  <a:cubicBezTo>
                    <a:pt x="1693" y="0"/>
                    <a:pt x="1681" y="5"/>
                    <a:pt x="1674" y="15"/>
                  </a:cubicBezTo>
                  <a:cubicBezTo>
                    <a:pt x="1650" y="32"/>
                    <a:pt x="1642" y="64"/>
                    <a:pt x="1666" y="89"/>
                  </a:cubicBezTo>
                  <a:lnTo>
                    <a:pt x="2192" y="730"/>
                  </a:lnTo>
                  <a:lnTo>
                    <a:pt x="1633" y="689"/>
                  </a:lnTo>
                  <a:lnTo>
                    <a:pt x="1231" y="196"/>
                  </a:lnTo>
                  <a:cubicBezTo>
                    <a:pt x="1215" y="186"/>
                    <a:pt x="1197" y="179"/>
                    <a:pt x="1179" y="179"/>
                  </a:cubicBezTo>
                  <a:cubicBezTo>
                    <a:pt x="1169" y="179"/>
                    <a:pt x="1158" y="181"/>
                    <a:pt x="1148" y="188"/>
                  </a:cubicBezTo>
                  <a:cubicBezTo>
                    <a:pt x="1132" y="212"/>
                    <a:pt x="1124" y="245"/>
                    <a:pt x="1148" y="270"/>
                  </a:cubicBezTo>
                  <a:lnTo>
                    <a:pt x="1485" y="681"/>
                  </a:lnTo>
                  <a:lnTo>
                    <a:pt x="927" y="640"/>
                  </a:lnTo>
                  <a:lnTo>
                    <a:pt x="524" y="147"/>
                  </a:lnTo>
                  <a:cubicBezTo>
                    <a:pt x="510" y="131"/>
                    <a:pt x="495" y="124"/>
                    <a:pt x="479" y="124"/>
                  </a:cubicBezTo>
                  <a:cubicBezTo>
                    <a:pt x="439" y="124"/>
                    <a:pt x="404" y="170"/>
                    <a:pt x="434" y="212"/>
                  </a:cubicBezTo>
                  <a:lnTo>
                    <a:pt x="779" y="623"/>
                  </a:lnTo>
                  <a:lnTo>
                    <a:pt x="779" y="623"/>
                  </a:lnTo>
                  <a:lnTo>
                    <a:pt x="72" y="574"/>
                  </a:lnTo>
                  <a:cubicBezTo>
                    <a:pt x="70" y="574"/>
                    <a:pt x="67" y="573"/>
                    <a:pt x="65" y="573"/>
                  </a:cubicBezTo>
                  <a:cubicBezTo>
                    <a:pt x="6" y="573"/>
                    <a:pt x="1" y="673"/>
                    <a:pt x="72" y="681"/>
                  </a:cubicBezTo>
                  <a:lnTo>
                    <a:pt x="770" y="730"/>
                  </a:lnTo>
                  <a:lnTo>
                    <a:pt x="368" y="1092"/>
                  </a:lnTo>
                  <a:cubicBezTo>
                    <a:pt x="351" y="1108"/>
                    <a:pt x="351" y="1141"/>
                    <a:pt x="368" y="1166"/>
                  </a:cubicBezTo>
                  <a:cubicBezTo>
                    <a:pt x="380" y="1178"/>
                    <a:pt x="396" y="1185"/>
                    <a:pt x="411" y="1185"/>
                  </a:cubicBezTo>
                  <a:cubicBezTo>
                    <a:pt x="416" y="1185"/>
                    <a:pt x="421" y="1184"/>
                    <a:pt x="425" y="1182"/>
                  </a:cubicBezTo>
                  <a:cubicBezTo>
                    <a:pt x="434" y="1182"/>
                    <a:pt x="442" y="1174"/>
                    <a:pt x="450" y="1174"/>
                  </a:cubicBezTo>
                  <a:lnTo>
                    <a:pt x="918" y="746"/>
                  </a:lnTo>
                  <a:lnTo>
                    <a:pt x="1477" y="788"/>
                  </a:lnTo>
                  <a:lnTo>
                    <a:pt x="1083" y="1141"/>
                  </a:lnTo>
                  <a:cubicBezTo>
                    <a:pt x="1058" y="1166"/>
                    <a:pt x="1058" y="1198"/>
                    <a:pt x="1083" y="1223"/>
                  </a:cubicBezTo>
                  <a:cubicBezTo>
                    <a:pt x="1094" y="1229"/>
                    <a:pt x="1110" y="1235"/>
                    <a:pt x="1124" y="1235"/>
                  </a:cubicBezTo>
                  <a:cubicBezTo>
                    <a:pt x="1130" y="1235"/>
                    <a:pt x="1135" y="1234"/>
                    <a:pt x="1140" y="1231"/>
                  </a:cubicBezTo>
                  <a:cubicBezTo>
                    <a:pt x="1148" y="1231"/>
                    <a:pt x="1157" y="1231"/>
                    <a:pt x="1157" y="1223"/>
                  </a:cubicBezTo>
                  <a:lnTo>
                    <a:pt x="1633" y="796"/>
                  </a:lnTo>
                  <a:lnTo>
                    <a:pt x="2192" y="837"/>
                  </a:lnTo>
                  <a:lnTo>
                    <a:pt x="1576" y="1396"/>
                  </a:lnTo>
                  <a:cubicBezTo>
                    <a:pt x="1551" y="1420"/>
                    <a:pt x="1551" y="1453"/>
                    <a:pt x="1576" y="1470"/>
                  </a:cubicBezTo>
                  <a:cubicBezTo>
                    <a:pt x="1588" y="1482"/>
                    <a:pt x="1600" y="1489"/>
                    <a:pt x="1615" y="1489"/>
                  </a:cubicBezTo>
                  <a:cubicBezTo>
                    <a:pt x="1621" y="1489"/>
                    <a:pt x="1627" y="1488"/>
                    <a:pt x="1633" y="1486"/>
                  </a:cubicBezTo>
                  <a:cubicBezTo>
                    <a:pt x="1642" y="1486"/>
                    <a:pt x="1650" y="1478"/>
                    <a:pt x="1650" y="1478"/>
                  </a:cubicBezTo>
                  <a:lnTo>
                    <a:pt x="2348" y="845"/>
                  </a:lnTo>
                  <a:lnTo>
                    <a:pt x="2899" y="886"/>
                  </a:lnTo>
                  <a:lnTo>
                    <a:pt x="2504" y="1248"/>
                  </a:lnTo>
                  <a:cubicBezTo>
                    <a:pt x="2488" y="1272"/>
                    <a:pt x="2488" y="1305"/>
                    <a:pt x="2504" y="1322"/>
                  </a:cubicBezTo>
                  <a:cubicBezTo>
                    <a:pt x="2516" y="1334"/>
                    <a:pt x="2533" y="1341"/>
                    <a:pt x="2547" y="1341"/>
                  </a:cubicBezTo>
                  <a:cubicBezTo>
                    <a:pt x="2553" y="1341"/>
                    <a:pt x="2558" y="1340"/>
                    <a:pt x="2562" y="1338"/>
                  </a:cubicBezTo>
                  <a:cubicBezTo>
                    <a:pt x="2570" y="1338"/>
                    <a:pt x="2578" y="1330"/>
                    <a:pt x="2587" y="1330"/>
                  </a:cubicBezTo>
                  <a:lnTo>
                    <a:pt x="3055" y="903"/>
                  </a:lnTo>
                  <a:lnTo>
                    <a:pt x="4370" y="1001"/>
                  </a:lnTo>
                  <a:lnTo>
                    <a:pt x="4395" y="1001"/>
                  </a:lnTo>
                  <a:cubicBezTo>
                    <a:pt x="4411" y="993"/>
                    <a:pt x="4427" y="977"/>
                    <a:pt x="4427" y="960"/>
                  </a:cubicBezTo>
                  <a:cubicBezTo>
                    <a:pt x="4427" y="924"/>
                    <a:pt x="4402" y="901"/>
                    <a:pt x="4374" y="901"/>
                  </a:cubicBezTo>
                  <a:cubicBezTo>
                    <a:pt x="4370" y="901"/>
                    <a:pt x="4366" y="902"/>
                    <a:pt x="4362" y="903"/>
                  </a:cubicBezTo>
                  <a:lnTo>
                    <a:pt x="3047" y="804"/>
                  </a:lnTo>
                  <a:lnTo>
                    <a:pt x="2644" y="311"/>
                  </a:lnTo>
                  <a:cubicBezTo>
                    <a:pt x="2635" y="297"/>
                    <a:pt x="2617" y="288"/>
                    <a:pt x="2600" y="288"/>
                  </a:cubicBezTo>
                  <a:cubicBezTo>
                    <a:pt x="2588" y="288"/>
                    <a:pt x="2577" y="292"/>
                    <a:pt x="2570" y="303"/>
                  </a:cubicBezTo>
                  <a:cubicBezTo>
                    <a:pt x="2546" y="319"/>
                    <a:pt x="2537" y="352"/>
                    <a:pt x="2562" y="377"/>
                  </a:cubicBezTo>
                  <a:lnTo>
                    <a:pt x="2899" y="788"/>
                  </a:lnTo>
                  <a:lnTo>
                    <a:pt x="2340" y="746"/>
                  </a:lnTo>
                  <a:lnTo>
                    <a:pt x="1748" y="23"/>
                  </a:lnTo>
                  <a:cubicBezTo>
                    <a:pt x="1739" y="9"/>
                    <a:pt x="172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14;p35">
              <a:extLst>
                <a:ext uri="{FF2B5EF4-FFF2-40B4-BE49-F238E27FC236}">
                  <a16:creationId xmlns:a16="http://schemas.microsoft.com/office/drawing/2014/main" id="{957B09AC-9648-40AA-9802-AF993A895905}"/>
                </a:ext>
              </a:extLst>
            </p:cNvPr>
            <p:cNvSpPr/>
            <p:nvPr/>
          </p:nvSpPr>
          <p:spPr>
            <a:xfrm>
              <a:off x="12187275" y="2560375"/>
              <a:ext cx="112600" cy="47225"/>
            </a:xfrm>
            <a:custGeom>
              <a:avLst/>
              <a:gdLst/>
              <a:ahLst/>
              <a:cxnLst/>
              <a:rect l="l" t="t" r="r" b="b"/>
              <a:pathLst>
                <a:path w="4504" h="1889" extrusionOk="0">
                  <a:moveTo>
                    <a:pt x="2423" y="1"/>
                  </a:moveTo>
                  <a:cubicBezTo>
                    <a:pt x="2353" y="1"/>
                    <a:pt x="2282" y="2"/>
                    <a:pt x="2211" y="5"/>
                  </a:cubicBezTo>
                  <a:cubicBezTo>
                    <a:pt x="970" y="46"/>
                    <a:pt x="0" y="1024"/>
                    <a:pt x="0" y="1024"/>
                  </a:cubicBezTo>
                  <a:cubicBezTo>
                    <a:pt x="0" y="1024"/>
                    <a:pt x="990" y="1888"/>
                    <a:pt x="2194" y="1888"/>
                  </a:cubicBezTo>
                  <a:cubicBezTo>
                    <a:pt x="2221" y="1888"/>
                    <a:pt x="2249" y="1888"/>
                    <a:pt x="2276" y="1887"/>
                  </a:cubicBezTo>
                  <a:cubicBezTo>
                    <a:pt x="3517" y="1846"/>
                    <a:pt x="4504" y="1386"/>
                    <a:pt x="4487" y="868"/>
                  </a:cubicBezTo>
                  <a:cubicBezTo>
                    <a:pt x="4472" y="372"/>
                    <a:pt x="3566" y="1"/>
                    <a:pt x="2423"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15;p35">
              <a:extLst>
                <a:ext uri="{FF2B5EF4-FFF2-40B4-BE49-F238E27FC236}">
                  <a16:creationId xmlns:a16="http://schemas.microsoft.com/office/drawing/2014/main" id="{ECE55BE2-1DA0-450C-B000-257BB7F5E0C3}"/>
                </a:ext>
              </a:extLst>
            </p:cNvPr>
            <p:cNvSpPr/>
            <p:nvPr/>
          </p:nvSpPr>
          <p:spPr>
            <a:xfrm>
              <a:off x="12203500" y="2580000"/>
              <a:ext cx="110750" cy="6600"/>
            </a:xfrm>
            <a:custGeom>
              <a:avLst/>
              <a:gdLst/>
              <a:ahLst/>
              <a:cxnLst/>
              <a:rect l="l" t="t" r="r" b="b"/>
              <a:pathLst>
                <a:path w="4430" h="264" extrusionOk="0">
                  <a:moveTo>
                    <a:pt x="4356" y="1"/>
                  </a:moveTo>
                  <a:lnTo>
                    <a:pt x="58" y="157"/>
                  </a:lnTo>
                  <a:cubicBezTo>
                    <a:pt x="25" y="157"/>
                    <a:pt x="0" y="181"/>
                    <a:pt x="0" y="214"/>
                  </a:cubicBezTo>
                  <a:cubicBezTo>
                    <a:pt x="0" y="239"/>
                    <a:pt x="33" y="264"/>
                    <a:pt x="58" y="264"/>
                  </a:cubicBezTo>
                  <a:lnTo>
                    <a:pt x="4356" y="116"/>
                  </a:lnTo>
                  <a:lnTo>
                    <a:pt x="4380" y="116"/>
                  </a:lnTo>
                  <a:lnTo>
                    <a:pt x="4380" y="108"/>
                  </a:lnTo>
                  <a:cubicBezTo>
                    <a:pt x="4430" y="83"/>
                    <a:pt x="4405" y="1"/>
                    <a:pt x="435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16;p35">
              <a:extLst>
                <a:ext uri="{FF2B5EF4-FFF2-40B4-BE49-F238E27FC236}">
                  <a16:creationId xmlns:a16="http://schemas.microsoft.com/office/drawing/2014/main" id="{48181327-01B3-441C-9FCA-DB98E70FA4B0}"/>
                </a:ext>
              </a:extLst>
            </p:cNvPr>
            <p:cNvSpPr/>
            <p:nvPr/>
          </p:nvSpPr>
          <p:spPr>
            <a:xfrm>
              <a:off x="12211850" y="2571700"/>
              <a:ext cx="15300" cy="14375"/>
            </a:xfrm>
            <a:custGeom>
              <a:avLst/>
              <a:gdLst/>
              <a:ahLst/>
              <a:cxnLst/>
              <a:rect l="l" t="t" r="r" b="b"/>
              <a:pathLst>
                <a:path w="612" h="575" extrusionOk="0">
                  <a:moveTo>
                    <a:pt x="79" y="1"/>
                  </a:moveTo>
                  <a:cubicBezTo>
                    <a:pt x="37" y="1"/>
                    <a:pt x="1" y="57"/>
                    <a:pt x="44" y="94"/>
                  </a:cubicBezTo>
                  <a:lnTo>
                    <a:pt x="513" y="555"/>
                  </a:lnTo>
                  <a:cubicBezTo>
                    <a:pt x="525" y="567"/>
                    <a:pt x="541" y="574"/>
                    <a:pt x="559" y="574"/>
                  </a:cubicBezTo>
                  <a:cubicBezTo>
                    <a:pt x="565" y="574"/>
                    <a:pt x="572" y="573"/>
                    <a:pt x="579" y="571"/>
                  </a:cubicBezTo>
                  <a:cubicBezTo>
                    <a:pt x="579" y="563"/>
                    <a:pt x="587" y="563"/>
                    <a:pt x="587" y="555"/>
                  </a:cubicBezTo>
                  <a:cubicBezTo>
                    <a:pt x="611" y="538"/>
                    <a:pt x="611" y="497"/>
                    <a:pt x="587" y="481"/>
                  </a:cubicBezTo>
                  <a:lnTo>
                    <a:pt x="118" y="20"/>
                  </a:lnTo>
                  <a:cubicBezTo>
                    <a:pt x="106" y="7"/>
                    <a:pt x="93"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17;p35">
              <a:extLst>
                <a:ext uri="{FF2B5EF4-FFF2-40B4-BE49-F238E27FC236}">
                  <a16:creationId xmlns:a16="http://schemas.microsoft.com/office/drawing/2014/main" id="{E69BC8FD-C4B9-4039-B08C-A9EA3A357AEF}"/>
                </a:ext>
              </a:extLst>
            </p:cNvPr>
            <p:cNvSpPr/>
            <p:nvPr/>
          </p:nvSpPr>
          <p:spPr>
            <a:xfrm>
              <a:off x="12230000" y="2571125"/>
              <a:ext cx="14825" cy="14275"/>
            </a:xfrm>
            <a:custGeom>
              <a:avLst/>
              <a:gdLst/>
              <a:ahLst/>
              <a:cxnLst/>
              <a:rect l="l" t="t" r="r" b="b"/>
              <a:pathLst>
                <a:path w="593" h="571" extrusionOk="0">
                  <a:moveTo>
                    <a:pt x="62" y="0"/>
                  </a:moveTo>
                  <a:cubicBezTo>
                    <a:pt x="48" y="0"/>
                    <a:pt x="33" y="6"/>
                    <a:pt x="25" y="19"/>
                  </a:cubicBezTo>
                  <a:cubicBezTo>
                    <a:pt x="0" y="35"/>
                    <a:pt x="0" y="68"/>
                    <a:pt x="25" y="93"/>
                  </a:cubicBezTo>
                  <a:lnTo>
                    <a:pt x="494" y="553"/>
                  </a:lnTo>
                  <a:cubicBezTo>
                    <a:pt x="504" y="563"/>
                    <a:pt x="517" y="570"/>
                    <a:pt x="531" y="570"/>
                  </a:cubicBezTo>
                  <a:cubicBezTo>
                    <a:pt x="540" y="570"/>
                    <a:pt x="550" y="567"/>
                    <a:pt x="559" y="561"/>
                  </a:cubicBezTo>
                  <a:cubicBezTo>
                    <a:pt x="559" y="561"/>
                    <a:pt x="567" y="561"/>
                    <a:pt x="576" y="553"/>
                  </a:cubicBezTo>
                  <a:cubicBezTo>
                    <a:pt x="592" y="528"/>
                    <a:pt x="592" y="495"/>
                    <a:pt x="576" y="479"/>
                  </a:cubicBezTo>
                  <a:lnTo>
                    <a:pt x="99" y="19"/>
                  </a:lnTo>
                  <a:cubicBezTo>
                    <a:pt x="91" y="6"/>
                    <a:pt x="7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18;p35">
              <a:extLst>
                <a:ext uri="{FF2B5EF4-FFF2-40B4-BE49-F238E27FC236}">
                  <a16:creationId xmlns:a16="http://schemas.microsoft.com/office/drawing/2014/main" id="{A2B41661-33FD-4A87-BE11-DF932B7A6131}"/>
                </a:ext>
              </a:extLst>
            </p:cNvPr>
            <p:cNvSpPr/>
            <p:nvPr/>
          </p:nvSpPr>
          <p:spPr>
            <a:xfrm>
              <a:off x="12242525" y="2565150"/>
              <a:ext cx="20175" cy="19525"/>
            </a:xfrm>
            <a:custGeom>
              <a:avLst/>
              <a:gdLst/>
              <a:ahLst/>
              <a:cxnLst/>
              <a:rect l="l" t="t" r="r" b="b"/>
              <a:pathLst>
                <a:path w="807" h="781" extrusionOk="0">
                  <a:moveTo>
                    <a:pt x="58" y="1"/>
                  </a:moveTo>
                  <a:cubicBezTo>
                    <a:pt x="44" y="1"/>
                    <a:pt x="30" y="7"/>
                    <a:pt x="17" y="19"/>
                  </a:cubicBezTo>
                  <a:cubicBezTo>
                    <a:pt x="1" y="44"/>
                    <a:pt x="1" y="77"/>
                    <a:pt x="17" y="93"/>
                  </a:cubicBezTo>
                  <a:lnTo>
                    <a:pt x="707" y="767"/>
                  </a:lnTo>
                  <a:cubicBezTo>
                    <a:pt x="717" y="777"/>
                    <a:pt x="730" y="781"/>
                    <a:pt x="742" y="781"/>
                  </a:cubicBezTo>
                  <a:cubicBezTo>
                    <a:pt x="750" y="781"/>
                    <a:pt x="758" y="779"/>
                    <a:pt x="765" y="775"/>
                  </a:cubicBezTo>
                  <a:cubicBezTo>
                    <a:pt x="773" y="775"/>
                    <a:pt x="773" y="775"/>
                    <a:pt x="781" y="767"/>
                  </a:cubicBezTo>
                  <a:cubicBezTo>
                    <a:pt x="806" y="751"/>
                    <a:pt x="806" y="710"/>
                    <a:pt x="781" y="693"/>
                  </a:cubicBezTo>
                  <a:lnTo>
                    <a:pt x="99" y="19"/>
                  </a:lnTo>
                  <a:cubicBezTo>
                    <a:pt x="87" y="7"/>
                    <a:pt x="7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19;p35">
              <a:extLst>
                <a:ext uri="{FF2B5EF4-FFF2-40B4-BE49-F238E27FC236}">
                  <a16:creationId xmlns:a16="http://schemas.microsoft.com/office/drawing/2014/main" id="{1DB8ADDD-FD8C-42E3-8222-978C4F8FF81B}"/>
                </a:ext>
              </a:extLst>
            </p:cNvPr>
            <p:cNvSpPr/>
            <p:nvPr/>
          </p:nvSpPr>
          <p:spPr>
            <a:xfrm>
              <a:off x="12265550" y="2569825"/>
              <a:ext cx="14800" cy="14250"/>
            </a:xfrm>
            <a:custGeom>
              <a:avLst/>
              <a:gdLst/>
              <a:ahLst/>
              <a:cxnLst/>
              <a:rect l="l" t="t" r="r" b="b"/>
              <a:pathLst>
                <a:path w="592" h="570" extrusionOk="0">
                  <a:moveTo>
                    <a:pt x="58" y="1"/>
                  </a:moveTo>
                  <a:cubicBezTo>
                    <a:pt x="43" y="1"/>
                    <a:pt x="29" y="5"/>
                    <a:pt x="17" y="13"/>
                  </a:cubicBezTo>
                  <a:cubicBezTo>
                    <a:pt x="0" y="38"/>
                    <a:pt x="0" y="71"/>
                    <a:pt x="17" y="95"/>
                  </a:cubicBezTo>
                  <a:lnTo>
                    <a:pt x="493" y="556"/>
                  </a:lnTo>
                  <a:cubicBezTo>
                    <a:pt x="503" y="565"/>
                    <a:pt x="515" y="569"/>
                    <a:pt x="527" y="569"/>
                  </a:cubicBezTo>
                  <a:cubicBezTo>
                    <a:pt x="536" y="569"/>
                    <a:pt x="544" y="567"/>
                    <a:pt x="551" y="564"/>
                  </a:cubicBezTo>
                  <a:cubicBezTo>
                    <a:pt x="559" y="564"/>
                    <a:pt x="567" y="556"/>
                    <a:pt x="567" y="556"/>
                  </a:cubicBezTo>
                  <a:cubicBezTo>
                    <a:pt x="592" y="531"/>
                    <a:pt x="592" y="498"/>
                    <a:pt x="567" y="482"/>
                  </a:cubicBezTo>
                  <a:lnTo>
                    <a:pt x="99" y="13"/>
                  </a:lnTo>
                  <a:cubicBezTo>
                    <a:pt x="86"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20;p35">
              <a:extLst>
                <a:ext uri="{FF2B5EF4-FFF2-40B4-BE49-F238E27FC236}">
                  <a16:creationId xmlns:a16="http://schemas.microsoft.com/office/drawing/2014/main" id="{17CE9701-BD58-438F-8F8B-D3B1574E2A00}"/>
                </a:ext>
              </a:extLst>
            </p:cNvPr>
            <p:cNvSpPr/>
            <p:nvPr/>
          </p:nvSpPr>
          <p:spPr>
            <a:xfrm>
              <a:off x="12212875" y="2583175"/>
              <a:ext cx="14625" cy="15275"/>
            </a:xfrm>
            <a:custGeom>
              <a:avLst/>
              <a:gdLst/>
              <a:ahLst/>
              <a:cxnLst/>
              <a:rect l="l" t="t" r="r" b="b"/>
              <a:pathLst>
                <a:path w="585" h="611" extrusionOk="0">
                  <a:moveTo>
                    <a:pt x="509" y="1"/>
                  </a:moveTo>
                  <a:cubicBezTo>
                    <a:pt x="495" y="1"/>
                    <a:pt x="482" y="7"/>
                    <a:pt x="472" y="22"/>
                  </a:cubicBezTo>
                  <a:lnTo>
                    <a:pt x="28" y="515"/>
                  </a:lnTo>
                  <a:cubicBezTo>
                    <a:pt x="0" y="557"/>
                    <a:pt x="32" y="610"/>
                    <a:pt x="72" y="610"/>
                  </a:cubicBezTo>
                  <a:cubicBezTo>
                    <a:pt x="79" y="610"/>
                    <a:pt x="86" y="609"/>
                    <a:pt x="94" y="605"/>
                  </a:cubicBezTo>
                  <a:cubicBezTo>
                    <a:pt x="102" y="597"/>
                    <a:pt x="110" y="597"/>
                    <a:pt x="110" y="589"/>
                  </a:cubicBezTo>
                  <a:lnTo>
                    <a:pt x="554" y="96"/>
                  </a:lnTo>
                  <a:cubicBezTo>
                    <a:pt x="585" y="53"/>
                    <a:pt x="547" y="1"/>
                    <a:pt x="50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21;p35">
              <a:extLst>
                <a:ext uri="{FF2B5EF4-FFF2-40B4-BE49-F238E27FC236}">
                  <a16:creationId xmlns:a16="http://schemas.microsoft.com/office/drawing/2014/main" id="{AC20F44B-079C-45DD-BF6F-884BD675EBEF}"/>
                </a:ext>
              </a:extLst>
            </p:cNvPr>
            <p:cNvSpPr/>
            <p:nvPr/>
          </p:nvSpPr>
          <p:spPr>
            <a:xfrm>
              <a:off x="12231025" y="2582650"/>
              <a:ext cx="14200" cy="15125"/>
            </a:xfrm>
            <a:custGeom>
              <a:avLst/>
              <a:gdLst/>
              <a:ahLst/>
              <a:cxnLst/>
              <a:rect l="l" t="t" r="r" b="b"/>
              <a:pathLst>
                <a:path w="568" h="605" extrusionOk="0">
                  <a:moveTo>
                    <a:pt x="495" y="1"/>
                  </a:moveTo>
                  <a:cubicBezTo>
                    <a:pt x="483" y="1"/>
                    <a:pt x="471" y="6"/>
                    <a:pt x="461" y="18"/>
                  </a:cubicBezTo>
                  <a:lnTo>
                    <a:pt x="17" y="511"/>
                  </a:lnTo>
                  <a:cubicBezTo>
                    <a:pt x="1" y="536"/>
                    <a:pt x="1" y="569"/>
                    <a:pt x="17" y="593"/>
                  </a:cubicBezTo>
                  <a:cubicBezTo>
                    <a:pt x="29" y="599"/>
                    <a:pt x="44" y="605"/>
                    <a:pt x="58" y="605"/>
                  </a:cubicBezTo>
                  <a:cubicBezTo>
                    <a:pt x="64" y="605"/>
                    <a:pt x="70" y="604"/>
                    <a:pt x="75" y="601"/>
                  </a:cubicBezTo>
                  <a:cubicBezTo>
                    <a:pt x="83" y="593"/>
                    <a:pt x="91" y="593"/>
                    <a:pt x="99" y="585"/>
                  </a:cubicBezTo>
                  <a:lnTo>
                    <a:pt x="543" y="92"/>
                  </a:lnTo>
                  <a:cubicBezTo>
                    <a:pt x="568" y="49"/>
                    <a:pt x="532"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22;p35">
              <a:extLst>
                <a:ext uri="{FF2B5EF4-FFF2-40B4-BE49-F238E27FC236}">
                  <a16:creationId xmlns:a16="http://schemas.microsoft.com/office/drawing/2014/main" id="{9156CA3D-FECB-4598-A6B1-461A1A96554F}"/>
                </a:ext>
              </a:extLst>
            </p:cNvPr>
            <p:cNvSpPr/>
            <p:nvPr/>
          </p:nvSpPr>
          <p:spPr>
            <a:xfrm>
              <a:off x="12243775" y="2582000"/>
              <a:ext cx="18925" cy="20725"/>
            </a:xfrm>
            <a:custGeom>
              <a:avLst/>
              <a:gdLst/>
              <a:ahLst/>
              <a:cxnLst/>
              <a:rect l="l" t="t" r="r" b="b"/>
              <a:pathLst>
                <a:path w="757" h="829" extrusionOk="0">
                  <a:moveTo>
                    <a:pt x="690" y="1"/>
                  </a:moveTo>
                  <a:cubicBezTo>
                    <a:pt x="676" y="1"/>
                    <a:pt x="662" y="7"/>
                    <a:pt x="649" y="19"/>
                  </a:cubicBezTo>
                  <a:lnTo>
                    <a:pt x="16" y="734"/>
                  </a:lnTo>
                  <a:cubicBezTo>
                    <a:pt x="0" y="759"/>
                    <a:pt x="0" y="792"/>
                    <a:pt x="25" y="816"/>
                  </a:cubicBezTo>
                  <a:cubicBezTo>
                    <a:pt x="31" y="822"/>
                    <a:pt x="45" y="828"/>
                    <a:pt x="61" y="828"/>
                  </a:cubicBezTo>
                  <a:cubicBezTo>
                    <a:pt x="68" y="828"/>
                    <a:pt x="75" y="827"/>
                    <a:pt x="82" y="825"/>
                  </a:cubicBezTo>
                  <a:cubicBezTo>
                    <a:pt x="82" y="825"/>
                    <a:pt x="90" y="816"/>
                    <a:pt x="99" y="816"/>
                  </a:cubicBezTo>
                  <a:lnTo>
                    <a:pt x="731" y="93"/>
                  </a:lnTo>
                  <a:cubicBezTo>
                    <a:pt x="756" y="69"/>
                    <a:pt x="748" y="36"/>
                    <a:pt x="731" y="19"/>
                  </a:cubicBezTo>
                  <a:cubicBezTo>
                    <a:pt x="719" y="7"/>
                    <a:pt x="705" y="1"/>
                    <a:pt x="6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23;p35">
              <a:extLst>
                <a:ext uri="{FF2B5EF4-FFF2-40B4-BE49-F238E27FC236}">
                  <a16:creationId xmlns:a16="http://schemas.microsoft.com/office/drawing/2014/main" id="{6172CC97-FF6A-47C7-B603-D22D23FEBA2C}"/>
                </a:ext>
              </a:extLst>
            </p:cNvPr>
            <p:cNvSpPr/>
            <p:nvPr/>
          </p:nvSpPr>
          <p:spPr>
            <a:xfrm>
              <a:off x="12266375" y="2581325"/>
              <a:ext cx="14500" cy="15225"/>
            </a:xfrm>
            <a:custGeom>
              <a:avLst/>
              <a:gdLst/>
              <a:ahLst/>
              <a:cxnLst/>
              <a:rect l="l" t="t" r="r" b="b"/>
              <a:pathLst>
                <a:path w="580" h="609" extrusionOk="0">
                  <a:moveTo>
                    <a:pt x="502" y="1"/>
                  </a:moveTo>
                  <a:cubicBezTo>
                    <a:pt x="488" y="1"/>
                    <a:pt x="473" y="7"/>
                    <a:pt x="460" y="22"/>
                  </a:cubicBezTo>
                  <a:lnTo>
                    <a:pt x="25" y="515"/>
                  </a:lnTo>
                  <a:cubicBezTo>
                    <a:pt x="0" y="539"/>
                    <a:pt x="0" y="572"/>
                    <a:pt x="25" y="589"/>
                  </a:cubicBezTo>
                  <a:cubicBezTo>
                    <a:pt x="37" y="601"/>
                    <a:pt x="53" y="608"/>
                    <a:pt x="68" y="608"/>
                  </a:cubicBezTo>
                  <a:cubicBezTo>
                    <a:pt x="73" y="608"/>
                    <a:pt x="78" y="607"/>
                    <a:pt x="82" y="605"/>
                  </a:cubicBezTo>
                  <a:cubicBezTo>
                    <a:pt x="90" y="597"/>
                    <a:pt x="99" y="597"/>
                    <a:pt x="107" y="589"/>
                  </a:cubicBezTo>
                  <a:lnTo>
                    <a:pt x="542" y="96"/>
                  </a:lnTo>
                  <a:cubicBezTo>
                    <a:pt x="579" y="53"/>
                    <a:pt x="543"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24;p35">
              <a:extLst>
                <a:ext uri="{FF2B5EF4-FFF2-40B4-BE49-F238E27FC236}">
                  <a16:creationId xmlns:a16="http://schemas.microsoft.com/office/drawing/2014/main" id="{CB1EE55E-3D61-4FC8-A2EC-301049BD55CA}"/>
                </a:ext>
              </a:extLst>
            </p:cNvPr>
            <p:cNvSpPr/>
            <p:nvPr/>
          </p:nvSpPr>
          <p:spPr>
            <a:xfrm>
              <a:off x="12193025" y="2616875"/>
              <a:ext cx="112600" cy="47225"/>
            </a:xfrm>
            <a:custGeom>
              <a:avLst/>
              <a:gdLst/>
              <a:ahLst/>
              <a:cxnLst/>
              <a:rect l="l" t="t" r="r" b="b"/>
              <a:pathLst>
                <a:path w="4504" h="1889" extrusionOk="0">
                  <a:moveTo>
                    <a:pt x="2422" y="1"/>
                  </a:moveTo>
                  <a:cubicBezTo>
                    <a:pt x="2353" y="1"/>
                    <a:pt x="2282" y="2"/>
                    <a:pt x="2211" y="5"/>
                  </a:cubicBezTo>
                  <a:cubicBezTo>
                    <a:pt x="970" y="46"/>
                    <a:pt x="0" y="1024"/>
                    <a:pt x="0" y="1024"/>
                  </a:cubicBezTo>
                  <a:cubicBezTo>
                    <a:pt x="0" y="1024"/>
                    <a:pt x="990" y="1888"/>
                    <a:pt x="2194" y="1888"/>
                  </a:cubicBezTo>
                  <a:cubicBezTo>
                    <a:pt x="2222" y="1888"/>
                    <a:pt x="2249" y="1888"/>
                    <a:pt x="2277" y="1887"/>
                  </a:cubicBezTo>
                  <a:cubicBezTo>
                    <a:pt x="3517" y="1846"/>
                    <a:pt x="4504" y="1385"/>
                    <a:pt x="4487" y="868"/>
                  </a:cubicBezTo>
                  <a:cubicBezTo>
                    <a:pt x="4472" y="372"/>
                    <a:pt x="3559" y="1"/>
                    <a:pt x="242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5;p35">
              <a:extLst>
                <a:ext uri="{FF2B5EF4-FFF2-40B4-BE49-F238E27FC236}">
                  <a16:creationId xmlns:a16="http://schemas.microsoft.com/office/drawing/2014/main" id="{3E22FA75-B362-457B-89E9-485A8C0F0E08}"/>
                </a:ext>
              </a:extLst>
            </p:cNvPr>
            <p:cNvSpPr/>
            <p:nvPr/>
          </p:nvSpPr>
          <p:spPr>
            <a:xfrm>
              <a:off x="12209325" y="2636700"/>
              <a:ext cx="110275" cy="6650"/>
            </a:xfrm>
            <a:custGeom>
              <a:avLst/>
              <a:gdLst/>
              <a:ahLst/>
              <a:cxnLst/>
              <a:rect l="l" t="t" r="r" b="b"/>
              <a:pathLst>
                <a:path w="4411" h="266" extrusionOk="0">
                  <a:moveTo>
                    <a:pt x="4353" y="1"/>
                  </a:moveTo>
                  <a:lnTo>
                    <a:pt x="63" y="157"/>
                  </a:lnTo>
                  <a:cubicBezTo>
                    <a:pt x="58" y="155"/>
                    <a:pt x="53" y="154"/>
                    <a:pt x="49" y="154"/>
                  </a:cubicBezTo>
                  <a:cubicBezTo>
                    <a:pt x="1" y="154"/>
                    <a:pt x="2" y="265"/>
                    <a:pt x="53" y="265"/>
                  </a:cubicBezTo>
                  <a:cubicBezTo>
                    <a:pt x="56" y="265"/>
                    <a:pt x="60" y="265"/>
                    <a:pt x="63" y="264"/>
                  </a:cubicBezTo>
                  <a:lnTo>
                    <a:pt x="4353" y="108"/>
                  </a:lnTo>
                  <a:lnTo>
                    <a:pt x="4378" y="108"/>
                  </a:lnTo>
                  <a:cubicBezTo>
                    <a:pt x="4394" y="99"/>
                    <a:pt x="4410" y="75"/>
                    <a:pt x="4410" y="58"/>
                  </a:cubicBezTo>
                  <a:cubicBezTo>
                    <a:pt x="4410" y="25"/>
                    <a:pt x="4386" y="1"/>
                    <a:pt x="43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26;p35">
              <a:extLst>
                <a:ext uri="{FF2B5EF4-FFF2-40B4-BE49-F238E27FC236}">
                  <a16:creationId xmlns:a16="http://schemas.microsoft.com/office/drawing/2014/main" id="{AD379A6C-A7F9-4738-8F1F-F0CCE9540423}"/>
                </a:ext>
              </a:extLst>
            </p:cNvPr>
            <p:cNvSpPr/>
            <p:nvPr/>
          </p:nvSpPr>
          <p:spPr>
            <a:xfrm>
              <a:off x="12217550" y="2628200"/>
              <a:ext cx="15350" cy="14375"/>
            </a:xfrm>
            <a:custGeom>
              <a:avLst/>
              <a:gdLst/>
              <a:ahLst/>
              <a:cxnLst/>
              <a:rect l="l" t="t" r="r" b="b"/>
              <a:pathLst>
                <a:path w="614" h="575" extrusionOk="0">
                  <a:moveTo>
                    <a:pt x="74" y="1"/>
                  </a:moveTo>
                  <a:cubicBezTo>
                    <a:pt x="34" y="1"/>
                    <a:pt x="1" y="57"/>
                    <a:pt x="38" y="94"/>
                  </a:cubicBezTo>
                  <a:lnTo>
                    <a:pt x="515" y="554"/>
                  </a:lnTo>
                  <a:cubicBezTo>
                    <a:pt x="527" y="567"/>
                    <a:pt x="543" y="574"/>
                    <a:pt x="558" y="574"/>
                  </a:cubicBezTo>
                  <a:cubicBezTo>
                    <a:pt x="563" y="574"/>
                    <a:pt x="568" y="573"/>
                    <a:pt x="572" y="571"/>
                  </a:cubicBezTo>
                  <a:cubicBezTo>
                    <a:pt x="581" y="563"/>
                    <a:pt x="581" y="563"/>
                    <a:pt x="589" y="554"/>
                  </a:cubicBezTo>
                  <a:cubicBezTo>
                    <a:pt x="614" y="538"/>
                    <a:pt x="614" y="497"/>
                    <a:pt x="589" y="481"/>
                  </a:cubicBezTo>
                  <a:lnTo>
                    <a:pt x="112" y="20"/>
                  </a:lnTo>
                  <a:cubicBezTo>
                    <a:pt x="100" y="6"/>
                    <a:pt x="87" y="1"/>
                    <a:pt x="7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27;p35">
              <a:extLst>
                <a:ext uri="{FF2B5EF4-FFF2-40B4-BE49-F238E27FC236}">
                  <a16:creationId xmlns:a16="http://schemas.microsoft.com/office/drawing/2014/main" id="{8D1BA24F-12F3-4089-955C-5F417073E390}"/>
                </a:ext>
              </a:extLst>
            </p:cNvPr>
            <p:cNvSpPr/>
            <p:nvPr/>
          </p:nvSpPr>
          <p:spPr>
            <a:xfrm>
              <a:off x="12235275" y="2627575"/>
              <a:ext cx="15300" cy="14300"/>
            </a:xfrm>
            <a:custGeom>
              <a:avLst/>
              <a:gdLst/>
              <a:ahLst/>
              <a:cxnLst/>
              <a:rect l="l" t="t" r="r" b="b"/>
              <a:pathLst>
                <a:path w="612" h="572" extrusionOk="0">
                  <a:moveTo>
                    <a:pt x="79" y="1"/>
                  </a:moveTo>
                  <a:cubicBezTo>
                    <a:pt x="37" y="1"/>
                    <a:pt x="1" y="57"/>
                    <a:pt x="44" y="95"/>
                  </a:cubicBezTo>
                  <a:lnTo>
                    <a:pt x="513" y="555"/>
                  </a:lnTo>
                  <a:cubicBezTo>
                    <a:pt x="523" y="565"/>
                    <a:pt x="536" y="572"/>
                    <a:pt x="549" y="572"/>
                  </a:cubicBezTo>
                  <a:cubicBezTo>
                    <a:pt x="556" y="572"/>
                    <a:pt x="564" y="569"/>
                    <a:pt x="570" y="563"/>
                  </a:cubicBezTo>
                  <a:cubicBezTo>
                    <a:pt x="578" y="563"/>
                    <a:pt x="587" y="563"/>
                    <a:pt x="587" y="555"/>
                  </a:cubicBezTo>
                  <a:cubicBezTo>
                    <a:pt x="611" y="530"/>
                    <a:pt x="611" y="497"/>
                    <a:pt x="587" y="481"/>
                  </a:cubicBezTo>
                  <a:lnTo>
                    <a:pt x="118" y="21"/>
                  </a:lnTo>
                  <a:cubicBezTo>
                    <a:pt x="106" y="7"/>
                    <a:pt x="92"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8;p35">
              <a:extLst>
                <a:ext uri="{FF2B5EF4-FFF2-40B4-BE49-F238E27FC236}">
                  <a16:creationId xmlns:a16="http://schemas.microsoft.com/office/drawing/2014/main" id="{9562C922-1BF4-4D78-842C-C96626C7B049}"/>
                </a:ext>
              </a:extLst>
            </p:cNvPr>
            <p:cNvSpPr/>
            <p:nvPr/>
          </p:nvSpPr>
          <p:spPr>
            <a:xfrm>
              <a:off x="12247600" y="2621725"/>
              <a:ext cx="20625" cy="19550"/>
            </a:xfrm>
            <a:custGeom>
              <a:avLst/>
              <a:gdLst/>
              <a:ahLst/>
              <a:cxnLst/>
              <a:rect l="l" t="t" r="r" b="b"/>
              <a:pathLst>
                <a:path w="825" h="782" extrusionOk="0">
                  <a:moveTo>
                    <a:pt x="81" y="0"/>
                  </a:moveTo>
                  <a:cubicBezTo>
                    <a:pt x="38" y="0"/>
                    <a:pt x="0" y="52"/>
                    <a:pt x="44" y="90"/>
                  </a:cubicBezTo>
                  <a:lnTo>
                    <a:pt x="726" y="764"/>
                  </a:lnTo>
                  <a:cubicBezTo>
                    <a:pt x="737" y="774"/>
                    <a:pt x="750" y="781"/>
                    <a:pt x="764" y="781"/>
                  </a:cubicBezTo>
                  <a:cubicBezTo>
                    <a:pt x="773" y="781"/>
                    <a:pt x="783" y="779"/>
                    <a:pt x="792" y="772"/>
                  </a:cubicBezTo>
                  <a:cubicBezTo>
                    <a:pt x="792" y="772"/>
                    <a:pt x="800" y="772"/>
                    <a:pt x="800" y="764"/>
                  </a:cubicBezTo>
                  <a:cubicBezTo>
                    <a:pt x="825" y="740"/>
                    <a:pt x="825" y="707"/>
                    <a:pt x="800" y="690"/>
                  </a:cubicBezTo>
                  <a:lnTo>
                    <a:pt x="118" y="16"/>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p35">
              <a:extLst>
                <a:ext uri="{FF2B5EF4-FFF2-40B4-BE49-F238E27FC236}">
                  <a16:creationId xmlns:a16="http://schemas.microsoft.com/office/drawing/2014/main" id="{8E2F432E-1C82-422F-8509-B07F30B7FB7C}"/>
                </a:ext>
              </a:extLst>
            </p:cNvPr>
            <p:cNvSpPr/>
            <p:nvPr/>
          </p:nvSpPr>
          <p:spPr>
            <a:xfrm>
              <a:off x="12270750" y="2626250"/>
              <a:ext cx="15150" cy="14325"/>
            </a:xfrm>
            <a:custGeom>
              <a:avLst/>
              <a:gdLst/>
              <a:ahLst/>
              <a:cxnLst/>
              <a:rect l="l" t="t" r="r" b="b"/>
              <a:pathLst>
                <a:path w="606" h="573" extrusionOk="0">
                  <a:moveTo>
                    <a:pt x="79" y="1"/>
                  </a:moveTo>
                  <a:cubicBezTo>
                    <a:pt x="37" y="1"/>
                    <a:pt x="0" y="60"/>
                    <a:pt x="39" y="98"/>
                  </a:cubicBezTo>
                  <a:lnTo>
                    <a:pt x="515" y="559"/>
                  </a:lnTo>
                  <a:cubicBezTo>
                    <a:pt x="525" y="568"/>
                    <a:pt x="537" y="572"/>
                    <a:pt x="549" y="572"/>
                  </a:cubicBezTo>
                  <a:cubicBezTo>
                    <a:pt x="558" y="572"/>
                    <a:pt x="566" y="570"/>
                    <a:pt x="573" y="567"/>
                  </a:cubicBezTo>
                  <a:cubicBezTo>
                    <a:pt x="581" y="567"/>
                    <a:pt x="581" y="559"/>
                    <a:pt x="589" y="559"/>
                  </a:cubicBezTo>
                  <a:cubicBezTo>
                    <a:pt x="606" y="534"/>
                    <a:pt x="606" y="501"/>
                    <a:pt x="589" y="485"/>
                  </a:cubicBezTo>
                  <a:lnTo>
                    <a:pt x="113" y="16"/>
                  </a:lnTo>
                  <a:cubicBezTo>
                    <a:pt x="102" y="5"/>
                    <a:pt x="90"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30;p35">
              <a:extLst>
                <a:ext uri="{FF2B5EF4-FFF2-40B4-BE49-F238E27FC236}">
                  <a16:creationId xmlns:a16="http://schemas.microsoft.com/office/drawing/2014/main" id="{F1C176E2-FC1C-478E-AD04-E02542015BF7}"/>
                </a:ext>
              </a:extLst>
            </p:cNvPr>
            <p:cNvSpPr/>
            <p:nvPr/>
          </p:nvSpPr>
          <p:spPr>
            <a:xfrm>
              <a:off x="12218900" y="2639600"/>
              <a:ext cx="14650" cy="15300"/>
            </a:xfrm>
            <a:custGeom>
              <a:avLst/>
              <a:gdLst/>
              <a:ahLst/>
              <a:cxnLst/>
              <a:rect l="l" t="t" r="r" b="b"/>
              <a:pathLst>
                <a:path w="586" h="612" extrusionOk="0">
                  <a:moveTo>
                    <a:pt x="505" y="0"/>
                  </a:moveTo>
                  <a:cubicBezTo>
                    <a:pt x="490" y="0"/>
                    <a:pt x="474" y="7"/>
                    <a:pt x="461" y="25"/>
                  </a:cubicBezTo>
                  <a:lnTo>
                    <a:pt x="25" y="518"/>
                  </a:lnTo>
                  <a:cubicBezTo>
                    <a:pt x="1" y="542"/>
                    <a:pt x="1" y="575"/>
                    <a:pt x="25" y="600"/>
                  </a:cubicBezTo>
                  <a:cubicBezTo>
                    <a:pt x="37" y="606"/>
                    <a:pt x="49" y="611"/>
                    <a:pt x="63" y="611"/>
                  </a:cubicBezTo>
                  <a:cubicBezTo>
                    <a:pt x="69" y="611"/>
                    <a:pt x="76" y="610"/>
                    <a:pt x="83" y="608"/>
                  </a:cubicBezTo>
                  <a:cubicBezTo>
                    <a:pt x="91" y="600"/>
                    <a:pt x="99" y="600"/>
                    <a:pt x="108" y="592"/>
                  </a:cubicBezTo>
                  <a:lnTo>
                    <a:pt x="543" y="98"/>
                  </a:lnTo>
                  <a:cubicBezTo>
                    <a:pt x="586" y="56"/>
                    <a:pt x="547" y="0"/>
                    <a:pt x="50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31;p35">
              <a:extLst>
                <a:ext uri="{FF2B5EF4-FFF2-40B4-BE49-F238E27FC236}">
                  <a16:creationId xmlns:a16="http://schemas.microsoft.com/office/drawing/2014/main" id="{88308246-C6AD-40B5-A632-4884D57240E1}"/>
                </a:ext>
              </a:extLst>
            </p:cNvPr>
            <p:cNvSpPr/>
            <p:nvPr/>
          </p:nvSpPr>
          <p:spPr>
            <a:xfrm>
              <a:off x="12236575" y="2639075"/>
              <a:ext cx="14350" cy="15200"/>
            </a:xfrm>
            <a:custGeom>
              <a:avLst/>
              <a:gdLst/>
              <a:ahLst/>
              <a:cxnLst/>
              <a:rect l="l" t="t" r="r" b="b"/>
              <a:pathLst>
                <a:path w="574" h="608" extrusionOk="0">
                  <a:moveTo>
                    <a:pt x="497" y="0"/>
                  </a:moveTo>
                  <a:cubicBezTo>
                    <a:pt x="484" y="0"/>
                    <a:pt x="471" y="6"/>
                    <a:pt x="461" y="21"/>
                  </a:cubicBezTo>
                  <a:lnTo>
                    <a:pt x="17" y="514"/>
                  </a:lnTo>
                  <a:cubicBezTo>
                    <a:pt x="0" y="539"/>
                    <a:pt x="0" y="571"/>
                    <a:pt x="25" y="596"/>
                  </a:cubicBezTo>
                  <a:cubicBezTo>
                    <a:pt x="37" y="602"/>
                    <a:pt x="52" y="608"/>
                    <a:pt x="66" y="608"/>
                  </a:cubicBezTo>
                  <a:cubicBezTo>
                    <a:pt x="72" y="608"/>
                    <a:pt x="78" y="607"/>
                    <a:pt x="83" y="604"/>
                  </a:cubicBezTo>
                  <a:cubicBezTo>
                    <a:pt x="91" y="596"/>
                    <a:pt x="99" y="596"/>
                    <a:pt x="99" y="588"/>
                  </a:cubicBezTo>
                  <a:lnTo>
                    <a:pt x="543" y="95"/>
                  </a:lnTo>
                  <a:cubicBezTo>
                    <a:pt x="573" y="52"/>
                    <a:pt x="536"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32;p35">
              <a:extLst>
                <a:ext uri="{FF2B5EF4-FFF2-40B4-BE49-F238E27FC236}">
                  <a16:creationId xmlns:a16="http://schemas.microsoft.com/office/drawing/2014/main" id="{FB269029-22D6-4887-BCAC-311107DCC94F}"/>
                </a:ext>
              </a:extLst>
            </p:cNvPr>
            <p:cNvSpPr/>
            <p:nvPr/>
          </p:nvSpPr>
          <p:spPr>
            <a:xfrm>
              <a:off x="12249300" y="2638350"/>
              <a:ext cx="19575" cy="20850"/>
            </a:xfrm>
            <a:custGeom>
              <a:avLst/>
              <a:gdLst/>
              <a:ahLst/>
              <a:cxnLst/>
              <a:rect l="l" t="t" r="r" b="b"/>
              <a:pathLst>
                <a:path w="783" h="834" extrusionOk="0">
                  <a:moveTo>
                    <a:pt x="702" y="1"/>
                  </a:moveTo>
                  <a:cubicBezTo>
                    <a:pt x="687" y="1"/>
                    <a:pt x="671" y="8"/>
                    <a:pt x="658" y="25"/>
                  </a:cubicBezTo>
                  <a:lnTo>
                    <a:pt x="26" y="740"/>
                  </a:lnTo>
                  <a:cubicBezTo>
                    <a:pt x="1" y="765"/>
                    <a:pt x="9" y="798"/>
                    <a:pt x="26" y="822"/>
                  </a:cubicBezTo>
                  <a:cubicBezTo>
                    <a:pt x="37" y="828"/>
                    <a:pt x="53" y="834"/>
                    <a:pt x="67" y="834"/>
                  </a:cubicBezTo>
                  <a:cubicBezTo>
                    <a:pt x="73" y="834"/>
                    <a:pt x="78" y="833"/>
                    <a:pt x="83" y="831"/>
                  </a:cubicBezTo>
                  <a:cubicBezTo>
                    <a:pt x="91" y="822"/>
                    <a:pt x="100" y="822"/>
                    <a:pt x="100" y="814"/>
                  </a:cubicBezTo>
                  <a:lnTo>
                    <a:pt x="741" y="99"/>
                  </a:lnTo>
                  <a:cubicBezTo>
                    <a:pt x="783" y="57"/>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33;p35">
              <a:extLst>
                <a:ext uri="{FF2B5EF4-FFF2-40B4-BE49-F238E27FC236}">
                  <a16:creationId xmlns:a16="http://schemas.microsoft.com/office/drawing/2014/main" id="{7265D641-24F1-48D2-ADF6-313B69E91FBF}"/>
                </a:ext>
              </a:extLst>
            </p:cNvPr>
            <p:cNvSpPr/>
            <p:nvPr/>
          </p:nvSpPr>
          <p:spPr>
            <a:xfrm>
              <a:off x="12272125" y="2637900"/>
              <a:ext cx="13975" cy="15150"/>
            </a:xfrm>
            <a:custGeom>
              <a:avLst/>
              <a:gdLst/>
              <a:ahLst/>
              <a:cxnLst/>
              <a:rect l="l" t="t" r="r" b="b"/>
              <a:pathLst>
                <a:path w="559" h="606" extrusionOk="0">
                  <a:moveTo>
                    <a:pt x="497" y="0"/>
                  </a:moveTo>
                  <a:cubicBezTo>
                    <a:pt x="483" y="0"/>
                    <a:pt x="469" y="6"/>
                    <a:pt x="460" y="19"/>
                  </a:cubicBezTo>
                  <a:lnTo>
                    <a:pt x="25" y="512"/>
                  </a:lnTo>
                  <a:cubicBezTo>
                    <a:pt x="0" y="536"/>
                    <a:pt x="0" y="569"/>
                    <a:pt x="25" y="586"/>
                  </a:cubicBezTo>
                  <a:cubicBezTo>
                    <a:pt x="31" y="598"/>
                    <a:pt x="46" y="605"/>
                    <a:pt x="63" y="605"/>
                  </a:cubicBezTo>
                  <a:cubicBezTo>
                    <a:pt x="69" y="605"/>
                    <a:pt x="76" y="604"/>
                    <a:pt x="82" y="602"/>
                  </a:cubicBezTo>
                  <a:cubicBezTo>
                    <a:pt x="82" y="594"/>
                    <a:pt x="91" y="594"/>
                    <a:pt x="99" y="586"/>
                  </a:cubicBezTo>
                  <a:lnTo>
                    <a:pt x="534" y="93"/>
                  </a:lnTo>
                  <a:cubicBezTo>
                    <a:pt x="559" y="76"/>
                    <a:pt x="559" y="35"/>
                    <a:pt x="534" y="19"/>
                  </a:cubicBezTo>
                  <a:cubicBezTo>
                    <a:pt x="526" y="6"/>
                    <a:pt x="512" y="0"/>
                    <a:pt x="49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34;p35">
              <a:extLst>
                <a:ext uri="{FF2B5EF4-FFF2-40B4-BE49-F238E27FC236}">
                  <a16:creationId xmlns:a16="http://schemas.microsoft.com/office/drawing/2014/main" id="{FF5ABBD4-6A26-4573-B829-87CD018EFE72}"/>
                </a:ext>
              </a:extLst>
            </p:cNvPr>
            <p:cNvSpPr/>
            <p:nvPr/>
          </p:nvSpPr>
          <p:spPr>
            <a:xfrm>
              <a:off x="12193025" y="2675050"/>
              <a:ext cx="112600" cy="47400"/>
            </a:xfrm>
            <a:custGeom>
              <a:avLst/>
              <a:gdLst/>
              <a:ahLst/>
              <a:cxnLst/>
              <a:rect l="l" t="t" r="r" b="b"/>
              <a:pathLst>
                <a:path w="4504" h="1896" extrusionOk="0">
                  <a:moveTo>
                    <a:pt x="2390" y="1"/>
                  </a:moveTo>
                  <a:cubicBezTo>
                    <a:pt x="2331" y="1"/>
                    <a:pt x="2271" y="2"/>
                    <a:pt x="2211" y="4"/>
                  </a:cubicBezTo>
                  <a:cubicBezTo>
                    <a:pt x="970" y="45"/>
                    <a:pt x="0" y="1031"/>
                    <a:pt x="0" y="1031"/>
                  </a:cubicBezTo>
                  <a:cubicBezTo>
                    <a:pt x="0" y="1031"/>
                    <a:pt x="982" y="1896"/>
                    <a:pt x="2179" y="1896"/>
                  </a:cubicBezTo>
                  <a:cubicBezTo>
                    <a:pt x="2211" y="1896"/>
                    <a:pt x="2244" y="1895"/>
                    <a:pt x="2277" y="1894"/>
                  </a:cubicBezTo>
                  <a:cubicBezTo>
                    <a:pt x="3517" y="1844"/>
                    <a:pt x="4504" y="1384"/>
                    <a:pt x="4487" y="866"/>
                  </a:cubicBezTo>
                  <a:cubicBezTo>
                    <a:pt x="4472" y="374"/>
                    <a:pt x="3542" y="1"/>
                    <a:pt x="239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35;p35">
              <a:extLst>
                <a:ext uri="{FF2B5EF4-FFF2-40B4-BE49-F238E27FC236}">
                  <a16:creationId xmlns:a16="http://schemas.microsoft.com/office/drawing/2014/main" id="{73503344-132B-4C72-B03F-5F5CF061D34F}"/>
                </a:ext>
              </a:extLst>
            </p:cNvPr>
            <p:cNvSpPr/>
            <p:nvPr/>
          </p:nvSpPr>
          <p:spPr>
            <a:xfrm>
              <a:off x="12209250" y="2694650"/>
              <a:ext cx="110750" cy="6600"/>
            </a:xfrm>
            <a:custGeom>
              <a:avLst/>
              <a:gdLst/>
              <a:ahLst/>
              <a:cxnLst/>
              <a:rect l="l" t="t" r="r" b="b"/>
              <a:pathLst>
                <a:path w="4430" h="264" extrusionOk="0">
                  <a:moveTo>
                    <a:pt x="4356" y="0"/>
                  </a:moveTo>
                  <a:lnTo>
                    <a:pt x="58" y="156"/>
                  </a:lnTo>
                  <a:cubicBezTo>
                    <a:pt x="25" y="156"/>
                    <a:pt x="0" y="181"/>
                    <a:pt x="0" y="214"/>
                  </a:cubicBezTo>
                  <a:cubicBezTo>
                    <a:pt x="9" y="247"/>
                    <a:pt x="33" y="263"/>
                    <a:pt x="58" y="263"/>
                  </a:cubicBezTo>
                  <a:lnTo>
                    <a:pt x="4356" y="115"/>
                  </a:lnTo>
                  <a:lnTo>
                    <a:pt x="4381" y="115"/>
                  </a:lnTo>
                  <a:lnTo>
                    <a:pt x="4381" y="107"/>
                  </a:lnTo>
                  <a:cubicBezTo>
                    <a:pt x="4430" y="82"/>
                    <a:pt x="4405" y="0"/>
                    <a:pt x="435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36;p35">
              <a:extLst>
                <a:ext uri="{FF2B5EF4-FFF2-40B4-BE49-F238E27FC236}">
                  <a16:creationId xmlns:a16="http://schemas.microsoft.com/office/drawing/2014/main" id="{5247DD60-81D4-42F9-AAE4-79506526F781}"/>
                </a:ext>
              </a:extLst>
            </p:cNvPr>
            <p:cNvSpPr/>
            <p:nvPr/>
          </p:nvSpPr>
          <p:spPr>
            <a:xfrm>
              <a:off x="12217550" y="2686350"/>
              <a:ext cx="15350" cy="14350"/>
            </a:xfrm>
            <a:custGeom>
              <a:avLst/>
              <a:gdLst/>
              <a:ahLst/>
              <a:cxnLst/>
              <a:rect l="l" t="t" r="r" b="b"/>
              <a:pathLst>
                <a:path w="614" h="574" extrusionOk="0">
                  <a:moveTo>
                    <a:pt x="74" y="0"/>
                  </a:moveTo>
                  <a:cubicBezTo>
                    <a:pt x="34" y="0"/>
                    <a:pt x="1" y="57"/>
                    <a:pt x="38" y="94"/>
                  </a:cubicBezTo>
                  <a:lnTo>
                    <a:pt x="515" y="554"/>
                  </a:lnTo>
                  <a:cubicBezTo>
                    <a:pt x="527" y="566"/>
                    <a:pt x="543" y="574"/>
                    <a:pt x="558" y="574"/>
                  </a:cubicBezTo>
                  <a:cubicBezTo>
                    <a:pt x="563" y="574"/>
                    <a:pt x="568" y="573"/>
                    <a:pt x="572" y="571"/>
                  </a:cubicBezTo>
                  <a:cubicBezTo>
                    <a:pt x="581" y="562"/>
                    <a:pt x="581" y="562"/>
                    <a:pt x="589" y="554"/>
                  </a:cubicBezTo>
                  <a:cubicBezTo>
                    <a:pt x="614" y="538"/>
                    <a:pt x="614" y="497"/>
                    <a:pt x="589" y="480"/>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37;p35">
              <a:extLst>
                <a:ext uri="{FF2B5EF4-FFF2-40B4-BE49-F238E27FC236}">
                  <a16:creationId xmlns:a16="http://schemas.microsoft.com/office/drawing/2014/main" id="{8D9D9661-D698-4ACF-A005-EC16ACA9E0B6}"/>
                </a:ext>
              </a:extLst>
            </p:cNvPr>
            <p:cNvSpPr/>
            <p:nvPr/>
          </p:nvSpPr>
          <p:spPr>
            <a:xfrm>
              <a:off x="12235275" y="2685825"/>
              <a:ext cx="15300" cy="14275"/>
            </a:xfrm>
            <a:custGeom>
              <a:avLst/>
              <a:gdLst/>
              <a:ahLst/>
              <a:cxnLst/>
              <a:rect l="l" t="t" r="r" b="b"/>
              <a:pathLst>
                <a:path w="612" h="571" extrusionOk="0">
                  <a:moveTo>
                    <a:pt x="81" y="0"/>
                  </a:moveTo>
                  <a:cubicBezTo>
                    <a:pt x="38" y="0"/>
                    <a:pt x="0" y="52"/>
                    <a:pt x="44" y="90"/>
                  </a:cubicBezTo>
                  <a:lnTo>
                    <a:pt x="513" y="550"/>
                  </a:lnTo>
                  <a:cubicBezTo>
                    <a:pt x="525" y="562"/>
                    <a:pt x="541" y="570"/>
                    <a:pt x="556" y="570"/>
                  </a:cubicBezTo>
                  <a:cubicBezTo>
                    <a:pt x="561" y="570"/>
                    <a:pt x="566" y="569"/>
                    <a:pt x="570" y="567"/>
                  </a:cubicBezTo>
                  <a:cubicBezTo>
                    <a:pt x="578" y="559"/>
                    <a:pt x="587" y="559"/>
                    <a:pt x="587" y="550"/>
                  </a:cubicBezTo>
                  <a:cubicBezTo>
                    <a:pt x="611" y="534"/>
                    <a:pt x="611" y="493"/>
                    <a:pt x="587" y="476"/>
                  </a:cubicBezTo>
                  <a:lnTo>
                    <a:pt x="118" y="16"/>
                  </a:lnTo>
                  <a:cubicBezTo>
                    <a:pt x="107" y="5"/>
                    <a:pt x="93"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38;p35">
              <a:extLst>
                <a:ext uri="{FF2B5EF4-FFF2-40B4-BE49-F238E27FC236}">
                  <a16:creationId xmlns:a16="http://schemas.microsoft.com/office/drawing/2014/main" id="{473E092B-F931-4384-9B2A-B4FA57BC4A20}"/>
                </a:ext>
              </a:extLst>
            </p:cNvPr>
            <p:cNvSpPr/>
            <p:nvPr/>
          </p:nvSpPr>
          <p:spPr>
            <a:xfrm>
              <a:off x="12247575" y="2679850"/>
              <a:ext cx="20650" cy="19550"/>
            </a:xfrm>
            <a:custGeom>
              <a:avLst/>
              <a:gdLst/>
              <a:ahLst/>
              <a:cxnLst/>
              <a:rect l="l" t="t" r="r" b="b"/>
              <a:pathLst>
                <a:path w="826" h="782" extrusionOk="0">
                  <a:moveTo>
                    <a:pt x="82" y="1"/>
                  </a:moveTo>
                  <a:cubicBezTo>
                    <a:pt x="40" y="1"/>
                    <a:pt x="1" y="55"/>
                    <a:pt x="45" y="99"/>
                  </a:cubicBezTo>
                  <a:lnTo>
                    <a:pt x="727" y="765"/>
                  </a:lnTo>
                  <a:cubicBezTo>
                    <a:pt x="738" y="775"/>
                    <a:pt x="751" y="782"/>
                    <a:pt x="765" y="782"/>
                  </a:cubicBezTo>
                  <a:cubicBezTo>
                    <a:pt x="774" y="782"/>
                    <a:pt x="784" y="779"/>
                    <a:pt x="793" y="773"/>
                  </a:cubicBezTo>
                  <a:cubicBezTo>
                    <a:pt x="793" y="773"/>
                    <a:pt x="801" y="773"/>
                    <a:pt x="801" y="765"/>
                  </a:cubicBezTo>
                  <a:cubicBezTo>
                    <a:pt x="826" y="748"/>
                    <a:pt x="826" y="707"/>
                    <a:pt x="801" y="691"/>
                  </a:cubicBezTo>
                  <a:lnTo>
                    <a:pt x="119" y="17"/>
                  </a:lnTo>
                  <a:cubicBezTo>
                    <a:pt x="108" y="6"/>
                    <a:pt x="95" y="1"/>
                    <a:pt x="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39;p35">
              <a:extLst>
                <a:ext uri="{FF2B5EF4-FFF2-40B4-BE49-F238E27FC236}">
                  <a16:creationId xmlns:a16="http://schemas.microsoft.com/office/drawing/2014/main" id="{C19D19C1-8738-40AE-94D3-0F8DC3E18CE8}"/>
                </a:ext>
              </a:extLst>
            </p:cNvPr>
            <p:cNvSpPr/>
            <p:nvPr/>
          </p:nvSpPr>
          <p:spPr>
            <a:xfrm>
              <a:off x="12271300" y="2684525"/>
              <a:ext cx="14800" cy="14275"/>
            </a:xfrm>
            <a:custGeom>
              <a:avLst/>
              <a:gdLst/>
              <a:ahLst/>
              <a:cxnLst/>
              <a:rect l="l" t="t" r="r" b="b"/>
              <a:pathLst>
                <a:path w="592" h="571" extrusionOk="0">
                  <a:moveTo>
                    <a:pt x="58" y="0"/>
                  </a:moveTo>
                  <a:cubicBezTo>
                    <a:pt x="43" y="0"/>
                    <a:pt x="29" y="7"/>
                    <a:pt x="17" y="19"/>
                  </a:cubicBezTo>
                  <a:cubicBezTo>
                    <a:pt x="0" y="35"/>
                    <a:pt x="0" y="68"/>
                    <a:pt x="17" y="93"/>
                  </a:cubicBezTo>
                  <a:lnTo>
                    <a:pt x="493" y="553"/>
                  </a:lnTo>
                  <a:cubicBezTo>
                    <a:pt x="503" y="563"/>
                    <a:pt x="517" y="570"/>
                    <a:pt x="529" y="570"/>
                  </a:cubicBezTo>
                  <a:cubicBezTo>
                    <a:pt x="537" y="570"/>
                    <a:pt x="545" y="568"/>
                    <a:pt x="551" y="561"/>
                  </a:cubicBezTo>
                  <a:cubicBezTo>
                    <a:pt x="559" y="561"/>
                    <a:pt x="559" y="561"/>
                    <a:pt x="567" y="553"/>
                  </a:cubicBezTo>
                  <a:cubicBezTo>
                    <a:pt x="592" y="528"/>
                    <a:pt x="592" y="496"/>
                    <a:pt x="567" y="479"/>
                  </a:cubicBezTo>
                  <a:lnTo>
                    <a:pt x="99" y="19"/>
                  </a:lnTo>
                  <a:cubicBezTo>
                    <a:pt x="87" y="7"/>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40;p35">
              <a:extLst>
                <a:ext uri="{FF2B5EF4-FFF2-40B4-BE49-F238E27FC236}">
                  <a16:creationId xmlns:a16="http://schemas.microsoft.com/office/drawing/2014/main" id="{D1A5C6D5-FC1B-4049-AF69-46A0C484281D}"/>
                </a:ext>
              </a:extLst>
            </p:cNvPr>
            <p:cNvSpPr/>
            <p:nvPr/>
          </p:nvSpPr>
          <p:spPr>
            <a:xfrm>
              <a:off x="12218900" y="2697725"/>
              <a:ext cx="14650" cy="15300"/>
            </a:xfrm>
            <a:custGeom>
              <a:avLst/>
              <a:gdLst/>
              <a:ahLst/>
              <a:cxnLst/>
              <a:rect l="l" t="t" r="r" b="b"/>
              <a:pathLst>
                <a:path w="586" h="612" extrusionOk="0">
                  <a:moveTo>
                    <a:pt x="505" y="1"/>
                  </a:moveTo>
                  <a:cubicBezTo>
                    <a:pt x="490" y="1"/>
                    <a:pt x="474" y="8"/>
                    <a:pt x="461" y="25"/>
                  </a:cubicBezTo>
                  <a:lnTo>
                    <a:pt x="25" y="518"/>
                  </a:lnTo>
                  <a:cubicBezTo>
                    <a:pt x="1" y="543"/>
                    <a:pt x="1" y="576"/>
                    <a:pt x="25" y="600"/>
                  </a:cubicBezTo>
                  <a:cubicBezTo>
                    <a:pt x="37" y="606"/>
                    <a:pt x="49" y="612"/>
                    <a:pt x="63" y="612"/>
                  </a:cubicBezTo>
                  <a:cubicBezTo>
                    <a:pt x="69" y="612"/>
                    <a:pt x="76" y="611"/>
                    <a:pt x="83" y="609"/>
                  </a:cubicBezTo>
                  <a:cubicBezTo>
                    <a:pt x="91" y="609"/>
                    <a:pt x="99" y="600"/>
                    <a:pt x="108" y="592"/>
                  </a:cubicBezTo>
                  <a:lnTo>
                    <a:pt x="543" y="99"/>
                  </a:lnTo>
                  <a:cubicBezTo>
                    <a:pt x="586" y="57"/>
                    <a:pt x="547" y="1"/>
                    <a:pt x="50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41;p35">
              <a:extLst>
                <a:ext uri="{FF2B5EF4-FFF2-40B4-BE49-F238E27FC236}">
                  <a16:creationId xmlns:a16="http://schemas.microsoft.com/office/drawing/2014/main" id="{926A8887-CF50-4AD6-B46F-6E9919D1463D}"/>
                </a:ext>
              </a:extLst>
            </p:cNvPr>
            <p:cNvSpPr/>
            <p:nvPr/>
          </p:nvSpPr>
          <p:spPr>
            <a:xfrm>
              <a:off x="12236250" y="2697200"/>
              <a:ext cx="14675" cy="15200"/>
            </a:xfrm>
            <a:custGeom>
              <a:avLst/>
              <a:gdLst/>
              <a:ahLst/>
              <a:cxnLst/>
              <a:rect l="l" t="t" r="r" b="b"/>
              <a:pathLst>
                <a:path w="587" h="608" extrusionOk="0">
                  <a:moveTo>
                    <a:pt x="510" y="1"/>
                  </a:moveTo>
                  <a:cubicBezTo>
                    <a:pt x="497" y="1"/>
                    <a:pt x="484" y="7"/>
                    <a:pt x="474" y="21"/>
                  </a:cubicBezTo>
                  <a:lnTo>
                    <a:pt x="30" y="515"/>
                  </a:lnTo>
                  <a:cubicBezTo>
                    <a:pt x="1" y="558"/>
                    <a:pt x="36" y="608"/>
                    <a:pt x="78" y="608"/>
                  </a:cubicBezTo>
                  <a:cubicBezTo>
                    <a:pt x="84" y="608"/>
                    <a:pt x="90" y="607"/>
                    <a:pt x="96" y="605"/>
                  </a:cubicBezTo>
                  <a:cubicBezTo>
                    <a:pt x="104" y="597"/>
                    <a:pt x="112" y="597"/>
                    <a:pt x="112" y="589"/>
                  </a:cubicBezTo>
                  <a:lnTo>
                    <a:pt x="556" y="95"/>
                  </a:lnTo>
                  <a:cubicBezTo>
                    <a:pt x="586" y="53"/>
                    <a:pt x="549" y="1"/>
                    <a:pt x="5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42;p35">
              <a:extLst>
                <a:ext uri="{FF2B5EF4-FFF2-40B4-BE49-F238E27FC236}">
                  <a16:creationId xmlns:a16="http://schemas.microsoft.com/office/drawing/2014/main" id="{8015167E-6658-4B70-9DE3-ED1DF3C428ED}"/>
                </a:ext>
              </a:extLst>
            </p:cNvPr>
            <p:cNvSpPr/>
            <p:nvPr/>
          </p:nvSpPr>
          <p:spPr>
            <a:xfrm>
              <a:off x="12249300" y="2696500"/>
              <a:ext cx="19575" cy="20900"/>
            </a:xfrm>
            <a:custGeom>
              <a:avLst/>
              <a:gdLst/>
              <a:ahLst/>
              <a:cxnLst/>
              <a:rect l="l" t="t" r="r" b="b"/>
              <a:pathLst>
                <a:path w="783" h="836" extrusionOk="0">
                  <a:moveTo>
                    <a:pt x="702" y="1"/>
                  </a:moveTo>
                  <a:cubicBezTo>
                    <a:pt x="687" y="1"/>
                    <a:pt x="671" y="8"/>
                    <a:pt x="658" y="25"/>
                  </a:cubicBezTo>
                  <a:lnTo>
                    <a:pt x="26" y="748"/>
                  </a:lnTo>
                  <a:cubicBezTo>
                    <a:pt x="1" y="764"/>
                    <a:pt x="9" y="797"/>
                    <a:pt x="26" y="822"/>
                  </a:cubicBezTo>
                  <a:cubicBezTo>
                    <a:pt x="35" y="832"/>
                    <a:pt x="48" y="836"/>
                    <a:pt x="60" y="836"/>
                  </a:cubicBezTo>
                  <a:cubicBezTo>
                    <a:pt x="68" y="836"/>
                    <a:pt x="76" y="834"/>
                    <a:pt x="83" y="830"/>
                  </a:cubicBezTo>
                  <a:cubicBezTo>
                    <a:pt x="91" y="822"/>
                    <a:pt x="100" y="822"/>
                    <a:pt x="100" y="814"/>
                  </a:cubicBezTo>
                  <a:lnTo>
                    <a:pt x="741" y="99"/>
                  </a:lnTo>
                  <a:cubicBezTo>
                    <a:pt x="783" y="56"/>
                    <a:pt x="745" y="1"/>
                    <a:pt x="7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43;p35">
              <a:extLst>
                <a:ext uri="{FF2B5EF4-FFF2-40B4-BE49-F238E27FC236}">
                  <a16:creationId xmlns:a16="http://schemas.microsoft.com/office/drawing/2014/main" id="{1DEA0017-73F4-4928-9666-764304CD14B4}"/>
                </a:ext>
              </a:extLst>
            </p:cNvPr>
            <p:cNvSpPr/>
            <p:nvPr/>
          </p:nvSpPr>
          <p:spPr>
            <a:xfrm>
              <a:off x="12272125" y="2696025"/>
              <a:ext cx="13975" cy="15175"/>
            </a:xfrm>
            <a:custGeom>
              <a:avLst/>
              <a:gdLst/>
              <a:ahLst/>
              <a:cxnLst/>
              <a:rect l="l" t="t" r="r" b="b"/>
              <a:pathLst>
                <a:path w="559" h="607" extrusionOk="0">
                  <a:moveTo>
                    <a:pt x="497" y="1"/>
                  </a:moveTo>
                  <a:cubicBezTo>
                    <a:pt x="483" y="1"/>
                    <a:pt x="469" y="7"/>
                    <a:pt x="460" y="19"/>
                  </a:cubicBezTo>
                  <a:lnTo>
                    <a:pt x="25" y="512"/>
                  </a:lnTo>
                  <a:cubicBezTo>
                    <a:pt x="0" y="537"/>
                    <a:pt x="0" y="570"/>
                    <a:pt x="25" y="594"/>
                  </a:cubicBezTo>
                  <a:cubicBezTo>
                    <a:pt x="31" y="600"/>
                    <a:pt x="45" y="606"/>
                    <a:pt x="61" y="606"/>
                  </a:cubicBezTo>
                  <a:cubicBezTo>
                    <a:pt x="68" y="606"/>
                    <a:pt x="75" y="605"/>
                    <a:pt x="82" y="603"/>
                  </a:cubicBezTo>
                  <a:cubicBezTo>
                    <a:pt x="82" y="594"/>
                    <a:pt x="91" y="594"/>
                    <a:pt x="99" y="594"/>
                  </a:cubicBezTo>
                  <a:lnTo>
                    <a:pt x="534" y="93"/>
                  </a:lnTo>
                  <a:cubicBezTo>
                    <a:pt x="559" y="77"/>
                    <a:pt x="559" y="44"/>
                    <a:pt x="534" y="19"/>
                  </a:cubicBezTo>
                  <a:cubicBezTo>
                    <a:pt x="526" y="7"/>
                    <a:pt x="512"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44;p35">
              <a:extLst>
                <a:ext uri="{FF2B5EF4-FFF2-40B4-BE49-F238E27FC236}">
                  <a16:creationId xmlns:a16="http://schemas.microsoft.com/office/drawing/2014/main" id="{F2A63E52-9AB2-4DEE-BB2F-7F2529BC6343}"/>
                </a:ext>
              </a:extLst>
            </p:cNvPr>
            <p:cNvSpPr/>
            <p:nvPr/>
          </p:nvSpPr>
          <p:spPr>
            <a:xfrm>
              <a:off x="12188500" y="2738300"/>
              <a:ext cx="112825" cy="47425"/>
            </a:xfrm>
            <a:custGeom>
              <a:avLst/>
              <a:gdLst/>
              <a:ahLst/>
              <a:cxnLst/>
              <a:rect l="l" t="t" r="r" b="b"/>
              <a:pathLst>
                <a:path w="4513" h="1897" extrusionOk="0">
                  <a:moveTo>
                    <a:pt x="2424" y="0"/>
                  </a:moveTo>
                  <a:cubicBezTo>
                    <a:pt x="2354" y="0"/>
                    <a:pt x="2283" y="2"/>
                    <a:pt x="2211" y="5"/>
                  </a:cubicBezTo>
                  <a:cubicBezTo>
                    <a:pt x="978" y="46"/>
                    <a:pt x="0" y="1032"/>
                    <a:pt x="0" y="1032"/>
                  </a:cubicBezTo>
                  <a:cubicBezTo>
                    <a:pt x="0" y="1032"/>
                    <a:pt x="990" y="1897"/>
                    <a:pt x="2187" y="1897"/>
                  </a:cubicBezTo>
                  <a:cubicBezTo>
                    <a:pt x="2220" y="1897"/>
                    <a:pt x="2252" y="1896"/>
                    <a:pt x="2285" y="1895"/>
                  </a:cubicBezTo>
                  <a:cubicBezTo>
                    <a:pt x="3526" y="1845"/>
                    <a:pt x="4512" y="1385"/>
                    <a:pt x="4496" y="867"/>
                  </a:cubicBezTo>
                  <a:cubicBezTo>
                    <a:pt x="4472" y="372"/>
                    <a:pt x="3566" y="0"/>
                    <a:pt x="242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45;p35">
              <a:extLst>
                <a:ext uri="{FF2B5EF4-FFF2-40B4-BE49-F238E27FC236}">
                  <a16:creationId xmlns:a16="http://schemas.microsoft.com/office/drawing/2014/main" id="{168F05F7-3E0B-466B-99D4-EE0386AD1940}"/>
                </a:ext>
              </a:extLst>
            </p:cNvPr>
            <p:cNvSpPr/>
            <p:nvPr/>
          </p:nvSpPr>
          <p:spPr>
            <a:xfrm>
              <a:off x="12204825" y="2758125"/>
              <a:ext cx="110250" cy="6475"/>
            </a:xfrm>
            <a:custGeom>
              <a:avLst/>
              <a:gdLst/>
              <a:ahLst/>
              <a:cxnLst/>
              <a:rect l="l" t="t" r="r" b="b"/>
              <a:pathLst>
                <a:path w="4410" h="259" extrusionOk="0">
                  <a:moveTo>
                    <a:pt x="4360" y="1"/>
                  </a:moveTo>
                  <a:lnTo>
                    <a:pt x="62" y="148"/>
                  </a:lnTo>
                  <a:cubicBezTo>
                    <a:pt x="59" y="148"/>
                    <a:pt x="56" y="147"/>
                    <a:pt x="53" y="147"/>
                  </a:cubicBezTo>
                  <a:cubicBezTo>
                    <a:pt x="1" y="147"/>
                    <a:pt x="0" y="258"/>
                    <a:pt x="48" y="258"/>
                  </a:cubicBezTo>
                  <a:cubicBezTo>
                    <a:pt x="53" y="258"/>
                    <a:pt x="57" y="257"/>
                    <a:pt x="62" y="255"/>
                  </a:cubicBezTo>
                  <a:lnTo>
                    <a:pt x="4360" y="99"/>
                  </a:lnTo>
                  <a:lnTo>
                    <a:pt x="4377" y="99"/>
                  </a:lnTo>
                  <a:cubicBezTo>
                    <a:pt x="4401" y="91"/>
                    <a:pt x="4410" y="74"/>
                    <a:pt x="4410" y="50"/>
                  </a:cubicBezTo>
                  <a:cubicBezTo>
                    <a:pt x="4410" y="17"/>
                    <a:pt x="4385" y="1"/>
                    <a:pt x="43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46;p35">
              <a:extLst>
                <a:ext uri="{FF2B5EF4-FFF2-40B4-BE49-F238E27FC236}">
                  <a16:creationId xmlns:a16="http://schemas.microsoft.com/office/drawing/2014/main" id="{9EC1258A-F6EB-4F76-924D-10071A9AECF0}"/>
                </a:ext>
              </a:extLst>
            </p:cNvPr>
            <p:cNvSpPr/>
            <p:nvPr/>
          </p:nvSpPr>
          <p:spPr>
            <a:xfrm>
              <a:off x="12213775" y="2749800"/>
              <a:ext cx="14800" cy="14225"/>
            </a:xfrm>
            <a:custGeom>
              <a:avLst/>
              <a:gdLst/>
              <a:ahLst/>
              <a:cxnLst/>
              <a:rect l="l" t="t" r="r" b="b"/>
              <a:pathLst>
                <a:path w="592" h="569" extrusionOk="0">
                  <a:moveTo>
                    <a:pt x="58" y="1"/>
                  </a:moveTo>
                  <a:cubicBezTo>
                    <a:pt x="43" y="1"/>
                    <a:pt x="29" y="5"/>
                    <a:pt x="17" y="13"/>
                  </a:cubicBezTo>
                  <a:cubicBezTo>
                    <a:pt x="0" y="38"/>
                    <a:pt x="0" y="71"/>
                    <a:pt x="17" y="95"/>
                  </a:cubicBezTo>
                  <a:lnTo>
                    <a:pt x="493" y="555"/>
                  </a:lnTo>
                  <a:cubicBezTo>
                    <a:pt x="503" y="565"/>
                    <a:pt x="515" y="569"/>
                    <a:pt x="527" y="569"/>
                  </a:cubicBezTo>
                  <a:cubicBezTo>
                    <a:pt x="536" y="569"/>
                    <a:pt x="544" y="567"/>
                    <a:pt x="551" y="564"/>
                  </a:cubicBezTo>
                  <a:cubicBezTo>
                    <a:pt x="559" y="564"/>
                    <a:pt x="559" y="555"/>
                    <a:pt x="567" y="555"/>
                  </a:cubicBezTo>
                  <a:cubicBezTo>
                    <a:pt x="592" y="531"/>
                    <a:pt x="592" y="498"/>
                    <a:pt x="567" y="473"/>
                  </a:cubicBezTo>
                  <a:lnTo>
                    <a:pt x="99" y="13"/>
                  </a:lnTo>
                  <a:cubicBezTo>
                    <a:pt x="87" y="5"/>
                    <a:pt x="72"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47;p35">
              <a:extLst>
                <a:ext uri="{FF2B5EF4-FFF2-40B4-BE49-F238E27FC236}">
                  <a16:creationId xmlns:a16="http://schemas.microsoft.com/office/drawing/2014/main" id="{B61CEEDF-6139-4038-B1AA-DCB415B6F921}"/>
                </a:ext>
              </a:extLst>
            </p:cNvPr>
            <p:cNvSpPr/>
            <p:nvPr/>
          </p:nvSpPr>
          <p:spPr>
            <a:xfrm>
              <a:off x="12230875" y="2748900"/>
              <a:ext cx="15375" cy="14325"/>
            </a:xfrm>
            <a:custGeom>
              <a:avLst/>
              <a:gdLst/>
              <a:ahLst/>
              <a:cxnLst/>
              <a:rect l="l" t="t" r="r" b="b"/>
              <a:pathLst>
                <a:path w="615" h="573" extrusionOk="0">
                  <a:moveTo>
                    <a:pt x="87" y="1"/>
                  </a:moveTo>
                  <a:cubicBezTo>
                    <a:pt x="43" y="1"/>
                    <a:pt x="1" y="60"/>
                    <a:pt x="39" y="98"/>
                  </a:cubicBezTo>
                  <a:lnTo>
                    <a:pt x="516" y="559"/>
                  </a:lnTo>
                  <a:cubicBezTo>
                    <a:pt x="526" y="568"/>
                    <a:pt x="538" y="572"/>
                    <a:pt x="550" y="572"/>
                  </a:cubicBezTo>
                  <a:cubicBezTo>
                    <a:pt x="559" y="572"/>
                    <a:pt x="567" y="570"/>
                    <a:pt x="574" y="567"/>
                  </a:cubicBezTo>
                  <a:cubicBezTo>
                    <a:pt x="582" y="567"/>
                    <a:pt x="590" y="559"/>
                    <a:pt x="590" y="559"/>
                  </a:cubicBezTo>
                  <a:cubicBezTo>
                    <a:pt x="615" y="534"/>
                    <a:pt x="615" y="501"/>
                    <a:pt x="590" y="485"/>
                  </a:cubicBezTo>
                  <a:lnTo>
                    <a:pt x="122" y="16"/>
                  </a:lnTo>
                  <a:cubicBezTo>
                    <a:pt x="111" y="5"/>
                    <a:pt x="99" y="1"/>
                    <a:pt x="8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48;p35">
              <a:extLst>
                <a:ext uri="{FF2B5EF4-FFF2-40B4-BE49-F238E27FC236}">
                  <a16:creationId xmlns:a16="http://schemas.microsoft.com/office/drawing/2014/main" id="{5F74BECA-D211-4DF1-93A8-823E63C07C89}"/>
                </a:ext>
              </a:extLst>
            </p:cNvPr>
            <p:cNvSpPr/>
            <p:nvPr/>
          </p:nvSpPr>
          <p:spPr>
            <a:xfrm>
              <a:off x="12243275" y="2743125"/>
              <a:ext cx="20650" cy="19475"/>
            </a:xfrm>
            <a:custGeom>
              <a:avLst/>
              <a:gdLst/>
              <a:ahLst/>
              <a:cxnLst/>
              <a:rect l="l" t="t" r="r" b="b"/>
              <a:pathLst>
                <a:path w="826" h="779" extrusionOk="0">
                  <a:moveTo>
                    <a:pt x="81" y="1"/>
                  </a:moveTo>
                  <a:cubicBezTo>
                    <a:pt x="39" y="1"/>
                    <a:pt x="1" y="53"/>
                    <a:pt x="45" y="91"/>
                  </a:cubicBezTo>
                  <a:lnTo>
                    <a:pt x="727" y="765"/>
                  </a:lnTo>
                  <a:cubicBezTo>
                    <a:pt x="736" y="774"/>
                    <a:pt x="749" y="778"/>
                    <a:pt x="762" y="778"/>
                  </a:cubicBezTo>
                  <a:cubicBezTo>
                    <a:pt x="772" y="778"/>
                    <a:pt x="782" y="776"/>
                    <a:pt x="793" y="773"/>
                  </a:cubicBezTo>
                  <a:cubicBezTo>
                    <a:pt x="793" y="773"/>
                    <a:pt x="801" y="765"/>
                    <a:pt x="809" y="765"/>
                  </a:cubicBezTo>
                  <a:cubicBezTo>
                    <a:pt x="825" y="740"/>
                    <a:pt x="825" y="707"/>
                    <a:pt x="809" y="691"/>
                  </a:cubicBezTo>
                  <a:lnTo>
                    <a:pt x="119" y="17"/>
                  </a:lnTo>
                  <a:cubicBezTo>
                    <a:pt x="107" y="6"/>
                    <a:pt x="94"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49;p35">
              <a:extLst>
                <a:ext uri="{FF2B5EF4-FFF2-40B4-BE49-F238E27FC236}">
                  <a16:creationId xmlns:a16="http://schemas.microsoft.com/office/drawing/2014/main" id="{FD160AFD-4B33-47E0-A94F-77667AC76997}"/>
                </a:ext>
              </a:extLst>
            </p:cNvPr>
            <p:cNvSpPr/>
            <p:nvPr/>
          </p:nvSpPr>
          <p:spPr>
            <a:xfrm>
              <a:off x="12266450" y="2747650"/>
              <a:ext cx="15150" cy="14325"/>
            </a:xfrm>
            <a:custGeom>
              <a:avLst/>
              <a:gdLst/>
              <a:ahLst/>
              <a:cxnLst/>
              <a:rect l="l" t="t" r="r" b="b"/>
              <a:pathLst>
                <a:path w="606" h="573" extrusionOk="0">
                  <a:moveTo>
                    <a:pt x="76" y="1"/>
                  </a:moveTo>
                  <a:cubicBezTo>
                    <a:pt x="35" y="1"/>
                    <a:pt x="0" y="55"/>
                    <a:pt x="38" y="99"/>
                  </a:cubicBezTo>
                  <a:lnTo>
                    <a:pt x="515" y="559"/>
                  </a:lnTo>
                  <a:cubicBezTo>
                    <a:pt x="520" y="569"/>
                    <a:pt x="530" y="573"/>
                    <a:pt x="543" y="573"/>
                  </a:cubicBezTo>
                  <a:cubicBezTo>
                    <a:pt x="552" y="573"/>
                    <a:pt x="562" y="571"/>
                    <a:pt x="572" y="567"/>
                  </a:cubicBezTo>
                  <a:cubicBezTo>
                    <a:pt x="580" y="567"/>
                    <a:pt x="580" y="559"/>
                    <a:pt x="589" y="559"/>
                  </a:cubicBezTo>
                  <a:cubicBezTo>
                    <a:pt x="605" y="535"/>
                    <a:pt x="605" y="502"/>
                    <a:pt x="589" y="477"/>
                  </a:cubicBezTo>
                  <a:lnTo>
                    <a:pt x="112" y="17"/>
                  </a:lnTo>
                  <a:cubicBezTo>
                    <a:pt x="101" y="6"/>
                    <a:pt x="88" y="1"/>
                    <a:pt x="7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0;p35">
              <a:extLst>
                <a:ext uri="{FF2B5EF4-FFF2-40B4-BE49-F238E27FC236}">
                  <a16:creationId xmlns:a16="http://schemas.microsoft.com/office/drawing/2014/main" id="{3AC22605-C391-435B-9542-7A515946419B}"/>
                </a:ext>
              </a:extLst>
            </p:cNvPr>
            <p:cNvSpPr/>
            <p:nvPr/>
          </p:nvSpPr>
          <p:spPr>
            <a:xfrm>
              <a:off x="12214125" y="2761150"/>
              <a:ext cx="14250" cy="15200"/>
            </a:xfrm>
            <a:custGeom>
              <a:avLst/>
              <a:gdLst/>
              <a:ahLst/>
              <a:cxnLst/>
              <a:rect l="l" t="t" r="r" b="b"/>
              <a:pathLst>
                <a:path w="570" h="608" extrusionOk="0">
                  <a:moveTo>
                    <a:pt x="512" y="1"/>
                  </a:moveTo>
                  <a:cubicBezTo>
                    <a:pt x="498" y="1"/>
                    <a:pt x="483" y="7"/>
                    <a:pt x="471" y="19"/>
                  </a:cubicBezTo>
                  <a:lnTo>
                    <a:pt x="36" y="512"/>
                  </a:lnTo>
                  <a:cubicBezTo>
                    <a:pt x="0" y="548"/>
                    <a:pt x="32" y="608"/>
                    <a:pt x="78" y="608"/>
                  </a:cubicBezTo>
                  <a:cubicBezTo>
                    <a:pt x="86" y="608"/>
                    <a:pt x="93" y="606"/>
                    <a:pt x="101" y="603"/>
                  </a:cubicBezTo>
                  <a:cubicBezTo>
                    <a:pt x="101" y="594"/>
                    <a:pt x="110" y="594"/>
                    <a:pt x="110" y="594"/>
                  </a:cubicBezTo>
                  <a:lnTo>
                    <a:pt x="553" y="93"/>
                  </a:lnTo>
                  <a:cubicBezTo>
                    <a:pt x="570" y="77"/>
                    <a:pt x="570" y="44"/>
                    <a:pt x="553" y="19"/>
                  </a:cubicBezTo>
                  <a:cubicBezTo>
                    <a:pt x="541" y="7"/>
                    <a:pt x="527" y="1"/>
                    <a:pt x="5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1;p35">
              <a:extLst>
                <a:ext uri="{FF2B5EF4-FFF2-40B4-BE49-F238E27FC236}">
                  <a16:creationId xmlns:a16="http://schemas.microsoft.com/office/drawing/2014/main" id="{9C7990DE-D084-4868-AC40-8EA5100EB88B}"/>
                </a:ext>
              </a:extLst>
            </p:cNvPr>
            <p:cNvSpPr/>
            <p:nvPr/>
          </p:nvSpPr>
          <p:spPr>
            <a:xfrm>
              <a:off x="12232250" y="2760475"/>
              <a:ext cx="14350" cy="15225"/>
            </a:xfrm>
            <a:custGeom>
              <a:avLst/>
              <a:gdLst/>
              <a:ahLst/>
              <a:cxnLst/>
              <a:rect l="l" t="t" r="r" b="b"/>
              <a:pathLst>
                <a:path w="574" h="609" extrusionOk="0">
                  <a:moveTo>
                    <a:pt x="494" y="1"/>
                  </a:moveTo>
                  <a:cubicBezTo>
                    <a:pt x="480" y="1"/>
                    <a:pt x="465" y="7"/>
                    <a:pt x="453" y="22"/>
                  </a:cubicBezTo>
                  <a:lnTo>
                    <a:pt x="17" y="515"/>
                  </a:lnTo>
                  <a:cubicBezTo>
                    <a:pt x="1" y="539"/>
                    <a:pt x="1" y="572"/>
                    <a:pt x="26" y="589"/>
                  </a:cubicBezTo>
                  <a:cubicBezTo>
                    <a:pt x="38" y="601"/>
                    <a:pt x="54" y="608"/>
                    <a:pt x="68" y="608"/>
                  </a:cubicBezTo>
                  <a:cubicBezTo>
                    <a:pt x="74" y="608"/>
                    <a:pt x="79" y="607"/>
                    <a:pt x="83" y="605"/>
                  </a:cubicBezTo>
                  <a:cubicBezTo>
                    <a:pt x="91" y="597"/>
                    <a:pt x="99" y="597"/>
                    <a:pt x="99" y="589"/>
                  </a:cubicBezTo>
                  <a:lnTo>
                    <a:pt x="543" y="96"/>
                  </a:lnTo>
                  <a:cubicBezTo>
                    <a:pt x="574" y="53"/>
                    <a:pt x="536" y="1"/>
                    <a:pt x="49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p35">
              <a:extLst>
                <a:ext uri="{FF2B5EF4-FFF2-40B4-BE49-F238E27FC236}">
                  <a16:creationId xmlns:a16="http://schemas.microsoft.com/office/drawing/2014/main" id="{58DC50EC-6B48-40B0-BCBD-986640282036}"/>
                </a:ext>
              </a:extLst>
            </p:cNvPr>
            <p:cNvSpPr/>
            <p:nvPr/>
          </p:nvSpPr>
          <p:spPr>
            <a:xfrm>
              <a:off x="12245000" y="2759900"/>
              <a:ext cx="18925" cy="20725"/>
            </a:xfrm>
            <a:custGeom>
              <a:avLst/>
              <a:gdLst/>
              <a:ahLst/>
              <a:cxnLst/>
              <a:rect l="l" t="t" r="r" b="b"/>
              <a:pathLst>
                <a:path w="757" h="829" extrusionOk="0">
                  <a:moveTo>
                    <a:pt x="696" y="0"/>
                  </a:moveTo>
                  <a:cubicBezTo>
                    <a:pt x="681" y="0"/>
                    <a:pt x="667" y="6"/>
                    <a:pt x="658" y="20"/>
                  </a:cubicBezTo>
                  <a:lnTo>
                    <a:pt x="17" y="735"/>
                  </a:lnTo>
                  <a:cubicBezTo>
                    <a:pt x="0" y="760"/>
                    <a:pt x="0" y="792"/>
                    <a:pt x="25" y="817"/>
                  </a:cubicBezTo>
                  <a:cubicBezTo>
                    <a:pt x="37" y="823"/>
                    <a:pt x="52" y="829"/>
                    <a:pt x="66" y="829"/>
                  </a:cubicBezTo>
                  <a:cubicBezTo>
                    <a:pt x="72" y="829"/>
                    <a:pt x="78" y="828"/>
                    <a:pt x="83" y="825"/>
                  </a:cubicBezTo>
                  <a:cubicBezTo>
                    <a:pt x="91" y="817"/>
                    <a:pt x="91" y="817"/>
                    <a:pt x="99" y="809"/>
                  </a:cubicBezTo>
                  <a:lnTo>
                    <a:pt x="732" y="86"/>
                  </a:lnTo>
                  <a:cubicBezTo>
                    <a:pt x="756" y="69"/>
                    <a:pt x="756" y="36"/>
                    <a:pt x="732" y="12"/>
                  </a:cubicBezTo>
                  <a:cubicBezTo>
                    <a:pt x="721" y="4"/>
                    <a:pt x="708" y="0"/>
                    <a:pt x="69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p35">
              <a:extLst>
                <a:ext uri="{FF2B5EF4-FFF2-40B4-BE49-F238E27FC236}">
                  <a16:creationId xmlns:a16="http://schemas.microsoft.com/office/drawing/2014/main" id="{B0400022-FA6C-45A1-8D92-33C718FECC9E}"/>
                </a:ext>
              </a:extLst>
            </p:cNvPr>
            <p:cNvSpPr/>
            <p:nvPr/>
          </p:nvSpPr>
          <p:spPr>
            <a:xfrm>
              <a:off x="12267800" y="2759125"/>
              <a:ext cx="14525" cy="15175"/>
            </a:xfrm>
            <a:custGeom>
              <a:avLst/>
              <a:gdLst/>
              <a:ahLst/>
              <a:cxnLst/>
              <a:rect l="l" t="t" r="r" b="b"/>
              <a:pathLst>
                <a:path w="581" h="607" extrusionOk="0">
                  <a:moveTo>
                    <a:pt x="501" y="1"/>
                  </a:moveTo>
                  <a:cubicBezTo>
                    <a:pt x="487" y="1"/>
                    <a:pt x="473" y="6"/>
                    <a:pt x="461" y="18"/>
                  </a:cubicBezTo>
                  <a:lnTo>
                    <a:pt x="25" y="519"/>
                  </a:lnTo>
                  <a:cubicBezTo>
                    <a:pt x="1" y="536"/>
                    <a:pt x="1" y="569"/>
                    <a:pt x="25" y="593"/>
                  </a:cubicBezTo>
                  <a:cubicBezTo>
                    <a:pt x="35" y="603"/>
                    <a:pt x="47" y="607"/>
                    <a:pt x="59" y="607"/>
                  </a:cubicBezTo>
                  <a:cubicBezTo>
                    <a:pt x="68" y="607"/>
                    <a:pt x="76" y="605"/>
                    <a:pt x="83" y="601"/>
                  </a:cubicBezTo>
                  <a:cubicBezTo>
                    <a:pt x="91" y="601"/>
                    <a:pt x="99" y="593"/>
                    <a:pt x="107" y="585"/>
                  </a:cubicBezTo>
                  <a:lnTo>
                    <a:pt x="543" y="92"/>
                  </a:lnTo>
                  <a:cubicBezTo>
                    <a:pt x="580" y="49"/>
                    <a:pt x="543" y="1"/>
                    <a:pt x="5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4;p35">
              <a:extLst>
                <a:ext uri="{FF2B5EF4-FFF2-40B4-BE49-F238E27FC236}">
                  <a16:creationId xmlns:a16="http://schemas.microsoft.com/office/drawing/2014/main" id="{0BA5F025-9CD5-49E0-90A2-CDB1679724A9}"/>
                </a:ext>
              </a:extLst>
            </p:cNvPr>
            <p:cNvSpPr/>
            <p:nvPr/>
          </p:nvSpPr>
          <p:spPr>
            <a:xfrm>
              <a:off x="12212325" y="2332025"/>
              <a:ext cx="71125" cy="101975"/>
            </a:xfrm>
            <a:custGeom>
              <a:avLst/>
              <a:gdLst/>
              <a:ahLst/>
              <a:cxnLst/>
              <a:rect l="l" t="t" r="r" b="b"/>
              <a:pathLst>
                <a:path w="2845" h="4079" extrusionOk="0">
                  <a:moveTo>
                    <a:pt x="403" y="1"/>
                  </a:moveTo>
                  <a:cubicBezTo>
                    <a:pt x="403" y="1"/>
                    <a:pt x="1" y="1316"/>
                    <a:pt x="543" y="2433"/>
                  </a:cubicBezTo>
                  <a:cubicBezTo>
                    <a:pt x="1017" y="3404"/>
                    <a:pt x="1706" y="4078"/>
                    <a:pt x="2184" y="4078"/>
                  </a:cubicBezTo>
                  <a:cubicBezTo>
                    <a:pt x="2253" y="4078"/>
                    <a:pt x="2317" y="4065"/>
                    <a:pt x="2376" y="4036"/>
                  </a:cubicBezTo>
                  <a:cubicBezTo>
                    <a:pt x="2844" y="3806"/>
                    <a:pt x="2778" y="2721"/>
                    <a:pt x="2236" y="1603"/>
                  </a:cubicBezTo>
                  <a:cubicBezTo>
                    <a:pt x="1694" y="494"/>
                    <a:pt x="404" y="1"/>
                    <a:pt x="40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5;p35">
              <a:extLst>
                <a:ext uri="{FF2B5EF4-FFF2-40B4-BE49-F238E27FC236}">
                  <a16:creationId xmlns:a16="http://schemas.microsoft.com/office/drawing/2014/main" id="{18FA5B3F-CD17-4E7E-A279-3F3E460E4C22}"/>
                </a:ext>
              </a:extLst>
            </p:cNvPr>
            <p:cNvSpPr/>
            <p:nvPr/>
          </p:nvSpPr>
          <p:spPr>
            <a:xfrm>
              <a:off x="12221775" y="2346450"/>
              <a:ext cx="57150" cy="99425"/>
            </a:xfrm>
            <a:custGeom>
              <a:avLst/>
              <a:gdLst/>
              <a:ahLst/>
              <a:cxnLst/>
              <a:rect l="l" t="t" r="r" b="b"/>
              <a:pathLst>
                <a:path w="2286" h="3977" extrusionOk="0">
                  <a:moveTo>
                    <a:pt x="337" y="1"/>
                  </a:moveTo>
                  <a:cubicBezTo>
                    <a:pt x="298" y="1"/>
                    <a:pt x="258" y="37"/>
                    <a:pt x="280" y="81"/>
                  </a:cubicBezTo>
                  <a:lnTo>
                    <a:pt x="592" y="714"/>
                  </a:lnTo>
                  <a:lnTo>
                    <a:pt x="75" y="550"/>
                  </a:lnTo>
                  <a:cubicBezTo>
                    <a:pt x="69" y="548"/>
                    <a:pt x="64" y="548"/>
                    <a:pt x="59" y="548"/>
                  </a:cubicBezTo>
                  <a:cubicBezTo>
                    <a:pt x="34" y="548"/>
                    <a:pt x="16" y="564"/>
                    <a:pt x="9" y="591"/>
                  </a:cubicBezTo>
                  <a:cubicBezTo>
                    <a:pt x="1" y="607"/>
                    <a:pt x="9" y="632"/>
                    <a:pt x="25" y="648"/>
                  </a:cubicBezTo>
                  <a:cubicBezTo>
                    <a:pt x="25" y="648"/>
                    <a:pt x="34" y="657"/>
                    <a:pt x="42" y="657"/>
                  </a:cubicBezTo>
                  <a:lnTo>
                    <a:pt x="650" y="846"/>
                  </a:lnTo>
                  <a:lnTo>
                    <a:pt x="896" y="1355"/>
                  </a:lnTo>
                  <a:lnTo>
                    <a:pt x="379" y="1191"/>
                  </a:lnTo>
                  <a:cubicBezTo>
                    <a:pt x="374" y="1189"/>
                    <a:pt x="370" y="1189"/>
                    <a:pt x="365" y="1189"/>
                  </a:cubicBezTo>
                  <a:cubicBezTo>
                    <a:pt x="343" y="1189"/>
                    <a:pt x="320" y="1203"/>
                    <a:pt x="313" y="1224"/>
                  </a:cubicBezTo>
                  <a:cubicBezTo>
                    <a:pt x="305" y="1248"/>
                    <a:pt x="313" y="1265"/>
                    <a:pt x="329" y="1281"/>
                  </a:cubicBezTo>
                  <a:cubicBezTo>
                    <a:pt x="338" y="1289"/>
                    <a:pt x="338" y="1289"/>
                    <a:pt x="346" y="1289"/>
                  </a:cubicBezTo>
                  <a:lnTo>
                    <a:pt x="954" y="1487"/>
                  </a:lnTo>
                  <a:lnTo>
                    <a:pt x="1201" y="1988"/>
                  </a:lnTo>
                  <a:lnTo>
                    <a:pt x="412" y="1733"/>
                  </a:lnTo>
                  <a:cubicBezTo>
                    <a:pt x="406" y="1731"/>
                    <a:pt x="401" y="1731"/>
                    <a:pt x="395" y="1731"/>
                  </a:cubicBezTo>
                  <a:cubicBezTo>
                    <a:pt x="347" y="1731"/>
                    <a:pt x="317" y="1795"/>
                    <a:pt x="354" y="1832"/>
                  </a:cubicBezTo>
                  <a:cubicBezTo>
                    <a:pt x="362" y="1832"/>
                    <a:pt x="362" y="1840"/>
                    <a:pt x="371" y="1840"/>
                  </a:cubicBezTo>
                  <a:lnTo>
                    <a:pt x="1266" y="2119"/>
                  </a:lnTo>
                  <a:lnTo>
                    <a:pt x="1513" y="2629"/>
                  </a:lnTo>
                  <a:lnTo>
                    <a:pt x="995" y="2464"/>
                  </a:lnTo>
                  <a:cubicBezTo>
                    <a:pt x="990" y="2463"/>
                    <a:pt x="986" y="2462"/>
                    <a:pt x="981" y="2462"/>
                  </a:cubicBezTo>
                  <a:cubicBezTo>
                    <a:pt x="939" y="2462"/>
                    <a:pt x="909" y="2525"/>
                    <a:pt x="946" y="2555"/>
                  </a:cubicBezTo>
                  <a:cubicBezTo>
                    <a:pt x="954" y="2563"/>
                    <a:pt x="962" y="2563"/>
                    <a:pt x="962" y="2571"/>
                  </a:cubicBezTo>
                  <a:lnTo>
                    <a:pt x="1570" y="2760"/>
                  </a:lnTo>
                  <a:lnTo>
                    <a:pt x="2154" y="3944"/>
                  </a:lnTo>
                  <a:cubicBezTo>
                    <a:pt x="2159" y="3966"/>
                    <a:pt x="2176" y="3976"/>
                    <a:pt x="2196" y="3976"/>
                  </a:cubicBezTo>
                  <a:cubicBezTo>
                    <a:pt x="2206" y="3976"/>
                    <a:pt x="2217" y="3974"/>
                    <a:pt x="2228" y="3968"/>
                  </a:cubicBezTo>
                  <a:cubicBezTo>
                    <a:pt x="2261" y="3968"/>
                    <a:pt x="2285" y="3935"/>
                    <a:pt x="2269" y="3903"/>
                  </a:cubicBezTo>
                  <a:lnTo>
                    <a:pt x="1694" y="2711"/>
                  </a:lnTo>
                  <a:lnTo>
                    <a:pt x="1916" y="2119"/>
                  </a:lnTo>
                  <a:cubicBezTo>
                    <a:pt x="1924" y="2086"/>
                    <a:pt x="1907" y="2054"/>
                    <a:pt x="1883" y="2045"/>
                  </a:cubicBezTo>
                  <a:cubicBezTo>
                    <a:pt x="1878" y="2044"/>
                    <a:pt x="1874" y="2043"/>
                    <a:pt x="1869" y="2043"/>
                  </a:cubicBezTo>
                  <a:cubicBezTo>
                    <a:pt x="1847" y="2043"/>
                    <a:pt x="1822" y="2058"/>
                    <a:pt x="1809" y="2078"/>
                  </a:cubicBezTo>
                  <a:lnTo>
                    <a:pt x="1628" y="2579"/>
                  </a:lnTo>
                  <a:lnTo>
                    <a:pt x="1381" y="2078"/>
                  </a:lnTo>
                  <a:lnTo>
                    <a:pt x="1710" y="1199"/>
                  </a:lnTo>
                  <a:cubicBezTo>
                    <a:pt x="1718" y="1174"/>
                    <a:pt x="1702" y="1141"/>
                    <a:pt x="1677" y="1133"/>
                  </a:cubicBezTo>
                  <a:cubicBezTo>
                    <a:pt x="1668" y="1129"/>
                    <a:pt x="1659" y="1127"/>
                    <a:pt x="1652" y="1127"/>
                  </a:cubicBezTo>
                  <a:cubicBezTo>
                    <a:pt x="1631" y="1127"/>
                    <a:pt x="1615" y="1140"/>
                    <a:pt x="1603" y="1158"/>
                  </a:cubicBezTo>
                  <a:lnTo>
                    <a:pt x="1316" y="1938"/>
                  </a:lnTo>
                  <a:lnTo>
                    <a:pt x="1069" y="1437"/>
                  </a:lnTo>
                  <a:lnTo>
                    <a:pt x="1291" y="837"/>
                  </a:lnTo>
                  <a:cubicBezTo>
                    <a:pt x="1306" y="796"/>
                    <a:pt x="1274" y="765"/>
                    <a:pt x="1241" y="765"/>
                  </a:cubicBezTo>
                  <a:cubicBezTo>
                    <a:pt x="1221" y="765"/>
                    <a:pt x="1202" y="777"/>
                    <a:pt x="1192" y="804"/>
                  </a:cubicBezTo>
                  <a:lnTo>
                    <a:pt x="1003" y="1306"/>
                  </a:lnTo>
                  <a:lnTo>
                    <a:pt x="757" y="804"/>
                  </a:lnTo>
                  <a:lnTo>
                    <a:pt x="979" y="205"/>
                  </a:lnTo>
                  <a:cubicBezTo>
                    <a:pt x="994" y="158"/>
                    <a:pt x="961" y="128"/>
                    <a:pt x="928" y="128"/>
                  </a:cubicBezTo>
                  <a:cubicBezTo>
                    <a:pt x="909" y="128"/>
                    <a:pt x="889" y="139"/>
                    <a:pt x="880" y="163"/>
                  </a:cubicBezTo>
                  <a:lnTo>
                    <a:pt x="691" y="665"/>
                  </a:lnTo>
                  <a:lnTo>
                    <a:pt x="387" y="32"/>
                  </a:lnTo>
                  <a:cubicBezTo>
                    <a:pt x="376" y="10"/>
                    <a:pt x="357" y="1"/>
                    <a:pt x="3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56;p35">
              <a:extLst>
                <a:ext uri="{FF2B5EF4-FFF2-40B4-BE49-F238E27FC236}">
                  <a16:creationId xmlns:a16="http://schemas.microsoft.com/office/drawing/2014/main" id="{BAFABADA-B148-4288-996A-147131B7B7B9}"/>
                </a:ext>
              </a:extLst>
            </p:cNvPr>
            <p:cNvSpPr/>
            <p:nvPr/>
          </p:nvSpPr>
          <p:spPr>
            <a:xfrm>
              <a:off x="11246700" y="2365475"/>
              <a:ext cx="88825" cy="401500"/>
            </a:xfrm>
            <a:custGeom>
              <a:avLst/>
              <a:gdLst/>
              <a:ahLst/>
              <a:cxnLst/>
              <a:rect l="l" t="t" r="r" b="b"/>
              <a:pathLst>
                <a:path w="3553" h="16060" extrusionOk="0">
                  <a:moveTo>
                    <a:pt x="123" y="0"/>
                  </a:moveTo>
                  <a:cubicBezTo>
                    <a:pt x="61" y="0"/>
                    <a:pt x="1" y="69"/>
                    <a:pt x="51" y="142"/>
                  </a:cubicBezTo>
                  <a:cubicBezTo>
                    <a:pt x="84" y="200"/>
                    <a:pt x="3371" y="6157"/>
                    <a:pt x="1489" y="15961"/>
                  </a:cubicBezTo>
                  <a:cubicBezTo>
                    <a:pt x="1481" y="16011"/>
                    <a:pt x="1514" y="16052"/>
                    <a:pt x="1563" y="16060"/>
                  </a:cubicBezTo>
                  <a:lnTo>
                    <a:pt x="1580" y="16060"/>
                  </a:lnTo>
                  <a:cubicBezTo>
                    <a:pt x="1621" y="16060"/>
                    <a:pt x="1654" y="16035"/>
                    <a:pt x="1662" y="15994"/>
                  </a:cubicBezTo>
                  <a:cubicBezTo>
                    <a:pt x="3552" y="6125"/>
                    <a:pt x="232" y="117"/>
                    <a:pt x="199" y="52"/>
                  </a:cubicBezTo>
                  <a:cubicBezTo>
                    <a:pt x="181" y="15"/>
                    <a:pt x="152" y="0"/>
                    <a:pt x="1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57;p35">
              <a:extLst>
                <a:ext uri="{FF2B5EF4-FFF2-40B4-BE49-F238E27FC236}">
                  <a16:creationId xmlns:a16="http://schemas.microsoft.com/office/drawing/2014/main" id="{6D137E6A-7E08-44D3-9A49-FF0B520E96CB}"/>
                </a:ext>
              </a:extLst>
            </p:cNvPr>
            <p:cNvSpPr/>
            <p:nvPr/>
          </p:nvSpPr>
          <p:spPr>
            <a:xfrm>
              <a:off x="11168675" y="2364750"/>
              <a:ext cx="102125" cy="66950"/>
            </a:xfrm>
            <a:custGeom>
              <a:avLst/>
              <a:gdLst/>
              <a:ahLst/>
              <a:cxnLst/>
              <a:rect l="l" t="t" r="r" b="b"/>
              <a:pathLst>
                <a:path w="4085" h="2678" extrusionOk="0">
                  <a:moveTo>
                    <a:pt x="675" y="1"/>
                  </a:moveTo>
                  <a:cubicBezTo>
                    <a:pt x="276" y="1"/>
                    <a:pt x="0" y="56"/>
                    <a:pt x="0" y="56"/>
                  </a:cubicBezTo>
                  <a:cubicBezTo>
                    <a:pt x="0" y="56"/>
                    <a:pt x="354" y="1387"/>
                    <a:pt x="1405" y="2045"/>
                  </a:cubicBezTo>
                  <a:cubicBezTo>
                    <a:pt x="2063" y="2456"/>
                    <a:pt x="2730" y="2677"/>
                    <a:pt x="3204" y="2677"/>
                  </a:cubicBezTo>
                  <a:cubicBezTo>
                    <a:pt x="3488" y="2677"/>
                    <a:pt x="3703" y="2597"/>
                    <a:pt x="3805" y="2431"/>
                  </a:cubicBezTo>
                  <a:cubicBezTo>
                    <a:pt x="4084" y="1987"/>
                    <a:pt x="3452" y="1100"/>
                    <a:pt x="2400" y="442"/>
                  </a:cubicBezTo>
                  <a:cubicBezTo>
                    <a:pt x="1823" y="82"/>
                    <a:pt x="1158" y="1"/>
                    <a:pt x="67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58;p35">
              <a:extLst>
                <a:ext uri="{FF2B5EF4-FFF2-40B4-BE49-F238E27FC236}">
                  <a16:creationId xmlns:a16="http://schemas.microsoft.com/office/drawing/2014/main" id="{A75116B1-95D7-4A98-8F5B-B3D7342171F9}"/>
                </a:ext>
              </a:extLst>
            </p:cNvPr>
            <p:cNvSpPr/>
            <p:nvPr/>
          </p:nvSpPr>
          <p:spPr>
            <a:xfrm>
              <a:off x="11182025" y="2374150"/>
              <a:ext cx="94325" cy="59600"/>
            </a:xfrm>
            <a:custGeom>
              <a:avLst/>
              <a:gdLst/>
              <a:ahLst/>
              <a:cxnLst/>
              <a:rect l="l" t="t" r="r" b="b"/>
              <a:pathLst>
                <a:path w="3773" h="2384" extrusionOk="0">
                  <a:moveTo>
                    <a:pt x="63" y="0"/>
                  </a:moveTo>
                  <a:cubicBezTo>
                    <a:pt x="45" y="0"/>
                    <a:pt x="27" y="9"/>
                    <a:pt x="17" y="25"/>
                  </a:cubicBezTo>
                  <a:cubicBezTo>
                    <a:pt x="0" y="50"/>
                    <a:pt x="9" y="83"/>
                    <a:pt x="33" y="99"/>
                  </a:cubicBezTo>
                  <a:lnTo>
                    <a:pt x="3682" y="2375"/>
                  </a:lnTo>
                  <a:cubicBezTo>
                    <a:pt x="3690" y="2375"/>
                    <a:pt x="3698" y="2375"/>
                    <a:pt x="3707" y="2384"/>
                  </a:cubicBezTo>
                  <a:cubicBezTo>
                    <a:pt x="3723" y="2384"/>
                    <a:pt x="3748" y="2375"/>
                    <a:pt x="3756" y="2359"/>
                  </a:cubicBezTo>
                  <a:cubicBezTo>
                    <a:pt x="3772" y="2326"/>
                    <a:pt x="3764" y="2293"/>
                    <a:pt x="3739" y="2277"/>
                  </a:cubicBezTo>
                  <a:lnTo>
                    <a:pt x="91" y="9"/>
                  </a:lnTo>
                  <a:cubicBezTo>
                    <a:pt x="82" y="3"/>
                    <a:pt x="72"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59;p35">
              <a:extLst>
                <a:ext uri="{FF2B5EF4-FFF2-40B4-BE49-F238E27FC236}">
                  <a16:creationId xmlns:a16="http://schemas.microsoft.com/office/drawing/2014/main" id="{A6556EFF-79DA-4AA7-96E9-044DD514F014}"/>
                </a:ext>
              </a:extLst>
            </p:cNvPr>
            <p:cNvSpPr/>
            <p:nvPr/>
          </p:nvSpPr>
          <p:spPr>
            <a:xfrm>
              <a:off x="11196400" y="2368800"/>
              <a:ext cx="6200" cy="18925"/>
            </a:xfrm>
            <a:custGeom>
              <a:avLst/>
              <a:gdLst/>
              <a:ahLst/>
              <a:cxnLst/>
              <a:rect l="l" t="t" r="r" b="b"/>
              <a:pathLst>
                <a:path w="248" h="757" extrusionOk="0">
                  <a:moveTo>
                    <a:pt x="50" y="1"/>
                  </a:moveTo>
                  <a:cubicBezTo>
                    <a:pt x="17" y="9"/>
                    <a:pt x="1" y="42"/>
                    <a:pt x="1" y="67"/>
                  </a:cubicBezTo>
                  <a:lnTo>
                    <a:pt x="140" y="716"/>
                  </a:lnTo>
                  <a:cubicBezTo>
                    <a:pt x="140" y="740"/>
                    <a:pt x="157" y="757"/>
                    <a:pt x="181" y="757"/>
                  </a:cubicBezTo>
                  <a:lnTo>
                    <a:pt x="206" y="757"/>
                  </a:lnTo>
                  <a:cubicBezTo>
                    <a:pt x="231" y="749"/>
                    <a:pt x="247" y="724"/>
                    <a:pt x="247" y="691"/>
                  </a:cubicBezTo>
                  <a:lnTo>
                    <a:pt x="107" y="50"/>
                  </a:lnTo>
                  <a:cubicBezTo>
                    <a:pt x="107" y="17"/>
                    <a:pt x="75" y="1"/>
                    <a:pt x="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60;p35">
              <a:extLst>
                <a:ext uri="{FF2B5EF4-FFF2-40B4-BE49-F238E27FC236}">
                  <a16:creationId xmlns:a16="http://schemas.microsoft.com/office/drawing/2014/main" id="{36C2EBC1-A437-469E-8AD7-A79472BECE10}"/>
                </a:ext>
              </a:extLst>
            </p:cNvPr>
            <p:cNvSpPr/>
            <p:nvPr/>
          </p:nvSpPr>
          <p:spPr>
            <a:xfrm>
              <a:off x="11211400" y="2378225"/>
              <a:ext cx="6400" cy="18950"/>
            </a:xfrm>
            <a:custGeom>
              <a:avLst/>
              <a:gdLst/>
              <a:ahLst/>
              <a:cxnLst/>
              <a:rect l="l" t="t" r="r" b="b"/>
              <a:pathLst>
                <a:path w="256" h="758" extrusionOk="0">
                  <a:moveTo>
                    <a:pt x="60" y="0"/>
                  </a:moveTo>
                  <a:cubicBezTo>
                    <a:pt x="57" y="0"/>
                    <a:pt x="53" y="1"/>
                    <a:pt x="50" y="2"/>
                  </a:cubicBezTo>
                  <a:cubicBezTo>
                    <a:pt x="17" y="10"/>
                    <a:pt x="1" y="35"/>
                    <a:pt x="9" y="68"/>
                  </a:cubicBezTo>
                  <a:lnTo>
                    <a:pt x="140" y="717"/>
                  </a:lnTo>
                  <a:cubicBezTo>
                    <a:pt x="148" y="733"/>
                    <a:pt x="165" y="750"/>
                    <a:pt x="181" y="758"/>
                  </a:cubicBezTo>
                  <a:lnTo>
                    <a:pt x="206" y="758"/>
                  </a:lnTo>
                  <a:cubicBezTo>
                    <a:pt x="231" y="750"/>
                    <a:pt x="255" y="725"/>
                    <a:pt x="247" y="692"/>
                  </a:cubicBezTo>
                  <a:lnTo>
                    <a:pt x="116" y="43"/>
                  </a:lnTo>
                  <a:cubicBezTo>
                    <a:pt x="108" y="22"/>
                    <a:pt x="83"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61;p35">
              <a:extLst>
                <a:ext uri="{FF2B5EF4-FFF2-40B4-BE49-F238E27FC236}">
                  <a16:creationId xmlns:a16="http://schemas.microsoft.com/office/drawing/2014/main" id="{BAB3CBA8-3BDE-4E62-83E5-45448F11B649}"/>
                </a:ext>
              </a:extLst>
            </p:cNvPr>
            <p:cNvSpPr/>
            <p:nvPr/>
          </p:nvSpPr>
          <p:spPr>
            <a:xfrm>
              <a:off x="11224675" y="2380425"/>
              <a:ext cx="8125" cy="26200"/>
            </a:xfrm>
            <a:custGeom>
              <a:avLst/>
              <a:gdLst/>
              <a:ahLst/>
              <a:cxnLst/>
              <a:rect l="l" t="t" r="r" b="b"/>
              <a:pathLst>
                <a:path w="325" h="1048" extrusionOk="0">
                  <a:moveTo>
                    <a:pt x="80" y="1"/>
                  </a:moveTo>
                  <a:cubicBezTo>
                    <a:pt x="44" y="1"/>
                    <a:pt x="0" y="27"/>
                    <a:pt x="20" y="62"/>
                  </a:cubicBezTo>
                  <a:lnTo>
                    <a:pt x="209" y="999"/>
                  </a:lnTo>
                  <a:cubicBezTo>
                    <a:pt x="217" y="1023"/>
                    <a:pt x="234" y="1040"/>
                    <a:pt x="258" y="1048"/>
                  </a:cubicBezTo>
                  <a:cubicBezTo>
                    <a:pt x="258" y="1048"/>
                    <a:pt x="267" y="1048"/>
                    <a:pt x="275" y="1040"/>
                  </a:cubicBezTo>
                  <a:cubicBezTo>
                    <a:pt x="300" y="1040"/>
                    <a:pt x="324" y="1007"/>
                    <a:pt x="316" y="982"/>
                  </a:cubicBezTo>
                  <a:lnTo>
                    <a:pt x="119" y="37"/>
                  </a:lnTo>
                  <a:cubicBezTo>
                    <a:pt x="122" y="11"/>
                    <a:pt x="103" y="1"/>
                    <a:pt x="8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62;p35">
              <a:extLst>
                <a:ext uri="{FF2B5EF4-FFF2-40B4-BE49-F238E27FC236}">
                  <a16:creationId xmlns:a16="http://schemas.microsoft.com/office/drawing/2014/main" id="{0DDB3712-715B-4C56-A0B6-23E431072219}"/>
                </a:ext>
              </a:extLst>
            </p:cNvPr>
            <p:cNvSpPr/>
            <p:nvPr/>
          </p:nvSpPr>
          <p:spPr>
            <a:xfrm>
              <a:off x="11241600" y="2396950"/>
              <a:ext cx="6200" cy="18925"/>
            </a:xfrm>
            <a:custGeom>
              <a:avLst/>
              <a:gdLst/>
              <a:ahLst/>
              <a:cxnLst/>
              <a:rect l="l" t="t" r="r" b="b"/>
              <a:pathLst>
                <a:path w="248" h="757" extrusionOk="0">
                  <a:moveTo>
                    <a:pt x="42" y="1"/>
                  </a:moveTo>
                  <a:cubicBezTo>
                    <a:pt x="17" y="9"/>
                    <a:pt x="1" y="42"/>
                    <a:pt x="1" y="66"/>
                  </a:cubicBezTo>
                  <a:lnTo>
                    <a:pt x="140" y="716"/>
                  </a:lnTo>
                  <a:cubicBezTo>
                    <a:pt x="140" y="740"/>
                    <a:pt x="157" y="757"/>
                    <a:pt x="181" y="757"/>
                  </a:cubicBezTo>
                  <a:lnTo>
                    <a:pt x="198" y="757"/>
                  </a:lnTo>
                  <a:cubicBezTo>
                    <a:pt x="231" y="748"/>
                    <a:pt x="247" y="724"/>
                    <a:pt x="239" y="691"/>
                  </a:cubicBezTo>
                  <a:lnTo>
                    <a:pt x="107" y="50"/>
                  </a:lnTo>
                  <a:cubicBezTo>
                    <a:pt x="99" y="17"/>
                    <a:pt x="74" y="1"/>
                    <a:pt x="4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63;p35">
              <a:extLst>
                <a:ext uri="{FF2B5EF4-FFF2-40B4-BE49-F238E27FC236}">
                  <a16:creationId xmlns:a16="http://schemas.microsoft.com/office/drawing/2014/main" id="{F056954E-2335-496B-A7AD-D6E9DCD9C0BF}"/>
                </a:ext>
              </a:extLst>
            </p:cNvPr>
            <p:cNvSpPr/>
            <p:nvPr/>
          </p:nvSpPr>
          <p:spPr>
            <a:xfrm>
              <a:off x="11183675" y="2385050"/>
              <a:ext cx="19125" cy="6800"/>
            </a:xfrm>
            <a:custGeom>
              <a:avLst/>
              <a:gdLst/>
              <a:ahLst/>
              <a:cxnLst/>
              <a:rect l="l" t="t" r="r" b="b"/>
              <a:pathLst>
                <a:path w="765" h="272" extrusionOk="0">
                  <a:moveTo>
                    <a:pt x="682" y="0"/>
                  </a:moveTo>
                  <a:lnTo>
                    <a:pt x="49" y="164"/>
                  </a:lnTo>
                  <a:cubicBezTo>
                    <a:pt x="17" y="173"/>
                    <a:pt x="0" y="205"/>
                    <a:pt x="8" y="230"/>
                  </a:cubicBezTo>
                  <a:cubicBezTo>
                    <a:pt x="8" y="255"/>
                    <a:pt x="33" y="271"/>
                    <a:pt x="49" y="271"/>
                  </a:cubicBezTo>
                  <a:lnTo>
                    <a:pt x="74" y="271"/>
                  </a:lnTo>
                  <a:lnTo>
                    <a:pt x="715" y="107"/>
                  </a:lnTo>
                  <a:cubicBezTo>
                    <a:pt x="764" y="82"/>
                    <a:pt x="748"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64;p35">
              <a:extLst>
                <a:ext uri="{FF2B5EF4-FFF2-40B4-BE49-F238E27FC236}">
                  <a16:creationId xmlns:a16="http://schemas.microsoft.com/office/drawing/2014/main" id="{A130E298-A759-4F37-9757-F22F3B0F0EA3}"/>
                </a:ext>
              </a:extLst>
            </p:cNvPr>
            <p:cNvSpPr/>
            <p:nvPr/>
          </p:nvSpPr>
          <p:spPr>
            <a:xfrm>
              <a:off x="11198675" y="2394500"/>
              <a:ext cx="19125" cy="6800"/>
            </a:xfrm>
            <a:custGeom>
              <a:avLst/>
              <a:gdLst/>
              <a:ahLst/>
              <a:cxnLst/>
              <a:rect l="l" t="t" r="r" b="b"/>
              <a:pathLst>
                <a:path w="765" h="272" extrusionOk="0">
                  <a:moveTo>
                    <a:pt x="690" y="0"/>
                  </a:moveTo>
                  <a:lnTo>
                    <a:pt x="49" y="164"/>
                  </a:lnTo>
                  <a:cubicBezTo>
                    <a:pt x="16" y="173"/>
                    <a:pt x="0" y="205"/>
                    <a:pt x="8" y="230"/>
                  </a:cubicBezTo>
                  <a:cubicBezTo>
                    <a:pt x="16" y="255"/>
                    <a:pt x="33" y="263"/>
                    <a:pt x="58" y="271"/>
                  </a:cubicBezTo>
                  <a:lnTo>
                    <a:pt x="74" y="271"/>
                  </a:lnTo>
                  <a:lnTo>
                    <a:pt x="715" y="99"/>
                  </a:lnTo>
                  <a:cubicBezTo>
                    <a:pt x="764" y="74"/>
                    <a:pt x="748" y="0"/>
                    <a:pt x="6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65;p35">
              <a:extLst>
                <a:ext uri="{FF2B5EF4-FFF2-40B4-BE49-F238E27FC236}">
                  <a16:creationId xmlns:a16="http://schemas.microsoft.com/office/drawing/2014/main" id="{4AD498DF-485F-4E45-BE0E-10EB1AB9EA02}"/>
                </a:ext>
              </a:extLst>
            </p:cNvPr>
            <p:cNvSpPr/>
            <p:nvPr/>
          </p:nvSpPr>
          <p:spPr>
            <a:xfrm>
              <a:off x="11206675" y="2403875"/>
              <a:ext cx="26125" cy="8725"/>
            </a:xfrm>
            <a:custGeom>
              <a:avLst/>
              <a:gdLst/>
              <a:ahLst/>
              <a:cxnLst/>
              <a:rect l="l" t="t" r="r" b="b"/>
              <a:pathLst>
                <a:path w="1045" h="349" extrusionOk="0">
                  <a:moveTo>
                    <a:pt x="986" y="1"/>
                  </a:moveTo>
                  <a:cubicBezTo>
                    <a:pt x="981" y="1"/>
                    <a:pt x="976" y="2"/>
                    <a:pt x="970" y="3"/>
                  </a:cubicBezTo>
                  <a:lnTo>
                    <a:pt x="50" y="241"/>
                  </a:lnTo>
                  <a:cubicBezTo>
                    <a:pt x="1" y="258"/>
                    <a:pt x="1" y="332"/>
                    <a:pt x="50" y="348"/>
                  </a:cubicBezTo>
                  <a:lnTo>
                    <a:pt x="74" y="348"/>
                  </a:lnTo>
                  <a:lnTo>
                    <a:pt x="995" y="110"/>
                  </a:lnTo>
                  <a:cubicBezTo>
                    <a:pt x="1028" y="102"/>
                    <a:pt x="1044" y="69"/>
                    <a:pt x="1036" y="44"/>
                  </a:cubicBezTo>
                  <a:cubicBezTo>
                    <a:pt x="1029" y="17"/>
                    <a:pt x="1011" y="1"/>
                    <a:pt x="9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66;p35">
              <a:extLst>
                <a:ext uri="{FF2B5EF4-FFF2-40B4-BE49-F238E27FC236}">
                  <a16:creationId xmlns:a16="http://schemas.microsoft.com/office/drawing/2014/main" id="{FDB3A982-A3F0-49FF-8BA0-75FA6EF49329}"/>
                </a:ext>
              </a:extLst>
            </p:cNvPr>
            <p:cNvSpPr/>
            <p:nvPr/>
          </p:nvSpPr>
          <p:spPr>
            <a:xfrm>
              <a:off x="11228875" y="2413175"/>
              <a:ext cx="19125" cy="6825"/>
            </a:xfrm>
            <a:custGeom>
              <a:avLst/>
              <a:gdLst/>
              <a:ahLst/>
              <a:cxnLst/>
              <a:rect l="l" t="t" r="r" b="b"/>
              <a:pathLst>
                <a:path w="765" h="273" extrusionOk="0">
                  <a:moveTo>
                    <a:pt x="682" y="1"/>
                  </a:moveTo>
                  <a:lnTo>
                    <a:pt x="49" y="165"/>
                  </a:lnTo>
                  <a:cubicBezTo>
                    <a:pt x="16" y="173"/>
                    <a:pt x="0" y="206"/>
                    <a:pt x="8" y="231"/>
                  </a:cubicBezTo>
                  <a:cubicBezTo>
                    <a:pt x="8" y="256"/>
                    <a:pt x="25" y="272"/>
                    <a:pt x="49" y="272"/>
                  </a:cubicBezTo>
                  <a:lnTo>
                    <a:pt x="74" y="272"/>
                  </a:lnTo>
                  <a:lnTo>
                    <a:pt x="715" y="108"/>
                  </a:lnTo>
                  <a:cubicBezTo>
                    <a:pt x="764" y="83"/>
                    <a:pt x="740" y="1"/>
                    <a:pt x="6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67;p35">
              <a:extLst>
                <a:ext uri="{FF2B5EF4-FFF2-40B4-BE49-F238E27FC236}">
                  <a16:creationId xmlns:a16="http://schemas.microsoft.com/office/drawing/2014/main" id="{6E388D17-1F60-48A9-BBDD-AFEF00E1DC39}"/>
                </a:ext>
              </a:extLst>
            </p:cNvPr>
            <p:cNvSpPr/>
            <p:nvPr/>
          </p:nvSpPr>
          <p:spPr>
            <a:xfrm>
              <a:off x="11271400" y="2327300"/>
              <a:ext cx="69050" cy="103400"/>
            </a:xfrm>
            <a:custGeom>
              <a:avLst/>
              <a:gdLst/>
              <a:ahLst/>
              <a:cxnLst/>
              <a:rect l="l" t="t" r="r" b="b"/>
              <a:pathLst>
                <a:path w="2762" h="4136" extrusionOk="0">
                  <a:moveTo>
                    <a:pt x="2309" y="1"/>
                  </a:moveTo>
                  <a:cubicBezTo>
                    <a:pt x="2309" y="1"/>
                    <a:pt x="1036" y="535"/>
                    <a:pt x="534" y="1661"/>
                  </a:cubicBezTo>
                  <a:cubicBezTo>
                    <a:pt x="25" y="2795"/>
                    <a:pt x="0" y="3888"/>
                    <a:pt x="469" y="4102"/>
                  </a:cubicBezTo>
                  <a:cubicBezTo>
                    <a:pt x="522" y="4125"/>
                    <a:pt x="580" y="4136"/>
                    <a:pt x="641" y="4136"/>
                  </a:cubicBezTo>
                  <a:cubicBezTo>
                    <a:pt x="1121" y="4136"/>
                    <a:pt x="1800" y="3440"/>
                    <a:pt x="2252" y="2433"/>
                  </a:cubicBezTo>
                  <a:cubicBezTo>
                    <a:pt x="2761" y="1299"/>
                    <a:pt x="2309" y="1"/>
                    <a:pt x="2309"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68;p35">
              <a:extLst>
                <a:ext uri="{FF2B5EF4-FFF2-40B4-BE49-F238E27FC236}">
                  <a16:creationId xmlns:a16="http://schemas.microsoft.com/office/drawing/2014/main" id="{11115303-2DE2-45ED-916B-C2F2815E2C75}"/>
                </a:ext>
              </a:extLst>
            </p:cNvPr>
            <p:cNvSpPr/>
            <p:nvPr/>
          </p:nvSpPr>
          <p:spPr>
            <a:xfrm>
              <a:off x="11276325" y="2342025"/>
              <a:ext cx="47075" cy="100850"/>
            </a:xfrm>
            <a:custGeom>
              <a:avLst/>
              <a:gdLst/>
              <a:ahLst/>
              <a:cxnLst/>
              <a:rect l="l" t="t" r="r" b="b"/>
              <a:pathLst>
                <a:path w="1883" h="4034" extrusionOk="0">
                  <a:moveTo>
                    <a:pt x="1823" y="1"/>
                  </a:moveTo>
                  <a:cubicBezTo>
                    <a:pt x="1802" y="1"/>
                    <a:pt x="1782" y="11"/>
                    <a:pt x="1775" y="36"/>
                  </a:cubicBezTo>
                  <a:lnTo>
                    <a:pt x="17" y="3956"/>
                  </a:lnTo>
                  <a:cubicBezTo>
                    <a:pt x="0" y="3981"/>
                    <a:pt x="17" y="4014"/>
                    <a:pt x="41" y="4030"/>
                  </a:cubicBezTo>
                  <a:cubicBezTo>
                    <a:pt x="46" y="4033"/>
                    <a:pt x="52" y="4034"/>
                    <a:pt x="58" y="4034"/>
                  </a:cubicBezTo>
                  <a:cubicBezTo>
                    <a:pt x="72" y="4034"/>
                    <a:pt x="87" y="4028"/>
                    <a:pt x="99" y="4022"/>
                  </a:cubicBezTo>
                  <a:cubicBezTo>
                    <a:pt x="107" y="4014"/>
                    <a:pt x="107" y="4006"/>
                    <a:pt x="115" y="4006"/>
                  </a:cubicBezTo>
                  <a:lnTo>
                    <a:pt x="1874" y="77"/>
                  </a:lnTo>
                  <a:cubicBezTo>
                    <a:pt x="1882" y="53"/>
                    <a:pt x="1874" y="20"/>
                    <a:pt x="1841" y="4"/>
                  </a:cubicBezTo>
                  <a:cubicBezTo>
                    <a:pt x="1835" y="2"/>
                    <a:pt x="1829" y="1"/>
                    <a:pt x="182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69;p35">
              <a:extLst>
                <a:ext uri="{FF2B5EF4-FFF2-40B4-BE49-F238E27FC236}">
                  <a16:creationId xmlns:a16="http://schemas.microsoft.com/office/drawing/2014/main" id="{84879E49-E032-4C15-8972-10EB281A6391}"/>
                </a:ext>
              </a:extLst>
            </p:cNvPr>
            <p:cNvSpPr/>
            <p:nvPr/>
          </p:nvSpPr>
          <p:spPr>
            <a:xfrm>
              <a:off x="11305400" y="2345450"/>
              <a:ext cx="9375" cy="18200"/>
            </a:xfrm>
            <a:custGeom>
              <a:avLst/>
              <a:gdLst/>
              <a:ahLst/>
              <a:cxnLst/>
              <a:rect l="l" t="t" r="r" b="b"/>
              <a:pathLst>
                <a:path w="375" h="728" extrusionOk="0">
                  <a:moveTo>
                    <a:pt x="69" y="0"/>
                  </a:moveTo>
                  <a:cubicBezTo>
                    <a:pt x="35" y="0"/>
                    <a:pt x="0" y="34"/>
                    <a:pt x="21" y="80"/>
                  </a:cubicBezTo>
                  <a:lnTo>
                    <a:pt x="267" y="697"/>
                  </a:lnTo>
                  <a:cubicBezTo>
                    <a:pt x="273" y="714"/>
                    <a:pt x="292" y="728"/>
                    <a:pt x="314" y="728"/>
                  </a:cubicBezTo>
                  <a:cubicBezTo>
                    <a:pt x="323" y="728"/>
                    <a:pt x="332" y="726"/>
                    <a:pt x="341" y="721"/>
                  </a:cubicBezTo>
                  <a:cubicBezTo>
                    <a:pt x="341" y="721"/>
                    <a:pt x="349" y="721"/>
                    <a:pt x="358" y="713"/>
                  </a:cubicBezTo>
                  <a:cubicBezTo>
                    <a:pt x="374" y="697"/>
                    <a:pt x="374" y="672"/>
                    <a:pt x="374" y="655"/>
                  </a:cubicBezTo>
                  <a:lnTo>
                    <a:pt x="119" y="39"/>
                  </a:lnTo>
                  <a:cubicBezTo>
                    <a:pt x="110" y="12"/>
                    <a:pt x="90"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70;p35">
              <a:extLst>
                <a:ext uri="{FF2B5EF4-FFF2-40B4-BE49-F238E27FC236}">
                  <a16:creationId xmlns:a16="http://schemas.microsoft.com/office/drawing/2014/main" id="{68FEA5DF-8A59-4AC5-888B-2DD01F3B9AD0}"/>
                </a:ext>
              </a:extLst>
            </p:cNvPr>
            <p:cNvSpPr/>
            <p:nvPr/>
          </p:nvSpPr>
          <p:spPr>
            <a:xfrm>
              <a:off x="11298125" y="2361675"/>
              <a:ext cx="9450" cy="18200"/>
            </a:xfrm>
            <a:custGeom>
              <a:avLst/>
              <a:gdLst/>
              <a:ahLst/>
              <a:cxnLst/>
              <a:rect l="l" t="t" r="r" b="b"/>
              <a:pathLst>
                <a:path w="378" h="728" extrusionOk="0">
                  <a:moveTo>
                    <a:pt x="69" y="0"/>
                  </a:moveTo>
                  <a:cubicBezTo>
                    <a:pt x="34" y="0"/>
                    <a:pt x="0" y="34"/>
                    <a:pt x="16" y="80"/>
                  </a:cubicBezTo>
                  <a:lnTo>
                    <a:pt x="271" y="697"/>
                  </a:lnTo>
                  <a:cubicBezTo>
                    <a:pt x="277" y="714"/>
                    <a:pt x="295" y="728"/>
                    <a:pt x="315" y="728"/>
                  </a:cubicBezTo>
                  <a:cubicBezTo>
                    <a:pt x="322" y="728"/>
                    <a:pt x="329" y="726"/>
                    <a:pt x="336" y="721"/>
                  </a:cubicBezTo>
                  <a:cubicBezTo>
                    <a:pt x="345" y="721"/>
                    <a:pt x="353" y="713"/>
                    <a:pt x="361" y="713"/>
                  </a:cubicBezTo>
                  <a:cubicBezTo>
                    <a:pt x="377" y="697"/>
                    <a:pt x="377" y="672"/>
                    <a:pt x="369" y="656"/>
                  </a:cubicBezTo>
                  <a:lnTo>
                    <a:pt x="123" y="39"/>
                  </a:lnTo>
                  <a:cubicBezTo>
                    <a:pt x="111" y="12"/>
                    <a:pt x="89"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71;p35">
              <a:extLst>
                <a:ext uri="{FF2B5EF4-FFF2-40B4-BE49-F238E27FC236}">
                  <a16:creationId xmlns:a16="http://schemas.microsoft.com/office/drawing/2014/main" id="{AB7655BB-1732-460C-8326-EFBF54A0082B}"/>
                </a:ext>
              </a:extLst>
            </p:cNvPr>
            <p:cNvSpPr/>
            <p:nvPr/>
          </p:nvSpPr>
          <p:spPr>
            <a:xfrm>
              <a:off x="11288225" y="2371100"/>
              <a:ext cx="12150" cy="24925"/>
            </a:xfrm>
            <a:custGeom>
              <a:avLst/>
              <a:gdLst/>
              <a:ahLst/>
              <a:cxnLst/>
              <a:rect l="l" t="t" r="r" b="b"/>
              <a:pathLst>
                <a:path w="486" h="997" extrusionOk="0">
                  <a:moveTo>
                    <a:pt x="64" y="1"/>
                  </a:moveTo>
                  <a:cubicBezTo>
                    <a:pt x="56" y="1"/>
                    <a:pt x="49" y="3"/>
                    <a:pt x="42" y="7"/>
                  </a:cubicBezTo>
                  <a:cubicBezTo>
                    <a:pt x="9" y="16"/>
                    <a:pt x="1" y="49"/>
                    <a:pt x="9" y="81"/>
                  </a:cubicBezTo>
                  <a:lnTo>
                    <a:pt x="379" y="961"/>
                  </a:lnTo>
                  <a:cubicBezTo>
                    <a:pt x="385" y="986"/>
                    <a:pt x="406" y="997"/>
                    <a:pt x="426" y="997"/>
                  </a:cubicBezTo>
                  <a:cubicBezTo>
                    <a:pt x="433" y="997"/>
                    <a:pt x="439" y="996"/>
                    <a:pt x="445" y="994"/>
                  </a:cubicBezTo>
                  <a:cubicBezTo>
                    <a:pt x="453" y="994"/>
                    <a:pt x="461" y="985"/>
                    <a:pt x="461" y="985"/>
                  </a:cubicBezTo>
                  <a:cubicBezTo>
                    <a:pt x="478" y="969"/>
                    <a:pt x="486" y="944"/>
                    <a:pt x="478" y="920"/>
                  </a:cubicBezTo>
                  <a:lnTo>
                    <a:pt x="116" y="32"/>
                  </a:lnTo>
                  <a:cubicBezTo>
                    <a:pt x="104" y="14"/>
                    <a:pt x="84" y="1"/>
                    <a:pt x="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72;p35">
              <a:extLst>
                <a:ext uri="{FF2B5EF4-FFF2-40B4-BE49-F238E27FC236}">
                  <a16:creationId xmlns:a16="http://schemas.microsoft.com/office/drawing/2014/main" id="{C7C35CCA-6FD6-4C9E-AC77-734DC5199187}"/>
                </a:ext>
              </a:extLst>
            </p:cNvPr>
            <p:cNvSpPr/>
            <p:nvPr/>
          </p:nvSpPr>
          <p:spPr>
            <a:xfrm>
              <a:off x="11283600" y="2394075"/>
              <a:ext cx="9600" cy="18175"/>
            </a:xfrm>
            <a:custGeom>
              <a:avLst/>
              <a:gdLst/>
              <a:ahLst/>
              <a:cxnLst/>
              <a:rect l="l" t="t" r="r" b="b"/>
              <a:pathLst>
                <a:path w="384" h="727" extrusionOk="0">
                  <a:moveTo>
                    <a:pt x="73" y="0"/>
                  </a:moveTo>
                  <a:cubicBezTo>
                    <a:pt x="37" y="0"/>
                    <a:pt x="0" y="32"/>
                    <a:pt x="22" y="75"/>
                  </a:cubicBezTo>
                  <a:lnTo>
                    <a:pt x="268" y="691"/>
                  </a:lnTo>
                  <a:cubicBezTo>
                    <a:pt x="281" y="716"/>
                    <a:pt x="298" y="727"/>
                    <a:pt x="320" y="727"/>
                  </a:cubicBezTo>
                  <a:cubicBezTo>
                    <a:pt x="327" y="727"/>
                    <a:pt x="334" y="726"/>
                    <a:pt x="342" y="724"/>
                  </a:cubicBezTo>
                  <a:cubicBezTo>
                    <a:pt x="350" y="724"/>
                    <a:pt x="350" y="716"/>
                    <a:pt x="359" y="716"/>
                  </a:cubicBezTo>
                  <a:cubicBezTo>
                    <a:pt x="375" y="699"/>
                    <a:pt x="383" y="674"/>
                    <a:pt x="375" y="650"/>
                  </a:cubicBezTo>
                  <a:lnTo>
                    <a:pt x="120" y="33"/>
                  </a:lnTo>
                  <a:cubicBezTo>
                    <a:pt x="111" y="10"/>
                    <a:pt x="92"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73;p35">
              <a:extLst>
                <a:ext uri="{FF2B5EF4-FFF2-40B4-BE49-F238E27FC236}">
                  <a16:creationId xmlns:a16="http://schemas.microsoft.com/office/drawing/2014/main" id="{5E440E12-BDF5-4AA0-91C4-8D8B612AD187}"/>
                </a:ext>
              </a:extLst>
            </p:cNvPr>
            <p:cNvSpPr/>
            <p:nvPr/>
          </p:nvSpPr>
          <p:spPr>
            <a:xfrm>
              <a:off x="11311875" y="2355400"/>
              <a:ext cx="19000" cy="8350"/>
            </a:xfrm>
            <a:custGeom>
              <a:avLst/>
              <a:gdLst/>
              <a:ahLst/>
              <a:cxnLst/>
              <a:rect l="l" t="t" r="r" b="b"/>
              <a:pathLst>
                <a:path w="760" h="334" extrusionOk="0">
                  <a:moveTo>
                    <a:pt x="684" y="0"/>
                  </a:moveTo>
                  <a:cubicBezTo>
                    <a:pt x="678" y="0"/>
                    <a:pt x="672" y="1"/>
                    <a:pt x="666" y="3"/>
                  </a:cubicBezTo>
                  <a:lnTo>
                    <a:pt x="41" y="225"/>
                  </a:lnTo>
                  <a:cubicBezTo>
                    <a:pt x="16" y="233"/>
                    <a:pt x="0" y="266"/>
                    <a:pt x="8" y="299"/>
                  </a:cubicBezTo>
                  <a:cubicBezTo>
                    <a:pt x="22" y="319"/>
                    <a:pt x="41" y="334"/>
                    <a:pt x="66" y="334"/>
                  </a:cubicBezTo>
                  <a:cubicBezTo>
                    <a:pt x="71" y="334"/>
                    <a:pt x="76" y="333"/>
                    <a:pt x="82" y="331"/>
                  </a:cubicBezTo>
                  <a:lnTo>
                    <a:pt x="707" y="110"/>
                  </a:lnTo>
                  <a:cubicBezTo>
                    <a:pt x="715" y="101"/>
                    <a:pt x="715" y="101"/>
                    <a:pt x="723" y="93"/>
                  </a:cubicBezTo>
                  <a:cubicBezTo>
                    <a:pt x="760" y="56"/>
                    <a:pt x="731" y="0"/>
                    <a:pt x="6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74;p35">
              <a:extLst>
                <a:ext uri="{FF2B5EF4-FFF2-40B4-BE49-F238E27FC236}">
                  <a16:creationId xmlns:a16="http://schemas.microsoft.com/office/drawing/2014/main" id="{03CF2ACA-87C2-40BD-90D8-2544D399F9BC}"/>
                </a:ext>
              </a:extLst>
            </p:cNvPr>
            <p:cNvSpPr/>
            <p:nvPr/>
          </p:nvSpPr>
          <p:spPr>
            <a:xfrm>
              <a:off x="11304675" y="2371625"/>
              <a:ext cx="18825" cy="8250"/>
            </a:xfrm>
            <a:custGeom>
              <a:avLst/>
              <a:gdLst/>
              <a:ahLst/>
              <a:cxnLst/>
              <a:rect l="l" t="t" r="r" b="b"/>
              <a:pathLst>
                <a:path w="753" h="330" extrusionOk="0">
                  <a:moveTo>
                    <a:pt x="682" y="0"/>
                  </a:moveTo>
                  <a:cubicBezTo>
                    <a:pt x="677" y="0"/>
                    <a:pt x="671" y="1"/>
                    <a:pt x="666" y="3"/>
                  </a:cubicBezTo>
                  <a:lnTo>
                    <a:pt x="41" y="225"/>
                  </a:lnTo>
                  <a:cubicBezTo>
                    <a:pt x="9" y="233"/>
                    <a:pt x="0" y="266"/>
                    <a:pt x="9" y="291"/>
                  </a:cubicBezTo>
                  <a:cubicBezTo>
                    <a:pt x="15" y="315"/>
                    <a:pt x="34" y="330"/>
                    <a:pt x="53" y="330"/>
                  </a:cubicBezTo>
                  <a:cubicBezTo>
                    <a:pt x="61" y="330"/>
                    <a:pt x="68" y="328"/>
                    <a:pt x="74" y="323"/>
                  </a:cubicBezTo>
                  <a:lnTo>
                    <a:pt x="699" y="110"/>
                  </a:lnTo>
                  <a:cubicBezTo>
                    <a:pt x="707" y="101"/>
                    <a:pt x="715" y="101"/>
                    <a:pt x="715" y="93"/>
                  </a:cubicBezTo>
                  <a:cubicBezTo>
                    <a:pt x="752" y="57"/>
                    <a:pt x="723" y="0"/>
                    <a:pt x="68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75;p35">
              <a:extLst>
                <a:ext uri="{FF2B5EF4-FFF2-40B4-BE49-F238E27FC236}">
                  <a16:creationId xmlns:a16="http://schemas.microsoft.com/office/drawing/2014/main" id="{7D6B6C4D-C20E-4E96-B984-039DA13A4E79}"/>
                </a:ext>
              </a:extLst>
            </p:cNvPr>
            <p:cNvSpPr/>
            <p:nvPr/>
          </p:nvSpPr>
          <p:spPr>
            <a:xfrm>
              <a:off x="11296850" y="2385375"/>
              <a:ext cx="26125" cy="10675"/>
            </a:xfrm>
            <a:custGeom>
              <a:avLst/>
              <a:gdLst/>
              <a:ahLst/>
              <a:cxnLst/>
              <a:rect l="l" t="t" r="r" b="b"/>
              <a:pathLst>
                <a:path w="1045" h="427" extrusionOk="0">
                  <a:moveTo>
                    <a:pt x="989" y="1"/>
                  </a:moveTo>
                  <a:cubicBezTo>
                    <a:pt x="983" y="1"/>
                    <a:pt x="977" y="2"/>
                    <a:pt x="971" y="3"/>
                  </a:cubicBezTo>
                  <a:lnTo>
                    <a:pt x="67" y="324"/>
                  </a:lnTo>
                  <a:cubicBezTo>
                    <a:pt x="1" y="339"/>
                    <a:pt x="20" y="426"/>
                    <a:pt x="78" y="426"/>
                  </a:cubicBezTo>
                  <a:cubicBezTo>
                    <a:pt x="85" y="426"/>
                    <a:pt x="92" y="425"/>
                    <a:pt x="100" y="423"/>
                  </a:cubicBezTo>
                  <a:lnTo>
                    <a:pt x="1004" y="102"/>
                  </a:lnTo>
                  <a:cubicBezTo>
                    <a:pt x="1012" y="102"/>
                    <a:pt x="1020" y="102"/>
                    <a:pt x="1020" y="94"/>
                  </a:cubicBezTo>
                  <a:cubicBezTo>
                    <a:pt x="1037" y="77"/>
                    <a:pt x="1045" y="53"/>
                    <a:pt x="1037" y="36"/>
                  </a:cubicBezTo>
                  <a:cubicBezTo>
                    <a:pt x="1030" y="11"/>
                    <a:pt x="1010" y="1"/>
                    <a:pt x="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76;p35">
              <a:extLst>
                <a:ext uri="{FF2B5EF4-FFF2-40B4-BE49-F238E27FC236}">
                  <a16:creationId xmlns:a16="http://schemas.microsoft.com/office/drawing/2014/main" id="{F76999B4-376F-43DB-9319-50E4D16F112F}"/>
                </a:ext>
              </a:extLst>
            </p:cNvPr>
            <p:cNvSpPr/>
            <p:nvPr/>
          </p:nvSpPr>
          <p:spPr>
            <a:xfrm>
              <a:off x="11289600" y="2404075"/>
              <a:ext cx="19000" cy="8150"/>
            </a:xfrm>
            <a:custGeom>
              <a:avLst/>
              <a:gdLst/>
              <a:ahLst/>
              <a:cxnLst/>
              <a:rect l="l" t="t" r="r" b="b"/>
              <a:pathLst>
                <a:path w="760" h="326" extrusionOk="0">
                  <a:moveTo>
                    <a:pt x="707" y="0"/>
                  </a:moveTo>
                  <a:cubicBezTo>
                    <a:pt x="701" y="0"/>
                    <a:pt x="693" y="1"/>
                    <a:pt x="686" y="3"/>
                  </a:cubicBezTo>
                  <a:lnTo>
                    <a:pt x="61" y="217"/>
                  </a:lnTo>
                  <a:cubicBezTo>
                    <a:pt x="0" y="240"/>
                    <a:pt x="24" y="326"/>
                    <a:pt x="86" y="326"/>
                  </a:cubicBezTo>
                  <a:cubicBezTo>
                    <a:pt x="91" y="326"/>
                    <a:pt x="96" y="325"/>
                    <a:pt x="102" y="324"/>
                  </a:cubicBezTo>
                  <a:lnTo>
                    <a:pt x="727" y="102"/>
                  </a:lnTo>
                  <a:cubicBezTo>
                    <a:pt x="727" y="102"/>
                    <a:pt x="735" y="94"/>
                    <a:pt x="743" y="94"/>
                  </a:cubicBezTo>
                  <a:cubicBezTo>
                    <a:pt x="760" y="77"/>
                    <a:pt x="760" y="53"/>
                    <a:pt x="760" y="36"/>
                  </a:cubicBezTo>
                  <a:cubicBezTo>
                    <a:pt x="747" y="11"/>
                    <a:pt x="730" y="0"/>
                    <a:pt x="70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77;p35">
              <a:extLst>
                <a:ext uri="{FF2B5EF4-FFF2-40B4-BE49-F238E27FC236}">
                  <a16:creationId xmlns:a16="http://schemas.microsoft.com/office/drawing/2014/main" id="{89332319-9236-4A7B-A989-8DE9C70E6498}"/>
                </a:ext>
              </a:extLst>
            </p:cNvPr>
            <p:cNvSpPr/>
            <p:nvPr/>
          </p:nvSpPr>
          <p:spPr>
            <a:xfrm>
              <a:off x="11289675" y="2402300"/>
              <a:ext cx="92475" cy="78700"/>
            </a:xfrm>
            <a:custGeom>
              <a:avLst/>
              <a:gdLst/>
              <a:ahLst/>
              <a:cxnLst/>
              <a:rect l="l" t="t" r="r" b="b"/>
              <a:pathLst>
                <a:path w="3699" h="3148" extrusionOk="0">
                  <a:moveTo>
                    <a:pt x="3677" y="0"/>
                  </a:moveTo>
                  <a:cubicBezTo>
                    <a:pt x="3497" y="0"/>
                    <a:pt x="2250" y="28"/>
                    <a:pt x="1398" y="789"/>
                  </a:cubicBezTo>
                  <a:cubicBezTo>
                    <a:pt x="469" y="1611"/>
                    <a:pt x="1" y="2597"/>
                    <a:pt x="346" y="2992"/>
                  </a:cubicBezTo>
                  <a:cubicBezTo>
                    <a:pt x="440" y="3098"/>
                    <a:pt x="587" y="3148"/>
                    <a:pt x="769" y="3148"/>
                  </a:cubicBezTo>
                  <a:cubicBezTo>
                    <a:pt x="1251" y="3148"/>
                    <a:pt x="1981" y="2797"/>
                    <a:pt x="2655" y="2194"/>
                  </a:cubicBezTo>
                  <a:cubicBezTo>
                    <a:pt x="3575" y="1373"/>
                    <a:pt x="3699" y="0"/>
                    <a:pt x="3699" y="0"/>
                  </a:cubicBezTo>
                  <a:cubicBezTo>
                    <a:pt x="3699" y="0"/>
                    <a:pt x="3691" y="0"/>
                    <a:pt x="367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78;p35">
              <a:extLst>
                <a:ext uri="{FF2B5EF4-FFF2-40B4-BE49-F238E27FC236}">
                  <a16:creationId xmlns:a16="http://schemas.microsoft.com/office/drawing/2014/main" id="{19B9471B-D364-4EA2-B513-AE6D73FAD738}"/>
                </a:ext>
              </a:extLst>
            </p:cNvPr>
            <p:cNvSpPr/>
            <p:nvPr/>
          </p:nvSpPr>
          <p:spPr>
            <a:xfrm>
              <a:off x="11287425" y="2412600"/>
              <a:ext cx="83525" cy="74375"/>
            </a:xfrm>
            <a:custGeom>
              <a:avLst/>
              <a:gdLst/>
              <a:ahLst/>
              <a:cxnLst/>
              <a:rect l="l" t="t" r="r" b="b"/>
              <a:pathLst>
                <a:path w="3341" h="2975" extrusionOk="0">
                  <a:moveTo>
                    <a:pt x="3260" y="0"/>
                  </a:moveTo>
                  <a:cubicBezTo>
                    <a:pt x="3247" y="0"/>
                    <a:pt x="3234" y="5"/>
                    <a:pt x="3221" y="16"/>
                  </a:cubicBezTo>
                  <a:lnTo>
                    <a:pt x="17" y="2875"/>
                  </a:lnTo>
                  <a:cubicBezTo>
                    <a:pt x="0" y="2900"/>
                    <a:pt x="0" y="2933"/>
                    <a:pt x="17" y="2958"/>
                  </a:cubicBezTo>
                  <a:cubicBezTo>
                    <a:pt x="33" y="2966"/>
                    <a:pt x="49" y="2974"/>
                    <a:pt x="74" y="2974"/>
                  </a:cubicBezTo>
                  <a:cubicBezTo>
                    <a:pt x="74" y="2966"/>
                    <a:pt x="82" y="2966"/>
                    <a:pt x="91" y="2958"/>
                  </a:cubicBezTo>
                  <a:lnTo>
                    <a:pt x="3295" y="98"/>
                  </a:lnTo>
                  <a:cubicBezTo>
                    <a:pt x="3341" y="59"/>
                    <a:pt x="3305" y="0"/>
                    <a:pt x="3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79;p35">
              <a:extLst>
                <a:ext uri="{FF2B5EF4-FFF2-40B4-BE49-F238E27FC236}">
                  <a16:creationId xmlns:a16="http://schemas.microsoft.com/office/drawing/2014/main" id="{66F130C7-D683-4819-9CE9-EDE1D2ACAE31}"/>
                </a:ext>
              </a:extLst>
            </p:cNvPr>
            <p:cNvSpPr/>
            <p:nvPr/>
          </p:nvSpPr>
          <p:spPr>
            <a:xfrm>
              <a:off x="11352125" y="2409950"/>
              <a:ext cx="3325" cy="19275"/>
            </a:xfrm>
            <a:custGeom>
              <a:avLst/>
              <a:gdLst/>
              <a:ahLst/>
              <a:cxnLst/>
              <a:rect l="l" t="t" r="r" b="b"/>
              <a:pathLst>
                <a:path w="133" h="771" extrusionOk="0">
                  <a:moveTo>
                    <a:pt x="79" y="0"/>
                  </a:moveTo>
                  <a:cubicBezTo>
                    <a:pt x="52" y="0"/>
                    <a:pt x="25" y="19"/>
                    <a:pt x="25" y="56"/>
                  </a:cubicBezTo>
                  <a:lnTo>
                    <a:pt x="1" y="713"/>
                  </a:lnTo>
                  <a:cubicBezTo>
                    <a:pt x="1" y="746"/>
                    <a:pt x="25" y="771"/>
                    <a:pt x="50" y="771"/>
                  </a:cubicBezTo>
                  <a:cubicBezTo>
                    <a:pt x="58" y="771"/>
                    <a:pt x="66" y="771"/>
                    <a:pt x="75" y="763"/>
                  </a:cubicBezTo>
                  <a:cubicBezTo>
                    <a:pt x="91" y="754"/>
                    <a:pt x="108" y="738"/>
                    <a:pt x="108" y="713"/>
                  </a:cubicBezTo>
                  <a:lnTo>
                    <a:pt x="132" y="56"/>
                  </a:lnTo>
                  <a:cubicBezTo>
                    <a:pt x="132" y="19"/>
                    <a:pt x="10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80;p35">
              <a:extLst>
                <a:ext uri="{FF2B5EF4-FFF2-40B4-BE49-F238E27FC236}">
                  <a16:creationId xmlns:a16="http://schemas.microsoft.com/office/drawing/2014/main" id="{E6E144E1-2C2A-4875-96F1-5B09C08DAC79}"/>
                </a:ext>
              </a:extLst>
            </p:cNvPr>
            <p:cNvSpPr/>
            <p:nvPr/>
          </p:nvSpPr>
          <p:spPr>
            <a:xfrm>
              <a:off x="11338975" y="2422125"/>
              <a:ext cx="3125" cy="19025"/>
            </a:xfrm>
            <a:custGeom>
              <a:avLst/>
              <a:gdLst/>
              <a:ahLst/>
              <a:cxnLst/>
              <a:rect l="l" t="t" r="r" b="b"/>
              <a:pathLst>
                <a:path w="125" h="761" extrusionOk="0">
                  <a:moveTo>
                    <a:pt x="75" y="0"/>
                  </a:moveTo>
                  <a:cubicBezTo>
                    <a:pt x="54" y="0"/>
                    <a:pt x="34" y="13"/>
                    <a:pt x="25" y="37"/>
                  </a:cubicBezTo>
                  <a:lnTo>
                    <a:pt x="1" y="703"/>
                  </a:lnTo>
                  <a:cubicBezTo>
                    <a:pt x="1" y="728"/>
                    <a:pt x="25" y="752"/>
                    <a:pt x="58" y="760"/>
                  </a:cubicBezTo>
                  <a:cubicBezTo>
                    <a:pt x="58" y="752"/>
                    <a:pt x="67" y="752"/>
                    <a:pt x="67" y="752"/>
                  </a:cubicBezTo>
                  <a:cubicBezTo>
                    <a:pt x="91" y="744"/>
                    <a:pt x="108" y="719"/>
                    <a:pt x="108" y="703"/>
                  </a:cubicBezTo>
                  <a:lnTo>
                    <a:pt x="124" y="37"/>
                  </a:lnTo>
                  <a:cubicBezTo>
                    <a:pt x="116" y="13"/>
                    <a:pt x="95"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81;p35">
              <a:extLst>
                <a:ext uri="{FF2B5EF4-FFF2-40B4-BE49-F238E27FC236}">
                  <a16:creationId xmlns:a16="http://schemas.microsoft.com/office/drawing/2014/main" id="{133C69AD-250F-4015-AB8B-E1966C34DD25}"/>
                </a:ext>
              </a:extLst>
            </p:cNvPr>
            <p:cNvSpPr/>
            <p:nvPr/>
          </p:nvSpPr>
          <p:spPr>
            <a:xfrm>
              <a:off x="11325625" y="2426125"/>
              <a:ext cx="3525" cy="26725"/>
            </a:xfrm>
            <a:custGeom>
              <a:avLst/>
              <a:gdLst/>
              <a:ahLst/>
              <a:cxnLst/>
              <a:rect l="l" t="t" r="r" b="b"/>
              <a:pathLst>
                <a:path w="141" h="1069" extrusionOk="0">
                  <a:moveTo>
                    <a:pt x="83" y="1"/>
                  </a:moveTo>
                  <a:cubicBezTo>
                    <a:pt x="58" y="1"/>
                    <a:pt x="33" y="25"/>
                    <a:pt x="25" y="50"/>
                  </a:cubicBezTo>
                  <a:lnTo>
                    <a:pt x="1" y="1011"/>
                  </a:lnTo>
                  <a:cubicBezTo>
                    <a:pt x="1" y="1036"/>
                    <a:pt x="25" y="1061"/>
                    <a:pt x="50" y="1069"/>
                  </a:cubicBezTo>
                  <a:cubicBezTo>
                    <a:pt x="58" y="1069"/>
                    <a:pt x="66" y="1069"/>
                    <a:pt x="75" y="1061"/>
                  </a:cubicBezTo>
                  <a:cubicBezTo>
                    <a:pt x="91" y="1052"/>
                    <a:pt x="107" y="1036"/>
                    <a:pt x="107" y="1011"/>
                  </a:cubicBezTo>
                  <a:lnTo>
                    <a:pt x="140" y="58"/>
                  </a:lnTo>
                  <a:cubicBezTo>
                    <a:pt x="140" y="25"/>
                    <a:pt x="11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82;p35">
              <a:extLst>
                <a:ext uri="{FF2B5EF4-FFF2-40B4-BE49-F238E27FC236}">
                  <a16:creationId xmlns:a16="http://schemas.microsoft.com/office/drawing/2014/main" id="{AA582205-B3FC-4373-92FE-F8561981720D}"/>
                </a:ext>
              </a:extLst>
            </p:cNvPr>
            <p:cNvSpPr/>
            <p:nvPr/>
          </p:nvSpPr>
          <p:spPr>
            <a:xfrm>
              <a:off x="11312475" y="2445400"/>
              <a:ext cx="3325" cy="19175"/>
            </a:xfrm>
            <a:custGeom>
              <a:avLst/>
              <a:gdLst/>
              <a:ahLst/>
              <a:cxnLst/>
              <a:rect l="l" t="t" r="r" b="b"/>
              <a:pathLst>
                <a:path w="133" h="767" extrusionOk="0">
                  <a:moveTo>
                    <a:pt x="62" y="0"/>
                  </a:moveTo>
                  <a:cubicBezTo>
                    <a:pt x="36" y="0"/>
                    <a:pt x="17" y="23"/>
                    <a:pt x="17" y="51"/>
                  </a:cubicBezTo>
                  <a:lnTo>
                    <a:pt x="1" y="709"/>
                  </a:lnTo>
                  <a:cubicBezTo>
                    <a:pt x="1" y="742"/>
                    <a:pt x="25" y="766"/>
                    <a:pt x="50" y="766"/>
                  </a:cubicBezTo>
                  <a:lnTo>
                    <a:pt x="75" y="766"/>
                  </a:lnTo>
                  <a:cubicBezTo>
                    <a:pt x="91" y="758"/>
                    <a:pt x="108" y="742"/>
                    <a:pt x="108" y="717"/>
                  </a:cubicBezTo>
                  <a:lnTo>
                    <a:pt x="132" y="51"/>
                  </a:lnTo>
                  <a:cubicBezTo>
                    <a:pt x="132" y="27"/>
                    <a:pt x="108" y="2"/>
                    <a:pt x="75" y="2"/>
                  </a:cubicBezTo>
                  <a:cubicBezTo>
                    <a:pt x="70"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83;p35">
              <a:extLst>
                <a:ext uri="{FF2B5EF4-FFF2-40B4-BE49-F238E27FC236}">
                  <a16:creationId xmlns:a16="http://schemas.microsoft.com/office/drawing/2014/main" id="{7F6D3947-E79C-4E44-A684-E4A7D0231AAB}"/>
                </a:ext>
              </a:extLst>
            </p:cNvPr>
            <p:cNvSpPr/>
            <p:nvPr/>
          </p:nvSpPr>
          <p:spPr>
            <a:xfrm>
              <a:off x="11352125" y="2426500"/>
              <a:ext cx="19550" cy="3975"/>
            </a:xfrm>
            <a:custGeom>
              <a:avLst/>
              <a:gdLst/>
              <a:ahLst/>
              <a:cxnLst/>
              <a:rect l="l" t="t" r="r" b="b"/>
              <a:pathLst>
                <a:path w="782" h="159" extrusionOk="0">
                  <a:moveTo>
                    <a:pt x="46" y="0"/>
                  </a:moveTo>
                  <a:cubicBezTo>
                    <a:pt x="19" y="0"/>
                    <a:pt x="1" y="23"/>
                    <a:pt x="1" y="51"/>
                  </a:cubicBezTo>
                  <a:cubicBezTo>
                    <a:pt x="1" y="76"/>
                    <a:pt x="17" y="109"/>
                    <a:pt x="50" y="109"/>
                  </a:cubicBezTo>
                  <a:lnTo>
                    <a:pt x="707" y="158"/>
                  </a:lnTo>
                  <a:lnTo>
                    <a:pt x="732" y="158"/>
                  </a:lnTo>
                  <a:cubicBezTo>
                    <a:pt x="781" y="134"/>
                    <a:pt x="773" y="60"/>
                    <a:pt x="716" y="51"/>
                  </a:cubicBezTo>
                  <a:lnTo>
                    <a:pt x="58" y="2"/>
                  </a:lnTo>
                  <a:cubicBezTo>
                    <a:pt x="54" y="1"/>
                    <a:pt x="50" y="0"/>
                    <a:pt x="4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84;p35">
              <a:extLst>
                <a:ext uri="{FF2B5EF4-FFF2-40B4-BE49-F238E27FC236}">
                  <a16:creationId xmlns:a16="http://schemas.microsoft.com/office/drawing/2014/main" id="{3824BD85-1CC7-46CC-B2CF-34D015C8A66C}"/>
                </a:ext>
              </a:extLst>
            </p:cNvPr>
            <p:cNvSpPr/>
            <p:nvPr/>
          </p:nvSpPr>
          <p:spPr>
            <a:xfrm>
              <a:off x="11338775" y="2438250"/>
              <a:ext cx="19350" cy="4125"/>
            </a:xfrm>
            <a:custGeom>
              <a:avLst/>
              <a:gdLst/>
              <a:ahLst/>
              <a:cxnLst/>
              <a:rect l="l" t="t" r="r" b="b"/>
              <a:pathLst>
                <a:path w="774" h="165" extrusionOk="0">
                  <a:moveTo>
                    <a:pt x="66" y="0"/>
                  </a:moveTo>
                  <a:cubicBezTo>
                    <a:pt x="33" y="0"/>
                    <a:pt x="9" y="17"/>
                    <a:pt x="9" y="50"/>
                  </a:cubicBezTo>
                  <a:cubicBezTo>
                    <a:pt x="1" y="83"/>
                    <a:pt x="25" y="107"/>
                    <a:pt x="58" y="107"/>
                  </a:cubicBezTo>
                  <a:lnTo>
                    <a:pt x="716" y="165"/>
                  </a:lnTo>
                  <a:cubicBezTo>
                    <a:pt x="724" y="165"/>
                    <a:pt x="732" y="165"/>
                    <a:pt x="732" y="157"/>
                  </a:cubicBezTo>
                  <a:cubicBezTo>
                    <a:pt x="757" y="148"/>
                    <a:pt x="773" y="132"/>
                    <a:pt x="773" y="115"/>
                  </a:cubicBezTo>
                  <a:cubicBezTo>
                    <a:pt x="773" y="83"/>
                    <a:pt x="748" y="58"/>
                    <a:pt x="724" y="50"/>
                  </a:cubicBezTo>
                  <a:lnTo>
                    <a:pt x="66"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85;p35">
              <a:extLst>
                <a:ext uri="{FF2B5EF4-FFF2-40B4-BE49-F238E27FC236}">
                  <a16:creationId xmlns:a16="http://schemas.microsoft.com/office/drawing/2014/main" id="{C19E1ACB-FBC0-4963-A1E8-2760F88C6A94}"/>
                </a:ext>
              </a:extLst>
            </p:cNvPr>
            <p:cNvSpPr/>
            <p:nvPr/>
          </p:nvSpPr>
          <p:spPr>
            <a:xfrm>
              <a:off x="11325625" y="2450125"/>
              <a:ext cx="26725" cy="4575"/>
            </a:xfrm>
            <a:custGeom>
              <a:avLst/>
              <a:gdLst/>
              <a:ahLst/>
              <a:cxnLst/>
              <a:rect l="l" t="t" r="r" b="b"/>
              <a:pathLst>
                <a:path w="1069" h="183" extrusionOk="0">
                  <a:moveTo>
                    <a:pt x="48" y="0"/>
                  </a:moveTo>
                  <a:cubicBezTo>
                    <a:pt x="25" y="0"/>
                    <a:pt x="1" y="23"/>
                    <a:pt x="1" y="51"/>
                  </a:cubicBezTo>
                  <a:cubicBezTo>
                    <a:pt x="1" y="76"/>
                    <a:pt x="25" y="101"/>
                    <a:pt x="50" y="109"/>
                  </a:cubicBezTo>
                  <a:lnTo>
                    <a:pt x="1011" y="183"/>
                  </a:lnTo>
                  <a:lnTo>
                    <a:pt x="1028" y="183"/>
                  </a:lnTo>
                  <a:cubicBezTo>
                    <a:pt x="1053" y="175"/>
                    <a:pt x="1061" y="158"/>
                    <a:pt x="1069" y="134"/>
                  </a:cubicBezTo>
                  <a:cubicBezTo>
                    <a:pt x="1069" y="109"/>
                    <a:pt x="1044" y="76"/>
                    <a:pt x="1020" y="76"/>
                  </a:cubicBezTo>
                  <a:lnTo>
                    <a:pt x="58" y="2"/>
                  </a:lnTo>
                  <a:cubicBezTo>
                    <a:pt x="55" y="1"/>
                    <a:pt x="52" y="0"/>
                    <a:pt x="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86;p35">
              <a:extLst>
                <a:ext uri="{FF2B5EF4-FFF2-40B4-BE49-F238E27FC236}">
                  <a16:creationId xmlns:a16="http://schemas.microsoft.com/office/drawing/2014/main" id="{28DAA319-9A18-4762-BE2F-55B7BF4C3D1F}"/>
                </a:ext>
              </a:extLst>
            </p:cNvPr>
            <p:cNvSpPr/>
            <p:nvPr/>
          </p:nvSpPr>
          <p:spPr>
            <a:xfrm>
              <a:off x="11312275" y="2462075"/>
              <a:ext cx="19550" cy="4150"/>
            </a:xfrm>
            <a:custGeom>
              <a:avLst/>
              <a:gdLst/>
              <a:ahLst/>
              <a:cxnLst/>
              <a:rect l="l" t="t" r="r" b="b"/>
              <a:pathLst>
                <a:path w="782" h="166" extrusionOk="0">
                  <a:moveTo>
                    <a:pt x="66" y="1"/>
                  </a:moveTo>
                  <a:cubicBezTo>
                    <a:pt x="33" y="1"/>
                    <a:pt x="9" y="17"/>
                    <a:pt x="9" y="50"/>
                  </a:cubicBezTo>
                  <a:cubicBezTo>
                    <a:pt x="0" y="83"/>
                    <a:pt x="25" y="108"/>
                    <a:pt x="58" y="108"/>
                  </a:cubicBezTo>
                  <a:lnTo>
                    <a:pt x="715" y="165"/>
                  </a:lnTo>
                  <a:cubicBezTo>
                    <a:pt x="724" y="165"/>
                    <a:pt x="732" y="157"/>
                    <a:pt x="740" y="157"/>
                  </a:cubicBezTo>
                  <a:cubicBezTo>
                    <a:pt x="781" y="132"/>
                    <a:pt x="773" y="66"/>
                    <a:pt x="724" y="58"/>
                  </a:cubicBezTo>
                  <a:lnTo>
                    <a:pt x="66" y="1"/>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87;p35">
              <a:extLst>
                <a:ext uri="{FF2B5EF4-FFF2-40B4-BE49-F238E27FC236}">
                  <a16:creationId xmlns:a16="http://schemas.microsoft.com/office/drawing/2014/main" id="{0BC53615-61EE-4140-AD9E-59F7A56208C1}"/>
                </a:ext>
              </a:extLst>
            </p:cNvPr>
            <p:cNvSpPr/>
            <p:nvPr/>
          </p:nvSpPr>
          <p:spPr>
            <a:xfrm>
              <a:off x="11303025" y="2474250"/>
              <a:ext cx="107675" cy="59275"/>
            </a:xfrm>
            <a:custGeom>
              <a:avLst/>
              <a:gdLst/>
              <a:ahLst/>
              <a:cxnLst/>
              <a:rect l="l" t="t" r="r" b="b"/>
              <a:pathLst>
                <a:path w="4307" h="2371" extrusionOk="0">
                  <a:moveTo>
                    <a:pt x="3106" y="0"/>
                  </a:moveTo>
                  <a:cubicBezTo>
                    <a:pt x="2720" y="0"/>
                    <a:pt x="2285" y="59"/>
                    <a:pt x="1874" y="245"/>
                  </a:cubicBezTo>
                  <a:cubicBezTo>
                    <a:pt x="740" y="763"/>
                    <a:pt x="1" y="1560"/>
                    <a:pt x="214" y="2037"/>
                  </a:cubicBezTo>
                  <a:cubicBezTo>
                    <a:pt x="316" y="2259"/>
                    <a:pt x="616" y="2370"/>
                    <a:pt x="1023" y="2370"/>
                  </a:cubicBezTo>
                  <a:cubicBezTo>
                    <a:pt x="1474" y="2370"/>
                    <a:pt x="2056" y="2234"/>
                    <a:pt x="2647" y="1963"/>
                  </a:cubicBezTo>
                  <a:cubicBezTo>
                    <a:pt x="3781" y="1453"/>
                    <a:pt x="4307" y="179"/>
                    <a:pt x="4307" y="179"/>
                  </a:cubicBezTo>
                  <a:cubicBezTo>
                    <a:pt x="4307" y="179"/>
                    <a:pt x="3779" y="0"/>
                    <a:pt x="3106"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88;p35">
              <a:extLst>
                <a:ext uri="{FF2B5EF4-FFF2-40B4-BE49-F238E27FC236}">
                  <a16:creationId xmlns:a16="http://schemas.microsoft.com/office/drawing/2014/main" id="{8125FDA1-51B9-4FE5-AE6D-4E5D75755571}"/>
                </a:ext>
              </a:extLst>
            </p:cNvPr>
            <p:cNvSpPr/>
            <p:nvPr/>
          </p:nvSpPr>
          <p:spPr>
            <a:xfrm>
              <a:off x="11294800" y="2484600"/>
              <a:ext cx="101325" cy="47150"/>
            </a:xfrm>
            <a:custGeom>
              <a:avLst/>
              <a:gdLst/>
              <a:ahLst/>
              <a:cxnLst/>
              <a:rect l="l" t="t" r="r" b="b"/>
              <a:pathLst>
                <a:path w="4053" h="1886" extrusionOk="0">
                  <a:moveTo>
                    <a:pt x="3989" y="1"/>
                  </a:moveTo>
                  <a:cubicBezTo>
                    <a:pt x="3982" y="1"/>
                    <a:pt x="3976" y="2"/>
                    <a:pt x="3970" y="4"/>
                  </a:cubicBezTo>
                  <a:lnTo>
                    <a:pt x="58" y="1787"/>
                  </a:lnTo>
                  <a:cubicBezTo>
                    <a:pt x="1" y="1812"/>
                    <a:pt x="26" y="1886"/>
                    <a:pt x="75" y="1886"/>
                  </a:cubicBezTo>
                  <a:lnTo>
                    <a:pt x="100" y="1886"/>
                  </a:lnTo>
                  <a:lnTo>
                    <a:pt x="4011" y="102"/>
                  </a:lnTo>
                  <a:cubicBezTo>
                    <a:pt x="4044" y="94"/>
                    <a:pt x="4052" y="61"/>
                    <a:pt x="4044" y="37"/>
                  </a:cubicBezTo>
                  <a:cubicBezTo>
                    <a:pt x="4032" y="11"/>
                    <a:pt x="4009" y="1"/>
                    <a:pt x="39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89;p35">
              <a:extLst>
                <a:ext uri="{FF2B5EF4-FFF2-40B4-BE49-F238E27FC236}">
                  <a16:creationId xmlns:a16="http://schemas.microsoft.com/office/drawing/2014/main" id="{57294232-CFA5-454A-A71E-B44112A428AF}"/>
                </a:ext>
              </a:extLst>
            </p:cNvPr>
            <p:cNvSpPr/>
            <p:nvPr/>
          </p:nvSpPr>
          <p:spPr>
            <a:xfrm>
              <a:off x="11374125" y="2477525"/>
              <a:ext cx="8750" cy="18475"/>
            </a:xfrm>
            <a:custGeom>
              <a:avLst/>
              <a:gdLst/>
              <a:ahLst/>
              <a:cxnLst/>
              <a:rect l="l" t="t" r="r" b="b"/>
              <a:pathLst>
                <a:path w="350" h="739" extrusionOk="0">
                  <a:moveTo>
                    <a:pt x="281" y="1"/>
                  </a:moveTo>
                  <a:cubicBezTo>
                    <a:pt x="260" y="1"/>
                    <a:pt x="239" y="12"/>
                    <a:pt x="230" y="40"/>
                  </a:cubicBezTo>
                  <a:lnTo>
                    <a:pt x="16" y="665"/>
                  </a:lnTo>
                  <a:cubicBezTo>
                    <a:pt x="0" y="689"/>
                    <a:pt x="16" y="722"/>
                    <a:pt x="49" y="730"/>
                  </a:cubicBezTo>
                  <a:cubicBezTo>
                    <a:pt x="49" y="739"/>
                    <a:pt x="58" y="739"/>
                    <a:pt x="66" y="739"/>
                  </a:cubicBezTo>
                  <a:cubicBezTo>
                    <a:pt x="90" y="739"/>
                    <a:pt x="107" y="722"/>
                    <a:pt x="115" y="698"/>
                  </a:cubicBezTo>
                  <a:lnTo>
                    <a:pt x="329" y="73"/>
                  </a:lnTo>
                  <a:cubicBezTo>
                    <a:pt x="349" y="32"/>
                    <a:pt x="316" y="1"/>
                    <a:pt x="2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90;p35">
              <a:extLst>
                <a:ext uri="{FF2B5EF4-FFF2-40B4-BE49-F238E27FC236}">
                  <a16:creationId xmlns:a16="http://schemas.microsoft.com/office/drawing/2014/main" id="{D15DA2FB-4E0D-4F16-B122-0C11C00E53BC}"/>
                </a:ext>
              </a:extLst>
            </p:cNvPr>
            <p:cNvSpPr/>
            <p:nvPr/>
          </p:nvSpPr>
          <p:spPr>
            <a:xfrm>
              <a:off x="11358100" y="2484925"/>
              <a:ext cx="8425" cy="18275"/>
            </a:xfrm>
            <a:custGeom>
              <a:avLst/>
              <a:gdLst/>
              <a:ahLst/>
              <a:cxnLst/>
              <a:rect l="l" t="t" r="r" b="b"/>
              <a:pathLst>
                <a:path w="337" h="731" extrusionOk="0">
                  <a:moveTo>
                    <a:pt x="270" y="1"/>
                  </a:moveTo>
                  <a:cubicBezTo>
                    <a:pt x="247" y="1"/>
                    <a:pt x="228" y="16"/>
                    <a:pt x="222" y="40"/>
                  </a:cubicBezTo>
                  <a:lnTo>
                    <a:pt x="8" y="665"/>
                  </a:lnTo>
                  <a:cubicBezTo>
                    <a:pt x="0" y="689"/>
                    <a:pt x="16" y="722"/>
                    <a:pt x="41" y="730"/>
                  </a:cubicBezTo>
                  <a:lnTo>
                    <a:pt x="58" y="730"/>
                  </a:lnTo>
                  <a:cubicBezTo>
                    <a:pt x="82" y="730"/>
                    <a:pt x="107" y="714"/>
                    <a:pt x="107" y="697"/>
                  </a:cubicBezTo>
                  <a:lnTo>
                    <a:pt x="329" y="73"/>
                  </a:lnTo>
                  <a:cubicBezTo>
                    <a:pt x="337" y="40"/>
                    <a:pt x="321" y="15"/>
                    <a:pt x="296" y="7"/>
                  </a:cubicBezTo>
                  <a:cubicBezTo>
                    <a:pt x="287" y="3"/>
                    <a:pt x="278" y="1"/>
                    <a:pt x="2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91;p35">
              <a:extLst>
                <a:ext uri="{FF2B5EF4-FFF2-40B4-BE49-F238E27FC236}">
                  <a16:creationId xmlns:a16="http://schemas.microsoft.com/office/drawing/2014/main" id="{DCAA425E-E2C6-42BB-B754-9DAF2AECBDC2}"/>
                </a:ext>
              </a:extLst>
            </p:cNvPr>
            <p:cNvSpPr/>
            <p:nvPr/>
          </p:nvSpPr>
          <p:spPr>
            <a:xfrm>
              <a:off x="11341850" y="2485125"/>
              <a:ext cx="11100" cy="25475"/>
            </a:xfrm>
            <a:custGeom>
              <a:avLst/>
              <a:gdLst/>
              <a:ahLst/>
              <a:cxnLst/>
              <a:rect l="l" t="t" r="r" b="b"/>
              <a:pathLst>
                <a:path w="444" h="1019" extrusionOk="0">
                  <a:moveTo>
                    <a:pt x="375" y="1"/>
                  </a:moveTo>
                  <a:cubicBezTo>
                    <a:pt x="355" y="1"/>
                    <a:pt x="336" y="12"/>
                    <a:pt x="330" y="40"/>
                  </a:cubicBezTo>
                  <a:lnTo>
                    <a:pt x="9" y="944"/>
                  </a:lnTo>
                  <a:cubicBezTo>
                    <a:pt x="1" y="977"/>
                    <a:pt x="17" y="1002"/>
                    <a:pt x="42" y="1018"/>
                  </a:cubicBezTo>
                  <a:lnTo>
                    <a:pt x="67" y="1018"/>
                  </a:lnTo>
                  <a:cubicBezTo>
                    <a:pt x="83" y="1018"/>
                    <a:pt x="108" y="1002"/>
                    <a:pt x="116" y="985"/>
                  </a:cubicBezTo>
                  <a:lnTo>
                    <a:pt x="428" y="73"/>
                  </a:lnTo>
                  <a:cubicBezTo>
                    <a:pt x="444" y="32"/>
                    <a:pt x="408" y="1"/>
                    <a:pt x="3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92;p35">
              <a:extLst>
                <a:ext uri="{FF2B5EF4-FFF2-40B4-BE49-F238E27FC236}">
                  <a16:creationId xmlns:a16="http://schemas.microsoft.com/office/drawing/2014/main" id="{F4FB6293-8FA7-4CFD-BFC6-AF18A2B7B055}"/>
                </a:ext>
              </a:extLst>
            </p:cNvPr>
            <p:cNvSpPr/>
            <p:nvPr/>
          </p:nvSpPr>
          <p:spPr>
            <a:xfrm>
              <a:off x="11325825" y="2499600"/>
              <a:ext cx="8450" cy="18375"/>
            </a:xfrm>
            <a:custGeom>
              <a:avLst/>
              <a:gdLst/>
              <a:ahLst/>
              <a:cxnLst/>
              <a:rect l="l" t="t" r="r" b="b"/>
              <a:pathLst>
                <a:path w="338" h="735" extrusionOk="0">
                  <a:moveTo>
                    <a:pt x="275" y="1"/>
                  </a:moveTo>
                  <a:cubicBezTo>
                    <a:pt x="253" y="1"/>
                    <a:pt x="235" y="11"/>
                    <a:pt x="223" y="36"/>
                  </a:cubicBezTo>
                  <a:lnTo>
                    <a:pt x="9" y="661"/>
                  </a:lnTo>
                  <a:cubicBezTo>
                    <a:pt x="1" y="686"/>
                    <a:pt x="17" y="718"/>
                    <a:pt x="42" y="727"/>
                  </a:cubicBezTo>
                  <a:cubicBezTo>
                    <a:pt x="50" y="735"/>
                    <a:pt x="58" y="735"/>
                    <a:pt x="67" y="735"/>
                  </a:cubicBezTo>
                  <a:cubicBezTo>
                    <a:pt x="83" y="735"/>
                    <a:pt x="108" y="718"/>
                    <a:pt x="116" y="694"/>
                  </a:cubicBezTo>
                  <a:lnTo>
                    <a:pt x="330" y="69"/>
                  </a:lnTo>
                  <a:cubicBezTo>
                    <a:pt x="338" y="45"/>
                    <a:pt x="321" y="12"/>
                    <a:pt x="297" y="4"/>
                  </a:cubicBezTo>
                  <a:cubicBezTo>
                    <a:pt x="289" y="2"/>
                    <a:pt x="282" y="1"/>
                    <a:pt x="2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93;p35">
              <a:extLst>
                <a:ext uri="{FF2B5EF4-FFF2-40B4-BE49-F238E27FC236}">
                  <a16:creationId xmlns:a16="http://schemas.microsoft.com/office/drawing/2014/main" id="{12760CC6-AB7C-4868-90DE-B2066F51B9FD}"/>
                </a:ext>
              </a:extLst>
            </p:cNvPr>
            <p:cNvSpPr/>
            <p:nvPr/>
          </p:nvSpPr>
          <p:spPr>
            <a:xfrm>
              <a:off x="11373500" y="2493200"/>
              <a:ext cx="19125" cy="8975"/>
            </a:xfrm>
            <a:custGeom>
              <a:avLst/>
              <a:gdLst/>
              <a:ahLst/>
              <a:cxnLst/>
              <a:rect l="l" t="t" r="r" b="b"/>
              <a:pathLst>
                <a:path w="765" h="359" extrusionOk="0">
                  <a:moveTo>
                    <a:pt x="84" y="1"/>
                  </a:moveTo>
                  <a:cubicBezTo>
                    <a:pt x="26" y="1"/>
                    <a:pt x="0" y="81"/>
                    <a:pt x="66" y="103"/>
                  </a:cubicBezTo>
                  <a:lnTo>
                    <a:pt x="682" y="350"/>
                  </a:lnTo>
                  <a:cubicBezTo>
                    <a:pt x="691" y="358"/>
                    <a:pt x="699" y="358"/>
                    <a:pt x="707" y="358"/>
                  </a:cubicBezTo>
                  <a:cubicBezTo>
                    <a:pt x="724" y="358"/>
                    <a:pt x="740" y="342"/>
                    <a:pt x="756" y="325"/>
                  </a:cubicBezTo>
                  <a:cubicBezTo>
                    <a:pt x="765" y="292"/>
                    <a:pt x="748" y="260"/>
                    <a:pt x="724" y="251"/>
                  </a:cubicBezTo>
                  <a:lnTo>
                    <a:pt x="107" y="5"/>
                  </a:lnTo>
                  <a:cubicBezTo>
                    <a:pt x="99" y="2"/>
                    <a:pt x="91"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94;p35">
              <a:extLst>
                <a:ext uri="{FF2B5EF4-FFF2-40B4-BE49-F238E27FC236}">
                  <a16:creationId xmlns:a16="http://schemas.microsoft.com/office/drawing/2014/main" id="{EC9AD0E0-DFAA-4F21-94ED-3A25F8105016}"/>
                </a:ext>
              </a:extLst>
            </p:cNvPr>
            <p:cNvSpPr/>
            <p:nvPr/>
          </p:nvSpPr>
          <p:spPr>
            <a:xfrm>
              <a:off x="11357875" y="2500450"/>
              <a:ext cx="18525" cy="8900"/>
            </a:xfrm>
            <a:custGeom>
              <a:avLst/>
              <a:gdLst/>
              <a:ahLst/>
              <a:cxnLst/>
              <a:rect l="l" t="t" r="r" b="b"/>
              <a:pathLst>
                <a:path w="741" h="356" extrusionOk="0">
                  <a:moveTo>
                    <a:pt x="69" y="0"/>
                  </a:moveTo>
                  <a:cubicBezTo>
                    <a:pt x="47" y="0"/>
                    <a:pt x="24" y="15"/>
                    <a:pt x="17" y="35"/>
                  </a:cubicBezTo>
                  <a:cubicBezTo>
                    <a:pt x="1" y="68"/>
                    <a:pt x="17" y="93"/>
                    <a:pt x="42" y="109"/>
                  </a:cubicBezTo>
                  <a:lnTo>
                    <a:pt x="658" y="356"/>
                  </a:lnTo>
                  <a:lnTo>
                    <a:pt x="683" y="356"/>
                  </a:lnTo>
                  <a:cubicBezTo>
                    <a:pt x="699" y="356"/>
                    <a:pt x="724" y="348"/>
                    <a:pt x="732" y="323"/>
                  </a:cubicBezTo>
                  <a:cubicBezTo>
                    <a:pt x="740" y="298"/>
                    <a:pt x="732" y="265"/>
                    <a:pt x="699" y="257"/>
                  </a:cubicBezTo>
                  <a:lnTo>
                    <a:pt x="83" y="2"/>
                  </a:lnTo>
                  <a:cubicBezTo>
                    <a:pt x="79" y="1"/>
                    <a:pt x="74" y="0"/>
                    <a:pt x="6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95;p35">
              <a:extLst>
                <a:ext uri="{FF2B5EF4-FFF2-40B4-BE49-F238E27FC236}">
                  <a16:creationId xmlns:a16="http://schemas.microsoft.com/office/drawing/2014/main" id="{F5BF3847-0692-4840-B904-54A76BDB6F9F}"/>
                </a:ext>
              </a:extLst>
            </p:cNvPr>
            <p:cNvSpPr/>
            <p:nvPr/>
          </p:nvSpPr>
          <p:spPr>
            <a:xfrm>
              <a:off x="11341425" y="2507800"/>
              <a:ext cx="25725" cy="11825"/>
            </a:xfrm>
            <a:custGeom>
              <a:avLst/>
              <a:gdLst/>
              <a:ahLst/>
              <a:cxnLst/>
              <a:rect l="l" t="t" r="r" b="b"/>
              <a:pathLst>
                <a:path w="1029" h="473" extrusionOk="0">
                  <a:moveTo>
                    <a:pt x="79" y="0"/>
                  </a:moveTo>
                  <a:cubicBezTo>
                    <a:pt x="27" y="0"/>
                    <a:pt x="0" y="82"/>
                    <a:pt x="59" y="111"/>
                  </a:cubicBezTo>
                  <a:lnTo>
                    <a:pt x="946" y="464"/>
                  </a:lnTo>
                  <a:cubicBezTo>
                    <a:pt x="955" y="473"/>
                    <a:pt x="963" y="473"/>
                    <a:pt x="971" y="473"/>
                  </a:cubicBezTo>
                  <a:cubicBezTo>
                    <a:pt x="996" y="473"/>
                    <a:pt x="1012" y="456"/>
                    <a:pt x="1020" y="440"/>
                  </a:cubicBezTo>
                  <a:cubicBezTo>
                    <a:pt x="1029" y="407"/>
                    <a:pt x="1020" y="374"/>
                    <a:pt x="988" y="366"/>
                  </a:cubicBezTo>
                  <a:lnTo>
                    <a:pt x="100" y="4"/>
                  </a:lnTo>
                  <a:cubicBezTo>
                    <a:pt x="93" y="2"/>
                    <a:pt x="86" y="0"/>
                    <a:pt x="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96;p35">
              <a:extLst>
                <a:ext uri="{FF2B5EF4-FFF2-40B4-BE49-F238E27FC236}">
                  <a16:creationId xmlns:a16="http://schemas.microsoft.com/office/drawing/2014/main" id="{2DA1B042-3CAF-44F5-97CA-756317F4E228}"/>
                </a:ext>
              </a:extLst>
            </p:cNvPr>
            <p:cNvSpPr/>
            <p:nvPr/>
          </p:nvSpPr>
          <p:spPr>
            <a:xfrm>
              <a:off x="11325625" y="2515225"/>
              <a:ext cx="18725" cy="8925"/>
            </a:xfrm>
            <a:custGeom>
              <a:avLst/>
              <a:gdLst/>
              <a:ahLst/>
              <a:cxnLst/>
              <a:rect l="l" t="t" r="r" b="b"/>
              <a:pathLst>
                <a:path w="749" h="357" extrusionOk="0">
                  <a:moveTo>
                    <a:pt x="61" y="0"/>
                  </a:moveTo>
                  <a:cubicBezTo>
                    <a:pt x="39" y="0"/>
                    <a:pt x="21" y="11"/>
                    <a:pt x="9" y="36"/>
                  </a:cubicBezTo>
                  <a:cubicBezTo>
                    <a:pt x="1" y="61"/>
                    <a:pt x="9" y="93"/>
                    <a:pt x="42" y="102"/>
                  </a:cubicBezTo>
                  <a:lnTo>
                    <a:pt x="658" y="356"/>
                  </a:lnTo>
                  <a:lnTo>
                    <a:pt x="683" y="356"/>
                  </a:lnTo>
                  <a:cubicBezTo>
                    <a:pt x="732" y="348"/>
                    <a:pt x="748" y="274"/>
                    <a:pt x="699" y="250"/>
                  </a:cubicBezTo>
                  <a:lnTo>
                    <a:pt x="83" y="3"/>
                  </a:lnTo>
                  <a:cubicBezTo>
                    <a:pt x="75" y="1"/>
                    <a:pt x="68" y="0"/>
                    <a:pt x="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97;p35">
              <a:extLst>
                <a:ext uri="{FF2B5EF4-FFF2-40B4-BE49-F238E27FC236}">
                  <a16:creationId xmlns:a16="http://schemas.microsoft.com/office/drawing/2014/main" id="{4731BB9C-04C6-4E6E-A08C-7497CC2CA695}"/>
                </a:ext>
              </a:extLst>
            </p:cNvPr>
            <p:cNvSpPr/>
            <p:nvPr/>
          </p:nvSpPr>
          <p:spPr>
            <a:xfrm>
              <a:off x="11309600" y="2535675"/>
              <a:ext cx="111800" cy="51925"/>
            </a:xfrm>
            <a:custGeom>
              <a:avLst/>
              <a:gdLst/>
              <a:ahLst/>
              <a:cxnLst/>
              <a:rect l="l" t="t" r="r" b="b"/>
              <a:pathLst>
                <a:path w="4472" h="2077" extrusionOk="0">
                  <a:moveTo>
                    <a:pt x="2757" y="1"/>
                  </a:moveTo>
                  <a:cubicBezTo>
                    <a:pt x="2531" y="1"/>
                    <a:pt x="2297" y="26"/>
                    <a:pt x="2063" y="89"/>
                  </a:cubicBezTo>
                  <a:cubicBezTo>
                    <a:pt x="864" y="410"/>
                    <a:pt x="1" y="1075"/>
                    <a:pt x="132" y="1576"/>
                  </a:cubicBezTo>
                  <a:cubicBezTo>
                    <a:pt x="217" y="1900"/>
                    <a:pt x="700" y="2077"/>
                    <a:pt x="1353" y="2077"/>
                  </a:cubicBezTo>
                  <a:cubicBezTo>
                    <a:pt x="1710" y="2077"/>
                    <a:pt x="2118" y="2024"/>
                    <a:pt x="2540" y="1913"/>
                  </a:cubicBezTo>
                  <a:cubicBezTo>
                    <a:pt x="3740" y="1593"/>
                    <a:pt x="4471" y="426"/>
                    <a:pt x="4471" y="426"/>
                  </a:cubicBezTo>
                  <a:cubicBezTo>
                    <a:pt x="4471" y="426"/>
                    <a:pt x="3685" y="1"/>
                    <a:pt x="275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98;p35">
              <a:extLst>
                <a:ext uri="{FF2B5EF4-FFF2-40B4-BE49-F238E27FC236}">
                  <a16:creationId xmlns:a16="http://schemas.microsoft.com/office/drawing/2014/main" id="{A6524947-C0C4-484D-9811-C689BCD83127}"/>
                </a:ext>
              </a:extLst>
            </p:cNvPr>
            <p:cNvSpPr/>
            <p:nvPr/>
          </p:nvSpPr>
          <p:spPr>
            <a:xfrm>
              <a:off x="11298925" y="2549350"/>
              <a:ext cx="106850" cy="30475"/>
            </a:xfrm>
            <a:custGeom>
              <a:avLst/>
              <a:gdLst/>
              <a:ahLst/>
              <a:cxnLst/>
              <a:rect l="l" t="t" r="r" b="b"/>
              <a:pathLst>
                <a:path w="4274" h="1219" extrusionOk="0">
                  <a:moveTo>
                    <a:pt x="4212" y="1"/>
                  </a:moveTo>
                  <a:cubicBezTo>
                    <a:pt x="4208" y="1"/>
                    <a:pt x="4204" y="1"/>
                    <a:pt x="4200" y="2"/>
                  </a:cubicBezTo>
                  <a:lnTo>
                    <a:pt x="41" y="1112"/>
                  </a:lnTo>
                  <a:cubicBezTo>
                    <a:pt x="0" y="1128"/>
                    <a:pt x="0" y="1202"/>
                    <a:pt x="50" y="1210"/>
                  </a:cubicBezTo>
                  <a:lnTo>
                    <a:pt x="50" y="1218"/>
                  </a:lnTo>
                  <a:lnTo>
                    <a:pt x="74" y="1218"/>
                  </a:lnTo>
                  <a:lnTo>
                    <a:pt x="4224" y="109"/>
                  </a:lnTo>
                  <a:cubicBezTo>
                    <a:pt x="4257" y="101"/>
                    <a:pt x="4274" y="76"/>
                    <a:pt x="4265" y="43"/>
                  </a:cubicBezTo>
                  <a:cubicBezTo>
                    <a:pt x="4258" y="22"/>
                    <a:pt x="4239" y="1"/>
                    <a:pt x="421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99;p35">
              <a:extLst>
                <a:ext uri="{FF2B5EF4-FFF2-40B4-BE49-F238E27FC236}">
                  <a16:creationId xmlns:a16="http://schemas.microsoft.com/office/drawing/2014/main" id="{0B09BCE6-B9CC-499E-98A7-65C33312AC73}"/>
                </a:ext>
              </a:extLst>
            </p:cNvPr>
            <p:cNvSpPr/>
            <p:nvPr/>
          </p:nvSpPr>
          <p:spPr>
            <a:xfrm>
              <a:off x="11382750" y="2540375"/>
              <a:ext cx="11275" cy="17050"/>
            </a:xfrm>
            <a:custGeom>
              <a:avLst/>
              <a:gdLst/>
              <a:ahLst/>
              <a:cxnLst/>
              <a:rect l="l" t="t" r="r" b="b"/>
              <a:pathLst>
                <a:path w="451" h="682" extrusionOk="0">
                  <a:moveTo>
                    <a:pt x="367" y="0"/>
                  </a:moveTo>
                  <a:cubicBezTo>
                    <a:pt x="351" y="0"/>
                    <a:pt x="336" y="7"/>
                    <a:pt x="329" y="24"/>
                  </a:cubicBezTo>
                  <a:lnTo>
                    <a:pt x="17" y="600"/>
                  </a:lnTo>
                  <a:cubicBezTo>
                    <a:pt x="0" y="624"/>
                    <a:pt x="8" y="657"/>
                    <a:pt x="33" y="674"/>
                  </a:cubicBezTo>
                  <a:lnTo>
                    <a:pt x="58" y="682"/>
                  </a:lnTo>
                  <a:cubicBezTo>
                    <a:pt x="74" y="682"/>
                    <a:pt x="99" y="674"/>
                    <a:pt x="107" y="657"/>
                  </a:cubicBezTo>
                  <a:lnTo>
                    <a:pt x="428" y="74"/>
                  </a:lnTo>
                  <a:cubicBezTo>
                    <a:pt x="451" y="39"/>
                    <a:pt x="405" y="0"/>
                    <a:pt x="3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00;p35">
              <a:extLst>
                <a:ext uri="{FF2B5EF4-FFF2-40B4-BE49-F238E27FC236}">
                  <a16:creationId xmlns:a16="http://schemas.microsoft.com/office/drawing/2014/main" id="{39FFCE33-BE22-4A9F-8CEC-7493B442BE36}"/>
                </a:ext>
              </a:extLst>
            </p:cNvPr>
            <p:cNvSpPr/>
            <p:nvPr/>
          </p:nvSpPr>
          <p:spPr>
            <a:xfrm>
              <a:off x="11365475" y="2544700"/>
              <a:ext cx="11125" cy="17300"/>
            </a:xfrm>
            <a:custGeom>
              <a:avLst/>
              <a:gdLst/>
              <a:ahLst/>
              <a:cxnLst/>
              <a:rect l="l" t="t" r="r" b="b"/>
              <a:pathLst>
                <a:path w="445" h="692" extrusionOk="0">
                  <a:moveTo>
                    <a:pt x="390" y="1"/>
                  </a:moveTo>
                  <a:cubicBezTo>
                    <a:pt x="370" y="1"/>
                    <a:pt x="350" y="14"/>
                    <a:pt x="338" y="32"/>
                  </a:cubicBezTo>
                  <a:lnTo>
                    <a:pt x="17" y="607"/>
                  </a:lnTo>
                  <a:cubicBezTo>
                    <a:pt x="1" y="640"/>
                    <a:pt x="17" y="673"/>
                    <a:pt x="42" y="681"/>
                  </a:cubicBezTo>
                  <a:lnTo>
                    <a:pt x="58" y="690"/>
                  </a:lnTo>
                  <a:cubicBezTo>
                    <a:pt x="63" y="691"/>
                    <a:pt x="67" y="692"/>
                    <a:pt x="71" y="692"/>
                  </a:cubicBezTo>
                  <a:cubicBezTo>
                    <a:pt x="89" y="692"/>
                    <a:pt x="103" y="678"/>
                    <a:pt x="116" y="665"/>
                  </a:cubicBezTo>
                  <a:lnTo>
                    <a:pt x="428" y="81"/>
                  </a:lnTo>
                  <a:cubicBezTo>
                    <a:pt x="445" y="57"/>
                    <a:pt x="436" y="24"/>
                    <a:pt x="412" y="7"/>
                  </a:cubicBezTo>
                  <a:cubicBezTo>
                    <a:pt x="405" y="3"/>
                    <a:pt x="397" y="1"/>
                    <a:pt x="39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01;p35">
              <a:extLst>
                <a:ext uri="{FF2B5EF4-FFF2-40B4-BE49-F238E27FC236}">
                  <a16:creationId xmlns:a16="http://schemas.microsoft.com/office/drawing/2014/main" id="{1A5507D9-23B0-4910-9F5E-23F05A025051}"/>
                </a:ext>
              </a:extLst>
            </p:cNvPr>
            <p:cNvSpPr/>
            <p:nvPr/>
          </p:nvSpPr>
          <p:spPr>
            <a:xfrm>
              <a:off x="11348425" y="2542700"/>
              <a:ext cx="14775" cy="23825"/>
            </a:xfrm>
            <a:custGeom>
              <a:avLst/>
              <a:gdLst/>
              <a:ahLst/>
              <a:cxnLst/>
              <a:rect l="l" t="t" r="r" b="b"/>
              <a:pathLst>
                <a:path w="591" h="953" extrusionOk="0">
                  <a:moveTo>
                    <a:pt x="520" y="1"/>
                  </a:moveTo>
                  <a:cubicBezTo>
                    <a:pt x="504" y="1"/>
                    <a:pt x="488" y="9"/>
                    <a:pt x="477" y="30"/>
                  </a:cubicBezTo>
                  <a:lnTo>
                    <a:pt x="17" y="876"/>
                  </a:lnTo>
                  <a:cubicBezTo>
                    <a:pt x="1" y="901"/>
                    <a:pt x="9" y="934"/>
                    <a:pt x="34" y="950"/>
                  </a:cubicBezTo>
                  <a:lnTo>
                    <a:pt x="58" y="950"/>
                  </a:lnTo>
                  <a:cubicBezTo>
                    <a:pt x="61" y="952"/>
                    <a:pt x="65" y="953"/>
                    <a:pt x="68" y="953"/>
                  </a:cubicBezTo>
                  <a:cubicBezTo>
                    <a:pt x="83" y="953"/>
                    <a:pt x="101" y="939"/>
                    <a:pt x="108" y="926"/>
                  </a:cubicBezTo>
                  <a:lnTo>
                    <a:pt x="568" y="87"/>
                  </a:lnTo>
                  <a:cubicBezTo>
                    <a:pt x="590" y="42"/>
                    <a:pt x="555" y="1"/>
                    <a:pt x="52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02;p35">
              <a:extLst>
                <a:ext uri="{FF2B5EF4-FFF2-40B4-BE49-F238E27FC236}">
                  <a16:creationId xmlns:a16="http://schemas.microsoft.com/office/drawing/2014/main" id="{218D54D5-4E3D-4233-B231-35526A1D61F1}"/>
                </a:ext>
              </a:extLst>
            </p:cNvPr>
            <p:cNvSpPr/>
            <p:nvPr/>
          </p:nvSpPr>
          <p:spPr>
            <a:xfrm>
              <a:off x="11331175" y="2553900"/>
              <a:ext cx="11125" cy="17300"/>
            </a:xfrm>
            <a:custGeom>
              <a:avLst/>
              <a:gdLst/>
              <a:ahLst/>
              <a:cxnLst/>
              <a:rect l="l" t="t" r="r" b="b"/>
              <a:pathLst>
                <a:path w="445" h="692" extrusionOk="0">
                  <a:moveTo>
                    <a:pt x="383" y="1"/>
                  </a:moveTo>
                  <a:cubicBezTo>
                    <a:pt x="366" y="1"/>
                    <a:pt x="348" y="10"/>
                    <a:pt x="337" y="26"/>
                  </a:cubicBezTo>
                  <a:lnTo>
                    <a:pt x="17" y="609"/>
                  </a:lnTo>
                  <a:cubicBezTo>
                    <a:pt x="1" y="634"/>
                    <a:pt x="17" y="667"/>
                    <a:pt x="42" y="683"/>
                  </a:cubicBezTo>
                  <a:cubicBezTo>
                    <a:pt x="50" y="683"/>
                    <a:pt x="50" y="683"/>
                    <a:pt x="58" y="691"/>
                  </a:cubicBezTo>
                  <a:cubicBezTo>
                    <a:pt x="83" y="691"/>
                    <a:pt x="107" y="683"/>
                    <a:pt x="116" y="658"/>
                  </a:cubicBezTo>
                  <a:lnTo>
                    <a:pt x="436" y="83"/>
                  </a:lnTo>
                  <a:cubicBezTo>
                    <a:pt x="444" y="50"/>
                    <a:pt x="436" y="17"/>
                    <a:pt x="411" y="9"/>
                  </a:cubicBezTo>
                  <a:cubicBezTo>
                    <a:pt x="403" y="3"/>
                    <a:pt x="393" y="1"/>
                    <a:pt x="3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03;p35">
              <a:extLst>
                <a:ext uri="{FF2B5EF4-FFF2-40B4-BE49-F238E27FC236}">
                  <a16:creationId xmlns:a16="http://schemas.microsoft.com/office/drawing/2014/main" id="{9ECC6DE6-886A-4A20-8827-87BEE6E3980A}"/>
                </a:ext>
              </a:extLst>
            </p:cNvPr>
            <p:cNvSpPr/>
            <p:nvPr/>
          </p:nvSpPr>
          <p:spPr>
            <a:xfrm>
              <a:off x="11382175" y="2554775"/>
              <a:ext cx="17850" cy="11500"/>
            </a:xfrm>
            <a:custGeom>
              <a:avLst/>
              <a:gdLst/>
              <a:ahLst/>
              <a:cxnLst/>
              <a:rect l="l" t="t" r="r" b="b"/>
              <a:pathLst>
                <a:path w="714" h="460" extrusionOk="0">
                  <a:moveTo>
                    <a:pt x="85" y="0"/>
                  </a:moveTo>
                  <a:cubicBezTo>
                    <a:pt x="33" y="0"/>
                    <a:pt x="0" y="71"/>
                    <a:pt x="56" y="106"/>
                  </a:cubicBezTo>
                  <a:lnTo>
                    <a:pt x="623" y="451"/>
                  </a:lnTo>
                  <a:cubicBezTo>
                    <a:pt x="623" y="451"/>
                    <a:pt x="631" y="451"/>
                    <a:pt x="640" y="459"/>
                  </a:cubicBezTo>
                  <a:cubicBezTo>
                    <a:pt x="664" y="459"/>
                    <a:pt x="681" y="451"/>
                    <a:pt x="697" y="426"/>
                  </a:cubicBezTo>
                  <a:cubicBezTo>
                    <a:pt x="713" y="402"/>
                    <a:pt x="705" y="369"/>
                    <a:pt x="672" y="352"/>
                  </a:cubicBezTo>
                  <a:lnTo>
                    <a:pt x="114" y="7"/>
                  </a:lnTo>
                  <a:cubicBezTo>
                    <a:pt x="104" y="2"/>
                    <a:pt x="94" y="0"/>
                    <a:pt x="8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04;p35">
              <a:extLst>
                <a:ext uri="{FF2B5EF4-FFF2-40B4-BE49-F238E27FC236}">
                  <a16:creationId xmlns:a16="http://schemas.microsoft.com/office/drawing/2014/main" id="{17DE9E37-6A27-4E70-8632-273A27E8FB24}"/>
                </a:ext>
              </a:extLst>
            </p:cNvPr>
            <p:cNvSpPr/>
            <p:nvPr/>
          </p:nvSpPr>
          <p:spPr>
            <a:xfrm>
              <a:off x="11365100" y="2559225"/>
              <a:ext cx="17675" cy="11400"/>
            </a:xfrm>
            <a:custGeom>
              <a:avLst/>
              <a:gdLst/>
              <a:ahLst/>
              <a:cxnLst/>
              <a:rect l="l" t="t" r="r" b="b"/>
              <a:pathLst>
                <a:path w="707" h="456" extrusionOk="0">
                  <a:moveTo>
                    <a:pt x="78" y="0"/>
                  </a:moveTo>
                  <a:cubicBezTo>
                    <a:pt x="33" y="0"/>
                    <a:pt x="1" y="73"/>
                    <a:pt x="49" y="100"/>
                  </a:cubicBezTo>
                  <a:lnTo>
                    <a:pt x="616" y="445"/>
                  </a:lnTo>
                  <a:cubicBezTo>
                    <a:pt x="624" y="454"/>
                    <a:pt x="632" y="454"/>
                    <a:pt x="640" y="454"/>
                  </a:cubicBezTo>
                  <a:cubicBezTo>
                    <a:pt x="643" y="455"/>
                    <a:pt x="647" y="456"/>
                    <a:pt x="650" y="456"/>
                  </a:cubicBezTo>
                  <a:cubicBezTo>
                    <a:pt x="665" y="456"/>
                    <a:pt x="683" y="442"/>
                    <a:pt x="690" y="429"/>
                  </a:cubicBezTo>
                  <a:cubicBezTo>
                    <a:pt x="706" y="404"/>
                    <a:pt x="698" y="372"/>
                    <a:pt x="673" y="355"/>
                  </a:cubicBezTo>
                  <a:lnTo>
                    <a:pt x="106" y="10"/>
                  </a:lnTo>
                  <a:cubicBezTo>
                    <a:pt x="97" y="3"/>
                    <a:pt x="87" y="0"/>
                    <a:pt x="7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05;p35">
              <a:extLst>
                <a:ext uri="{FF2B5EF4-FFF2-40B4-BE49-F238E27FC236}">
                  <a16:creationId xmlns:a16="http://schemas.microsoft.com/office/drawing/2014/main" id="{1C027BA6-F865-4708-B1C7-3F355C85FF46}"/>
                </a:ext>
              </a:extLst>
            </p:cNvPr>
            <p:cNvSpPr/>
            <p:nvPr/>
          </p:nvSpPr>
          <p:spPr>
            <a:xfrm>
              <a:off x="11347875" y="2563725"/>
              <a:ext cx="24200" cy="15275"/>
            </a:xfrm>
            <a:custGeom>
              <a:avLst/>
              <a:gdLst/>
              <a:ahLst/>
              <a:cxnLst/>
              <a:rect l="l" t="t" r="r" b="b"/>
              <a:pathLst>
                <a:path w="968" h="611" extrusionOk="0">
                  <a:moveTo>
                    <a:pt x="75" y="0"/>
                  </a:moveTo>
                  <a:cubicBezTo>
                    <a:pt x="31" y="0"/>
                    <a:pt x="0" y="67"/>
                    <a:pt x="47" y="101"/>
                  </a:cubicBezTo>
                  <a:lnTo>
                    <a:pt x="869" y="602"/>
                  </a:lnTo>
                  <a:cubicBezTo>
                    <a:pt x="877" y="602"/>
                    <a:pt x="886" y="611"/>
                    <a:pt x="894" y="611"/>
                  </a:cubicBezTo>
                  <a:cubicBezTo>
                    <a:pt x="919" y="611"/>
                    <a:pt x="935" y="602"/>
                    <a:pt x="951" y="586"/>
                  </a:cubicBezTo>
                  <a:cubicBezTo>
                    <a:pt x="968" y="561"/>
                    <a:pt x="960" y="528"/>
                    <a:pt x="927" y="512"/>
                  </a:cubicBezTo>
                  <a:lnTo>
                    <a:pt x="105" y="11"/>
                  </a:lnTo>
                  <a:cubicBezTo>
                    <a:pt x="95" y="3"/>
                    <a:pt x="84" y="0"/>
                    <a:pt x="7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06;p35">
              <a:extLst>
                <a:ext uri="{FF2B5EF4-FFF2-40B4-BE49-F238E27FC236}">
                  <a16:creationId xmlns:a16="http://schemas.microsoft.com/office/drawing/2014/main" id="{B745356C-1FEA-4BA1-B83A-360DCD5171E7}"/>
                </a:ext>
              </a:extLst>
            </p:cNvPr>
            <p:cNvSpPr/>
            <p:nvPr/>
          </p:nvSpPr>
          <p:spPr>
            <a:xfrm>
              <a:off x="11330825" y="2568250"/>
              <a:ext cx="18325" cy="11625"/>
            </a:xfrm>
            <a:custGeom>
              <a:avLst/>
              <a:gdLst/>
              <a:ahLst/>
              <a:cxnLst/>
              <a:rect l="l" t="t" r="r" b="b"/>
              <a:pathLst>
                <a:path w="733" h="465" extrusionOk="0">
                  <a:moveTo>
                    <a:pt x="81" y="1"/>
                  </a:moveTo>
                  <a:cubicBezTo>
                    <a:pt x="32" y="1"/>
                    <a:pt x="1" y="74"/>
                    <a:pt x="56" y="101"/>
                  </a:cubicBezTo>
                  <a:lnTo>
                    <a:pt x="614" y="446"/>
                  </a:lnTo>
                  <a:cubicBezTo>
                    <a:pt x="623" y="454"/>
                    <a:pt x="631" y="454"/>
                    <a:pt x="639" y="462"/>
                  </a:cubicBezTo>
                  <a:cubicBezTo>
                    <a:pt x="644" y="464"/>
                    <a:pt x="649" y="464"/>
                    <a:pt x="653" y="464"/>
                  </a:cubicBezTo>
                  <a:cubicBezTo>
                    <a:pt x="709" y="464"/>
                    <a:pt x="733" y="378"/>
                    <a:pt x="672" y="356"/>
                  </a:cubicBezTo>
                  <a:lnTo>
                    <a:pt x="113" y="11"/>
                  </a:lnTo>
                  <a:cubicBezTo>
                    <a:pt x="102" y="4"/>
                    <a:pt x="91" y="1"/>
                    <a:pt x="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07;p35">
              <a:extLst>
                <a:ext uri="{FF2B5EF4-FFF2-40B4-BE49-F238E27FC236}">
                  <a16:creationId xmlns:a16="http://schemas.microsoft.com/office/drawing/2014/main" id="{DCC15A63-5A1B-406C-B8FA-44C5964F5855}"/>
                </a:ext>
              </a:extLst>
            </p:cNvPr>
            <p:cNvSpPr/>
            <p:nvPr/>
          </p:nvSpPr>
          <p:spPr>
            <a:xfrm>
              <a:off x="11312675" y="2605125"/>
              <a:ext cx="113025" cy="47900"/>
            </a:xfrm>
            <a:custGeom>
              <a:avLst/>
              <a:gdLst/>
              <a:ahLst/>
              <a:cxnLst/>
              <a:rect l="l" t="t" r="r" b="b"/>
              <a:pathLst>
                <a:path w="4521" h="1916" extrusionOk="0">
                  <a:moveTo>
                    <a:pt x="2461" y="1"/>
                  </a:moveTo>
                  <a:cubicBezTo>
                    <a:pt x="2374" y="1"/>
                    <a:pt x="2285" y="5"/>
                    <a:pt x="2195" y="15"/>
                  </a:cubicBezTo>
                  <a:cubicBezTo>
                    <a:pt x="962" y="138"/>
                    <a:pt x="1" y="664"/>
                    <a:pt x="58" y="1182"/>
                  </a:cubicBezTo>
                  <a:cubicBezTo>
                    <a:pt x="100" y="1623"/>
                    <a:pt x="866" y="1915"/>
                    <a:pt x="1854" y="1915"/>
                  </a:cubicBezTo>
                  <a:cubicBezTo>
                    <a:pt x="2025" y="1915"/>
                    <a:pt x="2203" y="1907"/>
                    <a:pt x="2384" y="1888"/>
                  </a:cubicBezTo>
                  <a:cubicBezTo>
                    <a:pt x="3617" y="1757"/>
                    <a:pt x="4521" y="721"/>
                    <a:pt x="4521" y="721"/>
                  </a:cubicBezTo>
                  <a:cubicBezTo>
                    <a:pt x="4521" y="721"/>
                    <a:pt x="3581" y="1"/>
                    <a:pt x="2461"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08;p35">
              <a:extLst>
                <a:ext uri="{FF2B5EF4-FFF2-40B4-BE49-F238E27FC236}">
                  <a16:creationId xmlns:a16="http://schemas.microsoft.com/office/drawing/2014/main" id="{C20DBC9A-B25F-463B-B105-7B6B138B405B}"/>
                </a:ext>
              </a:extLst>
            </p:cNvPr>
            <p:cNvSpPr/>
            <p:nvPr/>
          </p:nvSpPr>
          <p:spPr>
            <a:xfrm>
              <a:off x="11299525" y="2623525"/>
              <a:ext cx="109950" cy="13825"/>
            </a:xfrm>
            <a:custGeom>
              <a:avLst/>
              <a:gdLst/>
              <a:ahLst/>
              <a:cxnLst/>
              <a:rect l="l" t="t" r="r" b="b"/>
              <a:pathLst>
                <a:path w="4398" h="553" extrusionOk="0">
                  <a:moveTo>
                    <a:pt x="4350" y="0"/>
                  </a:moveTo>
                  <a:cubicBezTo>
                    <a:pt x="4347" y="0"/>
                    <a:pt x="4343" y="1"/>
                    <a:pt x="4340" y="2"/>
                  </a:cubicBezTo>
                  <a:lnTo>
                    <a:pt x="58" y="446"/>
                  </a:lnTo>
                  <a:cubicBezTo>
                    <a:pt x="9" y="454"/>
                    <a:pt x="1" y="520"/>
                    <a:pt x="50" y="544"/>
                  </a:cubicBezTo>
                  <a:lnTo>
                    <a:pt x="50" y="552"/>
                  </a:lnTo>
                  <a:lnTo>
                    <a:pt x="75" y="552"/>
                  </a:lnTo>
                  <a:lnTo>
                    <a:pt x="4348" y="109"/>
                  </a:lnTo>
                  <a:cubicBezTo>
                    <a:pt x="4381" y="100"/>
                    <a:pt x="4397" y="76"/>
                    <a:pt x="4397" y="51"/>
                  </a:cubicBezTo>
                  <a:cubicBezTo>
                    <a:pt x="4397" y="23"/>
                    <a:pt x="4373" y="0"/>
                    <a:pt x="435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09;p35">
              <a:extLst>
                <a:ext uri="{FF2B5EF4-FFF2-40B4-BE49-F238E27FC236}">
                  <a16:creationId xmlns:a16="http://schemas.microsoft.com/office/drawing/2014/main" id="{66FA849C-94EC-4009-BDF1-D0B33A3B7A12}"/>
                </a:ext>
              </a:extLst>
            </p:cNvPr>
            <p:cNvSpPr/>
            <p:nvPr/>
          </p:nvSpPr>
          <p:spPr>
            <a:xfrm>
              <a:off x="11386025" y="2612600"/>
              <a:ext cx="13175" cy="15800"/>
            </a:xfrm>
            <a:custGeom>
              <a:avLst/>
              <a:gdLst/>
              <a:ahLst/>
              <a:cxnLst/>
              <a:rect l="l" t="t" r="r" b="b"/>
              <a:pathLst>
                <a:path w="527" h="632" extrusionOk="0">
                  <a:moveTo>
                    <a:pt x="458" y="0"/>
                  </a:moveTo>
                  <a:cubicBezTo>
                    <a:pt x="443" y="0"/>
                    <a:pt x="429" y="6"/>
                    <a:pt x="420" y="20"/>
                  </a:cubicBezTo>
                  <a:lnTo>
                    <a:pt x="17" y="546"/>
                  </a:lnTo>
                  <a:cubicBezTo>
                    <a:pt x="1" y="570"/>
                    <a:pt x="1" y="603"/>
                    <a:pt x="25" y="620"/>
                  </a:cubicBezTo>
                  <a:cubicBezTo>
                    <a:pt x="34" y="628"/>
                    <a:pt x="42" y="628"/>
                    <a:pt x="42" y="628"/>
                  </a:cubicBezTo>
                  <a:cubicBezTo>
                    <a:pt x="48" y="630"/>
                    <a:pt x="55" y="631"/>
                    <a:pt x="61" y="631"/>
                  </a:cubicBezTo>
                  <a:cubicBezTo>
                    <a:pt x="78" y="631"/>
                    <a:pt x="93" y="623"/>
                    <a:pt x="99" y="611"/>
                  </a:cubicBezTo>
                  <a:lnTo>
                    <a:pt x="510" y="86"/>
                  </a:lnTo>
                  <a:cubicBezTo>
                    <a:pt x="527" y="61"/>
                    <a:pt x="518" y="28"/>
                    <a:pt x="494" y="12"/>
                  </a:cubicBezTo>
                  <a:cubicBezTo>
                    <a:pt x="483" y="4"/>
                    <a:pt x="470" y="0"/>
                    <a:pt x="4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10;p35">
              <a:extLst>
                <a:ext uri="{FF2B5EF4-FFF2-40B4-BE49-F238E27FC236}">
                  <a16:creationId xmlns:a16="http://schemas.microsoft.com/office/drawing/2014/main" id="{BD60A335-9426-4386-B333-38738F8DA5EB}"/>
                </a:ext>
              </a:extLst>
            </p:cNvPr>
            <p:cNvSpPr/>
            <p:nvPr/>
          </p:nvSpPr>
          <p:spPr>
            <a:xfrm>
              <a:off x="11368350" y="2614450"/>
              <a:ext cx="13175" cy="15800"/>
            </a:xfrm>
            <a:custGeom>
              <a:avLst/>
              <a:gdLst/>
              <a:ahLst/>
              <a:cxnLst/>
              <a:rect l="l" t="t" r="r" b="b"/>
              <a:pathLst>
                <a:path w="527" h="632" extrusionOk="0">
                  <a:moveTo>
                    <a:pt x="463" y="0"/>
                  </a:moveTo>
                  <a:cubicBezTo>
                    <a:pt x="446" y="0"/>
                    <a:pt x="429" y="6"/>
                    <a:pt x="420" y="20"/>
                  </a:cubicBezTo>
                  <a:lnTo>
                    <a:pt x="17" y="546"/>
                  </a:lnTo>
                  <a:cubicBezTo>
                    <a:pt x="1" y="570"/>
                    <a:pt x="1" y="603"/>
                    <a:pt x="26" y="620"/>
                  </a:cubicBezTo>
                  <a:lnTo>
                    <a:pt x="50" y="628"/>
                  </a:lnTo>
                  <a:cubicBezTo>
                    <a:pt x="55" y="630"/>
                    <a:pt x="60" y="631"/>
                    <a:pt x="65" y="631"/>
                  </a:cubicBezTo>
                  <a:cubicBezTo>
                    <a:pt x="79" y="631"/>
                    <a:pt x="96" y="623"/>
                    <a:pt x="108" y="611"/>
                  </a:cubicBezTo>
                  <a:lnTo>
                    <a:pt x="510" y="85"/>
                  </a:lnTo>
                  <a:cubicBezTo>
                    <a:pt x="527" y="61"/>
                    <a:pt x="519" y="28"/>
                    <a:pt x="502" y="12"/>
                  </a:cubicBezTo>
                  <a:cubicBezTo>
                    <a:pt x="491" y="4"/>
                    <a:pt x="477" y="0"/>
                    <a:pt x="4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11;p35">
              <a:extLst>
                <a:ext uri="{FF2B5EF4-FFF2-40B4-BE49-F238E27FC236}">
                  <a16:creationId xmlns:a16="http://schemas.microsoft.com/office/drawing/2014/main" id="{86A86FEB-DEEC-423E-9460-8CA8FE4DE447}"/>
                </a:ext>
              </a:extLst>
            </p:cNvPr>
            <p:cNvSpPr/>
            <p:nvPr/>
          </p:nvSpPr>
          <p:spPr>
            <a:xfrm>
              <a:off x="11350700" y="2610275"/>
              <a:ext cx="18025" cy="21825"/>
            </a:xfrm>
            <a:custGeom>
              <a:avLst/>
              <a:gdLst/>
              <a:ahLst/>
              <a:cxnLst/>
              <a:rect l="l" t="t" r="r" b="b"/>
              <a:pathLst>
                <a:path w="721" h="873" extrusionOk="0">
                  <a:moveTo>
                    <a:pt x="648" y="0"/>
                  </a:moveTo>
                  <a:cubicBezTo>
                    <a:pt x="634" y="0"/>
                    <a:pt x="620" y="7"/>
                    <a:pt x="608" y="22"/>
                  </a:cubicBezTo>
                  <a:lnTo>
                    <a:pt x="17" y="787"/>
                  </a:lnTo>
                  <a:cubicBezTo>
                    <a:pt x="0" y="803"/>
                    <a:pt x="8" y="844"/>
                    <a:pt x="25" y="861"/>
                  </a:cubicBezTo>
                  <a:cubicBezTo>
                    <a:pt x="33" y="861"/>
                    <a:pt x="41" y="869"/>
                    <a:pt x="50" y="869"/>
                  </a:cubicBezTo>
                  <a:cubicBezTo>
                    <a:pt x="54" y="871"/>
                    <a:pt x="59" y="872"/>
                    <a:pt x="64" y="872"/>
                  </a:cubicBezTo>
                  <a:cubicBezTo>
                    <a:pt x="79" y="872"/>
                    <a:pt x="95" y="864"/>
                    <a:pt x="107" y="852"/>
                  </a:cubicBezTo>
                  <a:lnTo>
                    <a:pt x="690" y="88"/>
                  </a:lnTo>
                  <a:cubicBezTo>
                    <a:pt x="720" y="46"/>
                    <a:pt x="685" y="0"/>
                    <a:pt x="64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12;p35">
              <a:extLst>
                <a:ext uri="{FF2B5EF4-FFF2-40B4-BE49-F238E27FC236}">
                  <a16:creationId xmlns:a16="http://schemas.microsoft.com/office/drawing/2014/main" id="{03CD641F-9CE8-48AE-AEEB-D9DBDD28AE97}"/>
                </a:ext>
              </a:extLst>
            </p:cNvPr>
            <p:cNvSpPr/>
            <p:nvPr/>
          </p:nvSpPr>
          <p:spPr>
            <a:xfrm>
              <a:off x="11333025" y="2617975"/>
              <a:ext cx="13650" cy="15950"/>
            </a:xfrm>
            <a:custGeom>
              <a:avLst/>
              <a:gdLst/>
              <a:ahLst/>
              <a:cxnLst/>
              <a:rect l="l" t="t" r="r" b="b"/>
              <a:pathLst>
                <a:path w="546" h="638" extrusionOk="0">
                  <a:moveTo>
                    <a:pt x="470" y="1"/>
                  </a:moveTo>
                  <a:cubicBezTo>
                    <a:pt x="455" y="1"/>
                    <a:pt x="439" y="8"/>
                    <a:pt x="428" y="27"/>
                  </a:cubicBezTo>
                  <a:lnTo>
                    <a:pt x="17" y="544"/>
                  </a:lnTo>
                  <a:cubicBezTo>
                    <a:pt x="0" y="569"/>
                    <a:pt x="9" y="602"/>
                    <a:pt x="33" y="627"/>
                  </a:cubicBezTo>
                  <a:cubicBezTo>
                    <a:pt x="33" y="627"/>
                    <a:pt x="42" y="635"/>
                    <a:pt x="50" y="635"/>
                  </a:cubicBezTo>
                  <a:cubicBezTo>
                    <a:pt x="54" y="637"/>
                    <a:pt x="59" y="638"/>
                    <a:pt x="64" y="638"/>
                  </a:cubicBezTo>
                  <a:cubicBezTo>
                    <a:pt x="79" y="638"/>
                    <a:pt x="95" y="630"/>
                    <a:pt x="107" y="618"/>
                  </a:cubicBezTo>
                  <a:lnTo>
                    <a:pt x="510" y="92"/>
                  </a:lnTo>
                  <a:cubicBezTo>
                    <a:pt x="546" y="51"/>
                    <a:pt x="508" y="1"/>
                    <a:pt x="4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13;p35">
              <a:extLst>
                <a:ext uri="{FF2B5EF4-FFF2-40B4-BE49-F238E27FC236}">
                  <a16:creationId xmlns:a16="http://schemas.microsoft.com/office/drawing/2014/main" id="{34BD9504-9F62-44E2-BB2C-08C8EFD2CCED}"/>
                </a:ext>
              </a:extLst>
            </p:cNvPr>
            <p:cNvSpPr/>
            <p:nvPr/>
          </p:nvSpPr>
          <p:spPr>
            <a:xfrm>
              <a:off x="11385525" y="2625650"/>
              <a:ext cx="16150" cy="13425"/>
            </a:xfrm>
            <a:custGeom>
              <a:avLst/>
              <a:gdLst/>
              <a:ahLst/>
              <a:cxnLst/>
              <a:rect l="l" t="t" r="r" b="b"/>
              <a:pathLst>
                <a:path w="646" h="537" extrusionOk="0">
                  <a:moveTo>
                    <a:pt x="81" y="0"/>
                  </a:moveTo>
                  <a:cubicBezTo>
                    <a:pt x="36" y="0"/>
                    <a:pt x="0" y="59"/>
                    <a:pt x="45" y="98"/>
                  </a:cubicBezTo>
                  <a:lnTo>
                    <a:pt x="547" y="525"/>
                  </a:lnTo>
                  <a:cubicBezTo>
                    <a:pt x="555" y="533"/>
                    <a:pt x="563" y="533"/>
                    <a:pt x="571" y="533"/>
                  </a:cubicBezTo>
                  <a:cubicBezTo>
                    <a:pt x="576" y="535"/>
                    <a:pt x="581" y="536"/>
                    <a:pt x="586" y="536"/>
                  </a:cubicBezTo>
                  <a:cubicBezTo>
                    <a:pt x="600" y="536"/>
                    <a:pt x="615" y="529"/>
                    <a:pt x="621" y="517"/>
                  </a:cubicBezTo>
                  <a:cubicBezTo>
                    <a:pt x="645" y="500"/>
                    <a:pt x="637" y="459"/>
                    <a:pt x="621" y="443"/>
                  </a:cubicBezTo>
                  <a:lnTo>
                    <a:pt x="119" y="15"/>
                  </a:lnTo>
                  <a:cubicBezTo>
                    <a:pt x="107" y="5"/>
                    <a:pt x="94"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14;p35">
              <a:extLst>
                <a:ext uri="{FF2B5EF4-FFF2-40B4-BE49-F238E27FC236}">
                  <a16:creationId xmlns:a16="http://schemas.microsoft.com/office/drawing/2014/main" id="{92B01181-85D6-4217-ACCD-397FAED4D289}"/>
                </a:ext>
              </a:extLst>
            </p:cNvPr>
            <p:cNvSpPr/>
            <p:nvPr/>
          </p:nvSpPr>
          <p:spPr>
            <a:xfrm>
              <a:off x="11368350" y="2627475"/>
              <a:ext cx="15650" cy="13450"/>
            </a:xfrm>
            <a:custGeom>
              <a:avLst/>
              <a:gdLst/>
              <a:ahLst/>
              <a:cxnLst/>
              <a:rect l="l" t="t" r="r" b="b"/>
              <a:pathLst>
                <a:path w="626" h="538" extrusionOk="0">
                  <a:moveTo>
                    <a:pt x="63" y="1"/>
                  </a:moveTo>
                  <a:cubicBezTo>
                    <a:pt x="47" y="1"/>
                    <a:pt x="31" y="7"/>
                    <a:pt x="17" y="16"/>
                  </a:cubicBezTo>
                  <a:cubicBezTo>
                    <a:pt x="1" y="41"/>
                    <a:pt x="1" y="74"/>
                    <a:pt x="26" y="99"/>
                  </a:cubicBezTo>
                  <a:lnTo>
                    <a:pt x="527" y="526"/>
                  </a:lnTo>
                  <a:cubicBezTo>
                    <a:pt x="535" y="534"/>
                    <a:pt x="543" y="534"/>
                    <a:pt x="552" y="534"/>
                  </a:cubicBezTo>
                  <a:cubicBezTo>
                    <a:pt x="556" y="536"/>
                    <a:pt x="561" y="537"/>
                    <a:pt x="566" y="537"/>
                  </a:cubicBezTo>
                  <a:cubicBezTo>
                    <a:pt x="581" y="537"/>
                    <a:pt x="597" y="530"/>
                    <a:pt x="609" y="518"/>
                  </a:cubicBezTo>
                  <a:cubicBezTo>
                    <a:pt x="625" y="501"/>
                    <a:pt x="625" y="460"/>
                    <a:pt x="601" y="444"/>
                  </a:cubicBezTo>
                  <a:lnTo>
                    <a:pt x="100" y="16"/>
                  </a:lnTo>
                  <a:cubicBezTo>
                    <a:pt x="88" y="5"/>
                    <a:pt x="76"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15;p35">
              <a:extLst>
                <a:ext uri="{FF2B5EF4-FFF2-40B4-BE49-F238E27FC236}">
                  <a16:creationId xmlns:a16="http://schemas.microsoft.com/office/drawing/2014/main" id="{EA10E306-ED62-4310-BDFD-15B1BFA3ED53}"/>
                </a:ext>
              </a:extLst>
            </p:cNvPr>
            <p:cNvSpPr/>
            <p:nvPr/>
          </p:nvSpPr>
          <p:spPr>
            <a:xfrm>
              <a:off x="11350050" y="2629250"/>
              <a:ext cx="21825" cy="18450"/>
            </a:xfrm>
            <a:custGeom>
              <a:avLst/>
              <a:gdLst/>
              <a:ahLst/>
              <a:cxnLst/>
              <a:rect l="l" t="t" r="r" b="b"/>
              <a:pathLst>
                <a:path w="873" h="738" extrusionOk="0">
                  <a:moveTo>
                    <a:pt x="84" y="1"/>
                  </a:moveTo>
                  <a:cubicBezTo>
                    <a:pt x="38" y="1"/>
                    <a:pt x="0" y="63"/>
                    <a:pt x="51" y="102"/>
                  </a:cubicBezTo>
                  <a:lnTo>
                    <a:pt x="782" y="718"/>
                  </a:lnTo>
                  <a:cubicBezTo>
                    <a:pt x="790" y="726"/>
                    <a:pt x="790" y="734"/>
                    <a:pt x="799" y="734"/>
                  </a:cubicBezTo>
                  <a:cubicBezTo>
                    <a:pt x="805" y="737"/>
                    <a:pt x="811" y="738"/>
                    <a:pt x="817" y="738"/>
                  </a:cubicBezTo>
                  <a:cubicBezTo>
                    <a:pt x="832" y="738"/>
                    <a:pt x="844" y="730"/>
                    <a:pt x="856" y="718"/>
                  </a:cubicBezTo>
                  <a:cubicBezTo>
                    <a:pt x="873" y="693"/>
                    <a:pt x="873" y="660"/>
                    <a:pt x="856" y="644"/>
                  </a:cubicBezTo>
                  <a:lnTo>
                    <a:pt x="125" y="19"/>
                  </a:lnTo>
                  <a:cubicBezTo>
                    <a:pt x="112" y="6"/>
                    <a:pt x="97" y="1"/>
                    <a:pt x="8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16;p35">
              <a:extLst>
                <a:ext uri="{FF2B5EF4-FFF2-40B4-BE49-F238E27FC236}">
                  <a16:creationId xmlns:a16="http://schemas.microsoft.com/office/drawing/2014/main" id="{BD4D8A06-6E07-4C0E-9F97-7451341AD139}"/>
                </a:ext>
              </a:extLst>
            </p:cNvPr>
            <p:cNvSpPr/>
            <p:nvPr/>
          </p:nvSpPr>
          <p:spPr>
            <a:xfrm>
              <a:off x="11332650" y="2631100"/>
              <a:ext cx="16325" cy="13500"/>
            </a:xfrm>
            <a:custGeom>
              <a:avLst/>
              <a:gdLst/>
              <a:ahLst/>
              <a:cxnLst/>
              <a:rect l="l" t="t" r="r" b="b"/>
              <a:pathLst>
                <a:path w="653" h="540" extrusionOk="0">
                  <a:moveTo>
                    <a:pt x="81" y="0"/>
                  </a:moveTo>
                  <a:cubicBezTo>
                    <a:pt x="36" y="0"/>
                    <a:pt x="0" y="62"/>
                    <a:pt x="40" y="102"/>
                  </a:cubicBezTo>
                  <a:lnTo>
                    <a:pt x="541" y="529"/>
                  </a:lnTo>
                  <a:cubicBezTo>
                    <a:pt x="550" y="529"/>
                    <a:pt x="558" y="537"/>
                    <a:pt x="566" y="537"/>
                  </a:cubicBezTo>
                  <a:cubicBezTo>
                    <a:pt x="572" y="539"/>
                    <a:pt x="577" y="539"/>
                    <a:pt x="582" y="539"/>
                  </a:cubicBezTo>
                  <a:cubicBezTo>
                    <a:pt x="629" y="539"/>
                    <a:pt x="652" y="476"/>
                    <a:pt x="615" y="447"/>
                  </a:cubicBezTo>
                  <a:lnTo>
                    <a:pt x="114" y="11"/>
                  </a:lnTo>
                  <a:cubicBezTo>
                    <a:pt x="103" y="3"/>
                    <a:pt x="92" y="0"/>
                    <a:pt x="8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17;p35">
              <a:extLst>
                <a:ext uri="{FF2B5EF4-FFF2-40B4-BE49-F238E27FC236}">
                  <a16:creationId xmlns:a16="http://schemas.microsoft.com/office/drawing/2014/main" id="{F8F18239-CB2A-400A-B8DD-F6B8042B744F}"/>
                </a:ext>
              </a:extLst>
            </p:cNvPr>
            <p:cNvSpPr/>
            <p:nvPr/>
          </p:nvSpPr>
          <p:spPr>
            <a:xfrm>
              <a:off x="11307550" y="2669875"/>
              <a:ext cx="113025" cy="47925"/>
            </a:xfrm>
            <a:custGeom>
              <a:avLst/>
              <a:gdLst/>
              <a:ahLst/>
              <a:cxnLst/>
              <a:rect l="l" t="t" r="r" b="b"/>
              <a:pathLst>
                <a:path w="4521" h="1917" extrusionOk="0">
                  <a:moveTo>
                    <a:pt x="2448" y="1"/>
                  </a:moveTo>
                  <a:cubicBezTo>
                    <a:pt x="2364" y="1"/>
                    <a:pt x="2280" y="5"/>
                    <a:pt x="2195" y="13"/>
                  </a:cubicBezTo>
                  <a:cubicBezTo>
                    <a:pt x="962" y="145"/>
                    <a:pt x="0" y="663"/>
                    <a:pt x="58" y="1180"/>
                  </a:cubicBezTo>
                  <a:cubicBezTo>
                    <a:pt x="100" y="1619"/>
                    <a:pt x="857" y="1916"/>
                    <a:pt x="1838" y="1916"/>
                  </a:cubicBezTo>
                  <a:cubicBezTo>
                    <a:pt x="2013" y="1916"/>
                    <a:pt x="2196" y="1907"/>
                    <a:pt x="2384" y="1887"/>
                  </a:cubicBezTo>
                  <a:cubicBezTo>
                    <a:pt x="3625" y="1764"/>
                    <a:pt x="4520" y="720"/>
                    <a:pt x="4520" y="720"/>
                  </a:cubicBezTo>
                  <a:cubicBezTo>
                    <a:pt x="4520" y="720"/>
                    <a:pt x="3573" y="1"/>
                    <a:pt x="244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18;p35">
              <a:extLst>
                <a:ext uri="{FF2B5EF4-FFF2-40B4-BE49-F238E27FC236}">
                  <a16:creationId xmlns:a16="http://schemas.microsoft.com/office/drawing/2014/main" id="{94341B16-5BBF-46CB-BA0E-43B58FC837C2}"/>
                </a:ext>
              </a:extLst>
            </p:cNvPr>
            <p:cNvSpPr/>
            <p:nvPr/>
          </p:nvSpPr>
          <p:spPr>
            <a:xfrm>
              <a:off x="11294600" y="2688275"/>
              <a:ext cx="109950" cy="13800"/>
            </a:xfrm>
            <a:custGeom>
              <a:avLst/>
              <a:gdLst/>
              <a:ahLst/>
              <a:cxnLst/>
              <a:rect l="l" t="t" r="r" b="b"/>
              <a:pathLst>
                <a:path w="4398" h="552" extrusionOk="0">
                  <a:moveTo>
                    <a:pt x="4332" y="0"/>
                  </a:moveTo>
                  <a:lnTo>
                    <a:pt x="58" y="444"/>
                  </a:lnTo>
                  <a:cubicBezTo>
                    <a:pt x="1" y="452"/>
                    <a:pt x="1" y="526"/>
                    <a:pt x="42" y="543"/>
                  </a:cubicBezTo>
                  <a:lnTo>
                    <a:pt x="42" y="551"/>
                  </a:lnTo>
                  <a:lnTo>
                    <a:pt x="66" y="551"/>
                  </a:lnTo>
                  <a:lnTo>
                    <a:pt x="4340" y="107"/>
                  </a:lnTo>
                  <a:cubicBezTo>
                    <a:pt x="4373" y="107"/>
                    <a:pt x="4397" y="83"/>
                    <a:pt x="4389" y="50"/>
                  </a:cubicBezTo>
                  <a:cubicBezTo>
                    <a:pt x="4389" y="17"/>
                    <a:pt x="4364" y="0"/>
                    <a:pt x="433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19;p35">
              <a:extLst>
                <a:ext uri="{FF2B5EF4-FFF2-40B4-BE49-F238E27FC236}">
                  <a16:creationId xmlns:a16="http://schemas.microsoft.com/office/drawing/2014/main" id="{D6231421-DC78-4E19-B2A9-CAE81E51C0F7}"/>
                </a:ext>
              </a:extLst>
            </p:cNvPr>
            <p:cNvSpPr/>
            <p:nvPr/>
          </p:nvSpPr>
          <p:spPr>
            <a:xfrm>
              <a:off x="11380900" y="2677450"/>
              <a:ext cx="13500" cy="15775"/>
            </a:xfrm>
            <a:custGeom>
              <a:avLst/>
              <a:gdLst/>
              <a:ahLst/>
              <a:cxnLst/>
              <a:rect l="l" t="t" r="r" b="b"/>
              <a:pathLst>
                <a:path w="540" h="631" extrusionOk="0">
                  <a:moveTo>
                    <a:pt x="464" y="0"/>
                  </a:moveTo>
                  <a:cubicBezTo>
                    <a:pt x="449" y="0"/>
                    <a:pt x="433" y="7"/>
                    <a:pt x="419" y="23"/>
                  </a:cubicBezTo>
                  <a:lnTo>
                    <a:pt x="17" y="540"/>
                  </a:lnTo>
                  <a:cubicBezTo>
                    <a:pt x="0" y="565"/>
                    <a:pt x="8" y="598"/>
                    <a:pt x="25" y="614"/>
                  </a:cubicBezTo>
                  <a:cubicBezTo>
                    <a:pt x="33" y="622"/>
                    <a:pt x="41" y="622"/>
                    <a:pt x="50" y="631"/>
                  </a:cubicBezTo>
                  <a:cubicBezTo>
                    <a:pt x="66" y="631"/>
                    <a:pt x="91" y="622"/>
                    <a:pt x="107" y="606"/>
                  </a:cubicBezTo>
                  <a:lnTo>
                    <a:pt x="510" y="88"/>
                  </a:lnTo>
                  <a:cubicBezTo>
                    <a:pt x="540" y="47"/>
                    <a:pt x="504" y="0"/>
                    <a:pt x="4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20;p35">
              <a:extLst>
                <a:ext uri="{FF2B5EF4-FFF2-40B4-BE49-F238E27FC236}">
                  <a16:creationId xmlns:a16="http://schemas.microsoft.com/office/drawing/2014/main" id="{2DE804AB-88A8-4C19-9629-577870669599}"/>
                </a:ext>
              </a:extLst>
            </p:cNvPr>
            <p:cNvSpPr/>
            <p:nvPr/>
          </p:nvSpPr>
          <p:spPr>
            <a:xfrm>
              <a:off x="11363225" y="2679225"/>
              <a:ext cx="13175" cy="15850"/>
            </a:xfrm>
            <a:custGeom>
              <a:avLst/>
              <a:gdLst/>
              <a:ahLst/>
              <a:cxnLst/>
              <a:rect l="l" t="t" r="r" b="b"/>
              <a:pathLst>
                <a:path w="527" h="634" extrusionOk="0">
                  <a:moveTo>
                    <a:pt x="473" y="1"/>
                  </a:moveTo>
                  <a:cubicBezTo>
                    <a:pt x="455" y="1"/>
                    <a:pt x="436" y="10"/>
                    <a:pt x="420" y="26"/>
                  </a:cubicBezTo>
                  <a:lnTo>
                    <a:pt x="17" y="543"/>
                  </a:lnTo>
                  <a:cubicBezTo>
                    <a:pt x="0" y="568"/>
                    <a:pt x="9" y="601"/>
                    <a:pt x="25" y="617"/>
                  </a:cubicBezTo>
                  <a:cubicBezTo>
                    <a:pt x="33" y="625"/>
                    <a:pt x="42" y="625"/>
                    <a:pt x="50" y="634"/>
                  </a:cubicBezTo>
                  <a:cubicBezTo>
                    <a:pt x="66" y="634"/>
                    <a:pt x="91" y="625"/>
                    <a:pt x="107" y="609"/>
                  </a:cubicBezTo>
                  <a:lnTo>
                    <a:pt x="510" y="91"/>
                  </a:lnTo>
                  <a:cubicBezTo>
                    <a:pt x="526" y="67"/>
                    <a:pt x="526" y="34"/>
                    <a:pt x="502" y="9"/>
                  </a:cubicBezTo>
                  <a:cubicBezTo>
                    <a:pt x="493" y="3"/>
                    <a:pt x="483" y="1"/>
                    <a:pt x="47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21;p35">
              <a:extLst>
                <a:ext uri="{FF2B5EF4-FFF2-40B4-BE49-F238E27FC236}">
                  <a16:creationId xmlns:a16="http://schemas.microsoft.com/office/drawing/2014/main" id="{8A698F22-7023-4331-AC79-9AF38E002453}"/>
                </a:ext>
              </a:extLst>
            </p:cNvPr>
            <p:cNvSpPr/>
            <p:nvPr/>
          </p:nvSpPr>
          <p:spPr>
            <a:xfrm>
              <a:off x="11345550" y="2675100"/>
              <a:ext cx="18225" cy="21700"/>
            </a:xfrm>
            <a:custGeom>
              <a:avLst/>
              <a:gdLst/>
              <a:ahLst/>
              <a:cxnLst/>
              <a:rect l="l" t="t" r="r" b="b"/>
              <a:pathLst>
                <a:path w="729" h="868" extrusionOk="0">
                  <a:moveTo>
                    <a:pt x="645" y="1"/>
                  </a:moveTo>
                  <a:cubicBezTo>
                    <a:pt x="632" y="1"/>
                    <a:pt x="619" y="6"/>
                    <a:pt x="609" y="18"/>
                  </a:cubicBezTo>
                  <a:lnTo>
                    <a:pt x="17" y="782"/>
                  </a:lnTo>
                  <a:cubicBezTo>
                    <a:pt x="1" y="807"/>
                    <a:pt x="9" y="840"/>
                    <a:pt x="34" y="856"/>
                  </a:cubicBezTo>
                  <a:cubicBezTo>
                    <a:pt x="34" y="864"/>
                    <a:pt x="42" y="864"/>
                    <a:pt x="50" y="864"/>
                  </a:cubicBezTo>
                  <a:cubicBezTo>
                    <a:pt x="54" y="867"/>
                    <a:pt x="59" y="868"/>
                    <a:pt x="65" y="868"/>
                  </a:cubicBezTo>
                  <a:cubicBezTo>
                    <a:pt x="79" y="868"/>
                    <a:pt x="96" y="860"/>
                    <a:pt x="108" y="848"/>
                  </a:cubicBezTo>
                  <a:lnTo>
                    <a:pt x="691" y="92"/>
                  </a:lnTo>
                  <a:cubicBezTo>
                    <a:pt x="728" y="49"/>
                    <a:pt x="686" y="1"/>
                    <a:pt x="64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22;p35">
              <a:extLst>
                <a:ext uri="{FF2B5EF4-FFF2-40B4-BE49-F238E27FC236}">
                  <a16:creationId xmlns:a16="http://schemas.microsoft.com/office/drawing/2014/main" id="{BDDBC5B4-697A-493A-B2EF-C254C75669B8}"/>
                </a:ext>
              </a:extLst>
            </p:cNvPr>
            <p:cNvSpPr/>
            <p:nvPr/>
          </p:nvSpPr>
          <p:spPr>
            <a:xfrm>
              <a:off x="11327900" y="2682800"/>
              <a:ext cx="13650" cy="15850"/>
            </a:xfrm>
            <a:custGeom>
              <a:avLst/>
              <a:gdLst/>
              <a:ahLst/>
              <a:cxnLst/>
              <a:rect l="l" t="t" r="r" b="b"/>
              <a:pathLst>
                <a:path w="546" h="634" extrusionOk="0">
                  <a:moveTo>
                    <a:pt x="468" y="0"/>
                  </a:moveTo>
                  <a:cubicBezTo>
                    <a:pt x="453" y="0"/>
                    <a:pt x="439" y="7"/>
                    <a:pt x="427" y="22"/>
                  </a:cubicBezTo>
                  <a:lnTo>
                    <a:pt x="25" y="548"/>
                  </a:lnTo>
                  <a:cubicBezTo>
                    <a:pt x="0" y="573"/>
                    <a:pt x="8" y="606"/>
                    <a:pt x="33" y="622"/>
                  </a:cubicBezTo>
                  <a:lnTo>
                    <a:pt x="49" y="630"/>
                  </a:lnTo>
                  <a:cubicBezTo>
                    <a:pt x="54" y="633"/>
                    <a:pt x="59" y="634"/>
                    <a:pt x="64" y="634"/>
                  </a:cubicBezTo>
                  <a:cubicBezTo>
                    <a:pt x="78" y="634"/>
                    <a:pt x="95" y="626"/>
                    <a:pt x="107" y="614"/>
                  </a:cubicBezTo>
                  <a:lnTo>
                    <a:pt x="510" y="88"/>
                  </a:lnTo>
                  <a:cubicBezTo>
                    <a:pt x="545" y="46"/>
                    <a:pt x="507" y="0"/>
                    <a:pt x="46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23;p35">
              <a:extLst>
                <a:ext uri="{FF2B5EF4-FFF2-40B4-BE49-F238E27FC236}">
                  <a16:creationId xmlns:a16="http://schemas.microsoft.com/office/drawing/2014/main" id="{1FF3A098-DDCA-4CE5-B233-F3800A05301D}"/>
                </a:ext>
              </a:extLst>
            </p:cNvPr>
            <p:cNvSpPr/>
            <p:nvPr/>
          </p:nvSpPr>
          <p:spPr>
            <a:xfrm>
              <a:off x="11381100" y="2690450"/>
              <a:ext cx="15425" cy="13550"/>
            </a:xfrm>
            <a:custGeom>
              <a:avLst/>
              <a:gdLst/>
              <a:ahLst/>
              <a:cxnLst/>
              <a:rect l="l" t="t" r="r" b="b"/>
              <a:pathLst>
                <a:path w="617" h="542" extrusionOk="0">
                  <a:moveTo>
                    <a:pt x="58" y="1"/>
                  </a:moveTo>
                  <a:cubicBezTo>
                    <a:pt x="42" y="1"/>
                    <a:pt x="26" y="7"/>
                    <a:pt x="17" y="20"/>
                  </a:cubicBezTo>
                  <a:cubicBezTo>
                    <a:pt x="0" y="45"/>
                    <a:pt x="0" y="78"/>
                    <a:pt x="25" y="94"/>
                  </a:cubicBezTo>
                  <a:lnTo>
                    <a:pt x="526" y="530"/>
                  </a:lnTo>
                  <a:cubicBezTo>
                    <a:pt x="526" y="530"/>
                    <a:pt x="535" y="530"/>
                    <a:pt x="543" y="538"/>
                  </a:cubicBezTo>
                  <a:cubicBezTo>
                    <a:pt x="547" y="540"/>
                    <a:pt x="552" y="541"/>
                    <a:pt x="557" y="541"/>
                  </a:cubicBezTo>
                  <a:cubicBezTo>
                    <a:pt x="572" y="541"/>
                    <a:pt x="588" y="534"/>
                    <a:pt x="600" y="522"/>
                  </a:cubicBezTo>
                  <a:cubicBezTo>
                    <a:pt x="617" y="497"/>
                    <a:pt x="617" y="464"/>
                    <a:pt x="600" y="448"/>
                  </a:cubicBezTo>
                  <a:lnTo>
                    <a:pt x="91" y="12"/>
                  </a:lnTo>
                  <a:cubicBezTo>
                    <a:pt x="83" y="5"/>
                    <a:pt x="71"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24;p35">
              <a:extLst>
                <a:ext uri="{FF2B5EF4-FFF2-40B4-BE49-F238E27FC236}">
                  <a16:creationId xmlns:a16="http://schemas.microsoft.com/office/drawing/2014/main" id="{05FAA292-70AF-43FD-B961-D4F74699B242}"/>
                </a:ext>
              </a:extLst>
            </p:cNvPr>
            <p:cNvSpPr/>
            <p:nvPr/>
          </p:nvSpPr>
          <p:spPr>
            <a:xfrm>
              <a:off x="11363225" y="2692300"/>
              <a:ext cx="15650" cy="13450"/>
            </a:xfrm>
            <a:custGeom>
              <a:avLst/>
              <a:gdLst/>
              <a:ahLst/>
              <a:cxnLst/>
              <a:rect l="l" t="t" r="r" b="b"/>
              <a:pathLst>
                <a:path w="626" h="538" extrusionOk="0">
                  <a:moveTo>
                    <a:pt x="63" y="1"/>
                  </a:moveTo>
                  <a:cubicBezTo>
                    <a:pt x="48" y="1"/>
                    <a:pt x="34" y="7"/>
                    <a:pt x="25" y="20"/>
                  </a:cubicBezTo>
                  <a:cubicBezTo>
                    <a:pt x="0" y="45"/>
                    <a:pt x="0" y="78"/>
                    <a:pt x="25" y="94"/>
                  </a:cubicBezTo>
                  <a:lnTo>
                    <a:pt x="526" y="522"/>
                  </a:lnTo>
                  <a:cubicBezTo>
                    <a:pt x="535" y="530"/>
                    <a:pt x="543" y="530"/>
                    <a:pt x="551" y="538"/>
                  </a:cubicBezTo>
                  <a:cubicBezTo>
                    <a:pt x="568" y="538"/>
                    <a:pt x="592" y="538"/>
                    <a:pt x="609" y="522"/>
                  </a:cubicBezTo>
                  <a:cubicBezTo>
                    <a:pt x="625" y="497"/>
                    <a:pt x="625" y="464"/>
                    <a:pt x="600" y="439"/>
                  </a:cubicBezTo>
                  <a:lnTo>
                    <a:pt x="99" y="12"/>
                  </a:lnTo>
                  <a:cubicBezTo>
                    <a:pt x="88" y="5"/>
                    <a:pt x="75"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25;p35">
              <a:extLst>
                <a:ext uri="{FF2B5EF4-FFF2-40B4-BE49-F238E27FC236}">
                  <a16:creationId xmlns:a16="http://schemas.microsoft.com/office/drawing/2014/main" id="{CAA6D90D-999E-41F3-923A-F6D2769CC6B8}"/>
                </a:ext>
              </a:extLst>
            </p:cNvPr>
            <p:cNvSpPr/>
            <p:nvPr/>
          </p:nvSpPr>
          <p:spPr>
            <a:xfrm>
              <a:off x="11345350" y="2694350"/>
              <a:ext cx="21600" cy="18075"/>
            </a:xfrm>
            <a:custGeom>
              <a:avLst/>
              <a:gdLst/>
              <a:ahLst/>
              <a:cxnLst/>
              <a:rect l="l" t="t" r="r" b="b"/>
              <a:pathLst>
                <a:path w="864" h="723" extrusionOk="0">
                  <a:moveTo>
                    <a:pt x="73" y="0"/>
                  </a:moveTo>
                  <a:cubicBezTo>
                    <a:pt x="30" y="0"/>
                    <a:pt x="1" y="55"/>
                    <a:pt x="33" y="94"/>
                  </a:cubicBezTo>
                  <a:lnTo>
                    <a:pt x="765" y="711"/>
                  </a:lnTo>
                  <a:cubicBezTo>
                    <a:pt x="765" y="719"/>
                    <a:pt x="773" y="719"/>
                    <a:pt x="789" y="719"/>
                  </a:cubicBezTo>
                  <a:cubicBezTo>
                    <a:pt x="794" y="721"/>
                    <a:pt x="799" y="722"/>
                    <a:pt x="804" y="722"/>
                  </a:cubicBezTo>
                  <a:cubicBezTo>
                    <a:pt x="818" y="722"/>
                    <a:pt x="833" y="715"/>
                    <a:pt x="839" y="703"/>
                  </a:cubicBezTo>
                  <a:cubicBezTo>
                    <a:pt x="863" y="678"/>
                    <a:pt x="855" y="645"/>
                    <a:pt x="839" y="629"/>
                  </a:cubicBezTo>
                  <a:lnTo>
                    <a:pt x="107" y="12"/>
                  </a:lnTo>
                  <a:cubicBezTo>
                    <a:pt x="96" y="4"/>
                    <a:pt x="84" y="0"/>
                    <a:pt x="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26;p35">
              <a:extLst>
                <a:ext uri="{FF2B5EF4-FFF2-40B4-BE49-F238E27FC236}">
                  <a16:creationId xmlns:a16="http://schemas.microsoft.com/office/drawing/2014/main" id="{40555DEE-A7F7-41F2-AA68-792E5207F4B3}"/>
                </a:ext>
              </a:extLst>
            </p:cNvPr>
            <p:cNvSpPr/>
            <p:nvPr/>
          </p:nvSpPr>
          <p:spPr>
            <a:xfrm>
              <a:off x="11327550" y="2695900"/>
              <a:ext cx="16325" cy="13575"/>
            </a:xfrm>
            <a:custGeom>
              <a:avLst/>
              <a:gdLst/>
              <a:ahLst/>
              <a:cxnLst/>
              <a:rect l="l" t="t" r="r" b="b"/>
              <a:pathLst>
                <a:path w="653" h="543" extrusionOk="0">
                  <a:moveTo>
                    <a:pt x="75" y="1"/>
                  </a:moveTo>
                  <a:cubicBezTo>
                    <a:pt x="32" y="1"/>
                    <a:pt x="0" y="60"/>
                    <a:pt x="39" y="98"/>
                  </a:cubicBezTo>
                  <a:lnTo>
                    <a:pt x="540" y="525"/>
                  </a:lnTo>
                  <a:cubicBezTo>
                    <a:pt x="548" y="534"/>
                    <a:pt x="556" y="534"/>
                    <a:pt x="565" y="542"/>
                  </a:cubicBezTo>
                  <a:cubicBezTo>
                    <a:pt x="568" y="542"/>
                    <a:pt x="571" y="543"/>
                    <a:pt x="574" y="543"/>
                  </a:cubicBezTo>
                  <a:cubicBezTo>
                    <a:pt x="626" y="543"/>
                    <a:pt x="653" y="482"/>
                    <a:pt x="614" y="443"/>
                  </a:cubicBezTo>
                  <a:lnTo>
                    <a:pt x="113" y="16"/>
                  </a:lnTo>
                  <a:cubicBezTo>
                    <a:pt x="100" y="5"/>
                    <a:pt x="87" y="1"/>
                    <a:pt x="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27;p35">
              <a:extLst>
                <a:ext uri="{FF2B5EF4-FFF2-40B4-BE49-F238E27FC236}">
                  <a16:creationId xmlns:a16="http://schemas.microsoft.com/office/drawing/2014/main" id="{BD6A445E-7E78-4FF2-9315-42C44F862055}"/>
                </a:ext>
              </a:extLst>
            </p:cNvPr>
            <p:cNvSpPr/>
            <p:nvPr/>
          </p:nvSpPr>
          <p:spPr>
            <a:xfrm>
              <a:off x="11160250" y="2442400"/>
              <a:ext cx="113025" cy="47600"/>
            </a:xfrm>
            <a:custGeom>
              <a:avLst/>
              <a:gdLst/>
              <a:ahLst/>
              <a:cxnLst/>
              <a:rect l="l" t="t" r="r" b="b"/>
              <a:pathLst>
                <a:path w="4521" h="1904" extrusionOk="0">
                  <a:moveTo>
                    <a:pt x="2127" y="0"/>
                  </a:moveTo>
                  <a:cubicBezTo>
                    <a:pt x="972" y="0"/>
                    <a:pt x="0" y="779"/>
                    <a:pt x="0" y="779"/>
                  </a:cubicBezTo>
                  <a:cubicBezTo>
                    <a:pt x="0" y="779"/>
                    <a:pt x="929" y="1798"/>
                    <a:pt x="2170" y="1889"/>
                  </a:cubicBezTo>
                  <a:cubicBezTo>
                    <a:pt x="2302" y="1899"/>
                    <a:pt x="2432" y="1903"/>
                    <a:pt x="2559" y="1903"/>
                  </a:cubicBezTo>
                  <a:cubicBezTo>
                    <a:pt x="3613" y="1903"/>
                    <a:pt x="4442" y="1579"/>
                    <a:pt x="4479" y="1116"/>
                  </a:cubicBezTo>
                  <a:cubicBezTo>
                    <a:pt x="4520" y="599"/>
                    <a:pt x="3542" y="97"/>
                    <a:pt x="2309" y="7"/>
                  </a:cubicBezTo>
                  <a:cubicBezTo>
                    <a:pt x="2248" y="3"/>
                    <a:pt x="2187" y="0"/>
                    <a:pt x="212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28;p35">
              <a:extLst>
                <a:ext uri="{FF2B5EF4-FFF2-40B4-BE49-F238E27FC236}">
                  <a16:creationId xmlns:a16="http://schemas.microsoft.com/office/drawing/2014/main" id="{21C39377-BCED-496B-91B7-AAC5F3B0CE7F}"/>
                </a:ext>
              </a:extLst>
            </p:cNvPr>
            <p:cNvSpPr/>
            <p:nvPr/>
          </p:nvSpPr>
          <p:spPr>
            <a:xfrm>
              <a:off x="11176475" y="2461675"/>
              <a:ext cx="110150" cy="10900"/>
            </a:xfrm>
            <a:custGeom>
              <a:avLst/>
              <a:gdLst/>
              <a:ahLst/>
              <a:cxnLst/>
              <a:rect l="l" t="t" r="r" b="b"/>
              <a:pathLst>
                <a:path w="4406" h="436" extrusionOk="0">
                  <a:moveTo>
                    <a:pt x="58" y="0"/>
                  </a:moveTo>
                  <a:cubicBezTo>
                    <a:pt x="33" y="0"/>
                    <a:pt x="9" y="25"/>
                    <a:pt x="0" y="50"/>
                  </a:cubicBezTo>
                  <a:cubicBezTo>
                    <a:pt x="0" y="82"/>
                    <a:pt x="25" y="107"/>
                    <a:pt x="50" y="115"/>
                  </a:cubicBezTo>
                  <a:lnTo>
                    <a:pt x="4339" y="436"/>
                  </a:lnTo>
                  <a:lnTo>
                    <a:pt x="4364" y="436"/>
                  </a:lnTo>
                  <a:lnTo>
                    <a:pt x="4364" y="428"/>
                  </a:lnTo>
                  <a:cubicBezTo>
                    <a:pt x="4405" y="403"/>
                    <a:pt x="4397" y="337"/>
                    <a:pt x="4348" y="321"/>
                  </a:cubicBezTo>
                  <a:lnTo>
                    <a:pt x="58"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29;p35">
              <a:extLst>
                <a:ext uri="{FF2B5EF4-FFF2-40B4-BE49-F238E27FC236}">
                  <a16:creationId xmlns:a16="http://schemas.microsoft.com/office/drawing/2014/main" id="{580780F4-EF2F-44F4-A092-A12AFC03442E}"/>
                </a:ext>
              </a:extLst>
            </p:cNvPr>
            <p:cNvSpPr/>
            <p:nvPr/>
          </p:nvSpPr>
          <p:spPr>
            <a:xfrm>
              <a:off x="11186550" y="2450500"/>
              <a:ext cx="13575" cy="15600"/>
            </a:xfrm>
            <a:custGeom>
              <a:avLst/>
              <a:gdLst/>
              <a:ahLst/>
              <a:cxnLst/>
              <a:rect l="l" t="t" r="r" b="b"/>
              <a:pathLst>
                <a:path w="543" h="624" extrusionOk="0">
                  <a:moveTo>
                    <a:pt x="62" y="0"/>
                  </a:moveTo>
                  <a:cubicBezTo>
                    <a:pt x="49" y="0"/>
                    <a:pt x="36" y="4"/>
                    <a:pt x="25" y="12"/>
                  </a:cubicBezTo>
                  <a:cubicBezTo>
                    <a:pt x="8" y="36"/>
                    <a:pt x="0" y="69"/>
                    <a:pt x="17" y="94"/>
                  </a:cubicBezTo>
                  <a:lnTo>
                    <a:pt x="436" y="603"/>
                  </a:lnTo>
                  <a:cubicBezTo>
                    <a:pt x="448" y="615"/>
                    <a:pt x="464" y="623"/>
                    <a:pt x="482" y="623"/>
                  </a:cubicBezTo>
                  <a:cubicBezTo>
                    <a:pt x="488" y="623"/>
                    <a:pt x="495" y="622"/>
                    <a:pt x="501" y="620"/>
                  </a:cubicBezTo>
                  <a:cubicBezTo>
                    <a:pt x="501" y="620"/>
                    <a:pt x="510" y="612"/>
                    <a:pt x="518" y="612"/>
                  </a:cubicBezTo>
                  <a:cubicBezTo>
                    <a:pt x="534" y="595"/>
                    <a:pt x="543" y="554"/>
                    <a:pt x="526" y="538"/>
                  </a:cubicBezTo>
                  <a:lnTo>
                    <a:pt x="107" y="20"/>
                  </a:lnTo>
                  <a:cubicBezTo>
                    <a:pt x="93"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30;p35">
              <a:extLst>
                <a:ext uri="{FF2B5EF4-FFF2-40B4-BE49-F238E27FC236}">
                  <a16:creationId xmlns:a16="http://schemas.microsoft.com/office/drawing/2014/main" id="{EFC78FC6-1137-4639-9888-534EA4DA6B14}"/>
                </a:ext>
              </a:extLst>
            </p:cNvPr>
            <p:cNvSpPr/>
            <p:nvPr/>
          </p:nvSpPr>
          <p:spPr>
            <a:xfrm>
              <a:off x="11204200" y="2451850"/>
              <a:ext cx="13600" cy="15675"/>
            </a:xfrm>
            <a:custGeom>
              <a:avLst/>
              <a:gdLst/>
              <a:ahLst/>
              <a:cxnLst/>
              <a:rect l="l" t="t" r="r" b="b"/>
              <a:pathLst>
                <a:path w="544" h="627" extrusionOk="0">
                  <a:moveTo>
                    <a:pt x="60" y="0"/>
                  </a:moveTo>
                  <a:cubicBezTo>
                    <a:pt x="48" y="0"/>
                    <a:pt x="36" y="5"/>
                    <a:pt x="26" y="15"/>
                  </a:cubicBezTo>
                  <a:cubicBezTo>
                    <a:pt x="9" y="32"/>
                    <a:pt x="1" y="65"/>
                    <a:pt x="17" y="89"/>
                  </a:cubicBezTo>
                  <a:lnTo>
                    <a:pt x="436" y="607"/>
                  </a:lnTo>
                  <a:cubicBezTo>
                    <a:pt x="448" y="619"/>
                    <a:pt x="465" y="627"/>
                    <a:pt x="483" y="627"/>
                  </a:cubicBezTo>
                  <a:cubicBezTo>
                    <a:pt x="489" y="627"/>
                    <a:pt x="496" y="626"/>
                    <a:pt x="502" y="623"/>
                  </a:cubicBezTo>
                  <a:cubicBezTo>
                    <a:pt x="502" y="615"/>
                    <a:pt x="510" y="615"/>
                    <a:pt x="519" y="615"/>
                  </a:cubicBezTo>
                  <a:cubicBezTo>
                    <a:pt x="535" y="590"/>
                    <a:pt x="543" y="558"/>
                    <a:pt x="527" y="533"/>
                  </a:cubicBezTo>
                  <a:lnTo>
                    <a:pt x="108" y="23"/>
                  </a:lnTo>
                  <a:cubicBezTo>
                    <a:pt x="93" y="9"/>
                    <a:pt x="76" y="0"/>
                    <a:pt x="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31;p35">
              <a:extLst>
                <a:ext uri="{FF2B5EF4-FFF2-40B4-BE49-F238E27FC236}">
                  <a16:creationId xmlns:a16="http://schemas.microsoft.com/office/drawing/2014/main" id="{D123B308-1CFB-4082-B5BF-6907BD298003}"/>
                </a:ext>
              </a:extLst>
            </p:cNvPr>
            <p:cNvSpPr/>
            <p:nvPr/>
          </p:nvSpPr>
          <p:spPr>
            <a:xfrm>
              <a:off x="11217150" y="2447425"/>
              <a:ext cx="18300" cy="21325"/>
            </a:xfrm>
            <a:custGeom>
              <a:avLst/>
              <a:gdLst/>
              <a:ahLst/>
              <a:cxnLst/>
              <a:rect l="l" t="t" r="r" b="b"/>
              <a:pathLst>
                <a:path w="732" h="853" extrusionOk="0">
                  <a:moveTo>
                    <a:pt x="63" y="0"/>
                  </a:moveTo>
                  <a:cubicBezTo>
                    <a:pt x="52" y="0"/>
                    <a:pt x="41" y="4"/>
                    <a:pt x="33" y="11"/>
                  </a:cubicBezTo>
                  <a:cubicBezTo>
                    <a:pt x="9" y="36"/>
                    <a:pt x="1" y="69"/>
                    <a:pt x="25" y="94"/>
                  </a:cubicBezTo>
                  <a:lnTo>
                    <a:pt x="625" y="833"/>
                  </a:lnTo>
                  <a:cubicBezTo>
                    <a:pt x="637" y="845"/>
                    <a:pt x="654" y="853"/>
                    <a:pt x="671" y="853"/>
                  </a:cubicBezTo>
                  <a:cubicBezTo>
                    <a:pt x="678" y="853"/>
                    <a:pt x="684" y="852"/>
                    <a:pt x="691" y="850"/>
                  </a:cubicBezTo>
                  <a:cubicBezTo>
                    <a:pt x="691" y="850"/>
                    <a:pt x="699" y="841"/>
                    <a:pt x="707" y="841"/>
                  </a:cubicBezTo>
                  <a:cubicBezTo>
                    <a:pt x="732" y="825"/>
                    <a:pt x="732" y="784"/>
                    <a:pt x="716" y="767"/>
                  </a:cubicBezTo>
                  <a:lnTo>
                    <a:pt x="107" y="20"/>
                  </a:lnTo>
                  <a:cubicBezTo>
                    <a:pt x="94" y="6"/>
                    <a:pt x="78" y="0"/>
                    <a:pt x="6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32;p35">
              <a:extLst>
                <a:ext uri="{FF2B5EF4-FFF2-40B4-BE49-F238E27FC236}">
                  <a16:creationId xmlns:a16="http://schemas.microsoft.com/office/drawing/2014/main" id="{42F3F4B9-7485-4A8F-9B9C-FFBE5A578EF2}"/>
                </a:ext>
              </a:extLst>
            </p:cNvPr>
            <p:cNvSpPr/>
            <p:nvPr/>
          </p:nvSpPr>
          <p:spPr>
            <a:xfrm>
              <a:off x="11239550" y="2454500"/>
              <a:ext cx="13575" cy="15625"/>
            </a:xfrm>
            <a:custGeom>
              <a:avLst/>
              <a:gdLst/>
              <a:ahLst/>
              <a:cxnLst/>
              <a:rect l="l" t="t" r="r" b="b"/>
              <a:pathLst>
                <a:path w="543" h="625" extrusionOk="0">
                  <a:moveTo>
                    <a:pt x="63" y="1"/>
                  </a:moveTo>
                  <a:cubicBezTo>
                    <a:pt x="51" y="1"/>
                    <a:pt x="41" y="5"/>
                    <a:pt x="33" y="16"/>
                  </a:cubicBezTo>
                  <a:cubicBezTo>
                    <a:pt x="9" y="33"/>
                    <a:pt x="0" y="65"/>
                    <a:pt x="25" y="90"/>
                  </a:cubicBezTo>
                  <a:lnTo>
                    <a:pt x="444" y="600"/>
                  </a:lnTo>
                  <a:cubicBezTo>
                    <a:pt x="452" y="624"/>
                    <a:pt x="477" y="624"/>
                    <a:pt x="502" y="624"/>
                  </a:cubicBezTo>
                  <a:cubicBezTo>
                    <a:pt x="510" y="616"/>
                    <a:pt x="510" y="616"/>
                    <a:pt x="518" y="608"/>
                  </a:cubicBezTo>
                  <a:cubicBezTo>
                    <a:pt x="543" y="591"/>
                    <a:pt x="543" y="558"/>
                    <a:pt x="526" y="534"/>
                  </a:cubicBezTo>
                  <a:lnTo>
                    <a:pt x="107" y="16"/>
                  </a:lnTo>
                  <a:cubicBezTo>
                    <a:pt x="94" y="7"/>
                    <a:pt x="78" y="1"/>
                    <a:pt x="6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33;p35">
              <a:extLst>
                <a:ext uri="{FF2B5EF4-FFF2-40B4-BE49-F238E27FC236}">
                  <a16:creationId xmlns:a16="http://schemas.microsoft.com/office/drawing/2014/main" id="{16022C1B-ADF5-4762-A272-128DA6540A42}"/>
                </a:ext>
              </a:extLst>
            </p:cNvPr>
            <p:cNvSpPr/>
            <p:nvPr/>
          </p:nvSpPr>
          <p:spPr>
            <a:xfrm>
              <a:off x="11184400" y="2463250"/>
              <a:ext cx="15725" cy="13925"/>
            </a:xfrm>
            <a:custGeom>
              <a:avLst/>
              <a:gdLst/>
              <a:ahLst/>
              <a:cxnLst/>
              <a:rect l="l" t="t" r="r" b="b"/>
              <a:pathLst>
                <a:path w="629" h="557" extrusionOk="0">
                  <a:moveTo>
                    <a:pt x="567" y="1"/>
                  </a:moveTo>
                  <a:cubicBezTo>
                    <a:pt x="553" y="1"/>
                    <a:pt x="538" y="7"/>
                    <a:pt x="530" y="19"/>
                  </a:cubicBezTo>
                  <a:lnTo>
                    <a:pt x="37" y="463"/>
                  </a:lnTo>
                  <a:cubicBezTo>
                    <a:pt x="0" y="500"/>
                    <a:pt x="29" y="556"/>
                    <a:pt x="76" y="556"/>
                  </a:cubicBezTo>
                  <a:cubicBezTo>
                    <a:pt x="82" y="556"/>
                    <a:pt x="88" y="555"/>
                    <a:pt x="94" y="554"/>
                  </a:cubicBezTo>
                  <a:cubicBezTo>
                    <a:pt x="103" y="554"/>
                    <a:pt x="111" y="545"/>
                    <a:pt x="119" y="537"/>
                  </a:cubicBezTo>
                  <a:lnTo>
                    <a:pt x="604" y="93"/>
                  </a:lnTo>
                  <a:cubicBezTo>
                    <a:pt x="629" y="77"/>
                    <a:pt x="629" y="44"/>
                    <a:pt x="604" y="19"/>
                  </a:cubicBezTo>
                  <a:cubicBezTo>
                    <a:pt x="596" y="7"/>
                    <a:pt x="581" y="1"/>
                    <a:pt x="5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34;p35">
              <a:extLst>
                <a:ext uri="{FF2B5EF4-FFF2-40B4-BE49-F238E27FC236}">
                  <a16:creationId xmlns:a16="http://schemas.microsoft.com/office/drawing/2014/main" id="{14469D02-2C31-4EEA-ACEC-AE2D655DDDC3}"/>
                </a:ext>
              </a:extLst>
            </p:cNvPr>
            <p:cNvSpPr/>
            <p:nvPr/>
          </p:nvSpPr>
          <p:spPr>
            <a:xfrm>
              <a:off x="11202350" y="2464700"/>
              <a:ext cx="15250" cy="13850"/>
            </a:xfrm>
            <a:custGeom>
              <a:avLst/>
              <a:gdLst/>
              <a:ahLst/>
              <a:cxnLst/>
              <a:rect l="l" t="t" r="r" b="b"/>
              <a:pathLst>
                <a:path w="610" h="554" extrusionOk="0">
                  <a:moveTo>
                    <a:pt x="552" y="0"/>
                  </a:moveTo>
                  <a:cubicBezTo>
                    <a:pt x="537" y="0"/>
                    <a:pt x="523" y="7"/>
                    <a:pt x="510" y="19"/>
                  </a:cubicBezTo>
                  <a:lnTo>
                    <a:pt x="26" y="455"/>
                  </a:lnTo>
                  <a:cubicBezTo>
                    <a:pt x="1" y="479"/>
                    <a:pt x="1" y="512"/>
                    <a:pt x="26" y="537"/>
                  </a:cubicBezTo>
                  <a:cubicBezTo>
                    <a:pt x="42" y="553"/>
                    <a:pt x="58" y="553"/>
                    <a:pt x="83" y="553"/>
                  </a:cubicBezTo>
                  <a:cubicBezTo>
                    <a:pt x="91" y="545"/>
                    <a:pt x="100" y="545"/>
                    <a:pt x="100" y="537"/>
                  </a:cubicBezTo>
                  <a:lnTo>
                    <a:pt x="593" y="93"/>
                  </a:lnTo>
                  <a:cubicBezTo>
                    <a:pt x="609" y="68"/>
                    <a:pt x="609" y="35"/>
                    <a:pt x="593" y="19"/>
                  </a:cubicBezTo>
                  <a:cubicBezTo>
                    <a:pt x="580" y="7"/>
                    <a:pt x="566" y="0"/>
                    <a:pt x="55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35;p35">
              <a:extLst>
                <a:ext uri="{FF2B5EF4-FFF2-40B4-BE49-F238E27FC236}">
                  <a16:creationId xmlns:a16="http://schemas.microsoft.com/office/drawing/2014/main" id="{77FF4612-0A39-440A-A33F-DA333E857385}"/>
                </a:ext>
              </a:extLst>
            </p:cNvPr>
            <p:cNvSpPr/>
            <p:nvPr/>
          </p:nvSpPr>
          <p:spPr>
            <a:xfrm>
              <a:off x="11214700" y="2465925"/>
              <a:ext cx="21250" cy="18975"/>
            </a:xfrm>
            <a:custGeom>
              <a:avLst/>
              <a:gdLst/>
              <a:ahLst/>
              <a:cxnLst/>
              <a:rect l="l" t="t" r="r" b="b"/>
              <a:pathLst>
                <a:path w="850" h="759" extrusionOk="0">
                  <a:moveTo>
                    <a:pt x="768" y="1"/>
                  </a:moveTo>
                  <a:cubicBezTo>
                    <a:pt x="756" y="1"/>
                    <a:pt x="743" y="6"/>
                    <a:pt x="731" y="19"/>
                  </a:cubicBezTo>
                  <a:lnTo>
                    <a:pt x="16" y="660"/>
                  </a:lnTo>
                  <a:cubicBezTo>
                    <a:pt x="0" y="685"/>
                    <a:pt x="0" y="718"/>
                    <a:pt x="16" y="742"/>
                  </a:cubicBezTo>
                  <a:cubicBezTo>
                    <a:pt x="33" y="759"/>
                    <a:pt x="58" y="759"/>
                    <a:pt x="74" y="759"/>
                  </a:cubicBezTo>
                  <a:cubicBezTo>
                    <a:pt x="82" y="751"/>
                    <a:pt x="82" y="751"/>
                    <a:pt x="90" y="742"/>
                  </a:cubicBezTo>
                  <a:lnTo>
                    <a:pt x="805" y="101"/>
                  </a:lnTo>
                  <a:cubicBezTo>
                    <a:pt x="850" y="63"/>
                    <a:pt x="811" y="1"/>
                    <a:pt x="76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36;p35">
              <a:extLst>
                <a:ext uri="{FF2B5EF4-FFF2-40B4-BE49-F238E27FC236}">
                  <a16:creationId xmlns:a16="http://schemas.microsoft.com/office/drawing/2014/main" id="{1AB4C4D2-714D-46A8-9A5E-50756F53F22E}"/>
                </a:ext>
              </a:extLst>
            </p:cNvPr>
            <p:cNvSpPr/>
            <p:nvPr/>
          </p:nvSpPr>
          <p:spPr>
            <a:xfrm>
              <a:off x="11237900" y="2467175"/>
              <a:ext cx="15725" cy="14025"/>
            </a:xfrm>
            <a:custGeom>
              <a:avLst/>
              <a:gdLst/>
              <a:ahLst/>
              <a:cxnLst/>
              <a:rect l="l" t="t" r="r" b="b"/>
              <a:pathLst>
                <a:path w="629" h="561" extrusionOk="0">
                  <a:moveTo>
                    <a:pt x="547" y="0"/>
                  </a:moveTo>
                  <a:cubicBezTo>
                    <a:pt x="534" y="0"/>
                    <a:pt x="521" y="5"/>
                    <a:pt x="510" y="19"/>
                  </a:cubicBezTo>
                  <a:lnTo>
                    <a:pt x="17" y="462"/>
                  </a:lnTo>
                  <a:cubicBezTo>
                    <a:pt x="1" y="487"/>
                    <a:pt x="1" y="520"/>
                    <a:pt x="17" y="545"/>
                  </a:cubicBezTo>
                  <a:cubicBezTo>
                    <a:pt x="33" y="561"/>
                    <a:pt x="58" y="561"/>
                    <a:pt x="75" y="561"/>
                  </a:cubicBezTo>
                  <a:cubicBezTo>
                    <a:pt x="83" y="553"/>
                    <a:pt x="83" y="553"/>
                    <a:pt x="91" y="545"/>
                  </a:cubicBezTo>
                  <a:lnTo>
                    <a:pt x="584" y="101"/>
                  </a:lnTo>
                  <a:cubicBezTo>
                    <a:pt x="629" y="63"/>
                    <a:pt x="590" y="0"/>
                    <a:pt x="54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37;p35">
              <a:extLst>
                <a:ext uri="{FF2B5EF4-FFF2-40B4-BE49-F238E27FC236}">
                  <a16:creationId xmlns:a16="http://schemas.microsoft.com/office/drawing/2014/main" id="{2B96C245-7580-4BC9-834F-7AD08AF77F18}"/>
                </a:ext>
              </a:extLst>
            </p:cNvPr>
            <p:cNvSpPr/>
            <p:nvPr/>
          </p:nvSpPr>
          <p:spPr>
            <a:xfrm>
              <a:off x="11168675" y="2502250"/>
              <a:ext cx="112600" cy="47200"/>
            </a:xfrm>
            <a:custGeom>
              <a:avLst/>
              <a:gdLst/>
              <a:ahLst/>
              <a:cxnLst/>
              <a:rect l="l" t="t" r="r" b="b"/>
              <a:pathLst>
                <a:path w="4504" h="1888" extrusionOk="0">
                  <a:moveTo>
                    <a:pt x="2423" y="0"/>
                  </a:moveTo>
                  <a:cubicBezTo>
                    <a:pt x="2353" y="0"/>
                    <a:pt x="2282" y="2"/>
                    <a:pt x="2211" y="4"/>
                  </a:cubicBezTo>
                  <a:cubicBezTo>
                    <a:pt x="970" y="45"/>
                    <a:pt x="0" y="1023"/>
                    <a:pt x="0" y="1023"/>
                  </a:cubicBezTo>
                  <a:cubicBezTo>
                    <a:pt x="0" y="1023"/>
                    <a:pt x="990" y="1888"/>
                    <a:pt x="2194" y="1888"/>
                  </a:cubicBezTo>
                  <a:cubicBezTo>
                    <a:pt x="2221" y="1888"/>
                    <a:pt x="2249" y="1887"/>
                    <a:pt x="2277" y="1886"/>
                  </a:cubicBezTo>
                  <a:cubicBezTo>
                    <a:pt x="3517" y="1837"/>
                    <a:pt x="4504" y="1385"/>
                    <a:pt x="4487" y="867"/>
                  </a:cubicBezTo>
                  <a:cubicBezTo>
                    <a:pt x="4472" y="372"/>
                    <a:pt x="3566" y="0"/>
                    <a:pt x="242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38;p35">
              <a:extLst>
                <a:ext uri="{FF2B5EF4-FFF2-40B4-BE49-F238E27FC236}">
                  <a16:creationId xmlns:a16="http://schemas.microsoft.com/office/drawing/2014/main" id="{21C9644F-6014-40CF-BA39-41BE7CA48D12}"/>
                </a:ext>
              </a:extLst>
            </p:cNvPr>
            <p:cNvSpPr/>
            <p:nvPr/>
          </p:nvSpPr>
          <p:spPr>
            <a:xfrm>
              <a:off x="11184475" y="2521875"/>
              <a:ext cx="110775" cy="6600"/>
            </a:xfrm>
            <a:custGeom>
              <a:avLst/>
              <a:gdLst/>
              <a:ahLst/>
              <a:cxnLst/>
              <a:rect l="l" t="t" r="r" b="b"/>
              <a:pathLst>
                <a:path w="4431" h="264" extrusionOk="0">
                  <a:moveTo>
                    <a:pt x="4373" y="0"/>
                  </a:moveTo>
                  <a:lnTo>
                    <a:pt x="75" y="156"/>
                  </a:lnTo>
                  <a:cubicBezTo>
                    <a:pt x="1" y="156"/>
                    <a:pt x="1" y="263"/>
                    <a:pt x="75" y="263"/>
                  </a:cubicBezTo>
                  <a:lnTo>
                    <a:pt x="4373" y="107"/>
                  </a:lnTo>
                  <a:lnTo>
                    <a:pt x="4389" y="107"/>
                  </a:lnTo>
                  <a:cubicBezTo>
                    <a:pt x="4414" y="99"/>
                    <a:pt x="4430" y="74"/>
                    <a:pt x="4430" y="49"/>
                  </a:cubicBezTo>
                  <a:cubicBezTo>
                    <a:pt x="4430" y="25"/>
                    <a:pt x="4406" y="0"/>
                    <a:pt x="43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39;p35">
              <a:extLst>
                <a:ext uri="{FF2B5EF4-FFF2-40B4-BE49-F238E27FC236}">
                  <a16:creationId xmlns:a16="http://schemas.microsoft.com/office/drawing/2014/main" id="{0AD02C6F-81F9-409A-947D-C6ECEE697B15}"/>
                </a:ext>
              </a:extLst>
            </p:cNvPr>
            <p:cNvSpPr/>
            <p:nvPr/>
          </p:nvSpPr>
          <p:spPr>
            <a:xfrm>
              <a:off x="11193100" y="2513275"/>
              <a:ext cx="15450" cy="14500"/>
            </a:xfrm>
            <a:custGeom>
              <a:avLst/>
              <a:gdLst/>
              <a:ahLst/>
              <a:cxnLst/>
              <a:rect l="l" t="t" r="r" b="b"/>
              <a:pathLst>
                <a:path w="618" h="580" extrusionOk="0">
                  <a:moveTo>
                    <a:pt x="83" y="1"/>
                  </a:moveTo>
                  <a:cubicBezTo>
                    <a:pt x="40" y="1"/>
                    <a:pt x="1" y="62"/>
                    <a:pt x="50" y="106"/>
                  </a:cubicBezTo>
                  <a:lnTo>
                    <a:pt x="519" y="566"/>
                  </a:lnTo>
                  <a:cubicBezTo>
                    <a:pt x="528" y="576"/>
                    <a:pt x="541" y="580"/>
                    <a:pt x="553" y="580"/>
                  </a:cubicBezTo>
                  <a:cubicBezTo>
                    <a:pt x="561" y="580"/>
                    <a:pt x="570" y="578"/>
                    <a:pt x="576" y="574"/>
                  </a:cubicBezTo>
                  <a:cubicBezTo>
                    <a:pt x="585" y="574"/>
                    <a:pt x="593" y="566"/>
                    <a:pt x="593" y="566"/>
                  </a:cubicBezTo>
                  <a:cubicBezTo>
                    <a:pt x="617" y="541"/>
                    <a:pt x="617" y="508"/>
                    <a:pt x="593" y="484"/>
                  </a:cubicBezTo>
                  <a:lnTo>
                    <a:pt x="124" y="24"/>
                  </a:lnTo>
                  <a:cubicBezTo>
                    <a:pt x="112"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40;p35">
              <a:extLst>
                <a:ext uri="{FF2B5EF4-FFF2-40B4-BE49-F238E27FC236}">
                  <a16:creationId xmlns:a16="http://schemas.microsoft.com/office/drawing/2014/main" id="{45132976-8F63-4F8C-A4D5-726B0D18790D}"/>
                </a:ext>
              </a:extLst>
            </p:cNvPr>
            <p:cNvSpPr/>
            <p:nvPr/>
          </p:nvSpPr>
          <p:spPr>
            <a:xfrm>
              <a:off x="11211400" y="2512925"/>
              <a:ext cx="14825" cy="14225"/>
            </a:xfrm>
            <a:custGeom>
              <a:avLst/>
              <a:gdLst/>
              <a:ahLst/>
              <a:cxnLst/>
              <a:rect l="l" t="t" r="r" b="b"/>
              <a:pathLst>
                <a:path w="593" h="569" extrusionOk="0">
                  <a:moveTo>
                    <a:pt x="62" y="1"/>
                  </a:moveTo>
                  <a:cubicBezTo>
                    <a:pt x="48" y="1"/>
                    <a:pt x="33" y="5"/>
                    <a:pt x="25" y="13"/>
                  </a:cubicBezTo>
                  <a:cubicBezTo>
                    <a:pt x="1" y="38"/>
                    <a:pt x="1" y="70"/>
                    <a:pt x="25" y="95"/>
                  </a:cubicBezTo>
                  <a:lnTo>
                    <a:pt x="494" y="555"/>
                  </a:lnTo>
                  <a:cubicBezTo>
                    <a:pt x="503" y="565"/>
                    <a:pt x="516" y="569"/>
                    <a:pt x="529" y="569"/>
                  </a:cubicBezTo>
                  <a:cubicBezTo>
                    <a:pt x="539" y="569"/>
                    <a:pt x="549" y="567"/>
                    <a:pt x="559" y="564"/>
                  </a:cubicBezTo>
                  <a:cubicBezTo>
                    <a:pt x="559" y="564"/>
                    <a:pt x="568" y="564"/>
                    <a:pt x="576" y="555"/>
                  </a:cubicBezTo>
                  <a:cubicBezTo>
                    <a:pt x="592" y="531"/>
                    <a:pt x="592" y="498"/>
                    <a:pt x="576" y="481"/>
                  </a:cubicBezTo>
                  <a:lnTo>
                    <a:pt x="99" y="13"/>
                  </a:lnTo>
                  <a:cubicBezTo>
                    <a:pt x="91" y="5"/>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41;p35">
              <a:extLst>
                <a:ext uri="{FF2B5EF4-FFF2-40B4-BE49-F238E27FC236}">
                  <a16:creationId xmlns:a16="http://schemas.microsoft.com/office/drawing/2014/main" id="{0D1043F6-9B15-4B76-B7B2-73128BDF5B87}"/>
                </a:ext>
              </a:extLst>
            </p:cNvPr>
            <p:cNvSpPr/>
            <p:nvPr/>
          </p:nvSpPr>
          <p:spPr>
            <a:xfrm>
              <a:off x="11223400" y="2507000"/>
              <a:ext cx="20475" cy="19550"/>
            </a:xfrm>
            <a:custGeom>
              <a:avLst/>
              <a:gdLst/>
              <a:ahLst/>
              <a:cxnLst/>
              <a:rect l="l" t="t" r="r" b="b"/>
              <a:pathLst>
                <a:path w="819" h="782" extrusionOk="0">
                  <a:moveTo>
                    <a:pt x="74" y="0"/>
                  </a:moveTo>
                  <a:cubicBezTo>
                    <a:pt x="34" y="0"/>
                    <a:pt x="1" y="56"/>
                    <a:pt x="38" y="94"/>
                  </a:cubicBezTo>
                  <a:lnTo>
                    <a:pt x="729" y="768"/>
                  </a:lnTo>
                  <a:cubicBezTo>
                    <a:pt x="733" y="777"/>
                    <a:pt x="744" y="781"/>
                    <a:pt x="757" y="781"/>
                  </a:cubicBezTo>
                  <a:cubicBezTo>
                    <a:pt x="766" y="781"/>
                    <a:pt x="776" y="779"/>
                    <a:pt x="786" y="776"/>
                  </a:cubicBezTo>
                  <a:cubicBezTo>
                    <a:pt x="794" y="776"/>
                    <a:pt x="794" y="768"/>
                    <a:pt x="802" y="768"/>
                  </a:cubicBezTo>
                  <a:cubicBezTo>
                    <a:pt x="819" y="743"/>
                    <a:pt x="819" y="710"/>
                    <a:pt x="802" y="685"/>
                  </a:cubicBezTo>
                  <a:lnTo>
                    <a:pt x="112" y="20"/>
                  </a:lnTo>
                  <a:cubicBezTo>
                    <a:pt x="100" y="6"/>
                    <a:pt x="87" y="0"/>
                    <a:pt x="7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42;p35">
              <a:extLst>
                <a:ext uri="{FF2B5EF4-FFF2-40B4-BE49-F238E27FC236}">
                  <a16:creationId xmlns:a16="http://schemas.microsoft.com/office/drawing/2014/main" id="{073EDEDE-E475-45A0-9DC7-DADF647294C1}"/>
                </a:ext>
              </a:extLst>
            </p:cNvPr>
            <p:cNvSpPr/>
            <p:nvPr/>
          </p:nvSpPr>
          <p:spPr>
            <a:xfrm>
              <a:off x="11246950" y="2511700"/>
              <a:ext cx="14800" cy="14225"/>
            </a:xfrm>
            <a:custGeom>
              <a:avLst/>
              <a:gdLst/>
              <a:ahLst/>
              <a:cxnLst/>
              <a:rect l="l" t="t" r="r" b="b"/>
              <a:pathLst>
                <a:path w="592" h="569" extrusionOk="0">
                  <a:moveTo>
                    <a:pt x="58" y="0"/>
                  </a:moveTo>
                  <a:cubicBezTo>
                    <a:pt x="43" y="0"/>
                    <a:pt x="29" y="4"/>
                    <a:pt x="17" y="13"/>
                  </a:cubicBezTo>
                  <a:cubicBezTo>
                    <a:pt x="0" y="37"/>
                    <a:pt x="0" y="70"/>
                    <a:pt x="17"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43;p35">
              <a:extLst>
                <a:ext uri="{FF2B5EF4-FFF2-40B4-BE49-F238E27FC236}">
                  <a16:creationId xmlns:a16="http://schemas.microsoft.com/office/drawing/2014/main" id="{9CD9A3B8-CD8E-4A52-A7FC-BC789D34E88D}"/>
                </a:ext>
              </a:extLst>
            </p:cNvPr>
            <p:cNvSpPr/>
            <p:nvPr/>
          </p:nvSpPr>
          <p:spPr>
            <a:xfrm>
              <a:off x="11194550" y="2525100"/>
              <a:ext cx="14000" cy="15150"/>
            </a:xfrm>
            <a:custGeom>
              <a:avLst/>
              <a:gdLst/>
              <a:ahLst/>
              <a:cxnLst/>
              <a:rect l="l" t="t" r="r" b="b"/>
              <a:pathLst>
                <a:path w="560" h="606" extrusionOk="0">
                  <a:moveTo>
                    <a:pt x="495" y="1"/>
                  </a:moveTo>
                  <a:cubicBezTo>
                    <a:pt x="481" y="1"/>
                    <a:pt x="469" y="7"/>
                    <a:pt x="461" y="19"/>
                  </a:cubicBezTo>
                  <a:lnTo>
                    <a:pt x="17" y="512"/>
                  </a:lnTo>
                  <a:cubicBezTo>
                    <a:pt x="1" y="537"/>
                    <a:pt x="1" y="570"/>
                    <a:pt x="25" y="586"/>
                  </a:cubicBezTo>
                  <a:cubicBezTo>
                    <a:pt x="37" y="598"/>
                    <a:pt x="54" y="606"/>
                    <a:pt x="68" y="606"/>
                  </a:cubicBezTo>
                  <a:cubicBezTo>
                    <a:pt x="73" y="606"/>
                    <a:pt x="78" y="605"/>
                    <a:pt x="83" y="602"/>
                  </a:cubicBezTo>
                  <a:cubicBezTo>
                    <a:pt x="91" y="594"/>
                    <a:pt x="91" y="594"/>
                    <a:pt x="99" y="586"/>
                  </a:cubicBezTo>
                  <a:lnTo>
                    <a:pt x="535" y="93"/>
                  </a:lnTo>
                  <a:cubicBezTo>
                    <a:pt x="559" y="77"/>
                    <a:pt x="559" y="35"/>
                    <a:pt x="535" y="19"/>
                  </a:cubicBezTo>
                  <a:cubicBezTo>
                    <a:pt x="522" y="7"/>
                    <a:pt x="508" y="1"/>
                    <a:pt x="4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44;p35">
              <a:extLst>
                <a:ext uri="{FF2B5EF4-FFF2-40B4-BE49-F238E27FC236}">
                  <a16:creationId xmlns:a16="http://schemas.microsoft.com/office/drawing/2014/main" id="{10B777E1-5193-49CB-B1D1-FD582DB41853}"/>
                </a:ext>
              </a:extLst>
            </p:cNvPr>
            <p:cNvSpPr/>
            <p:nvPr/>
          </p:nvSpPr>
          <p:spPr>
            <a:xfrm>
              <a:off x="11212425" y="2524475"/>
              <a:ext cx="14000" cy="15100"/>
            </a:xfrm>
            <a:custGeom>
              <a:avLst/>
              <a:gdLst/>
              <a:ahLst/>
              <a:cxnLst/>
              <a:rect l="l" t="t" r="r" b="b"/>
              <a:pathLst>
                <a:path w="560" h="604" extrusionOk="0">
                  <a:moveTo>
                    <a:pt x="498" y="1"/>
                  </a:moveTo>
                  <a:cubicBezTo>
                    <a:pt x="483" y="1"/>
                    <a:pt x="469" y="7"/>
                    <a:pt x="461" y="19"/>
                  </a:cubicBezTo>
                  <a:lnTo>
                    <a:pt x="17" y="512"/>
                  </a:lnTo>
                  <a:cubicBezTo>
                    <a:pt x="1" y="537"/>
                    <a:pt x="1" y="570"/>
                    <a:pt x="17" y="586"/>
                  </a:cubicBezTo>
                  <a:cubicBezTo>
                    <a:pt x="27" y="597"/>
                    <a:pt x="40" y="604"/>
                    <a:pt x="55" y="604"/>
                  </a:cubicBezTo>
                  <a:cubicBezTo>
                    <a:pt x="64" y="604"/>
                    <a:pt x="73" y="601"/>
                    <a:pt x="83" y="595"/>
                  </a:cubicBezTo>
                  <a:cubicBezTo>
                    <a:pt x="83" y="595"/>
                    <a:pt x="91" y="595"/>
                    <a:pt x="99" y="586"/>
                  </a:cubicBezTo>
                  <a:lnTo>
                    <a:pt x="535" y="93"/>
                  </a:lnTo>
                  <a:cubicBezTo>
                    <a:pt x="559" y="77"/>
                    <a:pt x="559" y="36"/>
                    <a:pt x="535" y="19"/>
                  </a:cubicBezTo>
                  <a:cubicBezTo>
                    <a:pt x="527" y="7"/>
                    <a:pt x="512" y="1"/>
                    <a:pt x="4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45;p35">
              <a:extLst>
                <a:ext uri="{FF2B5EF4-FFF2-40B4-BE49-F238E27FC236}">
                  <a16:creationId xmlns:a16="http://schemas.microsoft.com/office/drawing/2014/main" id="{F74DA1FE-2D84-40A1-AE26-25714F6AA7EB}"/>
                </a:ext>
              </a:extLst>
            </p:cNvPr>
            <p:cNvSpPr/>
            <p:nvPr/>
          </p:nvSpPr>
          <p:spPr>
            <a:xfrm>
              <a:off x="11225175" y="2523800"/>
              <a:ext cx="19425" cy="20775"/>
            </a:xfrm>
            <a:custGeom>
              <a:avLst/>
              <a:gdLst/>
              <a:ahLst/>
              <a:cxnLst/>
              <a:rect l="l" t="t" r="r" b="b"/>
              <a:pathLst>
                <a:path w="777" h="831" extrusionOk="0">
                  <a:moveTo>
                    <a:pt x="700" y="1"/>
                  </a:moveTo>
                  <a:cubicBezTo>
                    <a:pt x="685" y="1"/>
                    <a:pt x="670" y="7"/>
                    <a:pt x="658" y="22"/>
                  </a:cubicBezTo>
                  <a:lnTo>
                    <a:pt x="25" y="737"/>
                  </a:lnTo>
                  <a:cubicBezTo>
                    <a:pt x="0" y="761"/>
                    <a:pt x="0" y="794"/>
                    <a:pt x="25" y="819"/>
                  </a:cubicBezTo>
                  <a:cubicBezTo>
                    <a:pt x="36" y="825"/>
                    <a:pt x="52" y="830"/>
                    <a:pt x="66" y="830"/>
                  </a:cubicBezTo>
                  <a:cubicBezTo>
                    <a:pt x="72" y="830"/>
                    <a:pt x="77" y="829"/>
                    <a:pt x="82" y="827"/>
                  </a:cubicBezTo>
                  <a:cubicBezTo>
                    <a:pt x="91" y="819"/>
                    <a:pt x="99" y="819"/>
                    <a:pt x="107" y="811"/>
                  </a:cubicBezTo>
                  <a:lnTo>
                    <a:pt x="740" y="87"/>
                  </a:lnTo>
                  <a:cubicBezTo>
                    <a:pt x="776" y="51"/>
                    <a:pt x="741" y="1"/>
                    <a:pt x="70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46;p35">
              <a:extLst>
                <a:ext uri="{FF2B5EF4-FFF2-40B4-BE49-F238E27FC236}">
                  <a16:creationId xmlns:a16="http://schemas.microsoft.com/office/drawing/2014/main" id="{E3B88B68-A2DB-4485-9A13-6706341461D8}"/>
                </a:ext>
              </a:extLst>
            </p:cNvPr>
            <p:cNvSpPr/>
            <p:nvPr/>
          </p:nvSpPr>
          <p:spPr>
            <a:xfrm>
              <a:off x="11247300" y="2523275"/>
              <a:ext cx="14625" cy="14975"/>
            </a:xfrm>
            <a:custGeom>
              <a:avLst/>
              <a:gdLst/>
              <a:ahLst/>
              <a:cxnLst/>
              <a:rect l="l" t="t" r="r" b="b"/>
              <a:pathLst>
                <a:path w="585" h="599" extrusionOk="0">
                  <a:moveTo>
                    <a:pt x="514" y="1"/>
                  </a:moveTo>
                  <a:cubicBezTo>
                    <a:pt x="502" y="1"/>
                    <a:pt x="490" y="6"/>
                    <a:pt x="479" y="18"/>
                  </a:cubicBezTo>
                  <a:lnTo>
                    <a:pt x="36" y="511"/>
                  </a:lnTo>
                  <a:cubicBezTo>
                    <a:pt x="1" y="546"/>
                    <a:pt x="31" y="599"/>
                    <a:pt x="76" y="599"/>
                  </a:cubicBezTo>
                  <a:cubicBezTo>
                    <a:pt x="84" y="599"/>
                    <a:pt x="93" y="597"/>
                    <a:pt x="101" y="593"/>
                  </a:cubicBezTo>
                  <a:cubicBezTo>
                    <a:pt x="109" y="593"/>
                    <a:pt x="118" y="593"/>
                    <a:pt x="126" y="585"/>
                  </a:cubicBezTo>
                  <a:lnTo>
                    <a:pt x="553" y="84"/>
                  </a:lnTo>
                  <a:cubicBezTo>
                    <a:pt x="584" y="47"/>
                    <a:pt x="550" y="1"/>
                    <a:pt x="51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47;p35">
              <a:extLst>
                <a:ext uri="{FF2B5EF4-FFF2-40B4-BE49-F238E27FC236}">
                  <a16:creationId xmlns:a16="http://schemas.microsoft.com/office/drawing/2014/main" id="{53932DCA-1C02-438F-B347-9EF858CE4E17}"/>
                </a:ext>
              </a:extLst>
            </p:cNvPr>
            <p:cNvSpPr/>
            <p:nvPr/>
          </p:nvSpPr>
          <p:spPr>
            <a:xfrm>
              <a:off x="11174225" y="2558750"/>
              <a:ext cx="112800" cy="47200"/>
            </a:xfrm>
            <a:custGeom>
              <a:avLst/>
              <a:gdLst/>
              <a:ahLst/>
              <a:cxnLst/>
              <a:rect l="l" t="t" r="r" b="b"/>
              <a:pathLst>
                <a:path w="4512" h="1888" extrusionOk="0">
                  <a:moveTo>
                    <a:pt x="2430" y="0"/>
                  </a:moveTo>
                  <a:cubicBezTo>
                    <a:pt x="2361" y="0"/>
                    <a:pt x="2290" y="1"/>
                    <a:pt x="2219" y="4"/>
                  </a:cubicBezTo>
                  <a:cubicBezTo>
                    <a:pt x="978" y="45"/>
                    <a:pt x="0" y="1023"/>
                    <a:pt x="0" y="1023"/>
                  </a:cubicBezTo>
                  <a:cubicBezTo>
                    <a:pt x="0" y="1023"/>
                    <a:pt x="998" y="1888"/>
                    <a:pt x="2202" y="1888"/>
                  </a:cubicBezTo>
                  <a:cubicBezTo>
                    <a:pt x="2230" y="1888"/>
                    <a:pt x="2257" y="1887"/>
                    <a:pt x="2285" y="1886"/>
                  </a:cubicBezTo>
                  <a:cubicBezTo>
                    <a:pt x="3526" y="1837"/>
                    <a:pt x="4512" y="1385"/>
                    <a:pt x="4495" y="867"/>
                  </a:cubicBezTo>
                  <a:cubicBezTo>
                    <a:pt x="4480" y="372"/>
                    <a:pt x="3567" y="0"/>
                    <a:pt x="2430"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48;p35">
              <a:extLst>
                <a:ext uri="{FF2B5EF4-FFF2-40B4-BE49-F238E27FC236}">
                  <a16:creationId xmlns:a16="http://schemas.microsoft.com/office/drawing/2014/main" id="{A107F23A-EDAA-4312-B0B2-61AF9CE0BFE5}"/>
                </a:ext>
              </a:extLst>
            </p:cNvPr>
            <p:cNvSpPr/>
            <p:nvPr/>
          </p:nvSpPr>
          <p:spPr>
            <a:xfrm>
              <a:off x="11190650" y="2578350"/>
              <a:ext cx="110150" cy="6600"/>
            </a:xfrm>
            <a:custGeom>
              <a:avLst/>
              <a:gdLst/>
              <a:ahLst/>
              <a:cxnLst/>
              <a:rect l="l" t="t" r="r" b="b"/>
              <a:pathLst>
                <a:path w="4406" h="264" extrusionOk="0">
                  <a:moveTo>
                    <a:pt x="4348" y="1"/>
                  </a:moveTo>
                  <a:lnTo>
                    <a:pt x="50" y="157"/>
                  </a:lnTo>
                  <a:cubicBezTo>
                    <a:pt x="25" y="157"/>
                    <a:pt x="1" y="182"/>
                    <a:pt x="1" y="215"/>
                  </a:cubicBezTo>
                  <a:cubicBezTo>
                    <a:pt x="1" y="239"/>
                    <a:pt x="25" y="264"/>
                    <a:pt x="58" y="264"/>
                  </a:cubicBezTo>
                  <a:lnTo>
                    <a:pt x="4356" y="108"/>
                  </a:lnTo>
                  <a:lnTo>
                    <a:pt x="4372" y="108"/>
                  </a:lnTo>
                  <a:cubicBezTo>
                    <a:pt x="4397" y="100"/>
                    <a:pt x="4405" y="75"/>
                    <a:pt x="4405" y="50"/>
                  </a:cubicBezTo>
                  <a:cubicBezTo>
                    <a:pt x="4405" y="26"/>
                    <a:pt x="4381" y="1"/>
                    <a:pt x="434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49;p35">
              <a:extLst>
                <a:ext uri="{FF2B5EF4-FFF2-40B4-BE49-F238E27FC236}">
                  <a16:creationId xmlns:a16="http://schemas.microsoft.com/office/drawing/2014/main" id="{FB9801F2-9ADB-4A50-9ADE-7A510BE89560}"/>
                </a:ext>
              </a:extLst>
            </p:cNvPr>
            <p:cNvSpPr/>
            <p:nvPr/>
          </p:nvSpPr>
          <p:spPr>
            <a:xfrm>
              <a:off x="11198950" y="2569950"/>
              <a:ext cx="15150" cy="14325"/>
            </a:xfrm>
            <a:custGeom>
              <a:avLst/>
              <a:gdLst/>
              <a:ahLst/>
              <a:cxnLst/>
              <a:rect l="l" t="t" r="r" b="b"/>
              <a:pathLst>
                <a:path w="606" h="573" extrusionOk="0">
                  <a:moveTo>
                    <a:pt x="76" y="0"/>
                  </a:moveTo>
                  <a:cubicBezTo>
                    <a:pt x="35" y="0"/>
                    <a:pt x="0" y="54"/>
                    <a:pt x="38" y="99"/>
                  </a:cubicBezTo>
                  <a:lnTo>
                    <a:pt x="515" y="559"/>
                  </a:lnTo>
                  <a:cubicBezTo>
                    <a:pt x="525" y="568"/>
                    <a:pt x="537" y="572"/>
                    <a:pt x="549" y="572"/>
                  </a:cubicBezTo>
                  <a:cubicBezTo>
                    <a:pt x="557" y="572"/>
                    <a:pt x="566" y="570"/>
                    <a:pt x="572" y="567"/>
                  </a:cubicBezTo>
                  <a:cubicBezTo>
                    <a:pt x="581" y="567"/>
                    <a:pt x="581" y="559"/>
                    <a:pt x="589" y="559"/>
                  </a:cubicBezTo>
                  <a:cubicBezTo>
                    <a:pt x="605" y="534"/>
                    <a:pt x="605" y="501"/>
                    <a:pt x="589" y="477"/>
                  </a:cubicBezTo>
                  <a:lnTo>
                    <a:pt x="112" y="16"/>
                  </a:lnTo>
                  <a:cubicBezTo>
                    <a:pt x="101" y="5"/>
                    <a:pt x="88" y="0"/>
                    <a:pt x="7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50;p35">
              <a:extLst>
                <a:ext uri="{FF2B5EF4-FFF2-40B4-BE49-F238E27FC236}">
                  <a16:creationId xmlns:a16="http://schemas.microsoft.com/office/drawing/2014/main" id="{386E2249-7EEB-4DB8-8604-588B60D3B558}"/>
                </a:ext>
              </a:extLst>
            </p:cNvPr>
            <p:cNvSpPr/>
            <p:nvPr/>
          </p:nvSpPr>
          <p:spPr>
            <a:xfrm>
              <a:off x="11216600" y="2569350"/>
              <a:ext cx="15375" cy="14300"/>
            </a:xfrm>
            <a:custGeom>
              <a:avLst/>
              <a:gdLst/>
              <a:ahLst/>
              <a:cxnLst/>
              <a:rect l="l" t="t" r="r" b="b"/>
              <a:pathLst>
                <a:path w="615" h="572" extrusionOk="0">
                  <a:moveTo>
                    <a:pt x="83" y="1"/>
                  </a:moveTo>
                  <a:cubicBezTo>
                    <a:pt x="37" y="1"/>
                    <a:pt x="0" y="59"/>
                    <a:pt x="39" y="98"/>
                  </a:cubicBezTo>
                  <a:lnTo>
                    <a:pt x="516" y="558"/>
                  </a:lnTo>
                  <a:cubicBezTo>
                    <a:pt x="525" y="568"/>
                    <a:pt x="538" y="572"/>
                    <a:pt x="550" y="572"/>
                  </a:cubicBezTo>
                  <a:cubicBezTo>
                    <a:pt x="558" y="572"/>
                    <a:pt x="566" y="570"/>
                    <a:pt x="573" y="566"/>
                  </a:cubicBezTo>
                  <a:cubicBezTo>
                    <a:pt x="581" y="566"/>
                    <a:pt x="590" y="558"/>
                    <a:pt x="590" y="558"/>
                  </a:cubicBezTo>
                  <a:cubicBezTo>
                    <a:pt x="614" y="534"/>
                    <a:pt x="614" y="501"/>
                    <a:pt x="590" y="484"/>
                  </a:cubicBezTo>
                  <a:lnTo>
                    <a:pt x="121" y="16"/>
                  </a:lnTo>
                  <a:cubicBezTo>
                    <a:pt x="109" y="5"/>
                    <a:pt x="96"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51;p35">
              <a:extLst>
                <a:ext uri="{FF2B5EF4-FFF2-40B4-BE49-F238E27FC236}">
                  <a16:creationId xmlns:a16="http://schemas.microsoft.com/office/drawing/2014/main" id="{CA23596E-9B25-4645-847E-4E31A27A2FEA}"/>
                </a:ext>
              </a:extLst>
            </p:cNvPr>
            <p:cNvSpPr/>
            <p:nvPr/>
          </p:nvSpPr>
          <p:spPr>
            <a:xfrm>
              <a:off x="11229475" y="2563525"/>
              <a:ext cx="20175" cy="19525"/>
            </a:xfrm>
            <a:custGeom>
              <a:avLst/>
              <a:gdLst/>
              <a:ahLst/>
              <a:cxnLst/>
              <a:rect l="l" t="t" r="r" b="b"/>
              <a:pathLst>
                <a:path w="807" h="781" extrusionOk="0">
                  <a:moveTo>
                    <a:pt x="62" y="0"/>
                  </a:moveTo>
                  <a:cubicBezTo>
                    <a:pt x="48" y="0"/>
                    <a:pt x="34" y="6"/>
                    <a:pt x="25" y="19"/>
                  </a:cubicBezTo>
                  <a:cubicBezTo>
                    <a:pt x="1" y="35"/>
                    <a:pt x="1" y="76"/>
                    <a:pt x="25" y="93"/>
                  </a:cubicBezTo>
                  <a:lnTo>
                    <a:pt x="707" y="767"/>
                  </a:lnTo>
                  <a:cubicBezTo>
                    <a:pt x="717" y="776"/>
                    <a:pt x="729" y="780"/>
                    <a:pt x="743" y="780"/>
                  </a:cubicBezTo>
                  <a:cubicBezTo>
                    <a:pt x="753" y="780"/>
                    <a:pt x="763" y="778"/>
                    <a:pt x="773" y="775"/>
                  </a:cubicBezTo>
                  <a:cubicBezTo>
                    <a:pt x="773" y="775"/>
                    <a:pt x="781" y="767"/>
                    <a:pt x="790" y="767"/>
                  </a:cubicBezTo>
                  <a:cubicBezTo>
                    <a:pt x="806" y="742"/>
                    <a:pt x="806" y="709"/>
                    <a:pt x="790" y="693"/>
                  </a:cubicBezTo>
                  <a:lnTo>
                    <a:pt x="99" y="19"/>
                  </a:lnTo>
                  <a:cubicBezTo>
                    <a:pt x="91" y="6"/>
                    <a:pt x="77"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52;p35">
              <a:extLst>
                <a:ext uri="{FF2B5EF4-FFF2-40B4-BE49-F238E27FC236}">
                  <a16:creationId xmlns:a16="http://schemas.microsoft.com/office/drawing/2014/main" id="{01B0C7F5-586E-4D29-B4DA-69B497A8EFB9}"/>
                </a:ext>
              </a:extLst>
            </p:cNvPr>
            <p:cNvSpPr/>
            <p:nvPr/>
          </p:nvSpPr>
          <p:spPr>
            <a:xfrm>
              <a:off x="11251875" y="2567925"/>
              <a:ext cx="15425" cy="14500"/>
            </a:xfrm>
            <a:custGeom>
              <a:avLst/>
              <a:gdLst/>
              <a:ahLst/>
              <a:cxnLst/>
              <a:rect l="l" t="t" r="r" b="b"/>
              <a:pathLst>
                <a:path w="617" h="580" extrusionOk="0">
                  <a:moveTo>
                    <a:pt x="83" y="1"/>
                  </a:moveTo>
                  <a:cubicBezTo>
                    <a:pt x="39" y="1"/>
                    <a:pt x="0" y="62"/>
                    <a:pt x="50" y="106"/>
                  </a:cubicBezTo>
                  <a:lnTo>
                    <a:pt x="518" y="566"/>
                  </a:lnTo>
                  <a:cubicBezTo>
                    <a:pt x="528" y="576"/>
                    <a:pt x="540" y="579"/>
                    <a:pt x="554" y="579"/>
                  </a:cubicBezTo>
                  <a:cubicBezTo>
                    <a:pt x="563" y="579"/>
                    <a:pt x="574" y="578"/>
                    <a:pt x="584" y="574"/>
                  </a:cubicBezTo>
                  <a:cubicBezTo>
                    <a:pt x="592" y="574"/>
                    <a:pt x="592" y="566"/>
                    <a:pt x="600" y="566"/>
                  </a:cubicBezTo>
                  <a:cubicBezTo>
                    <a:pt x="617" y="541"/>
                    <a:pt x="617" y="508"/>
                    <a:pt x="600" y="484"/>
                  </a:cubicBezTo>
                  <a:lnTo>
                    <a:pt x="124" y="24"/>
                  </a:lnTo>
                  <a:cubicBezTo>
                    <a:pt x="111" y="7"/>
                    <a:pt x="97" y="1"/>
                    <a:pt x="8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53;p35">
              <a:extLst>
                <a:ext uri="{FF2B5EF4-FFF2-40B4-BE49-F238E27FC236}">
                  <a16:creationId xmlns:a16="http://schemas.microsoft.com/office/drawing/2014/main" id="{E5365269-B328-45F6-8EE0-8E79B7C71F75}"/>
                </a:ext>
              </a:extLst>
            </p:cNvPr>
            <p:cNvSpPr/>
            <p:nvPr/>
          </p:nvSpPr>
          <p:spPr>
            <a:xfrm>
              <a:off x="11200300" y="2581550"/>
              <a:ext cx="14500" cy="15150"/>
            </a:xfrm>
            <a:custGeom>
              <a:avLst/>
              <a:gdLst/>
              <a:ahLst/>
              <a:cxnLst/>
              <a:rect l="l" t="t" r="r" b="b"/>
              <a:pathLst>
                <a:path w="580" h="606" extrusionOk="0">
                  <a:moveTo>
                    <a:pt x="502" y="0"/>
                  </a:moveTo>
                  <a:cubicBezTo>
                    <a:pt x="488" y="0"/>
                    <a:pt x="474" y="6"/>
                    <a:pt x="461" y="21"/>
                  </a:cubicBezTo>
                  <a:lnTo>
                    <a:pt x="25" y="514"/>
                  </a:lnTo>
                  <a:cubicBezTo>
                    <a:pt x="1" y="539"/>
                    <a:pt x="1" y="571"/>
                    <a:pt x="25" y="588"/>
                  </a:cubicBezTo>
                  <a:cubicBezTo>
                    <a:pt x="30" y="598"/>
                    <a:pt x="42" y="605"/>
                    <a:pt x="56" y="605"/>
                  </a:cubicBezTo>
                  <a:cubicBezTo>
                    <a:pt x="64" y="605"/>
                    <a:pt x="74" y="602"/>
                    <a:pt x="83" y="596"/>
                  </a:cubicBezTo>
                  <a:cubicBezTo>
                    <a:pt x="91" y="596"/>
                    <a:pt x="99" y="596"/>
                    <a:pt x="99" y="588"/>
                  </a:cubicBezTo>
                  <a:lnTo>
                    <a:pt x="543" y="95"/>
                  </a:lnTo>
                  <a:cubicBezTo>
                    <a:pt x="580" y="52"/>
                    <a:pt x="544" y="0"/>
                    <a:pt x="50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54;p35">
              <a:extLst>
                <a:ext uri="{FF2B5EF4-FFF2-40B4-BE49-F238E27FC236}">
                  <a16:creationId xmlns:a16="http://schemas.microsoft.com/office/drawing/2014/main" id="{BF4CF85D-6C8B-4AAB-8131-3F1DB93FF88D}"/>
                </a:ext>
              </a:extLst>
            </p:cNvPr>
            <p:cNvSpPr/>
            <p:nvPr/>
          </p:nvSpPr>
          <p:spPr>
            <a:xfrm>
              <a:off x="11217700" y="2580925"/>
              <a:ext cx="14625" cy="15050"/>
            </a:xfrm>
            <a:custGeom>
              <a:avLst/>
              <a:gdLst/>
              <a:ahLst/>
              <a:cxnLst/>
              <a:rect l="l" t="t" r="r" b="b"/>
              <a:pathLst>
                <a:path w="585" h="602" extrusionOk="0">
                  <a:moveTo>
                    <a:pt x="512" y="0"/>
                  </a:moveTo>
                  <a:cubicBezTo>
                    <a:pt x="498" y="0"/>
                    <a:pt x="484" y="7"/>
                    <a:pt x="472" y="21"/>
                  </a:cubicBezTo>
                  <a:lnTo>
                    <a:pt x="28" y="514"/>
                  </a:lnTo>
                  <a:cubicBezTo>
                    <a:pt x="0" y="549"/>
                    <a:pt x="31" y="602"/>
                    <a:pt x="72" y="602"/>
                  </a:cubicBezTo>
                  <a:cubicBezTo>
                    <a:pt x="79" y="602"/>
                    <a:pt x="86" y="600"/>
                    <a:pt x="94" y="596"/>
                  </a:cubicBezTo>
                  <a:cubicBezTo>
                    <a:pt x="102" y="596"/>
                    <a:pt x="110" y="588"/>
                    <a:pt x="110" y="588"/>
                  </a:cubicBezTo>
                  <a:lnTo>
                    <a:pt x="554" y="95"/>
                  </a:lnTo>
                  <a:cubicBezTo>
                    <a:pt x="584" y="52"/>
                    <a:pt x="551" y="0"/>
                    <a:pt x="5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55;p35">
              <a:extLst>
                <a:ext uri="{FF2B5EF4-FFF2-40B4-BE49-F238E27FC236}">
                  <a16:creationId xmlns:a16="http://schemas.microsoft.com/office/drawing/2014/main" id="{737BA560-798A-4F15-9563-FBE9D2D9A9C5}"/>
                </a:ext>
              </a:extLst>
            </p:cNvPr>
            <p:cNvSpPr/>
            <p:nvPr/>
          </p:nvSpPr>
          <p:spPr>
            <a:xfrm>
              <a:off x="11230700" y="2580375"/>
              <a:ext cx="18950" cy="20700"/>
            </a:xfrm>
            <a:custGeom>
              <a:avLst/>
              <a:gdLst/>
              <a:ahLst/>
              <a:cxnLst/>
              <a:rect l="l" t="t" r="r" b="b"/>
              <a:pathLst>
                <a:path w="758" h="828" extrusionOk="0">
                  <a:moveTo>
                    <a:pt x="695" y="0"/>
                  </a:moveTo>
                  <a:cubicBezTo>
                    <a:pt x="681" y="0"/>
                    <a:pt x="667" y="6"/>
                    <a:pt x="658" y="19"/>
                  </a:cubicBezTo>
                  <a:lnTo>
                    <a:pt x="17" y="734"/>
                  </a:lnTo>
                  <a:cubicBezTo>
                    <a:pt x="1" y="758"/>
                    <a:pt x="1" y="791"/>
                    <a:pt x="26" y="816"/>
                  </a:cubicBezTo>
                  <a:cubicBezTo>
                    <a:pt x="37" y="822"/>
                    <a:pt x="53" y="827"/>
                    <a:pt x="67" y="827"/>
                  </a:cubicBezTo>
                  <a:cubicBezTo>
                    <a:pt x="73" y="827"/>
                    <a:pt x="78" y="826"/>
                    <a:pt x="83" y="824"/>
                  </a:cubicBezTo>
                  <a:cubicBezTo>
                    <a:pt x="91" y="816"/>
                    <a:pt x="91" y="816"/>
                    <a:pt x="100" y="816"/>
                  </a:cubicBezTo>
                  <a:lnTo>
                    <a:pt x="732" y="93"/>
                  </a:lnTo>
                  <a:cubicBezTo>
                    <a:pt x="757" y="68"/>
                    <a:pt x="757" y="35"/>
                    <a:pt x="732" y="19"/>
                  </a:cubicBezTo>
                  <a:cubicBezTo>
                    <a:pt x="724" y="6"/>
                    <a:pt x="710" y="0"/>
                    <a:pt x="6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56;p35">
              <a:extLst>
                <a:ext uri="{FF2B5EF4-FFF2-40B4-BE49-F238E27FC236}">
                  <a16:creationId xmlns:a16="http://schemas.microsoft.com/office/drawing/2014/main" id="{17BFC08A-0787-492D-8528-F304A7819B24}"/>
                </a:ext>
              </a:extLst>
            </p:cNvPr>
            <p:cNvSpPr/>
            <p:nvPr/>
          </p:nvSpPr>
          <p:spPr>
            <a:xfrm>
              <a:off x="11253525" y="2579750"/>
              <a:ext cx="13775" cy="15000"/>
            </a:xfrm>
            <a:custGeom>
              <a:avLst/>
              <a:gdLst/>
              <a:ahLst/>
              <a:cxnLst/>
              <a:rect l="l" t="t" r="r" b="b"/>
              <a:pathLst>
                <a:path w="551" h="600" extrusionOk="0">
                  <a:moveTo>
                    <a:pt x="494" y="0"/>
                  </a:moveTo>
                  <a:cubicBezTo>
                    <a:pt x="481" y="0"/>
                    <a:pt x="469" y="7"/>
                    <a:pt x="460" y="19"/>
                  </a:cubicBezTo>
                  <a:lnTo>
                    <a:pt x="17" y="512"/>
                  </a:lnTo>
                  <a:cubicBezTo>
                    <a:pt x="0" y="528"/>
                    <a:pt x="0" y="570"/>
                    <a:pt x="17" y="586"/>
                  </a:cubicBezTo>
                  <a:cubicBezTo>
                    <a:pt x="26" y="596"/>
                    <a:pt x="39" y="600"/>
                    <a:pt x="52" y="600"/>
                  </a:cubicBezTo>
                  <a:cubicBezTo>
                    <a:pt x="62" y="600"/>
                    <a:pt x="72" y="598"/>
                    <a:pt x="82" y="594"/>
                  </a:cubicBezTo>
                  <a:cubicBezTo>
                    <a:pt x="82" y="594"/>
                    <a:pt x="91" y="594"/>
                    <a:pt x="99" y="586"/>
                  </a:cubicBezTo>
                  <a:lnTo>
                    <a:pt x="534" y="93"/>
                  </a:lnTo>
                  <a:cubicBezTo>
                    <a:pt x="551" y="68"/>
                    <a:pt x="551" y="35"/>
                    <a:pt x="534" y="19"/>
                  </a:cubicBezTo>
                  <a:cubicBezTo>
                    <a:pt x="522" y="7"/>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57;p35">
              <a:extLst>
                <a:ext uri="{FF2B5EF4-FFF2-40B4-BE49-F238E27FC236}">
                  <a16:creationId xmlns:a16="http://schemas.microsoft.com/office/drawing/2014/main" id="{6E81C1D5-2A8D-47D3-8D65-B92BD0594932}"/>
                </a:ext>
              </a:extLst>
            </p:cNvPr>
            <p:cNvSpPr/>
            <p:nvPr/>
          </p:nvSpPr>
          <p:spPr>
            <a:xfrm>
              <a:off x="11174225" y="2616875"/>
              <a:ext cx="112800" cy="47225"/>
            </a:xfrm>
            <a:custGeom>
              <a:avLst/>
              <a:gdLst/>
              <a:ahLst/>
              <a:cxnLst/>
              <a:rect l="l" t="t" r="r" b="b"/>
              <a:pathLst>
                <a:path w="4512" h="1889" extrusionOk="0">
                  <a:moveTo>
                    <a:pt x="2430" y="1"/>
                  </a:moveTo>
                  <a:cubicBezTo>
                    <a:pt x="2361" y="1"/>
                    <a:pt x="2290" y="2"/>
                    <a:pt x="2219" y="5"/>
                  </a:cubicBezTo>
                  <a:cubicBezTo>
                    <a:pt x="978" y="46"/>
                    <a:pt x="0" y="1024"/>
                    <a:pt x="0" y="1024"/>
                  </a:cubicBezTo>
                  <a:cubicBezTo>
                    <a:pt x="0" y="1024"/>
                    <a:pt x="998" y="1888"/>
                    <a:pt x="2202" y="1888"/>
                  </a:cubicBezTo>
                  <a:cubicBezTo>
                    <a:pt x="2230" y="1888"/>
                    <a:pt x="2257" y="1888"/>
                    <a:pt x="2285" y="1887"/>
                  </a:cubicBezTo>
                  <a:cubicBezTo>
                    <a:pt x="3526" y="1846"/>
                    <a:pt x="4512" y="1385"/>
                    <a:pt x="4495" y="868"/>
                  </a:cubicBezTo>
                  <a:cubicBezTo>
                    <a:pt x="4480" y="372"/>
                    <a:pt x="3567" y="1"/>
                    <a:pt x="2430"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58;p35">
              <a:extLst>
                <a:ext uri="{FF2B5EF4-FFF2-40B4-BE49-F238E27FC236}">
                  <a16:creationId xmlns:a16="http://schemas.microsoft.com/office/drawing/2014/main" id="{0F72FA20-6E2F-4F37-A756-552EB5B67B79}"/>
                </a:ext>
              </a:extLst>
            </p:cNvPr>
            <p:cNvSpPr/>
            <p:nvPr/>
          </p:nvSpPr>
          <p:spPr>
            <a:xfrm>
              <a:off x="11190250" y="2636700"/>
              <a:ext cx="110550" cy="6600"/>
            </a:xfrm>
            <a:custGeom>
              <a:avLst/>
              <a:gdLst/>
              <a:ahLst/>
              <a:cxnLst/>
              <a:rect l="l" t="t" r="r" b="b"/>
              <a:pathLst>
                <a:path w="4422" h="264" extrusionOk="0">
                  <a:moveTo>
                    <a:pt x="4372" y="1"/>
                  </a:moveTo>
                  <a:lnTo>
                    <a:pt x="74" y="149"/>
                  </a:lnTo>
                  <a:cubicBezTo>
                    <a:pt x="0" y="149"/>
                    <a:pt x="0" y="264"/>
                    <a:pt x="74" y="264"/>
                  </a:cubicBezTo>
                  <a:lnTo>
                    <a:pt x="4372" y="99"/>
                  </a:lnTo>
                  <a:lnTo>
                    <a:pt x="4388" y="99"/>
                  </a:lnTo>
                  <a:cubicBezTo>
                    <a:pt x="4413" y="91"/>
                    <a:pt x="4421" y="75"/>
                    <a:pt x="4421" y="50"/>
                  </a:cubicBezTo>
                  <a:cubicBezTo>
                    <a:pt x="4421" y="17"/>
                    <a:pt x="4397" y="1"/>
                    <a:pt x="4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59;p35">
              <a:extLst>
                <a:ext uri="{FF2B5EF4-FFF2-40B4-BE49-F238E27FC236}">
                  <a16:creationId xmlns:a16="http://schemas.microsoft.com/office/drawing/2014/main" id="{AB8CD67D-4EDD-4669-8FF0-B2C64A6B7263}"/>
                </a:ext>
              </a:extLst>
            </p:cNvPr>
            <p:cNvSpPr/>
            <p:nvPr/>
          </p:nvSpPr>
          <p:spPr>
            <a:xfrm>
              <a:off x="11198925" y="2628100"/>
              <a:ext cx="15175" cy="14400"/>
            </a:xfrm>
            <a:custGeom>
              <a:avLst/>
              <a:gdLst/>
              <a:ahLst/>
              <a:cxnLst/>
              <a:rect l="l" t="t" r="r" b="b"/>
              <a:pathLst>
                <a:path w="607" h="576" extrusionOk="0">
                  <a:moveTo>
                    <a:pt x="79" y="1"/>
                  </a:moveTo>
                  <a:cubicBezTo>
                    <a:pt x="38" y="1"/>
                    <a:pt x="1" y="60"/>
                    <a:pt x="39" y="98"/>
                  </a:cubicBezTo>
                  <a:lnTo>
                    <a:pt x="516" y="558"/>
                  </a:lnTo>
                  <a:cubicBezTo>
                    <a:pt x="526" y="569"/>
                    <a:pt x="539" y="576"/>
                    <a:pt x="552" y="576"/>
                  </a:cubicBezTo>
                  <a:cubicBezTo>
                    <a:pt x="560" y="576"/>
                    <a:pt x="567" y="573"/>
                    <a:pt x="573" y="567"/>
                  </a:cubicBezTo>
                  <a:cubicBezTo>
                    <a:pt x="582" y="567"/>
                    <a:pt x="582" y="567"/>
                    <a:pt x="590" y="558"/>
                  </a:cubicBezTo>
                  <a:cubicBezTo>
                    <a:pt x="606" y="534"/>
                    <a:pt x="606" y="501"/>
                    <a:pt x="590" y="485"/>
                  </a:cubicBezTo>
                  <a:lnTo>
                    <a:pt x="113" y="16"/>
                  </a:lnTo>
                  <a:cubicBezTo>
                    <a:pt x="103" y="5"/>
                    <a:pt x="91" y="1"/>
                    <a:pt x="7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60;p35">
              <a:extLst>
                <a:ext uri="{FF2B5EF4-FFF2-40B4-BE49-F238E27FC236}">
                  <a16:creationId xmlns:a16="http://schemas.microsoft.com/office/drawing/2014/main" id="{E7DAD8B5-4CCF-4348-8BE6-0B8C54263F4A}"/>
                </a:ext>
              </a:extLst>
            </p:cNvPr>
            <p:cNvSpPr/>
            <p:nvPr/>
          </p:nvSpPr>
          <p:spPr>
            <a:xfrm>
              <a:off x="11217150" y="2627625"/>
              <a:ext cx="14825" cy="14250"/>
            </a:xfrm>
            <a:custGeom>
              <a:avLst/>
              <a:gdLst/>
              <a:ahLst/>
              <a:cxnLst/>
              <a:rect l="l" t="t" r="r" b="b"/>
              <a:pathLst>
                <a:path w="593" h="570" extrusionOk="0">
                  <a:moveTo>
                    <a:pt x="58" y="0"/>
                  </a:moveTo>
                  <a:cubicBezTo>
                    <a:pt x="44" y="0"/>
                    <a:pt x="29" y="6"/>
                    <a:pt x="17" y="19"/>
                  </a:cubicBezTo>
                  <a:cubicBezTo>
                    <a:pt x="1" y="35"/>
                    <a:pt x="1" y="68"/>
                    <a:pt x="17" y="93"/>
                  </a:cubicBezTo>
                  <a:lnTo>
                    <a:pt x="494" y="553"/>
                  </a:lnTo>
                  <a:cubicBezTo>
                    <a:pt x="504" y="563"/>
                    <a:pt x="517" y="570"/>
                    <a:pt x="530" y="570"/>
                  </a:cubicBezTo>
                  <a:cubicBezTo>
                    <a:pt x="537" y="570"/>
                    <a:pt x="545" y="567"/>
                    <a:pt x="551" y="561"/>
                  </a:cubicBezTo>
                  <a:cubicBezTo>
                    <a:pt x="559" y="561"/>
                    <a:pt x="568" y="561"/>
                    <a:pt x="568" y="553"/>
                  </a:cubicBezTo>
                  <a:cubicBezTo>
                    <a:pt x="592" y="536"/>
                    <a:pt x="592" y="495"/>
                    <a:pt x="568" y="479"/>
                  </a:cubicBezTo>
                  <a:lnTo>
                    <a:pt x="99" y="19"/>
                  </a:lnTo>
                  <a:cubicBezTo>
                    <a:pt x="87" y="6"/>
                    <a:pt x="73"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61;p35">
              <a:extLst>
                <a:ext uri="{FF2B5EF4-FFF2-40B4-BE49-F238E27FC236}">
                  <a16:creationId xmlns:a16="http://schemas.microsoft.com/office/drawing/2014/main" id="{7B1C3500-AC8C-4E98-8283-360C48A7DCF0}"/>
                </a:ext>
              </a:extLst>
            </p:cNvPr>
            <p:cNvSpPr/>
            <p:nvPr/>
          </p:nvSpPr>
          <p:spPr>
            <a:xfrm>
              <a:off x="11229475" y="2621650"/>
              <a:ext cx="20175" cy="19525"/>
            </a:xfrm>
            <a:custGeom>
              <a:avLst/>
              <a:gdLst/>
              <a:ahLst/>
              <a:cxnLst/>
              <a:rect l="l" t="t" r="r" b="b"/>
              <a:pathLst>
                <a:path w="807" h="781" extrusionOk="0">
                  <a:moveTo>
                    <a:pt x="62" y="1"/>
                  </a:moveTo>
                  <a:cubicBezTo>
                    <a:pt x="48" y="1"/>
                    <a:pt x="34" y="7"/>
                    <a:pt x="25" y="19"/>
                  </a:cubicBezTo>
                  <a:cubicBezTo>
                    <a:pt x="1" y="36"/>
                    <a:pt x="1" y="77"/>
                    <a:pt x="25" y="93"/>
                  </a:cubicBezTo>
                  <a:lnTo>
                    <a:pt x="707" y="767"/>
                  </a:lnTo>
                  <a:cubicBezTo>
                    <a:pt x="717" y="777"/>
                    <a:pt x="729" y="781"/>
                    <a:pt x="743" y="781"/>
                  </a:cubicBezTo>
                  <a:cubicBezTo>
                    <a:pt x="753" y="781"/>
                    <a:pt x="763" y="779"/>
                    <a:pt x="773" y="775"/>
                  </a:cubicBezTo>
                  <a:cubicBezTo>
                    <a:pt x="773" y="775"/>
                    <a:pt x="781" y="775"/>
                    <a:pt x="790" y="767"/>
                  </a:cubicBezTo>
                  <a:cubicBezTo>
                    <a:pt x="806" y="743"/>
                    <a:pt x="806" y="710"/>
                    <a:pt x="790" y="693"/>
                  </a:cubicBezTo>
                  <a:lnTo>
                    <a:pt x="99" y="19"/>
                  </a:lnTo>
                  <a:cubicBezTo>
                    <a:pt x="91" y="7"/>
                    <a:pt x="77"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62;p35">
              <a:extLst>
                <a:ext uri="{FF2B5EF4-FFF2-40B4-BE49-F238E27FC236}">
                  <a16:creationId xmlns:a16="http://schemas.microsoft.com/office/drawing/2014/main" id="{ED7D1A77-22B7-43CF-AAB8-5015C5B2FFB5}"/>
                </a:ext>
              </a:extLst>
            </p:cNvPr>
            <p:cNvSpPr/>
            <p:nvPr/>
          </p:nvSpPr>
          <p:spPr>
            <a:xfrm>
              <a:off x="11251825" y="2626175"/>
              <a:ext cx="15475" cy="14400"/>
            </a:xfrm>
            <a:custGeom>
              <a:avLst/>
              <a:gdLst/>
              <a:ahLst/>
              <a:cxnLst/>
              <a:rect l="l" t="t" r="r" b="b"/>
              <a:pathLst>
                <a:path w="619" h="576" extrusionOk="0">
                  <a:moveTo>
                    <a:pt x="88" y="1"/>
                  </a:moveTo>
                  <a:cubicBezTo>
                    <a:pt x="43" y="1"/>
                    <a:pt x="1" y="63"/>
                    <a:pt x="52" y="101"/>
                  </a:cubicBezTo>
                  <a:lnTo>
                    <a:pt x="520" y="562"/>
                  </a:lnTo>
                  <a:cubicBezTo>
                    <a:pt x="530" y="571"/>
                    <a:pt x="542" y="575"/>
                    <a:pt x="556" y="575"/>
                  </a:cubicBezTo>
                  <a:cubicBezTo>
                    <a:pt x="565" y="575"/>
                    <a:pt x="576" y="573"/>
                    <a:pt x="586" y="570"/>
                  </a:cubicBezTo>
                  <a:cubicBezTo>
                    <a:pt x="594" y="570"/>
                    <a:pt x="594" y="562"/>
                    <a:pt x="602" y="562"/>
                  </a:cubicBezTo>
                  <a:cubicBezTo>
                    <a:pt x="619" y="537"/>
                    <a:pt x="619" y="504"/>
                    <a:pt x="602" y="488"/>
                  </a:cubicBezTo>
                  <a:lnTo>
                    <a:pt x="126" y="19"/>
                  </a:lnTo>
                  <a:cubicBezTo>
                    <a:pt x="114" y="6"/>
                    <a:pt x="101" y="1"/>
                    <a:pt x="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63;p35">
              <a:extLst>
                <a:ext uri="{FF2B5EF4-FFF2-40B4-BE49-F238E27FC236}">
                  <a16:creationId xmlns:a16="http://schemas.microsoft.com/office/drawing/2014/main" id="{92542E91-4AB2-4103-8243-FB6ECDF4FEF4}"/>
                </a:ext>
              </a:extLst>
            </p:cNvPr>
            <p:cNvSpPr/>
            <p:nvPr/>
          </p:nvSpPr>
          <p:spPr>
            <a:xfrm>
              <a:off x="11200300" y="2639675"/>
              <a:ext cx="14500" cy="15225"/>
            </a:xfrm>
            <a:custGeom>
              <a:avLst/>
              <a:gdLst/>
              <a:ahLst/>
              <a:cxnLst/>
              <a:rect l="l" t="t" r="r" b="b"/>
              <a:pathLst>
                <a:path w="580" h="609" extrusionOk="0">
                  <a:moveTo>
                    <a:pt x="502" y="1"/>
                  </a:moveTo>
                  <a:cubicBezTo>
                    <a:pt x="488" y="1"/>
                    <a:pt x="474" y="7"/>
                    <a:pt x="461" y="22"/>
                  </a:cubicBezTo>
                  <a:lnTo>
                    <a:pt x="25" y="515"/>
                  </a:lnTo>
                  <a:cubicBezTo>
                    <a:pt x="1" y="539"/>
                    <a:pt x="1" y="572"/>
                    <a:pt x="25" y="597"/>
                  </a:cubicBezTo>
                  <a:cubicBezTo>
                    <a:pt x="31" y="603"/>
                    <a:pt x="45" y="608"/>
                    <a:pt x="62" y="608"/>
                  </a:cubicBezTo>
                  <a:cubicBezTo>
                    <a:pt x="68" y="608"/>
                    <a:pt x="76" y="607"/>
                    <a:pt x="83" y="605"/>
                  </a:cubicBezTo>
                  <a:cubicBezTo>
                    <a:pt x="91" y="597"/>
                    <a:pt x="99" y="597"/>
                    <a:pt x="99" y="589"/>
                  </a:cubicBezTo>
                  <a:lnTo>
                    <a:pt x="543" y="95"/>
                  </a:lnTo>
                  <a:cubicBezTo>
                    <a:pt x="580" y="53"/>
                    <a:pt x="544" y="1"/>
                    <a:pt x="50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64;p35">
              <a:extLst>
                <a:ext uri="{FF2B5EF4-FFF2-40B4-BE49-F238E27FC236}">
                  <a16:creationId xmlns:a16="http://schemas.microsoft.com/office/drawing/2014/main" id="{E11ED411-87C9-40B4-ADE8-ED74CCC47A35}"/>
                </a:ext>
              </a:extLst>
            </p:cNvPr>
            <p:cNvSpPr/>
            <p:nvPr/>
          </p:nvSpPr>
          <p:spPr>
            <a:xfrm>
              <a:off x="11217650" y="2639075"/>
              <a:ext cx="14675" cy="15200"/>
            </a:xfrm>
            <a:custGeom>
              <a:avLst/>
              <a:gdLst/>
              <a:ahLst/>
              <a:cxnLst/>
              <a:rect l="l" t="t" r="r" b="b"/>
              <a:pathLst>
                <a:path w="587" h="608" extrusionOk="0">
                  <a:moveTo>
                    <a:pt x="514" y="0"/>
                  </a:moveTo>
                  <a:cubicBezTo>
                    <a:pt x="500" y="0"/>
                    <a:pt x="486" y="6"/>
                    <a:pt x="474" y="21"/>
                  </a:cubicBezTo>
                  <a:lnTo>
                    <a:pt x="30" y="514"/>
                  </a:lnTo>
                  <a:cubicBezTo>
                    <a:pt x="1" y="557"/>
                    <a:pt x="36" y="607"/>
                    <a:pt x="78" y="607"/>
                  </a:cubicBezTo>
                  <a:cubicBezTo>
                    <a:pt x="84" y="607"/>
                    <a:pt x="90" y="606"/>
                    <a:pt x="96" y="604"/>
                  </a:cubicBezTo>
                  <a:cubicBezTo>
                    <a:pt x="104" y="596"/>
                    <a:pt x="112" y="596"/>
                    <a:pt x="112" y="588"/>
                  </a:cubicBezTo>
                  <a:lnTo>
                    <a:pt x="556" y="95"/>
                  </a:lnTo>
                  <a:cubicBezTo>
                    <a:pt x="586" y="52"/>
                    <a:pt x="553" y="0"/>
                    <a:pt x="5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65;p35">
              <a:extLst>
                <a:ext uri="{FF2B5EF4-FFF2-40B4-BE49-F238E27FC236}">
                  <a16:creationId xmlns:a16="http://schemas.microsoft.com/office/drawing/2014/main" id="{B4C2975A-33D4-4051-9052-F42510FE93C4}"/>
                </a:ext>
              </a:extLst>
            </p:cNvPr>
            <p:cNvSpPr/>
            <p:nvPr/>
          </p:nvSpPr>
          <p:spPr>
            <a:xfrm>
              <a:off x="11230700" y="2638500"/>
              <a:ext cx="18950" cy="20700"/>
            </a:xfrm>
            <a:custGeom>
              <a:avLst/>
              <a:gdLst/>
              <a:ahLst/>
              <a:cxnLst/>
              <a:rect l="l" t="t" r="r" b="b"/>
              <a:pathLst>
                <a:path w="758" h="828" extrusionOk="0">
                  <a:moveTo>
                    <a:pt x="695" y="1"/>
                  </a:moveTo>
                  <a:cubicBezTo>
                    <a:pt x="681" y="1"/>
                    <a:pt x="667" y="7"/>
                    <a:pt x="658" y="19"/>
                  </a:cubicBezTo>
                  <a:lnTo>
                    <a:pt x="17" y="734"/>
                  </a:lnTo>
                  <a:cubicBezTo>
                    <a:pt x="1" y="759"/>
                    <a:pt x="1" y="792"/>
                    <a:pt x="26" y="816"/>
                  </a:cubicBezTo>
                  <a:cubicBezTo>
                    <a:pt x="37" y="822"/>
                    <a:pt x="53" y="828"/>
                    <a:pt x="67" y="828"/>
                  </a:cubicBezTo>
                  <a:cubicBezTo>
                    <a:pt x="73" y="828"/>
                    <a:pt x="78" y="827"/>
                    <a:pt x="83" y="825"/>
                  </a:cubicBezTo>
                  <a:cubicBezTo>
                    <a:pt x="91" y="816"/>
                    <a:pt x="91" y="816"/>
                    <a:pt x="100" y="816"/>
                  </a:cubicBezTo>
                  <a:lnTo>
                    <a:pt x="732" y="93"/>
                  </a:lnTo>
                  <a:cubicBezTo>
                    <a:pt x="757" y="77"/>
                    <a:pt x="757" y="36"/>
                    <a:pt x="732" y="19"/>
                  </a:cubicBezTo>
                  <a:cubicBezTo>
                    <a:pt x="724" y="7"/>
                    <a:pt x="710" y="1"/>
                    <a:pt x="6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66;p35">
              <a:extLst>
                <a:ext uri="{FF2B5EF4-FFF2-40B4-BE49-F238E27FC236}">
                  <a16:creationId xmlns:a16="http://schemas.microsoft.com/office/drawing/2014/main" id="{92DA3044-EA0D-4ABE-8969-1DC715C71674}"/>
                </a:ext>
              </a:extLst>
            </p:cNvPr>
            <p:cNvSpPr/>
            <p:nvPr/>
          </p:nvSpPr>
          <p:spPr>
            <a:xfrm>
              <a:off x="11253525" y="2637900"/>
              <a:ext cx="13775" cy="15000"/>
            </a:xfrm>
            <a:custGeom>
              <a:avLst/>
              <a:gdLst/>
              <a:ahLst/>
              <a:cxnLst/>
              <a:rect l="l" t="t" r="r" b="b"/>
              <a:pathLst>
                <a:path w="551" h="600" extrusionOk="0">
                  <a:moveTo>
                    <a:pt x="494" y="0"/>
                  </a:moveTo>
                  <a:cubicBezTo>
                    <a:pt x="481" y="0"/>
                    <a:pt x="469" y="6"/>
                    <a:pt x="460" y="19"/>
                  </a:cubicBezTo>
                  <a:lnTo>
                    <a:pt x="17" y="512"/>
                  </a:lnTo>
                  <a:cubicBezTo>
                    <a:pt x="0" y="536"/>
                    <a:pt x="0" y="569"/>
                    <a:pt x="17" y="586"/>
                  </a:cubicBezTo>
                  <a:cubicBezTo>
                    <a:pt x="26" y="595"/>
                    <a:pt x="39" y="599"/>
                    <a:pt x="52" y="599"/>
                  </a:cubicBezTo>
                  <a:cubicBezTo>
                    <a:pt x="62" y="599"/>
                    <a:pt x="72" y="597"/>
                    <a:pt x="82" y="594"/>
                  </a:cubicBezTo>
                  <a:cubicBezTo>
                    <a:pt x="82" y="594"/>
                    <a:pt x="91" y="594"/>
                    <a:pt x="99" y="586"/>
                  </a:cubicBezTo>
                  <a:lnTo>
                    <a:pt x="534" y="93"/>
                  </a:lnTo>
                  <a:cubicBezTo>
                    <a:pt x="551" y="68"/>
                    <a:pt x="551" y="35"/>
                    <a:pt x="534" y="19"/>
                  </a:cubicBezTo>
                  <a:cubicBezTo>
                    <a:pt x="522" y="6"/>
                    <a:pt x="508" y="0"/>
                    <a:pt x="49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67;p35">
              <a:extLst>
                <a:ext uri="{FF2B5EF4-FFF2-40B4-BE49-F238E27FC236}">
                  <a16:creationId xmlns:a16="http://schemas.microsoft.com/office/drawing/2014/main" id="{C7421AC9-7AB9-44A0-A716-935207A97619}"/>
                </a:ext>
              </a:extLst>
            </p:cNvPr>
            <p:cNvSpPr/>
            <p:nvPr/>
          </p:nvSpPr>
          <p:spPr>
            <a:xfrm>
              <a:off x="11169900" y="2680150"/>
              <a:ext cx="112825" cy="47225"/>
            </a:xfrm>
            <a:custGeom>
              <a:avLst/>
              <a:gdLst/>
              <a:ahLst/>
              <a:cxnLst/>
              <a:rect l="l" t="t" r="r" b="b"/>
              <a:pathLst>
                <a:path w="4513" h="1889" extrusionOk="0">
                  <a:moveTo>
                    <a:pt x="2424" y="1"/>
                  </a:moveTo>
                  <a:cubicBezTo>
                    <a:pt x="2354" y="1"/>
                    <a:pt x="2283" y="2"/>
                    <a:pt x="2211" y="5"/>
                  </a:cubicBezTo>
                  <a:cubicBezTo>
                    <a:pt x="978" y="46"/>
                    <a:pt x="1" y="1024"/>
                    <a:pt x="1" y="1024"/>
                  </a:cubicBezTo>
                  <a:cubicBezTo>
                    <a:pt x="1" y="1024"/>
                    <a:pt x="998" y="1888"/>
                    <a:pt x="2203" y="1888"/>
                  </a:cubicBezTo>
                  <a:cubicBezTo>
                    <a:pt x="2230" y="1888"/>
                    <a:pt x="2257" y="1888"/>
                    <a:pt x="2285" y="1887"/>
                  </a:cubicBezTo>
                  <a:cubicBezTo>
                    <a:pt x="3518" y="1838"/>
                    <a:pt x="4512" y="1386"/>
                    <a:pt x="4496" y="860"/>
                  </a:cubicBezTo>
                  <a:cubicBezTo>
                    <a:pt x="4472" y="372"/>
                    <a:pt x="3566" y="1"/>
                    <a:pt x="2424"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68;p35">
              <a:extLst>
                <a:ext uri="{FF2B5EF4-FFF2-40B4-BE49-F238E27FC236}">
                  <a16:creationId xmlns:a16="http://schemas.microsoft.com/office/drawing/2014/main" id="{4EA4CFBF-6889-4892-9A95-DF010707ED03}"/>
                </a:ext>
              </a:extLst>
            </p:cNvPr>
            <p:cNvSpPr/>
            <p:nvPr/>
          </p:nvSpPr>
          <p:spPr>
            <a:xfrm>
              <a:off x="11185925" y="2699950"/>
              <a:ext cx="110550" cy="6425"/>
            </a:xfrm>
            <a:custGeom>
              <a:avLst/>
              <a:gdLst/>
              <a:ahLst/>
              <a:cxnLst/>
              <a:rect l="l" t="t" r="r" b="b"/>
              <a:pathLst>
                <a:path w="4422" h="257" extrusionOk="0">
                  <a:moveTo>
                    <a:pt x="4377" y="0"/>
                  </a:moveTo>
                  <a:cubicBezTo>
                    <a:pt x="4373" y="0"/>
                    <a:pt x="4368" y="1"/>
                    <a:pt x="4364" y="2"/>
                  </a:cubicBezTo>
                  <a:lnTo>
                    <a:pt x="74" y="150"/>
                  </a:lnTo>
                  <a:cubicBezTo>
                    <a:pt x="1" y="150"/>
                    <a:pt x="1" y="257"/>
                    <a:pt x="74" y="257"/>
                  </a:cubicBezTo>
                  <a:lnTo>
                    <a:pt x="4364" y="109"/>
                  </a:lnTo>
                  <a:lnTo>
                    <a:pt x="4389" y="100"/>
                  </a:lnTo>
                  <a:cubicBezTo>
                    <a:pt x="4413" y="92"/>
                    <a:pt x="4422" y="76"/>
                    <a:pt x="4422" y="51"/>
                  </a:cubicBezTo>
                  <a:cubicBezTo>
                    <a:pt x="4422" y="23"/>
                    <a:pt x="4403" y="0"/>
                    <a:pt x="437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69;p35">
              <a:extLst>
                <a:ext uri="{FF2B5EF4-FFF2-40B4-BE49-F238E27FC236}">
                  <a16:creationId xmlns:a16="http://schemas.microsoft.com/office/drawing/2014/main" id="{1DF7ABD6-8581-4FEB-98F5-2999C507BFD6}"/>
                </a:ext>
              </a:extLst>
            </p:cNvPr>
            <p:cNvSpPr/>
            <p:nvPr/>
          </p:nvSpPr>
          <p:spPr>
            <a:xfrm>
              <a:off x="11194975" y="2691450"/>
              <a:ext cx="14800" cy="14250"/>
            </a:xfrm>
            <a:custGeom>
              <a:avLst/>
              <a:gdLst/>
              <a:ahLst/>
              <a:cxnLst/>
              <a:rect l="l" t="t" r="r" b="b"/>
              <a:pathLst>
                <a:path w="592" h="570" extrusionOk="0">
                  <a:moveTo>
                    <a:pt x="65" y="1"/>
                  </a:moveTo>
                  <a:cubicBezTo>
                    <a:pt x="51" y="1"/>
                    <a:pt x="37" y="5"/>
                    <a:pt x="25" y="13"/>
                  </a:cubicBezTo>
                  <a:cubicBezTo>
                    <a:pt x="0" y="38"/>
                    <a:pt x="0" y="71"/>
                    <a:pt x="25" y="95"/>
                  </a:cubicBezTo>
                  <a:lnTo>
                    <a:pt x="493" y="556"/>
                  </a:lnTo>
                  <a:cubicBezTo>
                    <a:pt x="503" y="565"/>
                    <a:pt x="515" y="569"/>
                    <a:pt x="529" y="569"/>
                  </a:cubicBezTo>
                  <a:cubicBezTo>
                    <a:pt x="538" y="569"/>
                    <a:pt x="549" y="567"/>
                    <a:pt x="559" y="564"/>
                  </a:cubicBezTo>
                  <a:cubicBezTo>
                    <a:pt x="567" y="564"/>
                    <a:pt x="567" y="556"/>
                    <a:pt x="575" y="556"/>
                  </a:cubicBezTo>
                  <a:cubicBezTo>
                    <a:pt x="592" y="531"/>
                    <a:pt x="592" y="498"/>
                    <a:pt x="575" y="482"/>
                  </a:cubicBezTo>
                  <a:lnTo>
                    <a:pt x="99" y="13"/>
                  </a:lnTo>
                  <a:cubicBezTo>
                    <a:pt x="90" y="5"/>
                    <a:pt x="78" y="1"/>
                    <a:pt x="6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70;p35">
              <a:extLst>
                <a:ext uri="{FF2B5EF4-FFF2-40B4-BE49-F238E27FC236}">
                  <a16:creationId xmlns:a16="http://schemas.microsoft.com/office/drawing/2014/main" id="{DD9D2297-7FE6-47D8-B8B5-62AD246D114F}"/>
                </a:ext>
              </a:extLst>
            </p:cNvPr>
            <p:cNvSpPr/>
            <p:nvPr/>
          </p:nvSpPr>
          <p:spPr>
            <a:xfrm>
              <a:off x="11212850" y="2690850"/>
              <a:ext cx="14800" cy="14225"/>
            </a:xfrm>
            <a:custGeom>
              <a:avLst/>
              <a:gdLst/>
              <a:ahLst/>
              <a:cxnLst/>
              <a:rect l="l" t="t" r="r" b="b"/>
              <a:pathLst>
                <a:path w="592" h="569" extrusionOk="0">
                  <a:moveTo>
                    <a:pt x="58" y="0"/>
                  </a:moveTo>
                  <a:cubicBezTo>
                    <a:pt x="43" y="0"/>
                    <a:pt x="29" y="4"/>
                    <a:pt x="16" y="13"/>
                  </a:cubicBezTo>
                  <a:cubicBezTo>
                    <a:pt x="0" y="37"/>
                    <a:pt x="0" y="70"/>
                    <a:pt x="16" y="95"/>
                  </a:cubicBezTo>
                  <a:lnTo>
                    <a:pt x="493" y="555"/>
                  </a:lnTo>
                  <a:cubicBezTo>
                    <a:pt x="503" y="565"/>
                    <a:pt x="515" y="569"/>
                    <a:pt x="527" y="569"/>
                  </a:cubicBezTo>
                  <a:cubicBezTo>
                    <a:pt x="536" y="569"/>
                    <a:pt x="544" y="567"/>
                    <a:pt x="551" y="563"/>
                  </a:cubicBezTo>
                  <a:cubicBezTo>
                    <a:pt x="559" y="563"/>
                    <a:pt x="567" y="555"/>
                    <a:pt x="567" y="555"/>
                  </a:cubicBezTo>
                  <a:cubicBezTo>
                    <a:pt x="592" y="530"/>
                    <a:pt x="592" y="497"/>
                    <a:pt x="567" y="473"/>
                  </a:cubicBezTo>
                  <a:lnTo>
                    <a:pt x="99" y="13"/>
                  </a:lnTo>
                  <a:cubicBezTo>
                    <a:pt x="86" y="4"/>
                    <a:pt x="72" y="0"/>
                    <a:pt x="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71;p35">
              <a:extLst>
                <a:ext uri="{FF2B5EF4-FFF2-40B4-BE49-F238E27FC236}">
                  <a16:creationId xmlns:a16="http://schemas.microsoft.com/office/drawing/2014/main" id="{C3CF1299-910F-424C-B066-207A2724A56F}"/>
                </a:ext>
              </a:extLst>
            </p:cNvPr>
            <p:cNvSpPr/>
            <p:nvPr/>
          </p:nvSpPr>
          <p:spPr>
            <a:xfrm>
              <a:off x="11225175" y="2684925"/>
              <a:ext cx="20150" cy="19525"/>
            </a:xfrm>
            <a:custGeom>
              <a:avLst/>
              <a:gdLst/>
              <a:ahLst/>
              <a:cxnLst/>
              <a:rect l="l" t="t" r="r" b="b"/>
              <a:pathLst>
                <a:path w="806" h="781" extrusionOk="0">
                  <a:moveTo>
                    <a:pt x="62" y="1"/>
                  </a:moveTo>
                  <a:cubicBezTo>
                    <a:pt x="47" y="1"/>
                    <a:pt x="33" y="7"/>
                    <a:pt x="25" y="19"/>
                  </a:cubicBezTo>
                  <a:cubicBezTo>
                    <a:pt x="0" y="36"/>
                    <a:pt x="0" y="69"/>
                    <a:pt x="25" y="93"/>
                  </a:cubicBezTo>
                  <a:lnTo>
                    <a:pt x="707" y="767"/>
                  </a:lnTo>
                  <a:cubicBezTo>
                    <a:pt x="716" y="777"/>
                    <a:pt x="729" y="781"/>
                    <a:pt x="741" y="781"/>
                  </a:cubicBezTo>
                  <a:cubicBezTo>
                    <a:pt x="749" y="781"/>
                    <a:pt x="758" y="779"/>
                    <a:pt x="764" y="775"/>
                  </a:cubicBezTo>
                  <a:cubicBezTo>
                    <a:pt x="773" y="775"/>
                    <a:pt x="781" y="767"/>
                    <a:pt x="781" y="767"/>
                  </a:cubicBezTo>
                  <a:cubicBezTo>
                    <a:pt x="805" y="743"/>
                    <a:pt x="805" y="710"/>
                    <a:pt x="781" y="685"/>
                  </a:cubicBezTo>
                  <a:lnTo>
                    <a:pt x="99" y="19"/>
                  </a:lnTo>
                  <a:cubicBezTo>
                    <a:pt x="91" y="7"/>
                    <a:pt x="76" y="1"/>
                    <a:pt x="6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72;p35">
              <a:extLst>
                <a:ext uri="{FF2B5EF4-FFF2-40B4-BE49-F238E27FC236}">
                  <a16:creationId xmlns:a16="http://schemas.microsoft.com/office/drawing/2014/main" id="{29223EB9-2A09-47DE-8F83-6A93FC8C3638}"/>
                </a:ext>
              </a:extLst>
            </p:cNvPr>
            <p:cNvSpPr/>
            <p:nvPr/>
          </p:nvSpPr>
          <p:spPr>
            <a:xfrm>
              <a:off x="11248000" y="2689600"/>
              <a:ext cx="15000" cy="14250"/>
            </a:xfrm>
            <a:custGeom>
              <a:avLst/>
              <a:gdLst/>
              <a:ahLst/>
              <a:cxnLst/>
              <a:rect l="l" t="t" r="r" b="b"/>
              <a:pathLst>
                <a:path w="600" h="570" extrusionOk="0">
                  <a:moveTo>
                    <a:pt x="72" y="0"/>
                  </a:moveTo>
                  <a:cubicBezTo>
                    <a:pt x="33" y="0"/>
                    <a:pt x="0" y="49"/>
                    <a:pt x="32" y="87"/>
                  </a:cubicBezTo>
                  <a:lnTo>
                    <a:pt x="501" y="556"/>
                  </a:lnTo>
                  <a:cubicBezTo>
                    <a:pt x="510" y="565"/>
                    <a:pt x="523" y="569"/>
                    <a:pt x="536" y="569"/>
                  </a:cubicBezTo>
                  <a:cubicBezTo>
                    <a:pt x="546" y="569"/>
                    <a:pt x="556" y="567"/>
                    <a:pt x="566" y="564"/>
                  </a:cubicBezTo>
                  <a:cubicBezTo>
                    <a:pt x="566" y="564"/>
                    <a:pt x="575" y="556"/>
                    <a:pt x="583" y="556"/>
                  </a:cubicBezTo>
                  <a:cubicBezTo>
                    <a:pt x="599" y="531"/>
                    <a:pt x="599" y="498"/>
                    <a:pt x="583" y="473"/>
                  </a:cubicBezTo>
                  <a:lnTo>
                    <a:pt x="106" y="13"/>
                  </a:lnTo>
                  <a:cubicBezTo>
                    <a:pt x="95" y="4"/>
                    <a:pt x="84" y="0"/>
                    <a:pt x="7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73;p35">
              <a:extLst>
                <a:ext uri="{FF2B5EF4-FFF2-40B4-BE49-F238E27FC236}">
                  <a16:creationId xmlns:a16="http://schemas.microsoft.com/office/drawing/2014/main" id="{E8EEED99-3A5A-4118-8550-8F45C0A2F1FB}"/>
                </a:ext>
              </a:extLst>
            </p:cNvPr>
            <p:cNvSpPr/>
            <p:nvPr/>
          </p:nvSpPr>
          <p:spPr>
            <a:xfrm>
              <a:off x="11196000" y="2702950"/>
              <a:ext cx="14350" cy="15075"/>
            </a:xfrm>
            <a:custGeom>
              <a:avLst/>
              <a:gdLst/>
              <a:ahLst/>
              <a:cxnLst/>
              <a:rect l="l" t="t" r="r" b="b"/>
              <a:pathLst>
                <a:path w="574" h="603" extrusionOk="0">
                  <a:moveTo>
                    <a:pt x="497" y="1"/>
                  </a:moveTo>
                  <a:cubicBezTo>
                    <a:pt x="484" y="1"/>
                    <a:pt x="471" y="7"/>
                    <a:pt x="460" y="22"/>
                  </a:cubicBezTo>
                  <a:lnTo>
                    <a:pt x="17" y="515"/>
                  </a:lnTo>
                  <a:cubicBezTo>
                    <a:pt x="0" y="531"/>
                    <a:pt x="0" y="572"/>
                    <a:pt x="17" y="589"/>
                  </a:cubicBezTo>
                  <a:cubicBezTo>
                    <a:pt x="26" y="598"/>
                    <a:pt x="39" y="602"/>
                    <a:pt x="52" y="602"/>
                  </a:cubicBezTo>
                  <a:cubicBezTo>
                    <a:pt x="62" y="602"/>
                    <a:pt x="72" y="600"/>
                    <a:pt x="82" y="597"/>
                  </a:cubicBezTo>
                  <a:cubicBezTo>
                    <a:pt x="91" y="597"/>
                    <a:pt x="91" y="589"/>
                    <a:pt x="99" y="589"/>
                  </a:cubicBezTo>
                  <a:lnTo>
                    <a:pt x="543" y="96"/>
                  </a:lnTo>
                  <a:cubicBezTo>
                    <a:pt x="573" y="53"/>
                    <a:pt x="535" y="1"/>
                    <a:pt x="4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74;p35">
              <a:extLst>
                <a:ext uri="{FF2B5EF4-FFF2-40B4-BE49-F238E27FC236}">
                  <a16:creationId xmlns:a16="http://schemas.microsoft.com/office/drawing/2014/main" id="{7D87FABF-FDBE-4FFE-8C4A-73D741EAB230}"/>
                </a:ext>
              </a:extLst>
            </p:cNvPr>
            <p:cNvSpPr/>
            <p:nvPr/>
          </p:nvSpPr>
          <p:spPr>
            <a:xfrm>
              <a:off x="11213200" y="2702350"/>
              <a:ext cx="14750" cy="15050"/>
            </a:xfrm>
            <a:custGeom>
              <a:avLst/>
              <a:gdLst/>
              <a:ahLst/>
              <a:cxnLst/>
              <a:rect l="l" t="t" r="r" b="b"/>
              <a:pathLst>
                <a:path w="590" h="602" extrusionOk="0">
                  <a:moveTo>
                    <a:pt x="516" y="0"/>
                  </a:moveTo>
                  <a:cubicBezTo>
                    <a:pt x="503" y="0"/>
                    <a:pt x="490" y="6"/>
                    <a:pt x="479" y="21"/>
                  </a:cubicBezTo>
                  <a:lnTo>
                    <a:pt x="35" y="514"/>
                  </a:lnTo>
                  <a:cubicBezTo>
                    <a:pt x="0" y="549"/>
                    <a:pt x="31" y="602"/>
                    <a:pt x="76" y="602"/>
                  </a:cubicBezTo>
                  <a:cubicBezTo>
                    <a:pt x="84" y="602"/>
                    <a:pt x="92" y="600"/>
                    <a:pt x="101" y="596"/>
                  </a:cubicBezTo>
                  <a:cubicBezTo>
                    <a:pt x="109" y="596"/>
                    <a:pt x="109" y="588"/>
                    <a:pt x="118" y="588"/>
                  </a:cubicBezTo>
                  <a:lnTo>
                    <a:pt x="553" y="95"/>
                  </a:lnTo>
                  <a:cubicBezTo>
                    <a:pt x="590" y="52"/>
                    <a:pt x="554" y="0"/>
                    <a:pt x="51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75;p35">
              <a:extLst>
                <a:ext uri="{FF2B5EF4-FFF2-40B4-BE49-F238E27FC236}">
                  <a16:creationId xmlns:a16="http://schemas.microsoft.com/office/drawing/2014/main" id="{FBE11121-23A0-4048-8F40-BF373836AFCC}"/>
                </a:ext>
              </a:extLst>
            </p:cNvPr>
            <p:cNvSpPr/>
            <p:nvPr/>
          </p:nvSpPr>
          <p:spPr>
            <a:xfrm>
              <a:off x="11226400" y="2701725"/>
              <a:ext cx="19425" cy="20750"/>
            </a:xfrm>
            <a:custGeom>
              <a:avLst/>
              <a:gdLst/>
              <a:ahLst/>
              <a:cxnLst/>
              <a:rect l="l" t="t" r="r" b="b"/>
              <a:pathLst>
                <a:path w="777" h="830" extrusionOk="0">
                  <a:moveTo>
                    <a:pt x="700" y="0"/>
                  </a:moveTo>
                  <a:cubicBezTo>
                    <a:pt x="686" y="0"/>
                    <a:pt x="671" y="6"/>
                    <a:pt x="658" y="21"/>
                  </a:cubicBezTo>
                  <a:lnTo>
                    <a:pt x="17" y="736"/>
                  </a:lnTo>
                  <a:cubicBezTo>
                    <a:pt x="0" y="761"/>
                    <a:pt x="0" y="794"/>
                    <a:pt x="25" y="810"/>
                  </a:cubicBezTo>
                  <a:cubicBezTo>
                    <a:pt x="37" y="822"/>
                    <a:pt x="54" y="830"/>
                    <a:pt x="68" y="830"/>
                  </a:cubicBezTo>
                  <a:cubicBezTo>
                    <a:pt x="73" y="830"/>
                    <a:pt x="78" y="829"/>
                    <a:pt x="83" y="827"/>
                  </a:cubicBezTo>
                  <a:cubicBezTo>
                    <a:pt x="91" y="818"/>
                    <a:pt x="99" y="810"/>
                    <a:pt x="99" y="810"/>
                  </a:cubicBezTo>
                  <a:lnTo>
                    <a:pt x="740" y="87"/>
                  </a:lnTo>
                  <a:cubicBezTo>
                    <a:pt x="777" y="50"/>
                    <a:pt x="741" y="0"/>
                    <a:pt x="7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76;p35">
              <a:extLst>
                <a:ext uri="{FF2B5EF4-FFF2-40B4-BE49-F238E27FC236}">
                  <a16:creationId xmlns:a16="http://schemas.microsoft.com/office/drawing/2014/main" id="{D4233B4B-098A-4939-88DB-740D4D815D63}"/>
                </a:ext>
              </a:extLst>
            </p:cNvPr>
            <p:cNvSpPr/>
            <p:nvPr/>
          </p:nvSpPr>
          <p:spPr>
            <a:xfrm>
              <a:off x="11249000" y="2701200"/>
              <a:ext cx="14350" cy="14975"/>
            </a:xfrm>
            <a:custGeom>
              <a:avLst/>
              <a:gdLst/>
              <a:ahLst/>
              <a:cxnLst/>
              <a:rect l="l" t="t" r="r" b="b"/>
              <a:pathLst>
                <a:path w="574" h="599" extrusionOk="0">
                  <a:moveTo>
                    <a:pt x="500" y="0"/>
                  </a:moveTo>
                  <a:cubicBezTo>
                    <a:pt x="487" y="0"/>
                    <a:pt x="473" y="5"/>
                    <a:pt x="461" y="18"/>
                  </a:cubicBezTo>
                  <a:lnTo>
                    <a:pt x="25" y="511"/>
                  </a:lnTo>
                  <a:cubicBezTo>
                    <a:pt x="0" y="527"/>
                    <a:pt x="9" y="568"/>
                    <a:pt x="25" y="585"/>
                  </a:cubicBezTo>
                  <a:cubicBezTo>
                    <a:pt x="35" y="594"/>
                    <a:pt x="47" y="598"/>
                    <a:pt x="61" y="598"/>
                  </a:cubicBezTo>
                  <a:cubicBezTo>
                    <a:pt x="70" y="598"/>
                    <a:pt x="81" y="596"/>
                    <a:pt x="91" y="593"/>
                  </a:cubicBezTo>
                  <a:cubicBezTo>
                    <a:pt x="91" y="593"/>
                    <a:pt x="99" y="585"/>
                    <a:pt x="107" y="585"/>
                  </a:cubicBezTo>
                  <a:lnTo>
                    <a:pt x="543" y="83"/>
                  </a:lnTo>
                  <a:cubicBezTo>
                    <a:pt x="574" y="46"/>
                    <a:pt x="540" y="0"/>
                    <a:pt x="50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77;p35">
              <a:extLst>
                <a:ext uri="{FF2B5EF4-FFF2-40B4-BE49-F238E27FC236}">
                  <a16:creationId xmlns:a16="http://schemas.microsoft.com/office/drawing/2014/main" id="{3E64FA5E-D844-4628-8E3E-DD533C47EDC7}"/>
                </a:ext>
              </a:extLst>
            </p:cNvPr>
            <p:cNvSpPr/>
            <p:nvPr/>
          </p:nvSpPr>
          <p:spPr>
            <a:xfrm>
              <a:off x="11193725" y="2273900"/>
              <a:ext cx="71125" cy="101950"/>
            </a:xfrm>
            <a:custGeom>
              <a:avLst/>
              <a:gdLst/>
              <a:ahLst/>
              <a:cxnLst/>
              <a:rect l="l" t="t" r="r" b="b"/>
              <a:pathLst>
                <a:path w="2845" h="4078" extrusionOk="0">
                  <a:moveTo>
                    <a:pt x="403" y="0"/>
                  </a:moveTo>
                  <a:cubicBezTo>
                    <a:pt x="403" y="0"/>
                    <a:pt x="1" y="1315"/>
                    <a:pt x="543" y="2424"/>
                  </a:cubicBezTo>
                  <a:cubicBezTo>
                    <a:pt x="1018" y="3402"/>
                    <a:pt x="1706" y="4078"/>
                    <a:pt x="2184" y="4078"/>
                  </a:cubicBezTo>
                  <a:cubicBezTo>
                    <a:pt x="2253" y="4078"/>
                    <a:pt x="2317" y="4064"/>
                    <a:pt x="2376" y="4035"/>
                  </a:cubicBezTo>
                  <a:cubicBezTo>
                    <a:pt x="2844" y="3805"/>
                    <a:pt x="2778" y="2720"/>
                    <a:pt x="2236" y="1603"/>
                  </a:cubicBezTo>
                  <a:cubicBezTo>
                    <a:pt x="1694" y="485"/>
                    <a:pt x="404" y="0"/>
                    <a:pt x="403"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78;p35">
              <a:extLst>
                <a:ext uri="{FF2B5EF4-FFF2-40B4-BE49-F238E27FC236}">
                  <a16:creationId xmlns:a16="http://schemas.microsoft.com/office/drawing/2014/main" id="{20A6E211-DBC2-42F2-9158-80157F4A0CF9}"/>
                </a:ext>
              </a:extLst>
            </p:cNvPr>
            <p:cNvSpPr/>
            <p:nvPr/>
          </p:nvSpPr>
          <p:spPr>
            <a:xfrm>
              <a:off x="11209950" y="2288325"/>
              <a:ext cx="50175" cy="99350"/>
            </a:xfrm>
            <a:custGeom>
              <a:avLst/>
              <a:gdLst/>
              <a:ahLst/>
              <a:cxnLst/>
              <a:rect l="l" t="t" r="r" b="b"/>
              <a:pathLst>
                <a:path w="2007" h="3974" extrusionOk="0">
                  <a:moveTo>
                    <a:pt x="64" y="0"/>
                  </a:moveTo>
                  <a:cubicBezTo>
                    <a:pt x="56" y="0"/>
                    <a:pt x="49" y="2"/>
                    <a:pt x="42" y="7"/>
                  </a:cubicBezTo>
                  <a:cubicBezTo>
                    <a:pt x="17" y="23"/>
                    <a:pt x="1" y="56"/>
                    <a:pt x="17" y="81"/>
                  </a:cubicBezTo>
                  <a:lnTo>
                    <a:pt x="1899" y="3943"/>
                  </a:lnTo>
                  <a:cubicBezTo>
                    <a:pt x="1899" y="3951"/>
                    <a:pt x="1908" y="3959"/>
                    <a:pt x="1916" y="3959"/>
                  </a:cubicBezTo>
                  <a:cubicBezTo>
                    <a:pt x="1925" y="3969"/>
                    <a:pt x="1938" y="3973"/>
                    <a:pt x="1950" y="3973"/>
                  </a:cubicBezTo>
                  <a:cubicBezTo>
                    <a:pt x="1958" y="3973"/>
                    <a:pt x="1966" y="3971"/>
                    <a:pt x="1973" y="3968"/>
                  </a:cubicBezTo>
                  <a:cubicBezTo>
                    <a:pt x="1998" y="3959"/>
                    <a:pt x="2006" y="3927"/>
                    <a:pt x="1998" y="3894"/>
                  </a:cubicBezTo>
                  <a:lnTo>
                    <a:pt x="116" y="31"/>
                  </a:lnTo>
                  <a:cubicBezTo>
                    <a:pt x="104" y="14"/>
                    <a:pt x="84" y="0"/>
                    <a:pt x="6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79;p35">
              <a:extLst>
                <a:ext uri="{FF2B5EF4-FFF2-40B4-BE49-F238E27FC236}">
                  <a16:creationId xmlns:a16="http://schemas.microsoft.com/office/drawing/2014/main" id="{D53C9935-3B4E-4C36-9219-85FA806AE525}"/>
                </a:ext>
              </a:extLst>
            </p:cNvPr>
            <p:cNvSpPr/>
            <p:nvPr/>
          </p:nvSpPr>
          <p:spPr>
            <a:xfrm>
              <a:off x="11219200" y="2291550"/>
              <a:ext cx="8850" cy="18175"/>
            </a:xfrm>
            <a:custGeom>
              <a:avLst/>
              <a:gdLst/>
              <a:ahLst/>
              <a:cxnLst/>
              <a:rect l="l" t="t" r="r" b="b"/>
              <a:pathLst>
                <a:path w="354" h="727" extrusionOk="0">
                  <a:moveTo>
                    <a:pt x="285" y="1"/>
                  </a:moveTo>
                  <a:cubicBezTo>
                    <a:pt x="266" y="1"/>
                    <a:pt x="248" y="10"/>
                    <a:pt x="239" y="34"/>
                  </a:cubicBezTo>
                  <a:lnTo>
                    <a:pt x="9" y="650"/>
                  </a:lnTo>
                  <a:cubicBezTo>
                    <a:pt x="1" y="675"/>
                    <a:pt x="9" y="699"/>
                    <a:pt x="25" y="716"/>
                  </a:cubicBezTo>
                  <a:cubicBezTo>
                    <a:pt x="25" y="716"/>
                    <a:pt x="34" y="724"/>
                    <a:pt x="42" y="724"/>
                  </a:cubicBezTo>
                  <a:cubicBezTo>
                    <a:pt x="46" y="726"/>
                    <a:pt x="51" y="726"/>
                    <a:pt x="56" y="726"/>
                  </a:cubicBezTo>
                  <a:cubicBezTo>
                    <a:pt x="77" y="726"/>
                    <a:pt x="101" y="712"/>
                    <a:pt x="108" y="691"/>
                  </a:cubicBezTo>
                  <a:lnTo>
                    <a:pt x="338" y="75"/>
                  </a:lnTo>
                  <a:cubicBezTo>
                    <a:pt x="354" y="33"/>
                    <a:pt x="318" y="1"/>
                    <a:pt x="28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0;p35">
              <a:extLst>
                <a:ext uri="{FF2B5EF4-FFF2-40B4-BE49-F238E27FC236}">
                  <a16:creationId xmlns:a16="http://schemas.microsoft.com/office/drawing/2014/main" id="{7FA21381-E15E-4E66-9307-55B7F9AFE012}"/>
                </a:ext>
              </a:extLst>
            </p:cNvPr>
            <p:cNvSpPr/>
            <p:nvPr/>
          </p:nvSpPr>
          <p:spPr>
            <a:xfrm>
              <a:off x="11227025" y="2307500"/>
              <a:ext cx="8650" cy="18150"/>
            </a:xfrm>
            <a:custGeom>
              <a:avLst/>
              <a:gdLst/>
              <a:ahLst/>
              <a:cxnLst/>
              <a:rect l="l" t="t" r="r" b="b"/>
              <a:pathLst>
                <a:path w="346" h="726" extrusionOk="0">
                  <a:moveTo>
                    <a:pt x="286" y="1"/>
                  </a:moveTo>
                  <a:cubicBezTo>
                    <a:pt x="265" y="1"/>
                    <a:pt x="245" y="12"/>
                    <a:pt x="238" y="37"/>
                  </a:cubicBezTo>
                  <a:lnTo>
                    <a:pt x="8" y="653"/>
                  </a:lnTo>
                  <a:cubicBezTo>
                    <a:pt x="0" y="670"/>
                    <a:pt x="0" y="694"/>
                    <a:pt x="17" y="711"/>
                  </a:cubicBezTo>
                  <a:cubicBezTo>
                    <a:pt x="25" y="719"/>
                    <a:pt x="33" y="719"/>
                    <a:pt x="41" y="719"/>
                  </a:cubicBezTo>
                  <a:cubicBezTo>
                    <a:pt x="48" y="723"/>
                    <a:pt x="56" y="725"/>
                    <a:pt x="63" y="725"/>
                  </a:cubicBezTo>
                  <a:cubicBezTo>
                    <a:pt x="82" y="725"/>
                    <a:pt x="101" y="712"/>
                    <a:pt x="107" y="694"/>
                  </a:cubicBezTo>
                  <a:lnTo>
                    <a:pt x="337" y="78"/>
                  </a:lnTo>
                  <a:cubicBezTo>
                    <a:pt x="345" y="45"/>
                    <a:pt x="337" y="12"/>
                    <a:pt x="304" y="4"/>
                  </a:cubicBezTo>
                  <a:cubicBezTo>
                    <a:pt x="298" y="2"/>
                    <a:pt x="292" y="1"/>
                    <a:pt x="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81;p35">
              <a:extLst>
                <a:ext uri="{FF2B5EF4-FFF2-40B4-BE49-F238E27FC236}">
                  <a16:creationId xmlns:a16="http://schemas.microsoft.com/office/drawing/2014/main" id="{DD14C675-9035-4F31-979A-967472D5DDE7}"/>
                </a:ext>
              </a:extLst>
            </p:cNvPr>
            <p:cNvSpPr/>
            <p:nvPr/>
          </p:nvSpPr>
          <p:spPr>
            <a:xfrm>
              <a:off x="11234825" y="2316375"/>
              <a:ext cx="11325" cy="25200"/>
            </a:xfrm>
            <a:custGeom>
              <a:avLst/>
              <a:gdLst/>
              <a:ahLst/>
              <a:cxnLst/>
              <a:rect l="l" t="t" r="r" b="b"/>
              <a:pathLst>
                <a:path w="453" h="1008" extrusionOk="0">
                  <a:moveTo>
                    <a:pt x="395" y="0"/>
                  </a:moveTo>
                  <a:cubicBezTo>
                    <a:pt x="370" y="0"/>
                    <a:pt x="351" y="15"/>
                    <a:pt x="337" y="35"/>
                  </a:cubicBezTo>
                  <a:lnTo>
                    <a:pt x="9" y="931"/>
                  </a:lnTo>
                  <a:cubicBezTo>
                    <a:pt x="0" y="956"/>
                    <a:pt x="0" y="980"/>
                    <a:pt x="17" y="997"/>
                  </a:cubicBezTo>
                  <a:cubicBezTo>
                    <a:pt x="25" y="997"/>
                    <a:pt x="33" y="1005"/>
                    <a:pt x="33" y="1005"/>
                  </a:cubicBezTo>
                  <a:cubicBezTo>
                    <a:pt x="41" y="1007"/>
                    <a:pt x="49" y="1008"/>
                    <a:pt x="56" y="1008"/>
                  </a:cubicBezTo>
                  <a:cubicBezTo>
                    <a:pt x="80" y="1008"/>
                    <a:pt x="101" y="997"/>
                    <a:pt x="107" y="972"/>
                  </a:cubicBezTo>
                  <a:lnTo>
                    <a:pt x="444" y="76"/>
                  </a:lnTo>
                  <a:cubicBezTo>
                    <a:pt x="452" y="43"/>
                    <a:pt x="436" y="11"/>
                    <a:pt x="411" y="2"/>
                  </a:cubicBezTo>
                  <a:cubicBezTo>
                    <a:pt x="405" y="1"/>
                    <a:pt x="400" y="0"/>
                    <a:pt x="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2;p35">
              <a:extLst>
                <a:ext uri="{FF2B5EF4-FFF2-40B4-BE49-F238E27FC236}">
                  <a16:creationId xmlns:a16="http://schemas.microsoft.com/office/drawing/2014/main" id="{FCD048E7-797E-420B-800E-129DF43E4F37}"/>
                </a:ext>
              </a:extLst>
            </p:cNvPr>
            <p:cNvSpPr/>
            <p:nvPr/>
          </p:nvSpPr>
          <p:spPr>
            <a:xfrm>
              <a:off x="11242425" y="2339375"/>
              <a:ext cx="9025" cy="18200"/>
            </a:xfrm>
            <a:custGeom>
              <a:avLst/>
              <a:gdLst/>
              <a:ahLst/>
              <a:cxnLst/>
              <a:rect l="l" t="t" r="r" b="b"/>
              <a:pathLst>
                <a:path w="361" h="728" extrusionOk="0">
                  <a:moveTo>
                    <a:pt x="290" y="0"/>
                  </a:moveTo>
                  <a:cubicBezTo>
                    <a:pt x="269" y="0"/>
                    <a:pt x="248" y="11"/>
                    <a:pt x="239" y="36"/>
                  </a:cubicBezTo>
                  <a:lnTo>
                    <a:pt x="9" y="652"/>
                  </a:lnTo>
                  <a:cubicBezTo>
                    <a:pt x="0" y="677"/>
                    <a:pt x="9" y="701"/>
                    <a:pt x="25" y="709"/>
                  </a:cubicBezTo>
                  <a:cubicBezTo>
                    <a:pt x="33" y="718"/>
                    <a:pt x="33" y="718"/>
                    <a:pt x="41" y="726"/>
                  </a:cubicBezTo>
                  <a:cubicBezTo>
                    <a:pt x="47" y="727"/>
                    <a:pt x="53" y="728"/>
                    <a:pt x="59" y="728"/>
                  </a:cubicBezTo>
                  <a:cubicBezTo>
                    <a:pt x="85" y="728"/>
                    <a:pt x="109" y="713"/>
                    <a:pt x="115" y="693"/>
                  </a:cubicBezTo>
                  <a:lnTo>
                    <a:pt x="346" y="77"/>
                  </a:lnTo>
                  <a:cubicBezTo>
                    <a:pt x="361" y="30"/>
                    <a:pt x="325" y="0"/>
                    <a:pt x="29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3;p35">
              <a:extLst>
                <a:ext uri="{FF2B5EF4-FFF2-40B4-BE49-F238E27FC236}">
                  <a16:creationId xmlns:a16="http://schemas.microsoft.com/office/drawing/2014/main" id="{C98892C2-4EA3-4679-A5F2-03B33ED73494}"/>
                </a:ext>
              </a:extLst>
            </p:cNvPr>
            <p:cNvSpPr/>
            <p:nvPr/>
          </p:nvSpPr>
          <p:spPr>
            <a:xfrm>
              <a:off x="11203600" y="2301975"/>
              <a:ext cx="18725" cy="7750"/>
            </a:xfrm>
            <a:custGeom>
              <a:avLst/>
              <a:gdLst/>
              <a:ahLst/>
              <a:cxnLst/>
              <a:rect l="l" t="t" r="r" b="b"/>
              <a:pathLst>
                <a:path w="749" h="310" extrusionOk="0">
                  <a:moveTo>
                    <a:pt x="58" y="1"/>
                  </a:moveTo>
                  <a:cubicBezTo>
                    <a:pt x="33" y="1"/>
                    <a:pt x="15" y="16"/>
                    <a:pt x="8" y="36"/>
                  </a:cubicBezTo>
                  <a:cubicBezTo>
                    <a:pt x="0" y="61"/>
                    <a:pt x="8" y="77"/>
                    <a:pt x="25" y="93"/>
                  </a:cubicBezTo>
                  <a:cubicBezTo>
                    <a:pt x="25" y="102"/>
                    <a:pt x="33" y="102"/>
                    <a:pt x="41" y="110"/>
                  </a:cubicBezTo>
                  <a:lnTo>
                    <a:pt x="666" y="307"/>
                  </a:lnTo>
                  <a:cubicBezTo>
                    <a:pt x="672" y="309"/>
                    <a:pt x="678" y="309"/>
                    <a:pt x="683" y="309"/>
                  </a:cubicBezTo>
                  <a:cubicBezTo>
                    <a:pt x="710" y="309"/>
                    <a:pt x="733" y="295"/>
                    <a:pt x="740" y="274"/>
                  </a:cubicBezTo>
                  <a:cubicBezTo>
                    <a:pt x="748" y="241"/>
                    <a:pt x="732" y="209"/>
                    <a:pt x="707" y="200"/>
                  </a:cubicBezTo>
                  <a:lnTo>
                    <a:pt x="74" y="3"/>
                  </a:lnTo>
                  <a:cubicBezTo>
                    <a:pt x="68" y="2"/>
                    <a:pt x="63" y="1"/>
                    <a:pt x="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4;p35">
              <a:extLst>
                <a:ext uri="{FF2B5EF4-FFF2-40B4-BE49-F238E27FC236}">
                  <a16:creationId xmlns:a16="http://schemas.microsoft.com/office/drawing/2014/main" id="{323ADC30-88A1-4922-B4FE-58465BAF4C8B}"/>
                </a:ext>
              </a:extLst>
            </p:cNvPr>
            <p:cNvSpPr/>
            <p:nvPr/>
          </p:nvSpPr>
          <p:spPr>
            <a:xfrm>
              <a:off x="11210900" y="2318000"/>
              <a:ext cx="19025" cy="7750"/>
            </a:xfrm>
            <a:custGeom>
              <a:avLst/>
              <a:gdLst/>
              <a:ahLst/>
              <a:cxnLst/>
              <a:rect l="l" t="t" r="r" b="b"/>
              <a:pathLst>
                <a:path w="761" h="310" extrusionOk="0">
                  <a:moveTo>
                    <a:pt x="71" y="0"/>
                  </a:moveTo>
                  <a:cubicBezTo>
                    <a:pt x="29" y="0"/>
                    <a:pt x="0" y="57"/>
                    <a:pt x="37" y="93"/>
                  </a:cubicBezTo>
                  <a:cubicBezTo>
                    <a:pt x="45" y="102"/>
                    <a:pt x="45" y="102"/>
                    <a:pt x="53" y="102"/>
                  </a:cubicBezTo>
                  <a:lnTo>
                    <a:pt x="686" y="307"/>
                  </a:lnTo>
                  <a:cubicBezTo>
                    <a:pt x="690" y="309"/>
                    <a:pt x="695" y="309"/>
                    <a:pt x="699" y="309"/>
                  </a:cubicBezTo>
                  <a:cubicBezTo>
                    <a:pt x="721" y="309"/>
                    <a:pt x="745" y="293"/>
                    <a:pt x="752" y="266"/>
                  </a:cubicBezTo>
                  <a:cubicBezTo>
                    <a:pt x="760" y="241"/>
                    <a:pt x="744" y="208"/>
                    <a:pt x="719" y="200"/>
                  </a:cubicBezTo>
                  <a:lnTo>
                    <a:pt x="86"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85;p35">
              <a:extLst>
                <a:ext uri="{FF2B5EF4-FFF2-40B4-BE49-F238E27FC236}">
                  <a16:creationId xmlns:a16="http://schemas.microsoft.com/office/drawing/2014/main" id="{67EC6703-B13E-4F20-AD36-69B0E508B507}"/>
                </a:ext>
              </a:extLst>
            </p:cNvPr>
            <p:cNvSpPr/>
            <p:nvPr/>
          </p:nvSpPr>
          <p:spPr>
            <a:xfrm>
              <a:off x="11211800" y="2331575"/>
              <a:ext cx="25925" cy="9975"/>
            </a:xfrm>
            <a:custGeom>
              <a:avLst/>
              <a:gdLst/>
              <a:ahLst/>
              <a:cxnLst/>
              <a:rect l="l" t="t" r="r" b="b"/>
              <a:pathLst>
                <a:path w="1037" h="399" extrusionOk="0">
                  <a:moveTo>
                    <a:pt x="62" y="0"/>
                  </a:moveTo>
                  <a:cubicBezTo>
                    <a:pt x="40" y="0"/>
                    <a:pt x="16" y="16"/>
                    <a:pt x="9" y="44"/>
                  </a:cubicBezTo>
                  <a:cubicBezTo>
                    <a:pt x="1" y="60"/>
                    <a:pt x="9" y="85"/>
                    <a:pt x="26" y="101"/>
                  </a:cubicBezTo>
                  <a:cubicBezTo>
                    <a:pt x="34" y="101"/>
                    <a:pt x="42" y="109"/>
                    <a:pt x="42" y="109"/>
                  </a:cubicBezTo>
                  <a:lnTo>
                    <a:pt x="962" y="397"/>
                  </a:lnTo>
                  <a:cubicBezTo>
                    <a:pt x="967" y="398"/>
                    <a:pt x="971" y="399"/>
                    <a:pt x="976" y="399"/>
                  </a:cubicBezTo>
                  <a:cubicBezTo>
                    <a:pt x="998" y="399"/>
                    <a:pt x="1021" y="384"/>
                    <a:pt x="1028" y="364"/>
                  </a:cubicBezTo>
                  <a:cubicBezTo>
                    <a:pt x="1036" y="331"/>
                    <a:pt x="1020" y="306"/>
                    <a:pt x="995" y="298"/>
                  </a:cubicBezTo>
                  <a:lnTo>
                    <a:pt x="75" y="2"/>
                  </a:lnTo>
                  <a:cubicBezTo>
                    <a:pt x="71" y="1"/>
                    <a:pt x="66" y="0"/>
                    <a:pt x="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6;p35">
              <a:extLst>
                <a:ext uri="{FF2B5EF4-FFF2-40B4-BE49-F238E27FC236}">
                  <a16:creationId xmlns:a16="http://schemas.microsoft.com/office/drawing/2014/main" id="{35F81C89-1B8D-48BF-9AD9-3893454E8331}"/>
                </a:ext>
              </a:extLst>
            </p:cNvPr>
            <p:cNvSpPr/>
            <p:nvPr/>
          </p:nvSpPr>
          <p:spPr>
            <a:xfrm>
              <a:off x="11226300" y="2349850"/>
              <a:ext cx="19025" cy="7725"/>
            </a:xfrm>
            <a:custGeom>
              <a:avLst/>
              <a:gdLst/>
              <a:ahLst/>
              <a:cxnLst/>
              <a:rect l="l" t="t" r="r" b="b"/>
              <a:pathLst>
                <a:path w="761" h="309" extrusionOk="0">
                  <a:moveTo>
                    <a:pt x="71" y="0"/>
                  </a:moveTo>
                  <a:cubicBezTo>
                    <a:pt x="29" y="0"/>
                    <a:pt x="1" y="57"/>
                    <a:pt x="37" y="93"/>
                  </a:cubicBezTo>
                  <a:cubicBezTo>
                    <a:pt x="46" y="93"/>
                    <a:pt x="54" y="101"/>
                    <a:pt x="54" y="101"/>
                  </a:cubicBezTo>
                  <a:lnTo>
                    <a:pt x="686" y="307"/>
                  </a:lnTo>
                  <a:cubicBezTo>
                    <a:pt x="691" y="308"/>
                    <a:pt x="695" y="309"/>
                    <a:pt x="700" y="309"/>
                  </a:cubicBezTo>
                  <a:cubicBezTo>
                    <a:pt x="722" y="309"/>
                    <a:pt x="745" y="294"/>
                    <a:pt x="752" y="274"/>
                  </a:cubicBezTo>
                  <a:cubicBezTo>
                    <a:pt x="760" y="241"/>
                    <a:pt x="744" y="208"/>
                    <a:pt x="719" y="200"/>
                  </a:cubicBezTo>
                  <a:lnTo>
                    <a:pt x="87" y="3"/>
                  </a:lnTo>
                  <a:cubicBezTo>
                    <a:pt x="81" y="1"/>
                    <a:pt x="76" y="0"/>
                    <a:pt x="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7;p35">
              <a:extLst>
                <a:ext uri="{FF2B5EF4-FFF2-40B4-BE49-F238E27FC236}">
                  <a16:creationId xmlns:a16="http://schemas.microsoft.com/office/drawing/2014/main" id="{5C762EE6-84AE-4532-B659-BAD9F136FF2A}"/>
                </a:ext>
              </a:extLst>
            </p:cNvPr>
            <p:cNvSpPr/>
            <p:nvPr/>
          </p:nvSpPr>
          <p:spPr>
            <a:xfrm>
              <a:off x="11201550" y="2463725"/>
              <a:ext cx="374125" cy="298950"/>
            </a:xfrm>
            <a:custGeom>
              <a:avLst/>
              <a:gdLst/>
              <a:ahLst/>
              <a:cxnLst/>
              <a:rect l="l" t="t" r="r" b="b"/>
              <a:pathLst>
                <a:path w="14965" h="11958" extrusionOk="0">
                  <a:moveTo>
                    <a:pt x="6681" y="0"/>
                  </a:moveTo>
                  <a:cubicBezTo>
                    <a:pt x="6941" y="2305"/>
                    <a:pt x="5966" y="2498"/>
                    <a:pt x="5631" y="2498"/>
                  </a:cubicBezTo>
                  <a:cubicBezTo>
                    <a:pt x="5564" y="2498"/>
                    <a:pt x="5522" y="2490"/>
                    <a:pt x="5522" y="2490"/>
                  </a:cubicBezTo>
                  <a:lnTo>
                    <a:pt x="5522" y="2490"/>
                  </a:lnTo>
                  <a:cubicBezTo>
                    <a:pt x="5900" y="3460"/>
                    <a:pt x="5407" y="3822"/>
                    <a:pt x="5136" y="3945"/>
                  </a:cubicBezTo>
                  <a:cubicBezTo>
                    <a:pt x="4947" y="3756"/>
                    <a:pt x="4775" y="3534"/>
                    <a:pt x="4643" y="3296"/>
                  </a:cubicBezTo>
                  <a:cubicBezTo>
                    <a:pt x="4643" y="3296"/>
                    <a:pt x="4643" y="4642"/>
                    <a:pt x="3610" y="4642"/>
                  </a:cubicBezTo>
                  <a:cubicBezTo>
                    <a:pt x="3406" y="4642"/>
                    <a:pt x="3161" y="4589"/>
                    <a:pt x="2868" y="4463"/>
                  </a:cubicBezTo>
                  <a:lnTo>
                    <a:pt x="2868" y="4463"/>
                  </a:lnTo>
                  <a:cubicBezTo>
                    <a:pt x="2868" y="4463"/>
                    <a:pt x="3113" y="5819"/>
                    <a:pt x="873" y="5819"/>
                  </a:cubicBezTo>
                  <a:cubicBezTo>
                    <a:pt x="616" y="5819"/>
                    <a:pt x="326" y="5801"/>
                    <a:pt x="0" y="5761"/>
                  </a:cubicBezTo>
                  <a:lnTo>
                    <a:pt x="0" y="5761"/>
                  </a:lnTo>
                  <a:cubicBezTo>
                    <a:pt x="3328" y="6303"/>
                    <a:pt x="2523" y="7922"/>
                    <a:pt x="2523" y="7922"/>
                  </a:cubicBezTo>
                  <a:cubicBezTo>
                    <a:pt x="2620" y="7913"/>
                    <a:pt x="2710" y="7909"/>
                    <a:pt x="2796" y="7909"/>
                  </a:cubicBezTo>
                  <a:cubicBezTo>
                    <a:pt x="4196" y="7909"/>
                    <a:pt x="4101" y="9048"/>
                    <a:pt x="4101" y="9048"/>
                  </a:cubicBezTo>
                  <a:cubicBezTo>
                    <a:pt x="4323" y="8793"/>
                    <a:pt x="4577" y="8580"/>
                    <a:pt x="4865" y="8407"/>
                  </a:cubicBezTo>
                  <a:lnTo>
                    <a:pt x="4865" y="8407"/>
                  </a:lnTo>
                  <a:cubicBezTo>
                    <a:pt x="4914" y="8678"/>
                    <a:pt x="4807" y="8999"/>
                    <a:pt x="4364" y="9360"/>
                  </a:cubicBezTo>
                  <a:cubicBezTo>
                    <a:pt x="4364" y="9360"/>
                    <a:pt x="5720" y="9780"/>
                    <a:pt x="4208" y="11957"/>
                  </a:cubicBezTo>
                  <a:cubicBezTo>
                    <a:pt x="5010" y="10897"/>
                    <a:pt x="5626" y="10619"/>
                    <a:pt x="6051" y="10619"/>
                  </a:cubicBezTo>
                  <a:cubicBezTo>
                    <a:pt x="6518" y="10619"/>
                    <a:pt x="6755" y="10955"/>
                    <a:pt x="6755" y="10955"/>
                  </a:cubicBezTo>
                  <a:cubicBezTo>
                    <a:pt x="7043" y="10266"/>
                    <a:pt x="7430" y="10105"/>
                    <a:pt x="7730" y="10105"/>
                  </a:cubicBezTo>
                  <a:cubicBezTo>
                    <a:pt x="7996" y="10105"/>
                    <a:pt x="8193" y="10232"/>
                    <a:pt x="8193" y="10232"/>
                  </a:cubicBezTo>
                  <a:cubicBezTo>
                    <a:pt x="8037" y="9821"/>
                    <a:pt x="7980" y="9377"/>
                    <a:pt x="8029" y="8933"/>
                  </a:cubicBezTo>
                  <a:lnTo>
                    <a:pt x="8029" y="8933"/>
                  </a:lnTo>
                  <a:cubicBezTo>
                    <a:pt x="8234" y="9328"/>
                    <a:pt x="8333" y="9763"/>
                    <a:pt x="8325" y="10207"/>
                  </a:cubicBezTo>
                  <a:cubicBezTo>
                    <a:pt x="8325" y="10207"/>
                    <a:pt x="8578" y="9873"/>
                    <a:pt x="9000" y="9873"/>
                  </a:cubicBezTo>
                  <a:cubicBezTo>
                    <a:pt x="9254" y="9873"/>
                    <a:pt x="9569" y="9994"/>
                    <a:pt x="9927" y="10379"/>
                  </a:cubicBezTo>
                  <a:cubicBezTo>
                    <a:pt x="9927" y="10379"/>
                    <a:pt x="10095" y="9751"/>
                    <a:pt x="10885" y="9751"/>
                  </a:cubicBezTo>
                  <a:cubicBezTo>
                    <a:pt x="11293" y="9751"/>
                    <a:pt x="11868" y="9919"/>
                    <a:pt x="12672" y="10429"/>
                  </a:cubicBezTo>
                  <a:cubicBezTo>
                    <a:pt x="10494" y="8917"/>
                    <a:pt x="11612" y="8046"/>
                    <a:pt x="11612" y="8046"/>
                  </a:cubicBezTo>
                  <a:cubicBezTo>
                    <a:pt x="10963" y="7832"/>
                    <a:pt x="10790" y="7487"/>
                    <a:pt x="10790" y="7175"/>
                  </a:cubicBezTo>
                  <a:lnTo>
                    <a:pt x="10790" y="7175"/>
                  </a:lnTo>
                  <a:cubicBezTo>
                    <a:pt x="11308" y="7191"/>
                    <a:pt x="11817" y="7322"/>
                    <a:pt x="12269" y="7569"/>
                  </a:cubicBezTo>
                  <a:cubicBezTo>
                    <a:pt x="12269" y="7569"/>
                    <a:pt x="11719" y="6402"/>
                    <a:pt x="13354" y="5958"/>
                  </a:cubicBezTo>
                  <a:cubicBezTo>
                    <a:pt x="13362" y="5958"/>
                    <a:pt x="12031" y="4734"/>
                    <a:pt x="14965" y="3057"/>
                  </a:cubicBezTo>
                  <a:lnTo>
                    <a:pt x="14965" y="3057"/>
                  </a:lnTo>
                  <a:cubicBezTo>
                    <a:pt x="14101" y="3504"/>
                    <a:pt x="13471" y="3660"/>
                    <a:pt x="13013" y="3660"/>
                  </a:cubicBezTo>
                  <a:cubicBezTo>
                    <a:pt x="11965" y="3660"/>
                    <a:pt x="11817" y="2844"/>
                    <a:pt x="11817" y="2844"/>
                  </a:cubicBezTo>
                  <a:cubicBezTo>
                    <a:pt x="11442" y="3203"/>
                    <a:pt x="11119" y="3334"/>
                    <a:pt x="10848" y="3334"/>
                  </a:cubicBezTo>
                  <a:cubicBezTo>
                    <a:pt x="10114" y="3334"/>
                    <a:pt x="9755" y="2375"/>
                    <a:pt x="9755" y="2375"/>
                  </a:cubicBezTo>
                  <a:cubicBezTo>
                    <a:pt x="9705" y="2655"/>
                    <a:pt x="9623" y="2926"/>
                    <a:pt x="9500" y="3181"/>
                  </a:cubicBezTo>
                  <a:cubicBezTo>
                    <a:pt x="9429" y="3191"/>
                    <a:pt x="9341" y="3199"/>
                    <a:pt x="9247" y="3199"/>
                  </a:cubicBezTo>
                  <a:cubicBezTo>
                    <a:pt x="8810" y="3199"/>
                    <a:pt x="8222" y="3018"/>
                    <a:pt x="8358" y="1997"/>
                  </a:cubicBezTo>
                  <a:lnTo>
                    <a:pt x="8358" y="1997"/>
                  </a:lnTo>
                  <a:cubicBezTo>
                    <a:pt x="8358" y="1997"/>
                    <a:pt x="8227" y="2061"/>
                    <a:pt x="8036" y="2061"/>
                  </a:cubicBezTo>
                  <a:cubicBezTo>
                    <a:pt x="7631" y="2061"/>
                    <a:pt x="6955" y="1776"/>
                    <a:pt x="6681"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8;p35">
              <a:extLst>
                <a:ext uri="{FF2B5EF4-FFF2-40B4-BE49-F238E27FC236}">
                  <a16:creationId xmlns:a16="http://schemas.microsoft.com/office/drawing/2014/main" id="{829BF283-B8C8-45BC-B360-A790B5CF569D}"/>
                </a:ext>
              </a:extLst>
            </p:cNvPr>
            <p:cNvSpPr/>
            <p:nvPr/>
          </p:nvSpPr>
          <p:spPr>
            <a:xfrm>
              <a:off x="11377200" y="2548125"/>
              <a:ext cx="34325" cy="185400"/>
            </a:xfrm>
            <a:custGeom>
              <a:avLst/>
              <a:gdLst/>
              <a:ahLst/>
              <a:cxnLst/>
              <a:rect l="l" t="t" r="r" b="b"/>
              <a:pathLst>
                <a:path w="1373" h="7416" extrusionOk="0">
                  <a:moveTo>
                    <a:pt x="98" y="1"/>
                  </a:moveTo>
                  <a:cubicBezTo>
                    <a:pt x="93" y="1"/>
                    <a:pt x="88" y="1"/>
                    <a:pt x="82" y="2"/>
                  </a:cubicBezTo>
                  <a:cubicBezTo>
                    <a:pt x="33" y="10"/>
                    <a:pt x="0" y="59"/>
                    <a:pt x="9" y="109"/>
                  </a:cubicBezTo>
                  <a:lnTo>
                    <a:pt x="1200" y="7340"/>
                  </a:lnTo>
                  <a:cubicBezTo>
                    <a:pt x="1207" y="7385"/>
                    <a:pt x="1241" y="7416"/>
                    <a:pt x="1284" y="7416"/>
                  </a:cubicBezTo>
                  <a:cubicBezTo>
                    <a:pt x="1289" y="7416"/>
                    <a:pt x="1294" y="7415"/>
                    <a:pt x="1299" y="7414"/>
                  </a:cubicBezTo>
                  <a:cubicBezTo>
                    <a:pt x="1348" y="7406"/>
                    <a:pt x="1373" y="7365"/>
                    <a:pt x="1373" y="7316"/>
                  </a:cubicBezTo>
                  <a:lnTo>
                    <a:pt x="181" y="76"/>
                  </a:lnTo>
                  <a:cubicBezTo>
                    <a:pt x="181" y="32"/>
                    <a:pt x="141"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89;p35">
              <a:extLst>
                <a:ext uri="{FF2B5EF4-FFF2-40B4-BE49-F238E27FC236}">
                  <a16:creationId xmlns:a16="http://schemas.microsoft.com/office/drawing/2014/main" id="{223E62ED-1D65-42B4-96EC-82141A3AA239}"/>
                </a:ext>
              </a:extLst>
            </p:cNvPr>
            <p:cNvSpPr/>
            <p:nvPr/>
          </p:nvSpPr>
          <p:spPr>
            <a:xfrm>
              <a:off x="11394575" y="2578600"/>
              <a:ext cx="89875" cy="73375"/>
            </a:xfrm>
            <a:custGeom>
              <a:avLst/>
              <a:gdLst/>
              <a:ahLst/>
              <a:cxnLst/>
              <a:rect l="l" t="t" r="r" b="b"/>
              <a:pathLst>
                <a:path w="3595" h="2935" extrusionOk="0">
                  <a:moveTo>
                    <a:pt x="3504" y="0"/>
                  </a:moveTo>
                  <a:cubicBezTo>
                    <a:pt x="3481" y="0"/>
                    <a:pt x="3458" y="8"/>
                    <a:pt x="3439" y="24"/>
                  </a:cubicBezTo>
                  <a:lnTo>
                    <a:pt x="70" y="2777"/>
                  </a:lnTo>
                  <a:cubicBezTo>
                    <a:pt x="0" y="2831"/>
                    <a:pt x="39" y="2935"/>
                    <a:pt x="125" y="2935"/>
                  </a:cubicBezTo>
                  <a:cubicBezTo>
                    <a:pt x="131" y="2935"/>
                    <a:pt x="137" y="2934"/>
                    <a:pt x="144" y="2933"/>
                  </a:cubicBezTo>
                  <a:cubicBezTo>
                    <a:pt x="160" y="2933"/>
                    <a:pt x="168" y="2925"/>
                    <a:pt x="185" y="2916"/>
                  </a:cubicBezTo>
                  <a:lnTo>
                    <a:pt x="3554" y="164"/>
                  </a:lnTo>
                  <a:cubicBezTo>
                    <a:pt x="3595" y="131"/>
                    <a:pt x="3595" y="73"/>
                    <a:pt x="3570" y="32"/>
                  </a:cubicBezTo>
                  <a:cubicBezTo>
                    <a:pt x="3553" y="10"/>
                    <a:pt x="3529" y="0"/>
                    <a:pt x="3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90;p35">
              <a:extLst>
                <a:ext uri="{FF2B5EF4-FFF2-40B4-BE49-F238E27FC236}">
                  <a16:creationId xmlns:a16="http://schemas.microsoft.com/office/drawing/2014/main" id="{FE347413-36C4-4D52-8188-4E57B2D98EA7}"/>
                </a:ext>
              </a:extLst>
            </p:cNvPr>
            <p:cNvSpPr/>
            <p:nvPr/>
          </p:nvSpPr>
          <p:spPr>
            <a:xfrm>
              <a:off x="11393825" y="2649300"/>
              <a:ext cx="63525" cy="35175"/>
            </a:xfrm>
            <a:custGeom>
              <a:avLst/>
              <a:gdLst/>
              <a:ahLst/>
              <a:cxnLst/>
              <a:rect l="l" t="t" r="r" b="b"/>
              <a:pathLst>
                <a:path w="2541" h="1407" extrusionOk="0">
                  <a:moveTo>
                    <a:pt x="111" y="0"/>
                  </a:moveTo>
                  <a:cubicBezTo>
                    <a:pt x="76" y="0"/>
                    <a:pt x="44" y="17"/>
                    <a:pt x="26" y="47"/>
                  </a:cubicBezTo>
                  <a:cubicBezTo>
                    <a:pt x="1" y="97"/>
                    <a:pt x="17" y="146"/>
                    <a:pt x="67" y="171"/>
                  </a:cubicBezTo>
                  <a:lnTo>
                    <a:pt x="2392" y="1395"/>
                  </a:lnTo>
                  <a:cubicBezTo>
                    <a:pt x="2410" y="1401"/>
                    <a:pt x="2423" y="1407"/>
                    <a:pt x="2438" y="1407"/>
                  </a:cubicBezTo>
                  <a:cubicBezTo>
                    <a:pt x="2444" y="1407"/>
                    <a:pt x="2451" y="1406"/>
                    <a:pt x="2458" y="1403"/>
                  </a:cubicBezTo>
                  <a:cubicBezTo>
                    <a:pt x="2483" y="1403"/>
                    <a:pt x="2507" y="1379"/>
                    <a:pt x="2524" y="1354"/>
                  </a:cubicBezTo>
                  <a:cubicBezTo>
                    <a:pt x="2540" y="1313"/>
                    <a:pt x="2524" y="1255"/>
                    <a:pt x="2483" y="1231"/>
                  </a:cubicBezTo>
                  <a:lnTo>
                    <a:pt x="149" y="6"/>
                  </a:lnTo>
                  <a:cubicBezTo>
                    <a:pt x="136" y="2"/>
                    <a:pt x="123" y="0"/>
                    <a:pt x="11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91;p35">
              <a:extLst>
                <a:ext uri="{FF2B5EF4-FFF2-40B4-BE49-F238E27FC236}">
                  <a16:creationId xmlns:a16="http://schemas.microsoft.com/office/drawing/2014/main" id="{65D3C092-8597-447C-99D4-5515E8FC2313}"/>
                </a:ext>
              </a:extLst>
            </p:cNvPr>
            <p:cNvSpPr/>
            <p:nvPr/>
          </p:nvSpPr>
          <p:spPr>
            <a:xfrm>
              <a:off x="11382125" y="2554150"/>
              <a:ext cx="26700" cy="29450"/>
            </a:xfrm>
            <a:custGeom>
              <a:avLst/>
              <a:gdLst/>
              <a:ahLst/>
              <a:cxnLst/>
              <a:rect l="l" t="t" r="r" b="b"/>
              <a:pathLst>
                <a:path w="1068" h="1178" extrusionOk="0">
                  <a:moveTo>
                    <a:pt x="934" y="1"/>
                  </a:moveTo>
                  <a:cubicBezTo>
                    <a:pt x="912" y="1"/>
                    <a:pt x="890" y="10"/>
                    <a:pt x="872" y="32"/>
                  </a:cubicBezTo>
                  <a:lnTo>
                    <a:pt x="33" y="1026"/>
                  </a:lnTo>
                  <a:cubicBezTo>
                    <a:pt x="1" y="1068"/>
                    <a:pt x="9" y="1125"/>
                    <a:pt x="42" y="1158"/>
                  </a:cubicBezTo>
                  <a:cubicBezTo>
                    <a:pt x="60" y="1170"/>
                    <a:pt x="78" y="1178"/>
                    <a:pt x="99" y="1178"/>
                  </a:cubicBezTo>
                  <a:cubicBezTo>
                    <a:pt x="107" y="1178"/>
                    <a:pt x="115" y="1177"/>
                    <a:pt x="124" y="1174"/>
                  </a:cubicBezTo>
                  <a:cubicBezTo>
                    <a:pt x="140" y="1174"/>
                    <a:pt x="165" y="1158"/>
                    <a:pt x="173" y="1142"/>
                  </a:cubicBezTo>
                  <a:lnTo>
                    <a:pt x="1011" y="155"/>
                  </a:lnTo>
                  <a:cubicBezTo>
                    <a:pt x="1067" y="87"/>
                    <a:pt x="1001" y="1"/>
                    <a:pt x="9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92;p35">
              <a:extLst>
                <a:ext uri="{FF2B5EF4-FFF2-40B4-BE49-F238E27FC236}">
                  <a16:creationId xmlns:a16="http://schemas.microsoft.com/office/drawing/2014/main" id="{569487BE-F49C-42B0-BC76-C43DA420EB6A}"/>
                </a:ext>
              </a:extLst>
            </p:cNvPr>
            <p:cNvSpPr/>
            <p:nvPr/>
          </p:nvSpPr>
          <p:spPr>
            <a:xfrm>
              <a:off x="11388075" y="2587000"/>
              <a:ext cx="26675" cy="29400"/>
            </a:xfrm>
            <a:custGeom>
              <a:avLst/>
              <a:gdLst/>
              <a:ahLst/>
              <a:cxnLst/>
              <a:rect l="l" t="t" r="r" b="b"/>
              <a:pathLst>
                <a:path w="1067" h="1176" extrusionOk="0">
                  <a:moveTo>
                    <a:pt x="937" y="0"/>
                  </a:moveTo>
                  <a:cubicBezTo>
                    <a:pt x="914" y="0"/>
                    <a:pt x="891" y="10"/>
                    <a:pt x="872" y="33"/>
                  </a:cubicBezTo>
                  <a:lnTo>
                    <a:pt x="34" y="1027"/>
                  </a:lnTo>
                  <a:cubicBezTo>
                    <a:pt x="1" y="1060"/>
                    <a:pt x="9" y="1118"/>
                    <a:pt x="50" y="1151"/>
                  </a:cubicBezTo>
                  <a:cubicBezTo>
                    <a:pt x="67" y="1167"/>
                    <a:pt x="91" y="1175"/>
                    <a:pt x="124" y="1175"/>
                  </a:cubicBezTo>
                  <a:cubicBezTo>
                    <a:pt x="141" y="1167"/>
                    <a:pt x="157" y="1159"/>
                    <a:pt x="173" y="1142"/>
                  </a:cubicBezTo>
                  <a:lnTo>
                    <a:pt x="1012" y="156"/>
                  </a:lnTo>
                  <a:cubicBezTo>
                    <a:pt x="1067" y="83"/>
                    <a:pt x="1003" y="0"/>
                    <a:pt x="93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93;p35">
              <a:extLst>
                <a:ext uri="{FF2B5EF4-FFF2-40B4-BE49-F238E27FC236}">
                  <a16:creationId xmlns:a16="http://schemas.microsoft.com/office/drawing/2014/main" id="{46FB4009-82AB-4D01-B092-B921843D3AFC}"/>
                </a:ext>
              </a:extLst>
            </p:cNvPr>
            <p:cNvSpPr/>
            <p:nvPr/>
          </p:nvSpPr>
          <p:spPr>
            <a:xfrm>
              <a:off x="11416650" y="2598300"/>
              <a:ext cx="13875" cy="35750"/>
            </a:xfrm>
            <a:custGeom>
              <a:avLst/>
              <a:gdLst/>
              <a:ahLst/>
              <a:cxnLst/>
              <a:rect l="l" t="t" r="r" b="b"/>
              <a:pathLst>
                <a:path w="555" h="1430" extrusionOk="0">
                  <a:moveTo>
                    <a:pt x="445" y="0"/>
                  </a:moveTo>
                  <a:cubicBezTo>
                    <a:pt x="410" y="0"/>
                    <a:pt x="375" y="20"/>
                    <a:pt x="362" y="66"/>
                  </a:cubicBezTo>
                  <a:lnTo>
                    <a:pt x="17" y="1315"/>
                  </a:lnTo>
                  <a:cubicBezTo>
                    <a:pt x="0" y="1364"/>
                    <a:pt x="33" y="1414"/>
                    <a:pt x="82" y="1430"/>
                  </a:cubicBezTo>
                  <a:lnTo>
                    <a:pt x="123" y="1430"/>
                  </a:lnTo>
                  <a:cubicBezTo>
                    <a:pt x="156" y="1422"/>
                    <a:pt x="181" y="1397"/>
                    <a:pt x="189" y="1364"/>
                  </a:cubicBezTo>
                  <a:lnTo>
                    <a:pt x="534" y="115"/>
                  </a:lnTo>
                  <a:cubicBezTo>
                    <a:pt x="554" y="46"/>
                    <a:pt x="499" y="0"/>
                    <a:pt x="4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94;p35">
              <a:extLst>
                <a:ext uri="{FF2B5EF4-FFF2-40B4-BE49-F238E27FC236}">
                  <a16:creationId xmlns:a16="http://schemas.microsoft.com/office/drawing/2014/main" id="{1E90BE1C-6E03-438C-A9F1-47EFE94EA88F}"/>
                </a:ext>
              </a:extLst>
            </p:cNvPr>
            <p:cNvSpPr/>
            <p:nvPr/>
          </p:nvSpPr>
          <p:spPr>
            <a:xfrm>
              <a:off x="11447675" y="2572500"/>
              <a:ext cx="13775" cy="35825"/>
            </a:xfrm>
            <a:custGeom>
              <a:avLst/>
              <a:gdLst/>
              <a:ahLst/>
              <a:cxnLst/>
              <a:rect l="l" t="t" r="r" b="b"/>
              <a:pathLst>
                <a:path w="551" h="1433" extrusionOk="0">
                  <a:moveTo>
                    <a:pt x="450" y="1"/>
                  </a:moveTo>
                  <a:cubicBezTo>
                    <a:pt x="409" y="1"/>
                    <a:pt x="368" y="30"/>
                    <a:pt x="362" y="71"/>
                  </a:cubicBezTo>
                  <a:lnTo>
                    <a:pt x="16" y="1320"/>
                  </a:lnTo>
                  <a:cubicBezTo>
                    <a:pt x="0" y="1361"/>
                    <a:pt x="33" y="1418"/>
                    <a:pt x="82" y="1427"/>
                  </a:cubicBezTo>
                  <a:cubicBezTo>
                    <a:pt x="86" y="1431"/>
                    <a:pt x="92" y="1433"/>
                    <a:pt x="100" y="1433"/>
                  </a:cubicBezTo>
                  <a:cubicBezTo>
                    <a:pt x="107" y="1433"/>
                    <a:pt x="115" y="1431"/>
                    <a:pt x="123" y="1427"/>
                  </a:cubicBezTo>
                  <a:cubicBezTo>
                    <a:pt x="156" y="1418"/>
                    <a:pt x="181" y="1394"/>
                    <a:pt x="189" y="1361"/>
                  </a:cubicBezTo>
                  <a:lnTo>
                    <a:pt x="534" y="112"/>
                  </a:lnTo>
                  <a:cubicBezTo>
                    <a:pt x="551" y="71"/>
                    <a:pt x="518" y="13"/>
                    <a:pt x="477" y="5"/>
                  </a:cubicBezTo>
                  <a:cubicBezTo>
                    <a:pt x="468" y="2"/>
                    <a:pt x="459" y="1"/>
                    <a:pt x="45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95;p35">
              <a:extLst>
                <a:ext uri="{FF2B5EF4-FFF2-40B4-BE49-F238E27FC236}">
                  <a16:creationId xmlns:a16="http://schemas.microsoft.com/office/drawing/2014/main" id="{2CF04200-8B20-480E-AEF8-EB5978707084}"/>
                </a:ext>
              </a:extLst>
            </p:cNvPr>
            <p:cNvSpPr/>
            <p:nvPr/>
          </p:nvSpPr>
          <p:spPr>
            <a:xfrm>
              <a:off x="11452050" y="2598700"/>
              <a:ext cx="38500" cy="7025"/>
            </a:xfrm>
            <a:custGeom>
              <a:avLst/>
              <a:gdLst/>
              <a:ahLst/>
              <a:cxnLst/>
              <a:rect l="l" t="t" r="r" b="b"/>
              <a:pathLst>
                <a:path w="1540" h="281" extrusionOk="0">
                  <a:moveTo>
                    <a:pt x="1419" y="0"/>
                  </a:moveTo>
                  <a:cubicBezTo>
                    <a:pt x="1416" y="0"/>
                    <a:pt x="1414" y="0"/>
                    <a:pt x="1411" y="1"/>
                  </a:cubicBezTo>
                  <a:lnTo>
                    <a:pt x="121" y="91"/>
                  </a:lnTo>
                  <a:cubicBezTo>
                    <a:pt x="0" y="99"/>
                    <a:pt x="6" y="280"/>
                    <a:pt x="121" y="280"/>
                  </a:cubicBezTo>
                  <a:cubicBezTo>
                    <a:pt x="124" y="280"/>
                    <a:pt x="126" y="280"/>
                    <a:pt x="129" y="280"/>
                  </a:cubicBezTo>
                  <a:lnTo>
                    <a:pt x="1419" y="181"/>
                  </a:lnTo>
                  <a:lnTo>
                    <a:pt x="1436" y="181"/>
                  </a:lnTo>
                  <a:cubicBezTo>
                    <a:pt x="1540" y="157"/>
                    <a:pt x="1519" y="0"/>
                    <a:pt x="141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96;p35">
              <a:extLst>
                <a:ext uri="{FF2B5EF4-FFF2-40B4-BE49-F238E27FC236}">
                  <a16:creationId xmlns:a16="http://schemas.microsoft.com/office/drawing/2014/main" id="{DF133B72-65DA-4EB7-992F-FBF22627315F}"/>
                </a:ext>
              </a:extLst>
            </p:cNvPr>
            <p:cNvSpPr/>
            <p:nvPr/>
          </p:nvSpPr>
          <p:spPr>
            <a:xfrm>
              <a:off x="11423225" y="2622925"/>
              <a:ext cx="37200" cy="7050"/>
            </a:xfrm>
            <a:custGeom>
              <a:avLst/>
              <a:gdLst/>
              <a:ahLst/>
              <a:cxnLst/>
              <a:rect l="l" t="t" r="r" b="b"/>
              <a:pathLst>
                <a:path w="1488" h="282" extrusionOk="0">
                  <a:moveTo>
                    <a:pt x="1393" y="0"/>
                  </a:moveTo>
                  <a:cubicBezTo>
                    <a:pt x="1389" y="0"/>
                    <a:pt x="1385" y="1"/>
                    <a:pt x="1381" y="1"/>
                  </a:cubicBezTo>
                  <a:lnTo>
                    <a:pt x="90" y="92"/>
                  </a:lnTo>
                  <a:cubicBezTo>
                    <a:pt x="33" y="100"/>
                    <a:pt x="0" y="149"/>
                    <a:pt x="0" y="198"/>
                  </a:cubicBezTo>
                  <a:cubicBezTo>
                    <a:pt x="8" y="243"/>
                    <a:pt x="43" y="282"/>
                    <a:pt x="92" y="282"/>
                  </a:cubicBezTo>
                  <a:cubicBezTo>
                    <a:pt x="97" y="282"/>
                    <a:pt x="102" y="281"/>
                    <a:pt x="107" y="281"/>
                  </a:cubicBezTo>
                  <a:lnTo>
                    <a:pt x="1397" y="182"/>
                  </a:lnTo>
                  <a:lnTo>
                    <a:pt x="1405" y="182"/>
                  </a:lnTo>
                  <a:cubicBezTo>
                    <a:pt x="1455" y="174"/>
                    <a:pt x="1488" y="133"/>
                    <a:pt x="1479" y="83"/>
                  </a:cubicBezTo>
                  <a:cubicBezTo>
                    <a:pt x="1479" y="38"/>
                    <a:pt x="1438" y="0"/>
                    <a:pt x="139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97;p35">
              <a:extLst>
                <a:ext uri="{FF2B5EF4-FFF2-40B4-BE49-F238E27FC236}">
                  <a16:creationId xmlns:a16="http://schemas.microsoft.com/office/drawing/2014/main" id="{83FB985B-5426-4D47-BD84-1089E4CF61D3}"/>
                </a:ext>
              </a:extLst>
            </p:cNvPr>
            <p:cNvSpPr/>
            <p:nvPr/>
          </p:nvSpPr>
          <p:spPr>
            <a:xfrm>
              <a:off x="11407400" y="2653950"/>
              <a:ext cx="37900" cy="7050"/>
            </a:xfrm>
            <a:custGeom>
              <a:avLst/>
              <a:gdLst/>
              <a:ahLst/>
              <a:cxnLst/>
              <a:rect l="l" t="t" r="r" b="b"/>
              <a:pathLst>
                <a:path w="1516" h="282" extrusionOk="0">
                  <a:moveTo>
                    <a:pt x="1395" y="0"/>
                  </a:moveTo>
                  <a:cubicBezTo>
                    <a:pt x="1391" y="0"/>
                    <a:pt x="1386" y="0"/>
                    <a:pt x="1381" y="1"/>
                  </a:cubicBezTo>
                  <a:lnTo>
                    <a:pt x="82" y="100"/>
                  </a:lnTo>
                  <a:cubicBezTo>
                    <a:pt x="33" y="100"/>
                    <a:pt x="0" y="149"/>
                    <a:pt x="0" y="198"/>
                  </a:cubicBezTo>
                  <a:cubicBezTo>
                    <a:pt x="8" y="243"/>
                    <a:pt x="43" y="282"/>
                    <a:pt x="93" y="282"/>
                  </a:cubicBezTo>
                  <a:cubicBezTo>
                    <a:pt x="97" y="282"/>
                    <a:pt x="102" y="281"/>
                    <a:pt x="107" y="281"/>
                  </a:cubicBezTo>
                  <a:lnTo>
                    <a:pt x="1397" y="190"/>
                  </a:lnTo>
                  <a:lnTo>
                    <a:pt x="1406" y="190"/>
                  </a:lnTo>
                  <a:lnTo>
                    <a:pt x="1397" y="182"/>
                  </a:lnTo>
                  <a:cubicBezTo>
                    <a:pt x="1515" y="166"/>
                    <a:pt x="1498" y="0"/>
                    <a:pt x="139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98;p35">
              <a:extLst>
                <a:ext uri="{FF2B5EF4-FFF2-40B4-BE49-F238E27FC236}">
                  <a16:creationId xmlns:a16="http://schemas.microsoft.com/office/drawing/2014/main" id="{BE79653F-2E2E-4A77-A0E5-A95BB64A49F5}"/>
                </a:ext>
              </a:extLst>
            </p:cNvPr>
            <p:cNvSpPr/>
            <p:nvPr/>
          </p:nvSpPr>
          <p:spPr>
            <a:xfrm>
              <a:off x="11433700" y="2667725"/>
              <a:ext cx="37750" cy="7225"/>
            </a:xfrm>
            <a:custGeom>
              <a:avLst/>
              <a:gdLst/>
              <a:ahLst/>
              <a:cxnLst/>
              <a:rect l="l" t="t" r="r" b="b"/>
              <a:pathLst>
                <a:path w="1510" h="289" extrusionOk="0">
                  <a:moveTo>
                    <a:pt x="1388" y="0"/>
                  </a:moveTo>
                  <a:cubicBezTo>
                    <a:pt x="1386" y="0"/>
                    <a:pt x="1383" y="0"/>
                    <a:pt x="1381" y="1"/>
                  </a:cubicBezTo>
                  <a:lnTo>
                    <a:pt x="91" y="99"/>
                  </a:lnTo>
                  <a:cubicBezTo>
                    <a:pt x="33" y="99"/>
                    <a:pt x="0" y="149"/>
                    <a:pt x="0" y="198"/>
                  </a:cubicBezTo>
                  <a:cubicBezTo>
                    <a:pt x="8" y="255"/>
                    <a:pt x="58" y="288"/>
                    <a:pt x="107" y="288"/>
                  </a:cubicBezTo>
                  <a:lnTo>
                    <a:pt x="1397" y="181"/>
                  </a:lnTo>
                  <a:lnTo>
                    <a:pt x="1405" y="181"/>
                  </a:lnTo>
                  <a:cubicBezTo>
                    <a:pt x="1510" y="157"/>
                    <a:pt x="1489" y="0"/>
                    <a:pt x="138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99;p35">
              <a:extLst>
                <a:ext uri="{FF2B5EF4-FFF2-40B4-BE49-F238E27FC236}">
                  <a16:creationId xmlns:a16="http://schemas.microsoft.com/office/drawing/2014/main" id="{80AF3100-67BD-41EB-9CCF-E018D6F0D88D}"/>
                </a:ext>
              </a:extLst>
            </p:cNvPr>
            <p:cNvSpPr/>
            <p:nvPr/>
          </p:nvSpPr>
          <p:spPr>
            <a:xfrm>
              <a:off x="11420100" y="2663150"/>
              <a:ext cx="15875" cy="35250"/>
            </a:xfrm>
            <a:custGeom>
              <a:avLst/>
              <a:gdLst/>
              <a:ahLst/>
              <a:cxnLst/>
              <a:rect l="l" t="t" r="r" b="b"/>
              <a:pathLst>
                <a:path w="635" h="1410" extrusionOk="0">
                  <a:moveTo>
                    <a:pt x="118" y="0"/>
                  </a:moveTo>
                  <a:cubicBezTo>
                    <a:pt x="60" y="0"/>
                    <a:pt x="0" y="53"/>
                    <a:pt x="26" y="126"/>
                  </a:cubicBezTo>
                  <a:lnTo>
                    <a:pt x="446" y="1351"/>
                  </a:lnTo>
                  <a:cubicBezTo>
                    <a:pt x="460" y="1386"/>
                    <a:pt x="493" y="1410"/>
                    <a:pt x="534" y="1410"/>
                  </a:cubicBezTo>
                  <a:cubicBezTo>
                    <a:pt x="540" y="1410"/>
                    <a:pt x="546" y="1409"/>
                    <a:pt x="552" y="1408"/>
                  </a:cubicBezTo>
                  <a:lnTo>
                    <a:pt x="561" y="1408"/>
                  </a:lnTo>
                  <a:cubicBezTo>
                    <a:pt x="610" y="1392"/>
                    <a:pt x="635" y="1334"/>
                    <a:pt x="618" y="1293"/>
                  </a:cubicBezTo>
                  <a:lnTo>
                    <a:pt x="199" y="60"/>
                  </a:lnTo>
                  <a:cubicBezTo>
                    <a:pt x="184" y="18"/>
                    <a:pt x="151" y="0"/>
                    <a:pt x="1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500;p35">
              <a:extLst>
                <a:ext uri="{FF2B5EF4-FFF2-40B4-BE49-F238E27FC236}">
                  <a16:creationId xmlns:a16="http://schemas.microsoft.com/office/drawing/2014/main" id="{27B91BFB-94F6-4881-A214-4A127FA4A895}"/>
                </a:ext>
              </a:extLst>
            </p:cNvPr>
            <p:cNvSpPr/>
            <p:nvPr/>
          </p:nvSpPr>
          <p:spPr>
            <a:xfrm>
              <a:off x="11290500" y="2612950"/>
              <a:ext cx="108500" cy="39400"/>
            </a:xfrm>
            <a:custGeom>
              <a:avLst/>
              <a:gdLst/>
              <a:ahLst/>
              <a:cxnLst/>
              <a:rect l="l" t="t" r="r" b="b"/>
              <a:pathLst>
                <a:path w="4340" h="1576" extrusionOk="0">
                  <a:moveTo>
                    <a:pt x="101" y="1"/>
                  </a:moveTo>
                  <a:cubicBezTo>
                    <a:pt x="63" y="1"/>
                    <a:pt x="30" y="24"/>
                    <a:pt x="17" y="63"/>
                  </a:cubicBezTo>
                  <a:cubicBezTo>
                    <a:pt x="0" y="104"/>
                    <a:pt x="25" y="162"/>
                    <a:pt x="74" y="178"/>
                  </a:cubicBezTo>
                  <a:lnTo>
                    <a:pt x="4200" y="1575"/>
                  </a:lnTo>
                  <a:lnTo>
                    <a:pt x="4241" y="1575"/>
                  </a:lnTo>
                  <a:cubicBezTo>
                    <a:pt x="4331" y="1559"/>
                    <a:pt x="4339" y="1427"/>
                    <a:pt x="4257" y="1395"/>
                  </a:cubicBezTo>
                  <a:lnTo>
                    <a:pt x="132" y="6"/>
                  </a:lnTo>
                  <a:cubicBezTo>
                    <a:pt x="122" y="2"/>
                    <a:pt x="111"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501;p35">
              <a:extLst>
                <a:ext uri="{FF2B5EF4-FFF2-40B4-BE49-F238E27FC236}">
                  <a16:creationId xmlns:a16="http://schemas.microsoft.com/office/drawing/2014/main" id="{F01874FA-2137-495E-8559-D61D7EA7715B}"/>
                </a:ext>
              </a:extLst>
            </p:cNvPr>
            <p:cNvSpPr/>
            <p:nvPr/>
          </p:nvSpPr>
          <p:spPr>
            <a:xfrm>
              <a:off x="11351525" y="2649050"/>
              <a:ext cx="48900" cy="53700"/>
            </a:xfrm>
            <a:custGeom>
              <a:avLst/>
              <a:gdLst/>
              <a:ahLst/>
              <a:cxnLst/>
              <a:rect l="l" t="t" r="r" b="b"/>
              <a:pathLst>
                <a:path w="1956" h="2148" extrusionOk="0">
                  <a:moveTo>
                    <a:pt x="1858" y="1"/>
                  </a:moveTo>
                  <a:cubicBezTo>
                    <a:pt x="1833" y="1"/>
                    <a:pt x="1809" y="11"/>
                    <a:pt x="1792" y="33"/>
                  </a:cubicBezTo>
                  <a:lnTo>
                    <a:pt x="33" y="1997"/>
                  </a:lnTo>
                  <a:cubicBezTo>
                    <a:pt x="0" y="2030"/>
                    <a:pt x="0" y="2087"/>
                    <a:pt x="41" y="2120"/>
                  </a:cubicBezTo>
                  <a:cubicBezTo>
                    <a:pt x="60" y="2139"/>
                    <a:pt x="78" y="2148"/>
                    <a:pt x="97" y="2148"/>
                  </a:cubicBezTo>
                  <a:cubicBezTo>
                    <a:pt x="103" y="2148"/>
                    <a:pt x="109" y="2147"/>
                    <a:pt x="115" y="2145"/>
                  </a:cubicBezTo>
                  <a:cubicBezTo>
                    <a:pt x="140" y="2136"/>
                    <a:pt x="156" y="2128"/>
                    <a:pt x="173" y="2112"/>
                  </a:cubicBezTo>
                  <a:lnTo>
                    <a:pt x="1923" y="156"/>
                  </a:lnTo>
                  <a:cubicBezTo>
                    <a:pt x="1956" y="115"/>
                    <a:pt x="1956" y="57"/>
                    <a:pt x="1923" y="25"/>
                  </a:cubicBezTo>
                  <a:cubicBezTo>
                    <a:pt x="1904" y="9"/>
                    <a:pt x="1881" y="1"/>
                    <a:pt x="185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502;p35">
              <a:extLst>
                <a:ext uri="{FF2B5EF4-FFF2-40B4-BE49-F238E27FC236}">
                  <a16:creationId xmlns:a16="http://schemas.microsoft.com/office/drawing/2014/main" id="{F983DD56-6DD3-4A1D-92E3-DA27DF138DE0}"/>
                </a:ext>
              </a:extLst>
            </p:cNvPr>
            <p:cNvSpPr/>
            <p:nvPr/>
          </p:nvSpPr>
          <p:spPr>
            <a:xfrm>
              <a:off x="11352575" y="2563200"/>
              <a:ext cx="34300" cy="20525"/>
            </a:xfrm>
            <a:custGeom>
              <a:avLst/>
              <a:gdLst/>
              <a:ahLst/>
              <a:cxnLst/>
              <a:rect l="l" t="t" r="r" b="b"/>
              <a:pathLst>
                <a:path w="1372" h="821" extrusionOk="0">
                  <a:moveTo>
                    <a:pt x="130" y="0"/>
                  </a:moveTo>
                  <a:cubicBezTo>
                    <a:pt x="49" y="0"/>
                    <a:pt x="0" y="123"/>
                    <a:pt x="90" y="171"/>
                  </a:cubicBezTo>
                  <a:lnTo>
                    <a:pt x="1224" y="804"/>
                  </a:lnTo>
                  <a:cubicBezTo>
                    <a:pt x="1240" y="812"/>
                    <a:pt x="1265" y="821"/>
                    <a:pt x="1281" y="821"/>
                  </a:cubicBezTo>
                  <a:cubicBezTo>
                    <a:pt x="1314" y="812"/>
                    <a:pt x="1330" y="796"/>
                    <a:pt x="1347" y="771"/>
                  </a:cubicBezTo>
                  <a:cubicBezTo>
                    <a:pt x="1372" y="730"/>
                    <a:pt x="1355" y="673"/>
                    <a:pt x="1314" y="648"/>
                  </a:cubicBezTo>
                  <a:lnTo>
                    <a:pt x="180" y="15"/>
                  </a:lnTo>
                  <a:cubicBezTo>
                    <a:pt x="163" y="5"/>
                    <a:pt x="146" y="0"/>
                    <a:pt x="13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503;p35">
              <a:extLst>
                <a:ext uri="{FF2B5EF4-FFF2-40B4-BE49-F238E27FC236}">
                  <a16:creationId xmlns:a16="http://schemas.microsoft.com/office/drawing/2014/main" id="{11B01148-BD65-4EBA-A958-A01ADB55A63B}"/>
                </a:ext>
              </a:extLst>
            </p:cNvPr>
            <p:cNvSpPr/>
            <p:nvPr/>
          </p:nvSpPr>
          <p:spPr>
            <a:xfrm>
              <a:off x="11358200" y="2595800"/>
              <a:ext cx="34625" cy="20675"/>
            </a:xfrm>
            <a:custGeom>
              <a:avLst/>
              <a:gdLst/>
              <a:ahLst/>
              <a:cxnLst/>
              <a:rect l="l" t="t" r="r" b="b"/>
              <a:pathLst>
                <a:path w="1385" h="827" extrusionOk="0">
                  <a:moveTo>
                    <a:pt x="141" y="0"/>
                  </a:moveTo>
                  <a:cubicBezTo>
                    <a:pt x="57" y="0"/>
                    <a:pt x="0" y="134"/>
                    <a:pt x="103" y="182"/>
                  </a:cubicBezTo>
                  <a:lnTo>
                    <a:pt x="1237" y="815"/>
                  </a:lnTo>
                  <a:cubicBezTo>
                    <a:pt x="1249" y="821"/>
                    <a:pt x="1264" y="827"/>
                    <a:pt x="1278" y="827"/>
                  </a:cubicBezTo>
                  <a:cubicBezTo>
                    <a:pt x="1284" y="827"/>
                    <a:pt x="1290" y="826"/>
                    <a:pt x="1294" y="823"/>
                  </a:cubicBezTo>
                  <a:cubicBezTo>
                    <a:pt x="1327" y="823"/>
                    <a:pt x="1344" y="807"/>
                    <a:pt x="1360" y="782"/>
                  </a:cubicBezTo>
                  <a:cubicBezTo>
                    <a:pt x="1385" y="733"/>
                    <a:pt x="1368" y="684"/>
                    <a:pt x="1327" y="659"/>
                  </a:cubicBezTo>
                  <a:lnTo>
                    <a:pt x="193" y="18"/>
                  </a:lnTo>
                  <a:cubicBezTo>
                    <a:pt x="176" y="6"/>
                    <a:pt x="158" y="0"/>
                    <a:pt x="1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504;p35">
              <a:extLst>
                <a:ext uri="{FF2B5EF4-FFF2-40B4-BE49-F238E27FC236}">
                  <a16:creationId xmlns:a16="http://schemas.microsoft.com/office/drawing/2014/main" id="{4E4B24AC-A21C-4ACC-ACE9-816296862DEE}"/>
                </a:ext>
              </a:extLst>
            </p:cNvPr>
            <p:cNvSpPr/>
            <p:nvPr/>
          </p:nvSpPr>
          <p:spPr>
            <a:xfrm>
              <a:off x="11347475" y="2612375"/>
              <a:ext cx="24825" cy="30575"/>
            </a:xfrm>
            <a:custGeom>
              <a:avLst/>
              <a:gdLst/>
              <a:ahLst/>
              <a:cxnLst/>
              <a:rect l="l" t="t" r="r" b="b"/>
              <a:pathLst>
                <a:path w="993" h="1223" extrusionOk="0">
                  <a:moveTo>
                    <a:pt x="145" y="0"/>
                  </a:moveTo>
                  <a:cubicBezTo>
                    <a:pt x="80" y="0"/>
                    <a:pt x="1" y="83"/>
                    <a:pt x="55" y="144"/>
                  </a:cubicBezTo>
                  <a:lnTo>
                    <a:pt x="811" y="1187"/>
                  </a:lnTo>
                  <a:cubicBezTo>
                    <a:pt x="832" y="1208"/>
                    <a:pt x="857" y="1222"/>
                    <a:pt x="884" y="1222"/>
                  </a:cubicBezTo>
                  <a:cubicBezTo>
                    <a:pt x="890" y="1222"/>
                    <a:pt x="896" y="1222"/>
                    <a:pt x="902" y="1220"/>
                  </a:cubicBezTo>
                  <a:cubicBezTo>
                    <a:pt x="918" y="1220"/>
                    <a:pt x="926" y="1220"/>
                    <a:pt x="943" y="1212"/>
                  </a:cubicBezTo>
                  <a:cubicBezTo>
                    <a:pt x="984" y="1179"/>
                    <a:pt x="992" y="1122"/>
                    <a:pt x="959" y="1089"/>
                  </a:cubicBezTo>
                  <a:lnTo>
                    <a:pt x="203" y="37"/>
                  </a:lnTo>
                  <a:cubicBezTo>
                    <a:pt x="190" y="11"/>
                    <a:pt x="169" y="0"/>
                    <a:pt x="14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505;p35">
              <a:extLst>
                <a:ext uri="{FF2B5EF4-FFF2-40B4-BE49-F238E27FC236}">
                  <a16:creationId xmlns:a16="http://schemas.microsoft.com/office/drawing/2014/main" id="{5EA8498F-522A-4869-AD04-31F9B619B672}"/>
                </a:ext>
              </a:extLst>
            </p:cNvPr>
            <p:cNvSpPr/>
            <p:nvPr/>
          </p:nvSpPr>
          <p:spPr>
            <a:xfrm>
              <a:off x="11309875" y="2599425"/>
              <a:ext cx="24200" cy="30375"/>
            </a:xfrm>
            <a:custGeom>
              <a:avLst/>
              <a:gdLst/>
              <a:ahLst/>
              <a:cxnLst/>
              <a:rect l="l" t="t" r="r" b="b"/>
              <a:pathLst>
                <a:path w="968" h="1215" extrusionOk="0">
                  <a:moveTo>
                    <a:pt x="113" y="0"/>
                  </a:moveTo>
                  <a:cubicBezTo>
                    <a:pt x="54" y="0"/>
                    <a:pt x="1" y="62"/>
                    <a:pt x="31" y="128"/>
                  </a:cubicBezTo>
                  <a:lnTo>
                    <a:pt x="787" y="1180"/>
                  </a:lnTo>
                  <a:cubicBezTo>
                    <a:pt x="807" y="1200"/>
                    <a:pt x="833" y="1215"/>
                    <a:pt x="864" y="1215"/>
                  </a:cubicBezTo>
                  <a:cubicBezTo>
                    <a:pt x="871" y="1215"/>
                    <a:pt x="878" y="1214"/>
                    <a:pt x="885" y="1212"/>
                  </a:cubicBezTo>
                  <a:cubicBezTo>
                    <a:pt x="894" y="1212"/>
                    <a:pt x="910" y="1204"/>
                    <a:pt x="918" y="1204"/>
                  </a:cubicBezTo>
                  <a:cubicBezTo>
                    <a:pt x="959" y="1171"/>
                    <a:pt x="968" y="1114"/>
                    <a:pt x="943" y="1073"/>
                  </a:cubicBezTo>
                  <a:lnTo>
                    <a:pt x="179" y="29"/>
                  </a:lnTo>
                  <a:cubicBezTo>
                    <a:pt x="159" y="9"/>
                    <a:pt x="135" y="0"/>
                    <a:pt x="11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506;p35">
              <a:extLst>
                <a:ext uri="{FF2B5EF4-FFF2-40B4-BE49-F238E27FC236}">
                  <a16:creationId xmlns:a16="http://schemas.microsoft.com/office/drawing/2014/main" id="{0DFED8B0-59CC-4D02-8804-3EFDBAFF0DAA}"/>
                </a:ext>
              </a:extLst>
            </p:cNvPr>
            <p:cNvSpPr/>
            <p:nvPr/>
          </p:nvSpPr>
          <p:spPr>
            <a:xfrm>
              <a:off x="11291525" y="2624525"/>
              <a:ext cx="37625" cy="13700"/>
            </a:xfrm>
            <a:custGeom>
              <a:avLst/>
              <a:gdLst/>
              <a:ahLst/>
              <a:cxnLst/>
              <a:rect l="l" t="t" r="r" b="b"/>
              <a:pathLst>
                <a:path w="1505" h="548" extrusionOk="0">
                  <a:moveTo>
                    <a:pt x="1379" y="0"/>
                  </a:moveTo>
                  <a:cubicBezTo>
                    <a:pt x="1372" y="0"/>
                    <a:pt x="1364" y="1"/>
                    <a:pt x="1356" y="3"/>
                  </a:cubicBezTo>
                  <a:lnTo>
                    <a:pt x="116" y="365"/>
                  </a:lnTo>
                  <a:cubicBezTo>
                    <a:pt x="0" y="388"/>
                    <a:pt x="29" y="548"/>
                    <a:pt x="134" y="548"/>
                  </a:cubicBezTo>
                  <a:cubicBezTo>
                    <a:pt x="141" y="548"/>
                    <a:pt x="149" y="547"/>
                    <a:pt x="157" y="545"/>
                  </a:cubicBezTo>
                  <a:lnTo>
                    <a:pt x="165" y="537"/>
                  </a:lnTo>
                  <a:lnTo>
                    <a:pt x="1406" y="176"/>
                  </a:lnTo>
                  <a:cubicBezTo>
                    <a:pt x="1505" y="137"/>
                    <a:pt x="1470" y="0"/>
                    <a:pt x="13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507;p35">
              <a:extLst>
                <a:ext uri="{FF2B5EF4-FFF2-40B4-BE49-F238E27FC236}">
                  <a16:creationId xmlns:a16="http://schemas.microsoft.com/office/drawing/2014/main" id="{9640B4EC-12AD-4408-A87C-C2CA4DD3D604}"/>
                </a:ext>
              </a:extLst>
            </p:cNvPr>
            <p:cNvSpPr/>
            <p:nvPr/>
          </p:nvSpPr>
          <p:spPr>
            <a:xfrm>
              <a:off x="11328025" y="2636875"/>
              <a:ext cx="36650" cy="13650"/>
            </a:xfrm>
            <a:custGeom>
              <a:avLst/>
              <a:gdLst/>
              <a:ahLst/>
              <a:cxnLst/>
              <a:rect l="l" t="t" r="r" b="b"/>
              <a:pathLst>
                <a:path w="1466" h="546" extrusionOk="0">
                  <a:moveTo>
                    <a:pt x="1361" y="0"/>
                  </a:moveTo>
                  <a:cubicBezTo>
                    <a:pt x="1355" y="0"/>
                    <a:pt x="1349" y="1"/>
                    <a:pt x="1343" y="2"/>
                  </a:cubicBezTo>
                  <a:lnTo>
                    <a:pt x="102" y="364"/>
                  </a:lnTo>
                  <a:cubicBezTo>
                    <a:pt x="0" y="403"/>
                    <a:pt x="25" y="546"/>
                    <a:pt x="126" y="546"/>
                  </a:cubicBezTo>
                  <a:cubicBezTo>
                    <a:pt x="132" y="546"/>
                    <a:pt x="137" y="545"/>
                    <a:pt x="143" y="544"/>
                  </a:cubicBezTo>
                  <a:lnTo>
                    <a:pt x="151" y="544"/>
                  </a:lnTo>
                  <a:lnTo>
                    <a:pt x="1392" y="183"/>
                  </a:lnTo>
                  <a:cubicBezTo>
                    <a:pt x="1441" y="166"/>
                    <a:pt x="1466" y="117"/>
                    <a:pt x="1458" y="68"/>
                  </a:cubicBezTo>
                  <a:cubicBezTo>
                    <a:pt x="1443" y="25"/>
                    <a:pt x="1404" y="0"/>
                    <a:pt x="136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508;p35">
              <a:extLst>
                <a:ext uri="{FF2B5EF4-FFF2-40B4-BE49-F238E27FC236}">
                  <a16:creationId xmlns:a16="http://schemas.microsoft.com/office/drawing/2014/main" id="{05847DC7-EE7D-401B-A8AD-F3FFBC0E8B9B}"/>
                </a:ext>
              </a:extLst>
            </p:cNvPr>
            <p:cNvSpPr/>
            <p:nvPr/>
          </p:nvSpPr>
          <p:spPr>
            <a:xfrm>
              <a:off x="11353350" y="2660275"/>
              <a:ext cx="38225" cy="13900"/>
            </a:xfrm>
            <a:custGeom>
              <a:avLst/>
              <a:gdLst/>
              <a:ahLst/>
              <a:cxnLst/>
              <a:rect l="l" t="t" r="r" b="b"/>
              <a:pathLst>
                <a:path w="1529" h="556" extrusionOk="0">
                  <a:moveTo>
                    <a:pt x="1399" y="1"/>
                  </a:moveTo>
                  <a:cubicBezTo>
                    <a:pt x="1386" y="1"/>
                    <a:pt x="1372" y="4"/>
                    <a:pt x="1357" y="11"/>
                  </a:cubicBezTo>
                  <a:lnTo>
                    <a:pt x="116" y="373"/>
                  </a:lnTo>
                  <a:cubicBezTo>
                    <a:pt x="1" y="396"/>
                    <a:pt x="29" y="556"/>
                    <a:pt x="135" y="556"/>
                  </a:cubicBezTo>
                  <a:cubicBezTo>
                    <a:pt x="142" y="556"/>
                    <a:pt x="149" y="555"/>
                    <a:pt x="157" y="553"/>
                  </a:cubicBezTo>
                  <a:lnTo>
                    <a:pt x="165" y="545"/>
                  </a:lnTo>
                  <a:lnTo>
                    <a:pt x="1406" y="184"/>
                  </a:lnTo>
                  <a:cubicBezTo>
                    <a:pt x="1529" y="162"/>
                    <a:pt x="1493" y="1"/>
                    <a:pt x="13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509;p35">
              <a:extLst>
                <a:ext uri="{FF2B5EF4-FFF2-40B4-BE49-F238E27FC236}">
                  <a16:creationId xmlns:a16="http://schemas.microsoft.com/office/drawing/2014/main" id="{9958E28B-415E-41EB-A27B-ED4D7216D885}"/>
                </a:ext>
              </a:extLst>
            </p:cNvPr>
            <p:cNvSpPr/>
            <p:nvPr/>
          </p:nvSpPr>
          <p:spPr>
            <a:xfrm>
              <a:off x="11333675" y="2682500"/>
              <a:ext cx="37475" cy="13700"/>
            </a:xfrm>
            <a:custGeom>
              <a:avLst/>
              <a:gdLst/>
              <a:ahLst/>
              <a:cxnLst/>
              <a:rect l="l" t="t" r="r" b="b"/>
              <a:pathLst>
                <a:path w="1499" h="548" extrusionOk="0">
                  <a:moveTo>
                    <a:pt x="1370" y="0"/>
                  </a:moveTo>
                  <a:cubicBezTo>
                    <a:pt x="1366" y="0"/>
                    <a:pt x="1360" y="1"/>
                    <a:pt x="1355" y="1"/>
                  </a:cubicBezTo>
                  <a:lnTo>
                    <a:pt x="106" y="363"/>
                  </a:lnTo>
                  <a:cubicBezTo>
                    <a:pt x="0" y="393"/>
                    <a:pt x="26" y="548"/>
                    <a:pt x="120" y="548"/>
                  </a:cubicBezTo>
                  <a:cubicBezTo>
                    <a:pt x="129" y="548"/>
                    <a:pt x="138" y="546"/>
                    <a:pt x="147" y="544"/>
                  </a:cubicBezTo>
                  <a:lnTo>
                    <a:pt x="163" y="544"/>
                  </a:lnTo>
                  <a:lnTo>
                    <a:pt x="1404" y="182"/>
                  </a:lnTo>
                  <a:cubicBezTo>
                    <a:pt x="1498" y="143"/>
                    <a:pt x="1466" y="0"/>
                    <a:pt x="137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510;p35">
              <a:extLst>
                <a:ext uri="{FF2B5EF4-FFF2-40B4-BE49-F238E27FC236}">
                  <a16:creationId xmlns:a16="http://schemas.microsoft.com/office/drawing/2014/main" id="{0CADF4DE-6B45-41F1-B77F-F1C18F927175}"/>
                </a:ext>
              </a:extLst>
            </p:cNvPr>
            <p:cNvSpPr/>
            <p:nvPr/>
          </p:nvSpPr>
          <p:spPr>
            <a:xfrm>
              <a:off x="11375750" y="2671375"/>
              <a:ext cx="5575" cy="36850"/>
            </a:xfrm>
            <a:custGeom>
              <a:avLst/>
              <a:gdLst/>
              <a:ahLst/>
              <a:cxnLst/>
              <a:rect l="l" t="t" r="r" b="b"/>
              <a:pathLst>
                <a:path w="223" h="1474" extrusionOk="0">
                  <a:moveTo>
                    <a:pt x="95" y="1"/>
                  </a:moveTo>
                  <a:cubicBezTo>
                    <a:pt x="48" y="1"/>
                    <a:pt x="1" y="31"/>
                    <a:pt x="1" y="93"/>
                  </a:cubicBezTo>
                  <a:lnTo>
                    <a:pt x="42" y="1383"/>
                  </a:lnTo>
                  <a:cubicBezTo>
                    <a:pt x="42" y="1433"/>
                    <a:pt x="83" y="1474"/>
                    <a:pt x="132" y="1474"/>
                  </a:cubicBezTo>
                  <a:lnTo>
                    <a:pt x="149" y="1474"/>
                  </a:lnTo>
                  <a:cubicBezTo>
                    <a:pt x="190" y="1465"/>
                    <a:pt x="223" y="1433"/>
                    <a:pt x="223" y="1383"/>
                  </a:cubicBezTo>
                  <a:lnTo>
                    <a:pt x="190" y="93"/>
                  </a:lnTo>
                  <a:cubicBezTo>
                    <a:pt x="190" y="31"/>
                    <a:pt x="143" y="1"/>
                    <a:pt x="9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511;p35">
              <a:extLst>
                <a:ext uri="{FF2B5EF4-FFF2-40B4-BE49-F238E27FC236}">
                  <a16:creationId xmlns:a16="http://schemas.microsoft.com/office/drawing/2014/main" id="{7A3AA32F-AB46-48DF-AD75-1E080620EEE4}"/>
                </a:ext>
              </a:extLst>
            </p:cNvPr>
            <p:cNvSpPr/>
            <p:nvPr/>
          </p:nvSpPr>
          <p:spPr>
            <a:xfrm>
              <a:off x="12445500" y="2393050"/>
              <a:ext cx="413600" cy="324425"/>
            </a:xfrm>
            <a:custGeom>
              <a:avLst/>
              <a:gdLst/>
              <a:ahLst/>
              <a:cxnLst/>
              <a:rect l="l" t="t" r="r" b="b"/>
              <a:pathLst>
                <a:path w="16544" h="12977" extrusionOk="0">
                  <a:moveTo>
                    <a:pt x="7627" y="1"/>
                  </a:moveTo>
                  <a:cubicBezTo>
                    <a:pt x="7785" y="2441"/>
                    <a:pt x="6800" y="2687"/>
                    <a:pt x="6397" y="2687"/>
                  </a:cubicBezTo>
                  <a:cubicBezTo>
                    <a:pt x="6295" y="2687"/>
                    <a:pt x="6230" y="2671"/>
                    <a:pt x="6230" y="2671"/>
                  </a:cubicBezTo>
                  <a:lnTo>
                    <a:pt x="6230" y="2671"/>
                  </a:lnTo>
                  <a:cubicBezTo>
                    <a:pt x="6592" y="3764"/>
                    <a:pt x="6033" y="4134"/>
                    <a:pt x="5729" y="4249"/>
                  </a:cubicBezTo>
                  <a:cubicBezTo>
                    <a:pt x="5523" y="4027"/>
                    <a:pt x="5351" y="3781"/>
                    <a:pt x="5219" y="3510"/>
                  </a:cubicBezTo>
                  <a:cubicBezTo>
                    <a:pt x="5219" y="3510"/>
                    <a:pt x="5153" y="4932"/>
                    <a:pt x="4082" y="4932"/>
                  </a:cubicBezTo>
                  <a:cubicBezTo>
                    <a:pt x="3845" y="4932"/>
                    <a:pt x="3559" y="4862"/>
                    <a:pt x="3214" y="4693"/>
                  </a:cubicBezTo>
                  <a:lnTo>
                    <a:pt x="3214" y="4693"/>
                  </a:lnTo>
                  <a:cubicBezTo>
                    <a:pt x="3214" y="4693"/>
                    <a:pt x="3405" y="6088"/>
                    <a:pt x="1214" y="6088"/>
                  </a:cubicBezTo>
                  <a:cubicBezTo>
                    <a:pt x="871" y="6088"/>
                    <a:pt x="470" y="6054"/>
                    <a:pt x="1" y="5975"/>
                  </a:cubicBezTo>
                  <a:lnTo>
                    <a:pt x="1" y="5975"/>
                  </a:lnTo>
                  <a:cubicBezTo>
                    <a:pt x="3625" y="6739"/>
                    <a:pt x="2655" y="8465"/>
                    <a:pt x="2655" y="8465"/>
                  </a:cubicBezTo>
                  <a:cubicBezTo>
                    <a:pt x="2708" y="8463"/>
                    <a:pt x="2759" y="8461"/>
                    <a:pt x="2808" y="8461"/>
                  </a:cubicBezTo>
                  <a:cubicBezTo>
                    <a:pt x="4494" y="8461"/>
                    <a:pt x="4324" y="9788"/>
                    <a:pt x="4324" y="9788"/>
                  </a:cubicBezTo>
                  <a:cubicBezTo>
                    <a:pt x="4578" y="9517"/>
                    <a:pt x="4874" y="9295"/>
                    <a:pt x="5195" y="9114"/>
                  </a:cubicBezTo>
                  <a:lnTo>
                    <a:pt x="5195" y="9114"/>
                  </a:lnTo>
                  <a:cubicBezTo>
                    <a:pt x="5236" y="9418"/>
                    <a:pt x="5104" y="9763"/>
                    <a:pt x="4595" y="10133"/>
                  </a:cubicBezTo>
                  <a:cubicBezTo>
                    <a:pt x="4595" y="10133"/>
                    <a:pt x="6057" y="10675"/>
                    <a:pt x="4291" y="12976"/>
                  </a:cubicBezTo>
                  <a:cubicBezTo>
                    <a:pt x="5194" y="11896"/>
                    <a:pt x="5869" y="11604"/>
                    <a:pt x="6335" y="11604"/>
                  </a:cubicBezTo>
                  <a:cubicBezTo>
                    <a:pt x="6883" y="11604"/>
                    <a:pt x="7142" y="12007"/>
                    <a:pt x="7142" y="12007"/>
                  </a:cubicBezTo>
                  <a:cubicBezTo>
                    <a:pt x="7472" y="11302"/>
                    <a:pt x="7882" y="11128"/>
                    <a:pt x="8205" y="11128"/>
                  </a:cubicBezTo>
                  <a:cubicBezTo>
                    <a:pt x="8520" y="11128"/>
                    <a:pt x="8753" y="11292"/>
                    <a:pt x="8753" y="11292"/>
                  </a:cubicBezTo>
                  <a:cubicBezTo>
                    <a:pt x="8597" y="10832"/>
                    <a:pt x="8556" y="10338"/>
                    <a:pt x="8638" y="9862"/>
                  </a:cubicBezTo>
                  <a:lnTo>
                    <a:pt x="8638" y="9862"/>
                  </a:lnTo>
                  <a:cubicBezTo>
                    <a:pt x="8835" y="10306"/>
                    <a:pt x="8926" y="10790"/>
                    <a:pt x="8901" y="11275"/>
                  </a:cubicBezTo>
                  <a:cubicBezTo>
                    <a:pt x="8901" y="11275"/>
                    <a:pt x="9176" y="10943"/>
                    <a:pt x="9611" y="10943"/>
                  </a:cubicBezTo>
                  <a:cubicBezTo>
                    <a:pt x="9895" y="10943"/>
                    <a:pt x="10246" y="11084"/>
                    <a:pt x="10635" y="11547"/>
                  </a:cubicBezTo>
                  <a:cubicBezTo>
                    <a:pt x="10635" y="11547"/>
                    <a:pt x="10840" y="10904"/>
                    <a:pt x="11645" y="10904"/>
                  </a:cubicBezTo>
                  <a:cubicBezTo>
                    <a:pt x="12097" y="10904"/>
                    <a:pt x="12740" y="11107"/>
                    <a:pt x="13643" y="11744"/>
                  </a:cubicBezTo>
                  <a:cubicBezTo>
                    <a:pt x="11333" y="9977"/>
                    <a:pt x="12607" y="9073"/>
                    <a:pt x="12607" y="9073"/>
                  </a:cubicBezTo>
                  <a:cubicBezTo>
                    <a:pt x="11909" y="8810"/>
                    <a:pt x="11728" y="8424"/>
                    <a:pt x="11752" y="8079"/>
                  </a:cubicBezTo>
                  <a:lnTo>
                    <a:pt x="11752" y="8079"/>
                  </a:lnTo>
                  <a:cubicBezTo>
                    <a:pt x="12319" y="8120"/>
                    <a:pt x="12870" y="8300"/>
                    <a:pt x="13355" y="8596"/>
                  </a:cubicBezTo>
                  <a:cubicBezTo>
                    <a:pt x="13355" y="8596"/>
                    <a:pt x="12821" y="7281"/>
                    <a:pt x="14629" y="6887"/>
                  </a:cubicBezTo>
                  <a:cubicBezTo>
                    <a:pt x="14629" y="6879"/>
                    <a:pt x="13240" y="5465"/>
                    <a:pt x="16543" y="3789"/>
                  </a:cubicBezTo>
                  <a:lnTo>
                    <a:pt x="16543" y="3789"/>
                  </a:lnTo>
                  <a:cubicBezTo>
                    <a:pt x="15643" y="4201"/>
                    <a:pt x="14977" y="4349"/>
                    <a:pt x="14486" y="4349"/>
                  </a:cubicBezTo>
                  <a:cubicBezTo>
                    <a:pt x="13231" y="4349"/>
                    <a:pt x="13108" y="3386"/>
                    <a:pt x="13108" y="3386"/>
                  </a:cubicBezTo>
                  <a:cubicBezTo>
                    <a:pt x="12697" y="3745"/>
                    <a:pt x="12349" y="3878"/>
                    <a:pt x="12059" y="3878"/>
                  </a:cubicBezTo>
                  <a:cubicBezTo>
                    <a:pt x="11219" y="3878"/>
                    <a:pt x="10865" y="2762"/>
                    <a:pt x="10865" y="2762"/>
                  </a:cubicBezTo>
                  <a:cubicBezTo>
                    <a:pt x="10799" y="3066"/>
                    <a:pt x="10692" y="3362"/>
                    <a:pt x="10553" y="3641"/>
                  </a:cubicBezTo>
                  <a:cubicBezTo>
                    <a:pt x="10498" y="3646"/>
                    <a:pt x="10434" y="3650"/>
                    <a:pt x="10366" y="3650"/>
                  </a:cubicBezTo>
                  <a:cubicBezTo>
                    <a:pt x="9881" y="3650"/>
                    <a:pt x="9145" y="3465"/>
                    <a:pt x="9361" y="2277"/>
                  </a:cubicBezTo>
                  <a:lnTo>
                    <a:pt x="9361" y="2277"/>
                  </a:lnTo>
                  <a:cubicBezTo>
                    <a:pt x="9361" y="2277"/>
                    <a:pt x="9233" y="2332"/>
                    <a:pt x="9046" y="2332"/>
                  </a:cubicBezTo>
                  <a:cubicBezTo>
                    <a:pt x="8607" y="2332"/>
                    <a:pt x="7840" y="2029"/>
                    <a:pt x="7627"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512;p35">
              <a:extLst>
                <a:ext uri="{FF2B5EF4-FFF2-40B4-BE49-F238E27FC236}">
                  <a16:creationId xmlns:a16="http://schemas.microsoft.com/office/drawing/2014/main" id="{C8DC4BA4-9743-4DC5-B2BE-AE99C4FD1E1C}"/>
                </a:ext>
              </a:extLst>
            </p:cNvPr>
            <p:cNvSpPr/>
            <p:nvPr/>
          </p:nvSpPr>
          <p:spPr>
            <a:xfrm>
              <a:off x="12542625" y="2485900"/>
              <a:ext cx="219100" cy="205100"/>
            </a:xfrm>
            <a:custGeom>
              <a:avLst/>
              <a:gdLst/>
              <a:ahLst/>
              <a:cxnLst/>
              <a:rect l="l" t="t" r="r" b="b"/>
              <a:pathLst>
                <a:path w="8764" h="8204" extrusionOk="0">
                  <a:moveTo>
                    <a:pt x="4038" y="1"/>
                  </a:moveTo>
                  <a:cubicBezTo>
                    <a:pt x="3980" y="9"/>
                    <a:pt x="3948" y="58"/>
                    <a:pt x="3948" y="116"/>
                  </a:cubicBezTo>
                  <a:lnTo>
                    <a:pt x="4087" y="1291"/>
                  </a:lnTo>
                  <a:lnTo>
                    <a:pt x="4087" y="1291"/>
                  </a:lnTo>
                  <a:lnTo>
                    <a:pt x="3035" y="634"/>
                  </a:lnTo>
                  <a:cubicBezTo>
                    <a:pt x="3021" y="621"/>
                    <a:pt x="3006" y="616"/>
                    <a:pt x="2992" y="616"/>
                  </a:cubicBezTo>
                  <a:cubicBezTo>
                    <a:pt x="2910" y="616"/>
                    <a:pt x="2831" y="779"/>
                    <a:pt x="2929" y="806"/>
                  </a:cubicBezTo>
                  <a:lnTo>
                    <a:pt x="4120" y="1546"/>
                  </a:lnTo>
                  <a:lnTo>
                    <a:pt x="4252" y="2729"/>
                  </a:lnTo>
                  <a:lnTo>
                    <a:pt x="3224" y="2088"/>
                  </a:lnTo>
                  <a:cubicBezTo>
                    <a:pt x="3213" y="2085"/>
                    <a:pt x="3202" y="2083"/>
                    <a:pt x="3192" y="2083"/>
                  </a:cubicBezTo>
                  <a:cubicBezTo>
                    <a:pt x="3111" y="2083"/>
                    <a:pt x="3060" y="2187"/>
                    <a:pt x="3126" y="2253"/>
                  </a:cubicBezTo>
                  <a:lnTo>
                    <a:pt x="4284" y="2984"/>
                  </a:lnTo>
                  <a:lnTo>
                    <a:pt x="4441" y="4348"/>
                  </a:lnTo>
                  <a:lnTo>
                    <a:pt x="4441" y="4348"/>
                  </a:lnTo>
                  <a:lnTo>
                    <a:pt x="3504" y="3978"/>
                  </a:lnTo>
                  <a:lnTo>
                    <a:pt x="2731" y="2803"/>
                  </a:lnTo>
                  <a:cubicBezTo>
                    <a:pt x="2709" y="2781"/>
                    <a:pt x="2683" y="2771"/>
                    <a:pt x="2657" y="2771"/>
                  </a:cubicBezTo>
                  <a:cubicBezTo>
                    <a:pt x="2590" y="2771"/>
                    <a:pt x="2529" y="2838"/>
                    <a:pt x="2559" y="2910"/>
                  </a:cubicBezTo>
                  <a:lnTo>
                    <a:pt x="3175" y="3855"/>
                  </a:lnTo>
                  <a:lnTo>
                    <a:pt x="3175" y="3855"/>
                  </a:lnTo>
                  <a:lnTo>
                    <a:pt x="1868" y="3337"/>
                  </a:lnTo>
                  <a:lnTo>
                    <a:pt x="1868" y="3329"/>
                  </a:lnTo>
                  <a:lnTo>
                    <a:pt x="1088" y="2146"/>
                  </a:lnTo>
                  <a:cubicBezTo>
                    <a:pt x="1077" y="2115"/>
                    <a:pt x="1053" y="2102"/>
                    <a:pt x="1026" y="2102"/>
                  </a:cubicBezTo>
                  <a:cubicBezTo>
                    <a:pt x="953" y="2102"/>
                    <a:pt x="857" y="2193"/>
                    <a:pt x="923" y="2253"/>
                  </a:cubicBezTo>
                  <a:lnTo>
                    <a:pt x="1548" y="3214"/>
                  </a:lnTo>
                  <a:lnTo>
                    <a:pt x="1548" y="3214"/>
                  </a:lnTo>
                  <a:lnTo>
                    <a:pt x="167" y="2672"/>
                  </a:lnTo>
                  <a:cubicBezTo>
                    <a:pt x="161" y="2671"/>
                    <a:pt x="155" y="2670"/>
                    <a:pt x="149" y="2670"/>
                  </a:cubicBezTo>
                  <a:cubicBezTo>
                    <a:pt x="46" y="2670"/>
                    <a:pt x="0" y="2798"/>
                    <a:pt x="93" y="2853"/>
                  </a:cubicBezTo>
                  <a:lnTo>
                    <a:pt x="1252" y="3313"/>
                  </a:lnTo>
                  <a:lnTo>
                    <a:pt x="143" y="3576"/>
                  </a:lnTo>
                  <a:cubicBezTo>
                    <a:pt x="93" y="3592"/>
                    <a:pt x="61" y="3641"/>
                    <a:pt x="69" y="3699"/>
                  </a:cubicBezTo>
                  <a:cubicBezTo>
                    <a:pt x="83" y="3743"/>
                    <a:pt x="118" y="3774"/>
                    <a:pt x="167" y="3774"/>
                  </a:cubicBezTo>
                  <a:cubicBezTo>
                    <a:pt x="172" y="3774"/>
                    <a:pt x="178" y="3774"/>
                    <a:pt x="184" y="3773"/>
                  </a:cubicBezTo>
                  <a:lnTo>
                    <a:pt x="192" y="3773"/>
                  </a:lnTo>
                  <a:lnTo>
                    <a:pt x="1573" y="3444"/>
                  </a:lnTo>
                  <a:lnTo>
                    <a:pt x="2822" y="3929"/>
                  </a:lnTo>
                  <a:lnTo>
                    <a:pt x="1696" y="4200"/>
                  </a:lnTo>
                  <a:cubicBezTo>
                    <a:pt x="1597" y="4241"/>
                    <a:pt x="1622" y="4397"/>
                    <a:pt x="1737" y="4397"/>
                  </a:cubicBezTo>
                  <a:lnTo>
                    <a:pt x="1745" y="4397"/>
                  </a:lnTo>
                  <a:lnTo>
                    <a:pt x="3126" y="4069"/>
                  </a:lnTo>
                  <a:cubicBezTo>
                    <a:pt x="3134" y="4069"/>
                    <a:pt x="3134" y="4061"/>
                    <a:pt x="3142" y="4061"/>
                  </a:cubicBezTo>
                  <a:lnTo>
                    <a:pt x="4465" y="4578"/>
                  </a:lnTo>
                  <a:lnTo>
                    <a:pt x="4465" y="4611"/>
                  </a:lnTo>
                  <a:lnTo>
                    <a:pt x="4120" y="4956"/>
                  </a:lnTo>
                  <a:lnTo>
                    <a:pt x="2772" y="5285"/>
                  </a:lnTo>
                  <a:cubicBezTo>
                    <a:pt x="2715" y="5293"/>
                    <a:pt x="2682" y="5351"/>
                    <a:pt x="2698" y="5400"/>
                  </a:cubicBezTo>
                  <a:cubicBezTo>
                    <a:pt x="2707" y="5449"/>
                    <a:pt x="2756" y="5482"/>
                    <a:pt x="2805" y="5482"/>
                  </a:cubicBezTo>
                  <a:lnTo>
                    <a:pt x="2822" y="5482"/>
                  </a:lnTo>
                  <a:lnTo>
                    <a:pt x="3857" y="5227"/>
                  </a:lnTo>
                  <a:lnTo>
                    <a:pt x="3208" y="5893"/>
                  </a:lnTo>
                  <a:lnTo>
                    <a:pt x="1860" y="6214"/>
                  </a:lnTo>
                  <a:cubicBezTo>
                    <a:pt x="1753" y="6255"/>
                    <a:pt x="1786" y="6411"/>
                    <a:pt x="1893" y="6411"/>
                  </a:cubicBezTo>
                  <a:lnTo>
                    <a:pt x="1901" y="6411"/>
                  </a:lnTo>
                  <a:lnTo>
                    <a:pt x="2937" y="6164"/>
                  </a:lnTo>
                  <a:lnTo>
                    <a:pt x="2542" y="6567"/>
                  </a:lnTo>
                  <a:cubicBezTo>
                    <a:pt x="2501" y="6608"/>
                    <a:pt x="2501" y="6666"/>
                    <a:pt x="2542" y="6707"/>
                  </a:cubicBezTo>
                  <a:cubicBezTo>
                    <a:pt x="2567" y="6731"/>
                    <a:pt x="2592" y="6740"/>
                    <a:pt x="2624" y="6740"/>
                  </a:cubicBezTo>
                  <a:cubicBezTo>
                    <a:pt x="2649" y="6731"/>
                    <a:pt x="2666" y="6723"/>
                    <a:pt x="2682" y="6707"/>
                  </a:cubicBezTo>
                  <a:lnTo>
                    <a:pt x="3315" y="6066"/>
                  </a:lnTo>
                  <a:cubicBezTo>
                    <a:pt x="3323" y="6057"/>
                    <a:pt x="3331" y="6049"/>
                    <a:pt x="3339" y="6041"/>
                  </a:cubicBezTo>
                  <a:lnTo>
                    <a:pt x="3619" y="5762"/>
                  </a:lnTo>
                  <a:lnTo>
                    <a:pt x="3594" y="6929"/>
                  </a:lnTo>
                  <a:cubicBezTo>
                    <a:pt x="3594" y="6986"/>
                    <a:pt x="3635" y="7035"/>
                    <a:pt x="3693" y="7035"/>
                  </a:cubicBezTo>
                  <a:lnTo>
                    <a:pt x="3709" y="7035"/>
                  </a:lnTo>
                  <a:cubicBezTo>
                    <a:pt x="3759" y="7027"/>
                    <a:pt x="3800" y="6986"/>
                    <a:pt x="3800" y="6937"/>
                  </a:cubicBezTo>
                  <a:lnTo>
                    <a:pt x="3824" y="5556"/>
                  </a:lnTo>
                  <a:lnTo>
                    <a:pt x="4498" y="4874"/>
                  </a:lnTo>
                  <a:lnTo>
                    <a:pt x="4876" y="8112"/>
                  </a:lnTo>
                  <a:cubicBezTo>
                    <a:pt x="4884" y="8164"/>
                    <a:pt x="4919" y="8203"/>
                    <a:pt x="4969" y="8203"/>
                  </a:cubicBezTo>
                  <a:cubicBezTo>
                    <a:pt x="4973" y="8203"/>
                    <a:pt x="4978" y="8203"/>
                    <a:pt x="4983" y="8202"/>
                  </a:cubicBezTo>
                  <a:cubicBezTo>
                    <a:pt x="5041" y="8194"/>
                    <a:pt x="5073" y="8145"/>
                    <a:pt x="5073" y="8095"/>
                  </a:cubicBezTo>
                  <a:lnTo>
                    <a:pt x="4687" y="4775"/>
                  </a:lnTo>
                  <a:lnTo>
                    <a:pt x="5616" y="5318"/>
                  </a:lnTo>
                  <a:lnTo>
                    <a:pt x="6002" y="6649"/>
                  </a:lnTo>
                  <a:cubicBezTo>
                    <a:pt x="6009" y="6686"/>
                    <a:pt x="6050" y="6716"/>
                    <a:pt x="6093" y="6716"/>
                  </a:cubicBezTo>
                  <a:cubicBezTo>
                    <a:pt x="6099" y="6716"/>
                    <a:pt x="6104" y="6716"/>
                    <a:pt x="6109" y="6715"/>
                  </a:cubicBezTo>
                  <a:lnTo>
                    <a:pt x="6125" y="6715"/>
                  </a:lnTo>
                  <a:cubicBezTo>
                    <a:pt x="6175" y="6698"/>
                    <a:pt x="6207" y="6641"/>
                    <a:pt x="6191" y="6592"/>
                  </a:cubicBezTo>
                  <a:lnTo>
                    <a:pt x="5862" y="5466"/>
                  </a:lnTo>
                  <a:lnTo>
                    <a:pt x="6207" y="5671"/>
                  </a:lnTo>
                  <a:cubicBezTo>
                    <a:pt x="6216" y="5679"/>
                    <a:pt x="6224" y="5679"/>
                    <a:pt x="6232" y="5688"/>
                  </a:cubicBezTo>
                  <a:lnTo>
                    <a:pt x="7013" y="6140"/>
                  </a:lnTo>
                  <a:cubicBezTo>
                    <a:pt x="7029" y="6148"/>
                    <a:pt x="7054" y="6156"/>
                    <a:pt x="7079" y="6156"/>
                  </a:cubicBezTo>
                  <a:cubicBezTo>
                    <a:pt x="7161" y="6140"/>
                    <a:pt x="7185" y="6016"/>
                    <a:pt x="7111" y="5967"/>
                  </a:cubicBezTo>
                  <a:lnTo>
                    <a:pt x="6627" y="5679"/>
                  </a:lnTo>
                  <a:lnTo>
                    <a:pt x="7687" y="5655"/>
                  </a:lnTo>
                  <a:lnTo>
                    <a:pt x="7703" y="5655"/>
                  </a:lnTo>
                  <a:cubicBezTo>
                    <a:pt x="7832" y="5647"/>
                    <a:pt x="7819" y="5449"/>
                    <a:pt x="7694" y="5449"/>
                  </a:cubicBezTo>
                  <a:cubicBezTo>
                    <a:pt x="7692" y="5449"/>
                    <a:pt x="7689" y="5449"/>
                    <a:pt x="7687" y="5449"/>
                  </a:cubicBezTo>
                  <a:lnTo>
                    <a:pt x="6298" y="5482"/>
                  </a:lnTo>
                  <a:lnTo>
                    <a:pt x="5501" y="5014"/>
                  </a:lnTo>
                  <a:lnTo>
                    <a:pt x="6561" y="4989"/>
                  </a:lnTo>
                  <a:lnTo>
                    <a:pt x="6577" y="4989"/>
                  </a:lnTo>
                  <a:cubicBezTo>
                    <a:pt x="6676" y="4956"/>
                    <a:pt x="6668" y="4800"/>
                    <a:pt x="6561" y="4792"/>
                  </a:cubicBezTo>
                  <a:lnTo>
                    <a:pt x="5172" y="4825"/>
                  </a:lnTo>
                  <a:lnTo>
                    <a:pt x="4736" y="4570"/>
                  </a:lnTo>
                  <a:cubicBezTo>
                    <a:pt x="4736" y="4562"/>
                    <a:pt x="4736" y="4562"/>
                    <a:pt x="4736" y="4554"/>
                  </a:cubicBezTo>
                  <a:lnTo>
                    <a:pt x="5895" y="3699"/>
                  </a:lnTo>
                  <a:lnTo>
                    <a:pt x="5912" y="3699"/>
                  </a:lnTo>
                  <a:lnTo>
                    <a:pt x="7325" y="3666"/>
                  </a:lnTo>
                  <a:lnTo>
                    <a:pt x="7342" y="3666"/>
                  </a:lnTo>
                  <a:cubicBezTo>
                    <a:pt x="7448" y="3633"/>
                    <a:pt x="7432" y="3477"/>
                    <a:pt x="7325" y="3461"/>
                  </a:cubicBezTo>
                  <a:lnTo>
                    <a:pt x="6166" y="3494"/>
                  </a:lnTo>
                  <a:lnTo>
                    <a:pt x="7251" y="2696"/>
                  </a:lnTo>
                  <a:lnTo>
                    <a:pt x="8665" y="2655"/>
                  </a:lnTo>
                  <a:lnTo>
                    <a:pt x="8673" y="2655"/>
                  </a:lnTo>
                  <a:cubicBezTo>
                    <a:pt x="8730" y="2647"/>
                    <a:pt x="8763" y="2606"/>
                    <a:pt x="8763" y="2557"/>
                  </a:cubicBezTo>
                  <a:cubicBezTo>
                    <a:pt x="8763" y="2499"/>
                    <a:pt x="8714" y="2450"/>
                    <a:pt x="8656" y="2450"/>
                  </a:cubicBezTo>
                  <a:lnTo>
                    <a:pt x="7522" y="2483"/>
                  </a:lnTo>
                  <a:lnTo>
                    <a:pt x="8525" y="1743"/>
                  </a:lnTo>
                  <a:cubicBezTo>
                    <a:pt x="8588" y="1673"/>
                    <a:pt x="8532" y="1568"/>
                    <a:pt x="8448" y="1568"/>
                  </a:cubicBezTo>
                  <a:cubicBezTo>
                    <a:pt x="8433" y="1568"/>
                    <a:pt x="8418" y="1571"/>
                    <a:pt x="8402" y="1579"/>
                  </a:cubicBezTo>
                  <a:lnTo>
                    <a:pt x="7210" y="2466"/>
                  </a:lnTo>
                  <a:lnTo>
                    <a:pt x="7563" y="1373"/>
                  </a:lnTo>
                  <a:cubicBezTo>
                    <a:pt x="7580" y="1324"/>
                    <a:pt x="7555" y="1266"/>
                    <a:pt x="7506" y="1250"/>
                  </a:cubicBezTo>
                  <a:cubicBezTo>
                    <a:pt x="7494" y="1247"/>
                    <a:pt x="7482" y="1245"/>
                    <a:pt x="7470" y="1245"/>
                  </a:cubicBezTo>
                  <a:cubicBezTo>
                    <a:pt x="7426" y="1245"/>
                    <a:pt x="7387" y="1269"/>
                    <a:pt x="7374" y="1308"/>
                  </a:cubicBezTo>
                  <a:lnTo>
                    <a:pt x="6931" y="2664"/>
                  </a:lnTo>
                  <a:cubicBezTo>
                    <a:pt x="6931" y="2664"/>
                    <a:pt x="6931" y="2664"/>
                    <a:pt x="6931" y="2672"/>
                  </a:cubicBezTo>
                  <a:lnTo>
                    <a:pt x="5805" y="3510"/>
                  </a:lnTo>
                  <a:lnTo>
                    <a:pt x="6150" y="2442"/>
                  </a:lnTo>
                  <a:cubicBezTo>
                    <a:pt x="6192" y="2373"/>
                    <a:pt x="6108" y="2314"/>
                    <a:pt x="6039" y="2314"/>
                  </a:cubicBezTo>
                  <a:cubicBezTo>
                    <a:pt x="6001" y="2314"/>
                    <a:pt x="5967" y="2332"/>
                    <a:pt x="5961" y="2376"/>
                  </a:cubicBezTo>
                  <a:lnTo>
                    <a:pt x="5525" y="3707"/>
                  </a:lnTo>
                  <a:lnTo>
                    <a:pt x="4646" y="4365"/>
                  </a:lnTo>
                  <a:lnTo>
                    <a:pt x="4482" y="2976"/>
                  </a:lnTo>
                  <a:lnTo>
                    <a:pt x="5443" y="1949"/>
                  </a:lnTo>
                  <a:cubicBezTo>
                    <a:pt x="5519" y="1898"/>
                    <a:pt x="5424" y="1783"/>
                    <a:pt x="5350" y="1783"/>
                  </a:cubicBezTo>
                  <a:cubicBezTo>
                    <a:pt x="5328" y="1783"/>
                    <a:pt x="5308" y="1793"/>
                    <a:pt x="5295" y="1817"/>
                  </a:cubicBezTo>
                  <a:lnTo>
                    <a:pt x="4457" y="2713"/>
                  </a:lnTo>
                  <a:lnTo>
                    <a:pt x="4317" y="1505"/>
                  </a:lnTo>
                  <a:lnTo>
                    <a:pt x="5246" y="502"/>
                  </a:lnTo>
                  <a:cubicBezTo>
                    <a:pt x="5292" y="424"/>
                    <a:pt x="5234" y="346"/>
                    <a:pt x="5158" y="346"/>
                  </a:cubicBezTo>
                  <a:cubicBezTo>
                    <a:pt x="5139" y="346"/>
                    <a:pt x="5118" y="351"/>
                    <a:pt x="5098" y="363"/>
                  </a:cubicBezTo>
                  <a:lnTo>
                    <a:pt x="4276" y="1242"/>
                  </a:lnTo>
                  <a:lnTo>
                    <a:pt x="4145" y="91"/>
                  </a:lnTo>
                  <a:cubicBezTo>
                    <a:pt x="4137" y="42"/>
                    <a:pt x="4087" y="1"/>
                    <a:pt x="403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513;p35">
              <a:extLst>
                <a:ext uri="{FF2B5EF4-FFF2-40B4-BE49-F238E27FC236}">
                  <a16:creationId xmlns:a16="http://schemas.microsoft.com/office/drawing/2014/main" id="{F2FC3F1B-EFFE-461E-A4E5-7F6080076C5D}"/>
                </a:ext>
              </a:extLst>
            </p:cNvPr>
            <p:cNvSpPr/>
            <p:nvPr/>
          </p:nvSpPr>
          <p:spPr>
            <a:xfrm>
              <a:off x="11964575" y="2467425"/>
              <a:ext cx="413375" cy="324425"/>
            </a:xfrm>
            <a:custGeom>
              <a:avLst/>
              <a:gdLst/>
              <a:ahLst/>
              <a:cxnLst/>
              <a:rect l="l" t="t" r="r" b="b"/>
              <a:pathLst>
                <a:path w="16535" h="12977" extrusionOk="0">
                  <a:moveTo>
                    <a:pt x="7626" y="0"/>
                  </a:moveTo>
                  <a:cubicBezTo>
                    <a:pt x="7783" y="2438"/>
                    <a:pt x="6807" y="2688"/>
                    <a:pt x="6401" y="2688"/>
                  </a:cubicBezTo>
                  <a:cubicBezTo>
                    <a:pt x="6296" y="2688"/>
                    <a:pt x="6229" y="2671"/>
                    <a:pt x="6229" y="2671"/>
                  </a:cubicBezTo>
                  <a:lnTo>
                    <a:pt x="6229" y="2671"/>
                  </a:lnTo>
                  <a:cubicBezTo>
                    <a:pt x="6591" y="3764"/>
                    <a:pt x="6032" y="4134"/>
                    <a:pt x="5728" y="4249"/>
                  </a:cubicBezTo>
                  <a:cubicBezTo>
                    <a:pt x="5522" y="4027"/>
                    <a:pt x="5350" y="3781"/>
                    <a:pt x="5218" y="3509"/>
                  </a:cubicBezTo>
                  <a:cubicBezTo>
                    <a:pt x="5218" y="3509"/>
                    <a:pt x="5152" y="4932"/>
                    <a:pt x="4081" y="4932"/>
                  </a:cubicBezTo>
                  <a:cubicBezTo>
                    <a:pt x="3844" y="4932"/>
                    <a:pt x="3558" y="4862"/>
                    <a:pt x="3213" y="4693"/>
                  </a:cubicBezTo>
                  <a:lnTo>
                    <a:pt x="3213" y="4693"/>
                  </a:lnTo>
                  <a:cubicBezTo>
                    <a:pt x="3213" y="4693"/>
                    <a:pt x="3404" y="6088"/>
                    <a:pt x="1213" y="6088"/>
                  </a:cubicBezTo>
                  <a:cubicBezTo>
                    <a:pt x="870" y="6088"/>
                    <a:pt x="469" y="6054"/>
                    <a:pt x="0" y="5975"/>
                  </a:cubicBezTo>
                  <a:lnTo>
                    <a:pt x="0" y="5975"/>
                  </a:lnTo>
                  <a:cubicBezTo>
                    <a:pt x="3624" y="6739"/>
                    <a:pt x="2654" y="8465"/>
                    <a:pt x="2654" y="8465"/>
                  </a:cubicBezTo>
                  <a:cubicBezTo>
                    <a:pt x="2707" y="8462"/>
                    <a:pt x="2758" y="8461"/>
                    <a:pt x="2807" y="8461"/>
                  </a:cubicBezTo>
                  <a:cubicBezTo>
                    <a:pt x="4493" y="8461"/>
                    <a:pt x="4323" y="9788"/>
                    <a:pt x="4323" y="9788"/>
                  </a:cubicBezTo>
                  <a:cubicBezTo>
                    <a:pt x="4577" y="9517"/>
                    <a:pt x="4873" y="9295"/>
                    <a:pt x="5194" y="9114"/>
                  </a:cubicBezTo>
                  <a:lnTo>
                    <a:pt x="5194" y="9114"/>
                  </a:lnTo>
                  <a:cubicBezTo>
                    <a:pt x="5235" y="9418"/>
                    <a:pt x="5103" y="9763"/>
                    <a:pt x="4594" y="10133"/>
                  </a:cubicBezTo>
                  <a:cubicBezTo>
                    <a:pt x="4594" y="10133"/>
                    <a:pt x="6057" y="10675"/>
                    <a:pt x="4282" y="12976"/>
                  </a:cubicBezTo>
                  <a:cubicBezTo>
                    <a:pt x="5188" y="11896"/>
                    <a:pt x="5864" y="11604"/>
                    <a:pt x="6330" y="11604"/>
                  </a:cubicBezTo>
                  <a:cubicBezTo>
                    <a:pt x="6877" y="11604"/>
                    <a:pt x="7133" y="12007"/>
                    <a:pt x="7133" y="12007"/>
                  </a:cubicBezTo>
                  <a:cubicBezTo>
                    <a:pt x="7467" y="11302"/>
                    <a:pt x="7879" y="11128"/>
                    <a:pt x="8204" y="11128"/>
                  </a:cubicBezTo>
                  <a:cubicBezTo>
                    <a:pt x="8519" y="11128"/>
                    <a:pt x="8752" y="11292"/>
                    <a:pt x="8752" y="11292"/>
                  </a:cubicBezTo>
                  <a:cubicBezTo>
                    <a:pt x="8596" y="10831"/>
                    <a:pt x="8555" y="10338"/>
                    <a:pt x="8637" y="9862"/>
                  </a:cubicBezTo>
                  <a:lnTo>
                    <a:pt x="8637" y="9862"/>
                  </a:lnTo>
                  <a:cubicBezTo>
                    <a:pt x="8834" y="10305"/>
                    <a:pt x="8925" y="10790"/>
                    <a:pt x="8892" y="11275"/>
                  </a:cubicBezTo>
                  <a:cubicBezTo>
                    <a:pt x="8892" y="11275"/>
                    <a:pt x="9166" y="10943"/>
                    <a:pt x="9606" y="10943"/>
                  </a:cubicBezTo>
                  <a:cubicBezTo>
                    <a:pt x="9892" y="10943"/>
                    <a:pt x="10247" y="11083"/>
                    <a:pt x="10642" y="11546"/>
                  </a:cubicBezTo>
                  <a:cubicBezTo>
                    <a:pt x="10642" y="11546"/>
                    <a:pt x="10844" y="10904"/>
                    <a:pt x="11648" y="10904"/>
                  </a:cubicBezTo>
                  <a:cubicBezTo>
                    <a:pt x="12101" y="10904"/>
                    <a:pt x="12744" y="11107"/>
                    <a:pt x="13650" y="11744"/>
                  </a:cubicBezTo>
                  <a:cubicBezTo>
                    <a:pt x="11341" y="9977"/>
                    <a:pt x="12606" y="9081"/>
                    <a:pt x="12606" y="9081"/>
                  </a:cubicBezTo>
                  <a:cubicBezTo>
                    <a:pt x="11908" y="8810"/>
                    <a:pt x="11735" y="8432"/>
                    <a:pt x="11760" y="8078"/>
                  </a:cubicBezTo>
                  <a:lnTo>
                    <a:pt x="11760" y="8078"/>
                  </a:lnTo>
                  <a:cubicBezTo>
                    <a:pt x="12327" y="8120"/>
                    <a:pt x="12869" y="8300"/>
                    <a:pt x="13362" y="8596"/>
                  </a:cubicBezTo>
                  <a:cubicBezTo>
                    <a:pt x="13362" y="8596"/>
                    <a:pt x="12820" y="7281"/>
                    <a:pt x="14628" y="6887"/>
                  </a:cubicBezTo>
                  <a:cubicBezTo>
                    <a:pt x="14628" y="6887"/>
                    <a:pt x="13239" y="5465"/>
                    <a:pt x="16534" y="3789"/>
                  </a:cubicBezTo>
                  <a:lnTo>
                    <a:pt x="16534" y="3789"/>
                  </a:lnTo>
                  <a:cubicBezTo>
                    <a:pt x="15636" y="4201"/>
                    <a:pt x="14972" y="4349"/>
                    <a:pt x="14482" y="4349"/>
                  </a:cubicBezTo>
                  <a:cubicBezTo>
                    <a:pt x="13230" y="4349"/>
                    <a:pt x="13107" y="3386"/>
                    <a:pt x="13107" y="3386"/>
                  </a:cubicBezTo>
                  <a:cubicBezTo>
                    <a:pt x="12696" y="3745"/>
                    <a:pt x="12348" y="3878"/>
                    <a:pt x="12058" y="3878"/>
                  </a:cubicBezTo>
                  <a:cubicBezTo>
                    <a:pt x="11218" y="3878"/>
                    <a:pt x="10864" y="2762"/>
                    <a:pt x="10864" y="2762"/>
                  </a:cubicBezTo>
                  <a:cubicBezTo>
                    <a:pt x="10798" y="3066"/>
                    <a:pt x="10691" y="3361"/>
                    <a:pt x="10544" y="3641"/>
                  </a:cubicBezTo>
                  <a:cubicBezTo>
                    <a:pt x="10490" y="3646"/>
                    <a:pt x="10427" y="3650"/>
                    <a:pt x="10359" y="3650"/>
                  </a:cubicBezTo>
                  <a:cubicBezTo>
                    <a:pt x="9879" y="3650"/>
                    <a:pt x="9137" y="3465"/>
                    <a:pt x="9360" y="2277"/>
                  </a:cubicBezTo>
                  <a:lnTo>
                    <a:pt x="9360" y="2277"/>
                  </a:lnTo>
                  <a:cubicBezTo>
                    <a:pt x="9360" y="2277"/>
                    <a:pt x="9232" y="2332"/>
                    <a:pt x="9045" y="2332"/>
                  </a:cubicBezTo>
                  <a:cubicBezTo>
                    <a:pt x="8606" y="2332"/>
                    <a:pt x="7839"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514;p35">
              <a:extLst>
                <a:ext uri="{FF2B5EF4-FFF2-40B4-BE49-F238E27FC236}">
                  <a16:creationId xmlns:a16="http://schemas.microsoft.com/office/drawing/2014/main" id="{0F6055AC-04C2-4A10-95BC-6C14D3DFC178}"/>
                </a:ext>
              </a:extLst>
            </p:cNvPr>
            <p:cNvSpPr/>
            <p:nvPr/>
          </p:nvSpPr>
          <p:spPr>
            <a:xfrm>
              <a:off x="12061700" y="2560275"/>
              <a:ext cx="219075" cy="205100"/>
            </a:xfrm>
            <a:custGeom>
              <a:avLst/>
              <a:gdLst/>
              <a:ahLst/>
              <a:cxnLst/>
              <a:rect l="l" t="t" r="r" b="b"/>
              <a:pathLst>
                <a:path w="8763" h="8204" extrusionOk="0">
                  <a:moveTo>
                    <a:pt x="4037" y="1"/>
                  </a:moveTo>
                  <a:cubicBezTo>
                    <a:pt x="3979" y="9"/>
                    <a:pt x="3947" y="58"/>
                    <a:pt x="3947" y="116"/>
                  </a:cubicBezTo>
                  <a:lnTo>
                    <a:pt x="4086" y="1291"/>
                  </a:lnTo>
                  <a:lnTo>
                    <a:pt x="4086" y="1291"/>
                  </a:lnTo>
                  <a:lnTo>
                    <a:pt x="3034" y="634"/>
                  </a:lnTo>
                  <a:cubicBezTo>
                    <a:pt x="3020" y="619"/>
                    <a:pt x="3004" y="613"/>
                    <a:pt x="2988" y="613"/>
                  </a:cubicBezTo>
                  <a:cubicBezTo>
                    <a:pt x="2908" y="613"/>
                    <a:pt x="2831" y="779"/>
                    <a:pt x="2928" y="806"/>
                  </a:cubicBezTo>
                  <a:lnTo>
                    <a:pt x="4119" y="1546"/>
                  </a:lnTo>
                  <a:lnTo>
                    <a:pt x="4251" y="2729"/>
                  </a:lnTo>
                  <a:lnTo>
                    <a:pt x="4251" y="2729"/>
                  </a:lnTo>
                  <a:lnTo>
                    <a:pt x="3223" y="2088"/>
                  </a:lnTo>
                  <a:cubicBezTo>
                    <a:pt x="3212" y="2084"/>
                    <a:pt x="3201" y="2083"/>
                    <a:pt x="3191" y="2083"/>
                  </a:cubicBezTo>
                  <a:cubicBezTo>
                    <a:pt x="3110" y="2083"/>
                    <a:pt x="3059" y="2187"/>
                    <a:pt x="3125" y="2252"/>
                  </a:cubicBezTo>
                  <a:lnTo>
                    <a:pt x="4284" y="2984"/>
                  </a:lnTo>
                  <a:lnTo>
                    <a:pt x="4440" y="4348"/>
                  </a:lnTo>
                  <a:lnTo>
                    <a:pt x="3503" y="3978"/>
                  </a:lnTo>
                  <a:lnTo>
                    <a:pt x="2730" y="2803"/>
                  </a:lnTo>
                  <a:cubicBezTo>
                    <a:pt x="2709" y="2771"/>
                    <a:pt x="2675" y="2757"/>
                    <a:pt x="2642" y="2757"/>
                  </a:cubicBezTo>
                  <a:cubicBezTo>
                    <a:pt x="2623" y="2757"/>
                    <a:pt x="2605" y="2761"/>
                    <a:pt x="2591" y="2770"/>
                  </a:cubicBezTo>
                  <a:cubicBezTo>
                    <a:pt x="2541" y="2803"/>
                    <a:pt x="2533" y="2861"/>
                    <a:pt x="2558" y="2910"/>
                  </a:cubicBezTo>
                  <a:lnTo>
                    <a:pt x="3174" y="3855"/>
                  </a:lnTo>
                  <a:lnTo>
                    <a:pt x="1868" y="3337"/>
                  </a:lnTo>
                  <a:lnTo>
                    <a:pt x="1868" y="3329"/>
                  </a:lnTo>
                  <a:lnTo>
                    <a:pt x="1087" y="2146"/>
                  </a:lnTo>
                  <a:cubicBezTo>
                    <a:pt x="1066" y="2114"/>
                    <a:pt x="1035" y="2099"/>
                    <a:pt x="1002" y="2099"/>
                  </a:cubicBezTo>
                  <a:cubicBezTo>
                    <a:pt x="984" y="2099"/>
                    <a:pt x="965" y="2104"/>
                    <a:pt x="947" y="2113"/>
                  </a:cubicBezTo>
                  <a:cubicBezTo>
                    <a:pt x="906" y="2146"/>
                    <a:pt x="890" y="2203"/>
                    <a:pt x="914" y="2252"/>
                  </a:cubicBezTo>
                  <a:lnTo>
                    <a:pt x="1547" y="3214"/>
                  </a:lnTo>
                  <a:lnTo>
                    <a:pt x="158" y="2672"/>
                  </a:lnTo>
                  <a:cubicBezTo>
                    <a:pt x="150" y="2670"/>
                    <a:pt x="142" y="2669"/>
                    <a:pt x="135" y="2669"/>
                  </a:cubicBezTo>
                  <a:cubicBezTo>
                    <a:pt x="44" y="2669"/>
                    <a:pt x="1" y="2799"/>
                    <a:pt x="84" y="2852"/>
                  </a:cubicBezTo>
                  <a:lnTo>
                    <a:pt x="1243" y="3313"/>
                  </a:lnTo>
                  <a:lnTo>
                    <a:pt x="142" y="3576"/>
                  </a:lnTo>
                  <a:cubicBezTo>
                    <a:pt x="43" y="3617"/>
                    <a:pt x="68" y="3765"/>
                    <a:pt x="175" y="3773"/>
                  </a:cubicBezTo>
                  <a:lnTo>
                    <a:pt x="191" y="3773"/>
                  </a:lnTo>
                  <a:lnTo>
                    <a:pt x="1572" y="3444"/>
                  </a:lnTo>
                  <a:lnTo>
                    <a:pt x="2813" y="3929"/>
                  </a:lnTo>
                  <a:lnTo>
                    <a:pt x="1695" y="4200"/>
                  </a:lnTo>
                  <a:cubicBezTo>
                    <a:pt x="1596" y="4241"/>
                    <a:pt x="1621" y="4397"/>
                    <a:pt x="1728" y="4397"/>
                  </a:cubicBezTo>
                  <a:lnTo>
                    <a:pt x="1744" y="4397"/>
                  </a:lnTo>
                  <a:lnTo>
                    <a:pt x="3125" y="4069"/>
                  </a:lnTo>
                  <a:cubicBezTo>
                    <a:pt x="3125" y="4069"/>
                    <a:pt x="3133" y="4060"/>
                    <a:pt x="3133" y="4060"/>
                  </a:cubicBezTo>
                  <a:lnTo>
                    <a:pt x="4464" y="4578"/>
                  </a:lnTo>
                  <a:lnTo>
                    <a:pt x="4464" y="4611"/>
                  </a:lnTo>
                  <a:lnTo>
                    <a:pt x="4119" y="4956"/>
                  </a:lnTo>
                  <a:lnTo>
                    <a:pt x="2771" y="5285"/>
                  </a:lnTo>
                  <a:cubicBezTo>
                    <a:pt x="2665" y="5326"/>
                    <a:pt x="2698" y="5474"/>
                    <a:pt x="2804" y="5482"/>
                  </a:cubicBezTo>
                  <a:lnTo>
                    <a:pt x="2813" y="5482"/>
                  </a:lnTo>
                  <a:lnTo>
                    <a:pt x="3856" y="5227"/>
                  </a:lnTo>
                  <a:lnTo>
                    <a:pt x="3199" y="5893"/>
                  </a:lnTo>
                  <a:lnTo>
                    <a:pt x="1851" y="6213"/>
                  </a:lnTo>
                  <a:cubicBezTo>
                    <a:pt x="1752" y="6255"/>
                    <a:pt x="1777" y="6411"/>
                    <a:pt x="1892" y="6411"/>
                  </a:cubicBezTo>
                  <a:lnTo>
                    <a:pt x="1900" y="6411"/>
                  </a:lnTo>
                  <a:lnTo>
                    <a:pt x="2936" y="6164"/>
                  </a:lnTo>
                  <a:lnTo>
                    <a:pt x="2541" y="6567"/>
                  </a:lnTo>
                  <a:cubicBezTo>
                    <a:pt x="2500" y="6608"/>
                    <a:pt x="2500" y="6665"/>
                    <a:pt x="2541" y="6706"/>
                  </a:cubicBezTo>
                  <a:cubicBezTo>
                    <a:pt x="2558" y="6731"/>
                    <a:pt x="2591" y="6739"/>
                    <a:pt x="2624" y="6739"/>
                  </a:cubicBezTo>
                  <a:cubicBezTo>
                    <a:pt x="2648" y="6731"/>
                    <a:pt x="2665" y="6723"/>
                    <a:pt x="2681" y="6706"/>
                  </a:cubicBezTo>
                  <a:lnTo>
                    <a:pt x="3314" y="6066"/>
                  </a:lnTo>
                  <a:cubicBezTo>
                    <a:pt x="3322" y="6057"/>
                    <a:pt x="3330" y="6049"/>
                    <a:pt x="3339" y="6041"/>
                  </a:cubicBezTo>
                  <a:lnTo>
                    <a:pt x="3618" y="5761"/>
                  </a:lnTo>
                  <a:lnTo>
                    <a:pt x="3593" y="6928"/>
                  </a:lnTo>
                  <a:cubicBezTo>
                    <a:pt x="3593" y="6986"/>
                    <a:pt x="3634" y="7035"/>
                    <a:pt x="3692" y="7035"/>
                  </a:cubicBezTo>
                  <a:lnTo>
                    <a:pt x="3708" y="7035"/>
                  </a:lnTo>
                  <a:cubicBezTo>
                    <a:pt x="3758" y="7027"/>
                    <a:pt x="3790" y="6986"/>
                    <a:pt x="3799" y="6937"/>
                  </a:cubicBezTo>
                  <a:lnTo>
                    <a:pt x="3823" y="5556"/>
                  </a:lnTo>
                  <a:lnTo>
                    <a:pt x="4497" y="4866"/>
                  </a:lnTo>
                  <a:lnTo>
                    <a:pt x="4875" y="8112"/>
                  </a:lnTo>
                  <a:cubicBezTo>
                    <a:pt x="4875" y="8164"/>
                    <a:pt x="4916" y="8203"/>
                    <a:pt x="4967" y="8203"/>
                  </a:cubicBezTo>
                  <a:cubicBezTo>
                    <a:pt x="4972" y="8203"/>
                    <a:pt x="4977" y="8203"/>
                    <a:pt x="4982" y="8202"/>
                  </a:cubicBezTo>
                  <a:cubicBezTo>
                    <a:pt x="5040" y="8194"/>
                    <a:pt x="5072" y="8145"/>
                    <a:pt x="5072" y="8095"/>
                  </a:cubicBezTo>
                  <a:lnTo>
                    <a:pt x="4686" y="4775"/>
                  </a:lnTo>
                  <a:lnTo>
                    <a:pt x="5615" y="5318"/>
                  </a:lnTo>
                  <a:lnTo>
                    <a:pt x="6001" y="6641"/>
                  </a:lnTo>
                  <a:cubicBezTo>
                    <a:pt x="6008" y="6685"/>
                    <a:pt x="6049" y="6716"/>
                    <a:pt x="6093" y="6716"/>
                  </a:cubicBezTo>
                  <a:cubicBezTo>
                    <a:pt x="6098" y="6716"/>
                    <a:pt x="6103" y="6716"/>
                    <a:pt x="6108" y="6715"/>
                  </a:cubicBezTo>
                  <a:lnTo>
                    <a:pt x="6124" y="6715"/>
                  </a:lnTo>
                  <a:cubicBezTo>
                    <a:pt x="6174" y="6698"/>
                    <a:pt x="6207" y="6641"/>
                    <a:pt x="6190" y="6591"/>
                  </a:cubicBezTo>
                  <a:lnTo>
                    <a:pt x="5861" y="5466"/>
                  </a:lnTo>
                  <a:lnTo>
                    <a:pt x="6207" y="5671"/>
                  </a:lnTo>
                  <a:cubicBezTo>
                    <a:pt x="6215" y="5671"/>
                    <a:pt x="6223" y="5679"/>
                    <a:pt x="6231" y="5687"/>
                  </a:cubicBezTo>
                  <a:lnTo>
                    <a:pt x="7012" y="6139"/>
                  </a:lnTo>
                  <a:cubicBezTo>
                    <a:pt x="7028" y="6148"/>
                    <a:pt x="7053" y="6156"/>
                    <a:pt x="7069" y="6156"/>
                  </a:cubicBezTo>
                  <a:cubicBezTo>
                    <a:pt x="7102" y="6148"/>
                    <a:pt x="7127" y="6131"/>
                    <a:pt x="7143" y="6107"/>
                  </a:cubicBezTo>
                  <a:cubicBezTo>
                    <a:pt x="7176" y="6057"/>
                    <a:pt x="7160" y="6000"/>
                    <a:pt x="7110" y="5967"/>
                  </a:cubicBezTo>
                  <a:lnTo>
                    <a:pt x="6626" y="5679"/>
                  </a:lnTo>
                  <a:lnTo>
                    <a:pt x="7686" y="5655"/>
                  </a:lnTo>
                  <a:lnTo>
                    <a:pt x="7702" y="5655"/>
                  </a:lnTo>
                  <a:cubicBezTo>
                    <a:pt x="7801" y="5622"/>
                    <a:pt x="7793" y="5474"/>
                    <a:pt x="7686" y="5457"/>
                  </a:cubicBezTo>
                  <a:lnTo>
                    <a:pt x="6297" y="5490"/>
                  </a:lnTo>
                  <a:lnTo>
                    <a:pt x="5500" y="5022"/>
                  </a:lnTo>
                  <a:lnTo>
                    <a:pt x="6560" y="4989"/>
                  </a:lnTo>
                  <a:lnTo>
                    <a:pt x="6576" y="4989"/>
                  </a:lnTo>
                  <a:cubicBezTo>
                    <a:pt x="6626" y="4981"/>
                    <a:pt x="6659" y="4940"/>
                    <a:pt x="6659" y="4890"/>
                  </a:cubicBezTo>
                  <a:cubicBezTo>
                    <a:pt x="6659" y="4833"/>
                    <a:pt x="6617" y="4784"/>
                    <a:pt x="6560" y="4784"/>
                  </a:cubicBezTo>
                  <a:lnTo>
                    <a:pt x="5171" y="4825"/>
                  </a:lnTo>
                  <a:lnTo>
                    <a:pt x="4736" y="4570"/>
                  </a:lnTo>
                  <a:lnTo>
                    <a:pt x="4736" y="4553"/>
                  </a:lnTo>
                  <a:lnTo>
                    <a:pt x="5886" y="3699"/>
                  </a:lnTo>
                  <a:lnTo>
                    <a:pt x="5902" y="3699"/>
                  </a:lnTo>
                  <a:lnTo>
                    <a:pt x="7324" y="3666"/>
                  </a:lnTo>
                  <a:lnTo>
                    <a:pt x="7332" y="3666"/>
                  </a:lnTo>
                  <a:cubicBezTo>
                    <a:pt x="7439" y="3633"/>
                    <a:pt x="7431" y="3477"/>
                    <a:pt x="7316" y="3460"/>
                  </a:cubicBezTo>
                  <a:lnTo>
                    <a:pt x="6165" y="3493"/>
                  </a:lnTo>
                  <a:lnTo>
                    <a:pt x="7242" y="2696"/>
                  </a:lnTo>
                  <a:lnTo>
                    <a:pt x="8664" y="2655"/>
                  </a:lnTo>
                  <a:lnTo>
                    <a:pt x="8672" y="2655"/>
                  </a:lnTo>
                  <a:cubicBezTo>
                    <a:pt x="8729" y="2647"/>
                    <a:pt x="8762" y="2606"/>
                    <a:pt x="8762" y="2557"/>
                  </a:cubicBezTo>
                  <a:cubicBezTo>
                    <a:pt x="8762" y="2499"/>
                    <a:pt x="8713" y="2450"/>
                    <a:pt x="8655" y="2450"/>
                  </a:cubicBezTo>
                  <a:lnTo>
                    <a:pt x="7521" y="2483"/>
                  </a:lnTo>
                  <a:lnTo>
                    <a:pt x="8524" y="1743"/>
                  </a:lnTo>
                  <a:cubicBezTo>
                    <a:pt x="8612" y="1702"/>
                    <a:pt x="8527" y="1556"/>
                    <a:pt x="8449" y="1556"/>
                  </a:cubicBezTo>
                  <a:cubicBezTo>
                    <a:pt x="8432" y="1556"/>
                    <a:pt x="8415" y="1563"/>
                    <a:pt x="8401" y="1579"/>
                  </a:cubicBezTo>
                  <a:lnTo>
                    <a:pt x="7209" y="2466"/>
                  </a:lnTo>
                  <a:lnTo>
                    <a:pt x="7562" y="1373"/>
                  </a:lnTo>
                  <a:cubicBezTo>
                    <a:pt x="7573" y="1307"/>
                    <a:pt x="7519" y="1262"/>
                    <a:pt x="7463" y="1262"/>
                  </a:cubicBezTo>
                  <a:cubicBezTo>
                    <a:pt x="7430" y="1262"/>
                    <a:pt x="7395" y="1278"/>
                    <a:pt x="7373" y="1316"/>
                  </a:cubicBezTo>
                  <a:lnTo>
                    <a:pt x="6930" y="2663"/>
                  </a:lnTo>
                  <a:lnTo>
                    <a:pt x="6930" y="2672"/>
                  </a:lnTo>
                  <a:lnTo>
                    <a:pt x="5796" y="3510"/>
                  </a:lnTo>
                  <a:lnTo>
                    <a:pt x="6149" y="2441"/>
                  </a:lnTo>
                  <a:cubicBezTo>
                    <a:pt x="6191" y="2373"/>
                    <a:pt x="6107" y="2314"/>
                    <a:pt x="6038" y="2314"/>
                  </a:cubicBezTo>
                  <a:cubicBezTo>
                    <a:pt x="6000" y="2314"/>
                    <a:pt x="5966" y="2332"/>
                    <a:pt x="5960" y="2376"/>
                  </a:cubicBezTo>
                  <a:lnTo>
                    <a:pt x="5516" y="3715"/>
                  </a:lnTo>
                  <a:lnTo>
                    <a:pt x="4637" y="4364"/>
                  </a:lnTo>
                  <a:lnTo>
                    <a:pt x="4481" y="2976"/>
                  </a:lnTo>
                  <a:lnTo>
                    <a:pt x="5434" y="1948"/>
                  </a:lnTo>
                  <a:cubicBezTo>
                    <a:pt x="5475" y="1907"/>
                    <a:pt x="5475" y="1850"/>
                    <a:pt x="5434" y="1809"/>
                  </a:cubicBezTo>
                  <a:cubicBezTo>
                    <a:pt x="5415" y="1793"/>
                    <a:pt x="5390" y="1785"/>
                    <a:pt x="5365" y="1785"/>
                  </a:cubicBezTo>
                  <a:cubicBezTo>
                    <a:pt x="5338" y="1785"/>
                    <a:pt x="5312" y="1795"/>
                    <a:pt x="5294" y="1817"/>
                  </a:cubicBezTo>
                  <a:lnTo>
                    <a:pt x="4448" y="2713"/>
                  </a:lnTo>
                  <a:lnTo>
                    <a:pt x="4308" y="1505"/>
                  </a:lnTo>
                  <a:lnTo>
                    <a:pt x="5245" y="502"/>
                  </a:lnTo>
                  <a:cubicBezTo>
                    <a:pt x="5290" y="425"/>
                    <a:pt x="5229" y="342"/>
                    <a:pt x="5157" y="342"/>
                  </a:cubicBezTo>
                  <a:cubicBezTo>
                    <a:pt x="5137" y="342"/>
                    <a:pt x="5117" y="348"/>
                    <a:pt x="5097" y="362"/>
                  </a:cubicBezTo>
                  <a:lnTo>
                    <a:pt x="4275" y="1242"/>
                  </a:lnTo>
                  <a:lnTo>
                    <a:pt x="4144" y="91"/>
                  </a:lnTo>
                  <a:cubicBezTo>
                    <a:pt x="4136" y="34"/>
                    <a:pt x="4086" y="1"/>
                    <a:pt x="40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515;p35">
              <a:extLst>
                <a:ext uri="{FF2B5EF4-FFF2-40B4-BE49-F238E27FC236}">
                  <a16:creationId xmlns:a16="http://schemas.microsoft.com/office/drawing/2014/main" id="{EFA7AAA9-3C3C-4C80-9440-0DCFD41251CC}"/>
                </a:ext>
              </a:extLst>
            </p:cNvPr>
            <p:cNvSpPr/>
            <p:nvPr/>
          </p:nvSpPr>
          <p:spPr>
            <a:xfrm>
              <a:off x="12565500" y="2613500"/>
              <a:ext cx="413375" cy="324425"/>
            </a:xfrm>
            <a:custGeom>
              <a:avLst/>
              <a:gdLst/>
              <a:ahLst/>
              <a:cxnLst/>
              <a:rect l="l" t="t" r="r" b="b"/>
              <a:pathLst>
                <a:path w="16535" h="12977" extrusionOk="0">
                  <a:moveTo>
                    <a:pt x="7626" y="0"/>
                  </a:moveTo>
                  <a:lnTo>
                    <a:pt x="7626" y="0"/>
                  </a:lnTo>
                  <a:cubicBezTo>
                    <a:pt x="7784" y="2441"/>
                    <a:pt x="6800" y="2687"/>
                    <a:pt x="6396" y="2687"/>
                  </a:cubicBezTo>
                  <a:cubicBezTo>
                    <a:pt x="6294" y="2687"/>
                    <a:pt x="6229" y="2671"/>
                    <a:pt x="6229" y="2671"/>
                  </a:cubicBezTo>
                  <a:lnTo>
                    <a:pt x="6229" y="2671"/>
                  </a:lnTo>
                  <a:cubicBezTo>
                    <a:pt x="6583" y="3756"/>
                    <a:pt x="6032" y="4126"/>
                    <a:pt x="5728" y="4249"/>
                  </a:cubicBezTo>
                  <a:cubicBezTo>
                    <a:pt x="5523" y="4027"/>
                    <a:pt x="5350" y="3772"/>
                    <a:pt x="5210" y="3509"/>
                  </a:cubicBezTo>
                  <a:cubicBezTo>
                    <a:pt x="5210" y="3509"/>
                    <a:pt x="5150" y="4929"/>
                    <a:pt x="4077" y="4929"/>
                  </a:cubicBezTo>
                  <a:cubicBezTo>
                    <a:pt x="3842" y="4929"/>
                    <a:pt x="3557" y="4860"/>
                    <a:pt x="3213" y="4693"/>
                  </a:cubicBezTo>
                  <a:lnTo>
                    <a:pt x="3213" y="4693"/>
                  </a:lnTo>
                  <a:cubicBezTo>
                    <a:pt x="3213" y="4693"/>
                    <a:pt x="3397" y="6082"/>
                    <a:pt x="1223" y="6082"/>
                  </a:cubicBezTo>
                  <a:cubicBezTo>
                    <a:pt x="878" y="6082"/>
                    <a:pt x="474" y="6047"/>
                    <a:pt x="0" y="5966"/>
                  </a:cubicBezTo>
                  <a:lnTo>
                    <a:pt x="0" y="5966"/>
                  </a:lnTo>
                  <a:cubicBezTo>
                    <a:pt x="3624" y="6739"/>
                    <a:pt x="2646" y="8465"/>
                    <a:pt x="2646" y="8465"/>
                  </a:cubicBezTo>
                  <a:cubicBezTo>
                    <a:pt x="2699" y="8462"/>
                    <a:pt x="2750" y="8461"/>
                    <a:pt x="2800" y="8461"/>
                  </a:cubicBezTo>
                  <a:cubicBezTo>
                    <a:pt x="4486" y="8461"/>
                    <a:pt x="4323" y="9779"/>
                    <a:pt x="4323" y="9779"/>
                  </a:cubicBezTo>
                  <a:cubicBezTo>
                    <a:pt x="4569" y="9516"/>
                    <a:pt x="4865" y="9286"/>
                    <a:pt x="5194" y="9114"/>
                  </a:cubicBezTo>
                  <a:lnTo>
                    <a:pt x="5194" y="9114"/>
                  </a:lnTo>
                  <a:cubicBezTo>
                    <a:pt x="5227" y="9410"/>
                    <a:pt x="5095" y="9763"/>
                    <a:pt x="4594" y="10133"/>
                  </a:cubicBezTo>
                  <a:cubicBezTo>
                    <a:pt x="4594" y="10133"/>
                    <a:pt x="6048" y="10667"/>
                    <a:pt x="4282" y="12976"/>
                  </a:cubicBezTo>
                  <a:cubicBezTo>
                    <a:pt x="5184" y="11893"/>
                    <a:pt x="5858" y="11600"/>
                    <a:pt x="6325" y="11600"/>
                  </a:cubicBezTo>
                  <a:cubicBezTo>
                    <a:pt x="6874" y="11600"/>
                    <a:pt x="7133" y="12006"/>
                    <a:pt x="7133" y="12006"/>
                  </a:cubicBezTo>
                  <a:cubicBezTo>
                    <a:pt x="7467" y="11302"/>
                    <a:pt x="7877" y="11128"/>
                    <a:pt x="8199" y="11128"/>
                  </a:cubicBezTo>
                  <a:cubicBezTo>
                    <a:pt x="8513" y="11128"/>
                    <a:pt x="8744" y="11291"/>
                    <a:pt x="8744" y="11291"/>
                  </a:cubicBezTo>
                  <a:cubicBezTo>
                    <a:pt x="8596" y="10831"/>
                    <a:pt x="8555" y="10338"/>
                    <a:pt x="8629" y="9862"/>
                  </a:cubicBezTo>
                  <a:lnTo>
                    <a:pt x="8629" y="9862"/>
                  </a:lnTo>
                  <a:cubicBezTo>
                    <a:pt x="8826" y="10305"/>
                    <a:pt x="8917" y="10790"/>
                    <a:pt x="8892" y="11275"/>
                  </a:cubicBezTo>
                  <a:cubicBezTo>
                    <a:pt x="8892" y="11275"/>
                    <a:pt x="9168" y="10941"/>
                    <a:pt x="9610" y="10941"/>
                  </a:cubicBezTo>
                  <a:cubicBezTo>
                    <a:pt x="9895" y="10941"/>
                    <a:pt x="10249" y="11080"/>
                    <a:pt x="10642" y="11538"/>
                  </a:cubicBezTo>
                  <a:cubicBezTo>
                    <a:pt x="10642" y="11538"/>
                    <a:pt x="10844" y="10899"/>
                    <a:pt x="11646" y="10899"/>
                  </a:cubicBezTo>
                  <a:cubicBezTo>
                    <a:pt x="12097" y="10899"/>
                    <a:pt x="12739" y="11102"/>
                    <a:pt x="13642" y="11735"/>
                  </a:cubicBezTo>
                  <a:cubicBezTo>
                    <a:pt x="11333" y="9968"/>
                    <a:pt x="12606" y="9064"/>
                    <a:pt x="12606" y="9064"/>
                  </a:cubicBezTo>
                  <a:cubicBezTo>
                    <a:pt x="11908" y="8801"/>
                    <a:pt x="11727" y="8415"/>
                    <a:pt x="11760" y="8070"/>
                  </a:cubicBezTo>
                  <a:lnTo>
                    <a:pt x="11760" y="8070"/>
                  </a:lnTo>
                  <a:cubicBezTo>
                    <a:pt x="12319" y="8111"/>
                    <a:pt x="12869" y="8292"/>
                    <a:pt x="13354" y="8580"/>
                  </a:cubicBezTo>
                  <a:cubicBezTo>
                    <a:pt x="13354" y="8580"/>
                    <a:pt x="12820" y="7273"/>
                    <a:pt x="14628" y="6878"/>
                  </a:cubicBezTo>
                  <a:cubicBezTo>
                    <a:pt x="14628" y="6878"/>
                    <a:pt x="13239" y="5465"/>
                    <a:pt x="16534" y="3780"/>
                  </a:cubicBezTo>
                  <a:lnTo>
                    <a:pt x="16534" y="3780"/>
                  </a:lnTo>
                  <a:cubicBezTo>
                    <a:pt x="15633" y="4196"/>
                    <a:pt x="14966" y="4346"/>
                    <a:pt x="14474" y="4346"/>
                  </a:cubicBezTo>
                  <a:cubicBezTo>
                    <a:pt x="13226" y="4346"/>
                    <a:pt x="13099" y="3386"/>
                    <a:pt x="13099" y="3386"/>
                  </a:cubicBezTo>
                  <a:cubicBezTo>
                    <a:pt x="12691" y="3742"/>
                    <a:pt x="12344" y="3874"/>
                    <a:pt x="12056" y="3874"/>
                  </a:cubicBezTo>
                  <a:cubicBezTo>
                    <a:pt x="11219" y="3874"/>
                    <a:pt x="10864" y="2761"/>
                    <a:pt x="10864" y="2761"/>
                  </a:cubicBezTo>
                  <a:cubicBezTo>
                    <a:pt x="10798" y="3065"/>
                    <a:pt x="10692" y="3361"/>
                    <a:pt x="10544" y="3641"/>
                  </a:cubicBezTo>
                  <a:cubicBezTo>
                    <a:pt x="10490" y="3646"/>
                    <a:pt x="10429" y="3649"/>
                    <a:pt x="10362" y="3649"/>
                  </a:cubicBezTo>
                  <a:cubicBezTo>
                    <a:pt x="9878" y="3649"/>
                    <a:pt x="9136" y="3462"/>
                    <a:pt x="9360" y="2277"/>
                  </a:cubicBezTo>
                  <a:lnTo>
                    <a:pt x="9360" y="2277"/>
                  </a:lnTo>
                  <a:cubicBezTo>
                    <a:pt x="9360" y="2277"/>
                    <a:pt x="9233" y="2332"/>
                    <a:pt x="9045" y="2332"/>
                  </a:cubicBezTo>
                  <a:cubicBezTo>
                    <a:pt x="8606" y="2332"/>
                    <a:pt x="7840" y="2029"/>
                    <a:pt x="7626"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516;p35">
              <a:extLst>
                <a:ext uri="{FF2B5EF4-FFF2-40B4-BE49-F238E27FC236}">
                  <a16:creationId xmlns:a16="http://schemas.microsoft.com/office/drawing/2014/main" id="{42A81BF9-0131-4512-931D-F3B7DECFAEDE}"/>
                </a:ext>
              </a:extLst>
            </p:cNvPr>
            <p:cNvSpPr/>
            <p:nvPr/>
          </p:nvSpPr>
          <p:spPr>
            <a:xfrm>
              <a:off x="12662875" y="2706350"/>
              <a:ext cx="219025" cy="205050"/>
            </a:xfrm>
            <a:custGeom>
              <a:avLst/>
              <a:gdLst/>
              <a:ahLst/>
              <a:cxnLst/>
              <a:rect l="l" t="t" r="r" b="b"/>
              <a:pathLst>
                <a:path w="8761" h="8202" extrusionOk="0">
                  <a:moveTo>
                    <a:pt x="4019" y="1"/>
                  </a:moveTo>
                  <a:cubicBezTo>
                    <a:pt x="3970" y="9"/>
                    <a:pt x="3929" y="58"/>
                    <a:pt x="3937" y="116"/>
                  </a:cubicBezTo>
                  <a:lnTo>
                    <a:pt x="4068" y="1291"/>
                  </a:lnTo>
                  <a:lnTo>
                    <a:pt x="4068" y="1291"/>
                  </a:lnTo>
                  <a:lnTo>
                    <a:pt x="3025" y="633"/>
                  </a:lnTo>
                  <a:cubicBezTo>
                    <a:pt x="3013" y="630"/>
                    <a:pt x="3002" y="628"/>
                    <a:pt x="2991" y="628"/>
                  </a:cubicBezTo>
                  <a:cubicBezTo>
                    <a:pt x="2904" y="628"/>
                    <a:pt x="2852" y="740"/>
                    <a:pt x="2918" y="806"/>
                  </a:cubicBezTo>
                  <a:lnTo>
                    <a:pt x="4109" y="1546"/>
                  </a:lnTo>
                  <a:lnTo>
                    <a:pt x="4241" y="2729"/>
                  </a:lnTo>
                  <a:lnTo>
                    <a:pt x="4241" y="2729"/>
                  </a:lnTo>
                  <a:lnTo>
                    <a:pt x="3214" y="2088"/>
                  </a:lnTo>
                  <a:cubicBezTo>
                    <a:pt x="3195" y="2076"/>
                    <a:pt x="3176" y="2070"/>
                    <a:pt x="3158" y="2070"/>
                  </a:cubicBezTo>
                  <a:cubicBezTo>
                    <a:pt x="3125" y="2070"/>
                    <a:pt x="3095" y="2087"/>
                    <a:pt x="3074" y="2113"/>
                  </a:cubicBezTo>
                  <a:cubicBezTo>
                    <a:pt x="3049" y="2162"/>
                    <a:pt x="3057" y="2228"/>
                    <a:pt x="3107" y="2252"/>
                  </a:cubicBezTo>
                  <a:lnTo>
                    <a:pt x="4265" y="2984"/>
                  </a:lnTo>
                  <a:lnTo>
                    <a:pt x="4422" y="4348"/>
                  </a:lnTo>
                  <a:lnTo>
                    <a:pt x="3485" y="3978"/>
                  </a:lnTo>
                  <a:lnTo>
                    <a:pt x="2712" y="2803"/>
                  </a:lnTo>
                  <a:cubicBezTo>
                    <a:pt x="2701" y="2772"/>
                    <a:pt x="2677" y="2759"/>
                    <a:pt x="2650" y="2759"/>
                  </a:cubicBezTo>
                  <a:cubicBezTo>
                    <a:pt x="2578" y="2759"/>
                    <a:pt x="2482" y="2850"/>
                    <a:pt x="2548" y="2910"/>
                  </a:cubicBezTo>
                  <a:lnTo>
                    <a:pt x="3164" y="3855"/>
                  </a:lnTo>
                  <a:lnTo>
                    <a:pt x="3164" y="3855"/>
                  </a:lnTo>
                  <a:lnTo>
                    <a:pt x="1849" y="3337"/>
                  </a:lnTo>
                  <a:cubicBezTo>
                    <a:pt x="1849" y="3337"/>
                    <a:pt x="1849" y="3329"/>
                    <a:pt x="1849" y="3329"/>
                  </a:cubicBezTo>
                  <a:lnTo>
                    <a:pt x="1069" y="2137"/>
                  </a:lnTo>
                  <a:cubicBezTo>
                    <a:pt x="1048" y="2111"/>
                    <a:pt x="1017" y="2095"/>
                    <a:pt x="985" y="2095"/>
                  </a:cubicBezTo>
                  <a:cubicBezTo>
                    <a:pt x="966" y="2095"/>
                    <a:pt x="947" y="2101"/>
                    <a:pt x="929" y="2113"/>
                  </a:cubicBezTo>
                  <a:cubicBezTo>
                    <a:pt x="888" y="2145"/>
                    <a:pt x="872" y="2203"/>
                    <a:pt x="904" y="2252"/>
                  </a:cubicBezTo>
                  <a:lnTo>
                    <a:pt x="1529" y="3214"/>
                  </a:lnTo>
                  <a:lnTo>
                    <a:pt x="1529" y="3214"/>
                  </a:lnTo>
                  <a:lnTo>
                    <a:pt x="148" y="2663"/>
                  </a:lnTo>
                  <a:cubicBezTo>
                    <a:pt x="138" y="2660"/>
                    <a:pt x="127" y="2658"/>
                    <a:pt x="117" y="2658"/>
                  </a:cubicBezTo>
                  <a:cubicBezTo>
                    <a:pt x="76" y="2658"/>
                    <a:pt x="36" y="2682"/>
                    <a:pt x="17" y="2721"/>
                  </a:cubicBezTo>
                  <a:cubicBezTo>
                    <a:pt x="0" y="2778"/>
                    <a:pt x="25" y="2836"/>
                    <a:pt x="74" y="2852"/>
                  </a:cubicBezTo>
                  <a:lnTo>
                    <a:pt x="1233" y="3312"/>
                  </a:lnTo>
                  <a:lnTo>
                    <a:pt x="124" y="3575"/>
                  </a:lnTo>
                  <a:cubicBezTo>
                    <a:pt x="25" y="3616"/>
                    <a:pt x="50" y="3764"/>
                    <a:pt x="165" y="3773"/>
                  </a:cubicBezTo>
                  <a:lnTo>
                    <a:pt x="173" y="3773"/>
                  </a:lnTo>
                  <a:lnTo>
                    <a:pt x="1554" y="3436"/>
                  </a:lnTo>
                  <a:lnTo>
                    <a:pt x="2803" y="3929"/>
                  </a:lnTo>
                  <a:lnTo>
                    <a:pt x="1677" y="4200"/>
                  </a:lnTo>
                  <a:cubicBezTo>
                    <a:pt x="1628" y="4216"/>
                    <a:pt x="1595" y="4266"/>
                    <a:pt x="1603" y="4323"/>
                  </a:cubicBezTo>
                  <a:cubicBezTo>
                    <a:pt x="1618" y="4367"/>
                    <a:pt x="1659" y="4398"/>
                    <a:pt x="1703" y="4398"/>
                  </a:cubicBezTo>
                  <a:cubicBezTo>
                    <a:pt x="1708" y="4398"/>
                    <a:pt x="1713" y="4398"/>
                    <a:pt x="1718" y="4397"/>
                  </a:cubicBezTo>
                  <a:lnTo>
                    <a:pt x="1726" y="4397"/>
                  </a:lnTo>
                  <a:lnTo>
                    <a:pt x="3107" y="4068"/>
                  </a:lnTo>
                  <a:cubicBezTo>
                    <a:pt x="3115" y="4060"/>
                    <a:pt x="3115" y="4060"/>
                    <a:pt x="3123" y="4060"/>
                  </a:cubicBezTo>
                  <a:lnTo>
                    <a:pt x="4454" y="4578"/>
                  </a:lnTo>
                  <a:lnTo>
                    <a:pt x="4454" y="4603"/>
                  </a:lnTo>
                  <a:lnTo>
                    <a:pt x="4109" y="4956"/>
                  </a:lnTo>
                  <a:lnTo>
                    <a:pt x="2753" y="5276"/>
                  </a:lnTo>
                  <a:cubicBezTo>
                    <a:pt x="2704" y="5293"/>
                    <a:pt x="2671" y="5350"/>
                    <a:pt x="2679" y="5400"/>
                  </a:cubicBezTo>
                  <a:cubicBezTo>
                    <a:pt x="2694" y="5444"/>
                    <a:pt x="2729" y="5475"/>
                    <a:pt x="2777" y="5475"/>
                  </a:cubicBezTo>
                  <a:cubicBezTo>
                    <a:pt x="2783" y="5475"/>
                    <a:pt x="2789" y="5475"/>
                    <a:pt x="2794" y="5474"/>
                  </a:cubicBezTo>
                  <a:lnTo>
                    <a:pt x="2803" y="5474"/>
                  </a:lnTo>
                  <a:lnTo>
                    <a:pt x="3838" y="5227"/>
                  </a:lnTo>
                  <a:lnTo>
                    <a:pt x="3838" y="5227"/>
                  </a:lnTo>
                  <a:lnTo>
                    <a:pt x="3189" y="5893"/>
                  </a:lnTo>
                  <a:lnTo>
                    <a:pt x="1841" y="6213"/>
                  </a:lnTo>
                  <a:cubicBezTo>
                    <a:pt x="1784" y="6230"/>
                    <a:pt x="1751" y="6279"/>
                    <a:pt x="1767" y="6337"/>
                  </a:cubicBezTo>
                  <a:cubicBezTo>
                    <a:pt x="1775" y="6381"/>
                    <a:pt x="1815" y="6412"/>
                    <a:pt x="1859" y="6412"/>
                  </a:cubicBezTo>
                  <a:cubicBezTo>
                    <a:pt x="1864" y="6412"/>
                    <a:pt x="1869" y="6411"/>
                    <a:pt x="1874" y="6410"/>
                  </a:cubicBezTo>
                  <a:lnTo>
                    <a:pt x="1891" y="6410"/>
                  </a:lnTo>
                  <a:lnTo>
                    <a:pt x="2918" y="6164"/>
                  </a:lnTo>
                  <a:lnTo>
                    <a:pt x="2523" y="6567"/>
                  </a:lnTo>
                  <a:cubicBezTo>
                    <a:pt x="2490" y="6600"/>
                    <a:pt x="2490" y="6665"/>
                    <a:pt x="2523" y="6706"/>
                  </a:cubicBezTo>
                  <a:cubicBezTo>
                    <a:pt x="2544" y="6727"/>
                    <a:pt x="2571" y="6737"/>
                    <a:pt x="2597" y="6737"/>
                  </a:cubicBezTo>
                  <a:cubicBezTo>
                    <a:pt x="2624" y="6737"/>
                    <a:pt x="2651" y="6727"/>
                    <a:pt x="2671" y="6706"/>
                  </a:cubicBezTo>
                  <a:lnTo>
                    <a:pt x="3296" y="6065"/>
                  </a:lnTo>
                  <a:cubicBezTo>
                    <a:pt x="3304" y="6057"/>
                    <a:pt x="3312" y="6049"/>
                    <a:pt x="3320" y="6041"/>
                  </a:cubicBezTo>
                  <a:lnTo>
                    <a:pt x="3600" y="5761"/>
                  </a:lnTo>
                  <a:lnTo>
                    <a:pt x="3575" y="6928"/>
                  </a:lnTo>
                  <a:cubicBezTo>
                    <a:pt x="3575" y="6986"/>
                    <a:pt x="3624" y="7035"/>
                    <a:pt x="3682" y="7035"/>
                  </a:cubicBezTo>
                  <a:lnTo>
                    <a:pt x="3690" y="7035"/>
                  </a:lnTo>
                  <a:cubicBezTo>
                    <a:pt x="3740" y="7027"/>
                    <a:pt x="3781" y="6978"/>
                    <a:pt x="3781" y="6928"/>
                  </a:cubicBezTo>
                  <a:lnTo>
                    <a:pt x="3805" y="5548"/>
                  </a:lnTo>
                  <a:lnTo>
                    <a:pt x="4479" y="4866"/>
                  </a:lnTo>
                  <a:lnTo>
                    <a:pt x="4857" y="8112"/>
                  </a:lnTo>
                  <a:cubicBezTo>
                    <a:pt x="4865" y="8161"/>
                    <a:pt x="4915" y="8202"/>
                    <a:pt x="4964" y="8202"/>
                  </a:cubicBezTo>
                  <a:cubicBezTo>
                    <a:pt x="5022" y="8186"/>
                    <a:pt x="5054" y="8144"/>
                    <a:pt x="5054" y="8087"/>
                  </a:cubicBezTo>
                  <a:lnTo>
                    <a:pt x="4676" y="4767"/>
                  </a:lnTo>
                  <a:lnTo>
                    <a:pt x="5597" y="5309"/>
                  </a:lnTo>
                  <a:lnTo>
                    <a:pt x="5983" y="6641"/>
                  </a:lnTo>
                  <a:cubicBezTo>
                    <a:pt x="5999" y="6690"/>
                    <a:pt x="6041" y="6715"/>
                    <a:pt x="6090" y="6715"/>
                  </a:cubicBezTo>
                  <a:lnTo>
                    <a:pt x="6106" y="6715"/>
                  </a:lnTo>
                  <a:cubicBezTo>
                    <a:pt x="6156" y="6690"/>
                    <a:pt x="6188" y="6641"/>
                    <a:pt x="6172" y="6583"/>
                  </a:cubicBezTo>
                  <a:lnTo>
                    <a:pt x="5852" y="5465"/>
                  </a:lnTo>
                  <a:lnTo>
                    <a:pt x="5852" y="5465"/>
                  </a:lnTo>
                  <a:lnTo>
                    <a:pt x="6188" y="5663"/>
                  </a:lnTo>
                  <a:cubicBezTo>
                    <a:pt x="6197" y="5671"/>
                    <a:pt x="6205" y="5679"/>
                    <a:pt x="6221" y="5679"/>
                  </a:cubicBezTo>
                  <a:lnTo>
                    <a:pt x="6994" y="6139"/>
                  </a:lnTo>
                  <a:cubicBezTo>
                    <a:pt x="7010" y="6148"/>
                    <a:pt x="7035" y="6148"/>
                    <a:pt x="7060" y="6148"/>
                  </a:cubicBezTo>
                  <a:cubicBezTo>
                    <a:pt x="7150" y="6131"/>
                    <a:pt x="7175" y="6016"/>
                    <a:pt x="7101" y="5959"/>
                  </a:cubicBezTo>
                  <a:lnTo>
                    <a:pt x="6608" y="5679"/>
                  </a:lnTo>
                  <a:lnTo>
                    <a:pt x="7676" y="5646"/>
                  </a:lnTo>
                  <a:lnTo>
                    <a:pt x="7684" y="5646"/>
                  </a:lnTo>
                  <a:cubicBezTo>
                    <a:pt x="7821" y="5638"/>
                    <a:pt x="7808" y="5441"/>
                    <a:pt x="7676" y="5441"/>
                  </a:cubicBezTo>
                  <a:cubicBezTo>
                    <a:pt x="7673" y="5441"/>
                    <a:pt x="7670" y="5441"/>
                    <a:pt x="7668" y="5441"/>
                  </a:cubicBezTo>
                  <a:lnTo>
                    <a:pt x="6279" y="5482"/>
                  </a:lnTo>
                  <a:lnTo>
                    <a:pt x="5482" y="5013"/>
                  </a:lnTo>
                  <a:lnTo>
                    <a:pt x="6550" y="4981"/>
                  </a:lnTo>
                  <a:lnTo>
                    <a:pt x="6558" y="4981"/>
                  </a:lnTo>
                  <a:cubicBezTo>
                    <a:pt x="6608" y="4972"/>
                    <a:pt x="6649" y="4931"/>
                    <a:pt x="6649" y="4882"/>
                  </a:cubicBezTo>
                  <a:cubicBezTo>
                    <a:pt x="6649" y="4824"/>
                    <a:pt x="6599" y="4775"/>
                    <a:pt x="6542" y="4775"/>
                  </a:cubicBezTo>
                  <a:lnTo>
                    <a:pt x="5153" y="4816"/>
                  </a:lnTo>
                  <a:lnTo>
                    <a:pt x="4726" y="4561"/>
                  </a:lnTo>
                  <a:lnTo>
                    <a:pt x="4726" y="4545"/>
                  </a:lnTo>
                  <a:lnTo>
                    <a:pt x="5876" y="3690"/>
                  </a:lnTo>
                  <a:lnTo>
                    <a:pt x="5893" y="3690"/>
                  </a:lnTo>
                  <a:lnTo>
                    <a:pt x="7314" y="3658"/>
                  </a:lnTo>
                  <a:lnTo>
                    <a:pt x="7322" y="3658"/>
                  </a:lnTo>
                  <a:cubicBezTo>
                    <a:pt x="7429" y="3625"/>
                    <a:pt x="7413" y="3469"/>
                    <a:pt x="7306" y="3452"/>
                  </a:cubicBezTo>
                  <a:lnTo>
                    <a:pt x="6156" y="3485"/>
                  </a:lnTo>
                  <a:lnTo>
                    <a:pt x="7232" y="2688"/>
                  </a:lnTo>
                  <a:lnTo>
                    <a:pt x="8654" y="2647"/>
                  </a:lnTo>
                  <a:lnTo>
                    <a:pt x="8662" y="2647"/>
                  </a:lnTo>
                  <a:cubicBezTo>
                    <a:pt x="8761" y="2614"/>
                    <a:pt x="8752" y="2466"/>
                    <a:pt x="8646" y="2450"/>
                  </a:cubicBezTo>
                  <a:lnTo>
                    <a:pt x="7512" y="2482"/>
                  </a:lnTo>
                  <a:lnTo>
                    <a:pt x="7512" y="2482"/>
                  </a:lnTo>
                  <a:lnTo>
                    <a:pt x="8506" y="1743"/>
                  </a:lnTo>
                  <a:cubicBezTo>
                    <a:pt x="8555" y="1710"/>
                    <a:pt x="8563" y="1644"/>
                    <a:pt x="8531" y="1603"/>
                  </a:cubicBezTo>
                  <a:cubicBezTo>
                    <a:pt x="8511" y="1574"/>
                    <a:pt x="8479" y="1559"/>
                    <a:pt x="8448" y="1559"/>
                  </a:cubicBezTo>
                  <a:cubicBezTo>
                    <a:pt x="8428" y="1559"/>
                    <a:pt x="8407" y="1565"/>
                    <a:pt x="8391" y="1578"/>
                  </a:cubicBezTo>
                  <a:lnTo>
                    <a:pt x="7191" y="2466"/>
                  </a:lnTo>
                  <a:lnTo>
                    <a:pt x="7553" y="1373"/>
                  </a:lnTo>
                  <a:cubicBezTo>
                    <a:pt x="7595" y="1304"/>
                    <a:pt x="7508" y="1246"/>
                    <a:pt x="7438" y="1246"/>
                  </a:cubicBezTo>
                  <a:cubicBezTo>
                    <a:pt x="7400" y="1246"/>
                    <a:pt x="7367" y="1263"/>
                    <a:pt x="7364" y="1307"/>
                  </a:cubicBezTo>
                  <a:lnTo>
                    <a:pt x="6920" y="2655"/>
                  </a:lnTo>
                  <a:lnTo>
                    <a:pt x="6920" y="2671"/>
                  </a:lnTo>
                  <a:lnTo>
                    <a:pt x="5786" y="3510"/>
                  </a:lnTo>
                  <a:lnTo>
                    <a:pt x="6139" y="2433"/>
                  </a:lnTo>
                  <a:cubicBezTo>
                    <a:pt x="6156" y="2384"/>
                    <a:pt x="6123" y="2326"/>
                    <a:pt x="6073" y="2310"/>
                  </a:cubicBezTo>
                  <a:cubicBezTo>
                    <a:pt x="6063" y="2306"/>
                    <a:pt x="6053" y="2305"/>
                    <a:pt x="6043" y="2305"/>
                  </a:cubicBezTo>
                  <a:cubicBezTo>
                    <a:pt x="6002" y="2305"/>
                    <a:pt x="5963" y="2330"/>
                    <a:pt x="5950" y="2376"/>
                  </a:cubicBezTo>
                  <a:lnTo>
                    <a:pt x="5506" y="3707"/>
                  </a:lnTo>
                  <a:lnTo>
                    <a:pt x="4627" y="4356"/>
                  </a:lnTo>
                  <a:lnTo>
                    <a:pt x="4471" y="2975"/>
                  </a:lnTo>
                  <a:lnTo>
                    <a:pt x="5424" y="1948"/>
                  </a:lnTo>
                  <a:cubicBezTo>
                    <a:pt x="5502" y="1897"/>
                    <a:pt x="5406" y="1779"/>
                    <a:pt x="5330" y="1779"/>
                  </a:cubicBezTo>
                  <a:cubicBezTo>
                    <a:pt x="5310" y="1779"/>
                    <a:pt x="5290" y="1787"/>
                    <a:pt x="5276" y="1809"/>
                  </a:cubicBezTo>
                  <a:lnTo>
                    <a:pt x="4438" y="2712"/>
                  </a:lnTo>
                  <a:lnTo>
                    <a:pt x="4298" y="1504"/>
                  </a:lnTo>
                  <a:lnTo>
                    <a:pt x="5235" y="502"/>
                  </a:lnTo>
                  <a:cubicBezTo>
                    <a:pt x="5280" y="424"/>
                    <a:pt x="5219" y="342"/>
                    <a:pt x="5147" y="342"/>
                  </a:cubicBezTo>
                  <a:cubicBezTo>
                    <a:pt x="5127" y="342"/>
                    <a:pt x="5107" y="348"/>
                    <a:pt x="5087" y="362"/>
                  </a:cubicBezTo>
                  <a:lnTo>
                    <a:pt x="4265" y="1242"/>
                  </a:lnTo>
                  <a:lnTo>
                    <a:pt x="4134" y="91"/>
                  </a:lnTo>
                  <a:cubicBezTo>
                    <a:pt x="4126" y="34"/>
                    <a:pt x="4076" y="1"/>
                    <a:pt x="401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517;p35">
              <a:extLst>
                <a:ext uri="{FF2B5EF4-FFF2-40B4-BE49-F238E27FC236}">
                  <a16:creationId xmlns:a16="http://schemas.microsoft.com/office/drawing/2014/main" id="{BF6F4302-13C1-423B-88F8-30F045A85619}"/>
                </a:ext>
              </a:extLst>
            </p:cNvPr>
            <p:cNvSpPr/>
            <p:nvPr/>
          </p:nvSpPr>
          <p:spPr>
            <a:xfrm>
              <a:off x="11462875" y="2407025"/>
              <a:ext cx="178550" cy="149375"/>
            </a:xfrm>
            <a:custGeom>
              <a:avLst/>
              <a:gdLst/>
              <a:ahLst/>
              <a:cxnLst/>
              <a:rect l="l" t="t" r="r" b="b"/>
              <a:pathLst>
                <a:path w="7142" h="5975" extrusionOk="0">
                  <a:moveTo>
                    <a:pt x="5827" y="0"/>
                  </a:moveTo>
                  <a:lnTo>
                    <a:pt x="3830" y="822"/>
                  </a:lnTo>
                  <a:cubicBezTo>
                    <a:pt x="3830" y="822"/>
                    <a:pt x="4594" y="2926"/>
                    <a:pt x="2901" y="3329"/>
                  </a:cubicBezTo>
                  <a:cubicBezTo>
                    <a:pt x="1907" y="3559"/>
                    <a:pt x="937" y="3871"/>
                    <a:pt x="0" y="4257"/>
                  </a:cubicBezTo>
                  <a:lnTo>
                    <a:pt x="6574" y="5975"/>
                  </a:lnTo>
                  <a:cubicBezTo>
                    <a:pt x="6574" y="5975"/>
                    <a:pt x="4783" y="4800"/>
                    <a:pt x="5958" y="2844"/>
                  </a:cubicBezTo>
                  <a:cubicBezTo>
                    <a:pt x="7141" y="896"/>
                    <a:pt x="5827" y="0"/>
                    <a:pt x="5827"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518;p35">
              <a:extLst>
                <a:ext uri="{FF2B5EF4-FFF2-40B4-BE49-F238E27FC236}">
                  <a16:creationId xmlns:a16="http://schemas.microsoft.com/office/drawing/2014/main" id="{C25D9FAE-EB2F-4A33-ACA9-0992AE2C1A26}"/>
                </a:ext>
              </a:extLst>
            </p:cNvPr>
            <p:cNvSpPr/>
            <p:nvPr/>
          </p:nvSpPr>
          <p:spPr>
            <a:xfrm>
              <a:off x="11247975" y="2455250"/>
              <a:ext cx="291350" cy="313650"/>
            </a:xfrm>
            <a:custGeom>
              <a:avLst/>
              <a:gdLst/>
              <a:ahLst/>
              <a:cxnLst/>
              <a:rect l="l" t="t" r="r" b="b"/>
              <a:pathLst>
                <a:path w="11654" h="12546" extrusionOk="0">
                  <a:moveTo>
                    <a:pt x="7679" y="0"/>
                  </a:moveTo>
                  <a:cubicBezTo>
                    <a:pt x="5281" y="0"/>
                    <a:pt x="2308" y="1613"/>
                    <a:pt x="1274" y="4432"/>
                  </a:cubicBezTo>
                  <a:cubicBezTo>
                    <a:pt x="0" y="7883"/>
                    <a:pt x="978" y="11425"/>
                    <a:pt x="3444" y="12329"/>
                  </a:cubicBezTo>
                  <a:cubicBezTo>
                    <a:pt x="3840" y="12475"/>
                    <a:pt x="4250" y="12545"/>
                    <a:pt x="4665" y="12545"/>
                  </a:cubicBezTo>
                  <a:cubicBezTo>
                    <a:pt x="6843" y="12545"/>
                    <a:pt x="9152" y="10626"/>
                    <a:pt x="10215" y="7727"/>
                  </a:cubicBezTo>
                  <a:cubicBezTo>
                    <a:pt x="11489" y="4268"/>
                    <a:pt x="11653" y="1153"/>
                    <a:pt x="9180" y="249"/>
                  </a:cubicBezTo>
                  <a:cubicBezTo>
                    <a:pt x="8728" y="82"/>
                    <a:pt x="8218" y="0"/>
                    <a:pt x="7679"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519;p35">
              <a:extLst>
                <a:ext uri="{FF2B5EF4-FFF2-40B4-BE49-F238E27FC236}">
                  <a16:creationId xmlns:a16="http://schemas.microsoft.com/office/drawing/2014/main" id="{3B6A09F9-2E77-4693-8746-2AF1CE569A02}"/>
                </a:ext>
              </a:extLst>
            </p:cNvPr>
            <p:cNvSpPr/>
            <p:nvPr/>
          </p:nvSpPr>
          <p:spPr>
            <a:xfrm>
              <a:off x="11323575" y="2474575"/>
              <a:ext cx="260325" cy="316075"/>
            </a:xfrm>
            <a:custGeom>
              <a:avLst/>
              <a:gdLst/>
              <a:ahLst/>
              <a:cxnLst/>
              <a:rect l="l" t="t" r="r" b="b"/>
              <a:pathLst>
                <a:path w="10413" h="12643" extrusionOk="0">
                  <a:moveTo>
                    <a:pt x="7021" y="1"/>
                  </a:moveTo>
                  <a:cubicBezTo>
                    <a:pt x="4932" y="1"/>
                    <a:pt x="2347" y="1835"/>
                    <a:pt x="1274" y="4768"/>
                  </a:cubicBezTo>
                  <a:cubicBezTo>
                    <a:pt x="0" y="8228"/>
                    <a:pt x="732" y="11679"/>
                    <a:pt x="2910" y="12477"/>
                  </a:cubicBezTo>
                  <a:cubicBezTo>
                    <a:pt x="3215" y="12589"/>
                    <a:pt x="3532" y="12642"/>
                    <a:pt x="3856" y="12642"/>
                  </a:cubicBezTo>
                  <a:cubicBezTo>
                    <a:pt x="5835" y="12642"/>
                    <a:pt x="8051" y="10635"/>
                    <a:pt x="9139" y="7669"/>
                  </a:cubicBezTo>
                  <a:cubicBezTo>
                    <a:pt x="10412" y="4209"/>
                    <a:pt x="10256" y="980"/>
                    <a:pt x="8087" y="183"/>
                  </a:cubicBezTo>
                  <a:cubicBezTo>
                    <a:pt x="7755" y="60"/>
                    <a:pt x="7396" y="1"/>
                    <a:pt x="7021"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520;p35">
              <a:extLst>
                <a:ext uri="{FF2B5EF4-FFF2-40B4-BE49-F238E27FC236}">
                  <a16:creationId xmlns:a16="http://schemas.microsoft.com/office/drawing/2014/main" id="{706FE2C1-D8CC-4850-88DF-81CE0D5FE299}"/>
                </a:ext>
              </a:extLst>
            </p:cNvPr>
            <p:cNvSpPr/>
            <p:nvPr/>
          </p:nvSpPr>
          <p:spPr>
            <a:xfrm>
              <a:off x="11494100" y="2526225"/>
              <a:ext cx="287225" cy="333250"/>
            </a:xfrm>
            <a:custGeom>
              <a:avLst/>
              <a:gdLst/>
              <a:ahLst/>
              <a:cxnLst/>
              <a:rect l="l" t="t" r="r" b="b"/>
              <a:pathLst>
                <a:path w="11489" h="13330" extrusionOk="0">
                  <a:moveTo>
                    <a:pt x="5895" y="0"/>
                  </a:moveTo>
                  <a:cubicBezTo>
                    <a:pt x="3916" y="0"/>
                    <a:pt x="2361" y="2245"/>
                    <a:pt x="1274" y="5217"/>
                  </a:cubicBezTo>
                  <a:cubicBezTo>
                    <a:pt x="0" y="8668"/>
                    <a:pt x="978" y="12202"/>
                    <a:pt x="3444" y="13114"/>
                  </a:cubicBezTo>
                  <a:cubicBezTo>
                    <a:pt x="3839" y="13260"/>
                    <a:pt x="4248" y="13330"/>
                    <a:pt x="4662" y="13330"/>
                  </a:cubicBezTo>
                  <a:cubicBezTo>
                    <a:pt x="6841" y="13330"/>
                    <a:pt x="9152" y="11404"/>
                    <a:pt x="10215" y="8504"/>
                  </a:cubicBezTo>
                  <a:cubicBezTo>
                    <a:pt x="11489" y="5053"/>
                    <a:pt x="9377" y="1100"/>
                    <a:pt x="6903" y="188"/>
                  </a:cubicBezTo>
                  <a:cubicBezTo>
                    <a:pt x="6556" y="60"/>
                    <a:pt x="6220" y="0"/>
                    <a:pt x="5895" y="0"/>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521;p35">
              <a:extLst>
                <a:ext uri="{FF2B5EF4-FFF2-40B4-BE49-F238E27FC236}">
                  <a16:creationId xmlns:a16="http://schemas.microsoft.com/office/drawing/2014/main" id="{BD6803DF-4480-4D43-8E04-02E72FDB1AEE}"/>
                </a:ext>
              </a:extLst>
            </p:cNvPr>
            <p:cNvSpPr/>
            <p:nvPr/>
          </p:nvSpPr>
          <p:spPr>
            <a:xfrm>
              <a:off x="11445400" y="2509350"/>
              <a:ext cx="260325" cy="325950"/>
            </a:xfrm>
            <a:custGeom>
              <a:avLst/>
              <a:gdLst/>
              <a:ahLst/>
              <a:cxnLst/>
              <a:rect l="l" t="t" r="r" b="b"/>
              <a:pathLst>
                <a:path w="10413" h="13038" extrusionOk="0">
                  <a:moveTo>
                    <a:pt x="6067" y="0"/>
                  </a:moveTo>
                  <a:cubicBezTo>
                    <a:pt x="4184" y="0"/>
                    <a:pt x="2373" y="2174"/>
                    <a:pt x="1274" y="5177"/>
                  </a:cubicBezTo>
                  <a:cubicBezTo>
                    <a:pt x="1" y="8628"/>
                    <a:pt x="740" y="12072"/>
                    <a:pt x="2910" y="12869"/>
                  </a:cubicBezTo>
                  <a:cubicBezTo>
                    <a:pt x="3217" y="12983"/>
                    <a:pt x="3537" y="13038"/>
                    <a:pt x="3864" y="13038"/>
                  </a:cubicBezTo>
                  <a:cubicBezTo>
                    <a:pt x="5841" y="13038"/>
                    <a:pt x="8053" y="11032"/>
                    <a:pt x="9139" y="8070"/>
                  </a:cubicBezTo>
                  <a:cubicBezTo>
                    <a:pt x="10413" y="4610"/>
                    <a:pt x="9098" y="953"/>
                    <a:pt x="6928" y="156"/>
                  </a:cubicBezTo>
                  <a:cubicBezTo>
                    <a:pt x="6641" y="51"/>
                    <a:pt x="6353" y="0"/>
                    <a:pt x="6067"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522;p35">
              <a:extLst>
                <a:ext uri="{FF2B5EF4-FFF2-40B4-BE49-F238E27FC236}">
                  <a16:creationId xmlns:a16="http://schemas.microsoft.com/office/drawing/2014/main" id="{0742A55F-31CB-4839-B805-3C681459BEC3}"/>
                </a:ext>
              </a:extLst>
            </p:cNvPr>
            <p:cNvSpPr/>
            <p:nvPr/>
          </p:nvSpPr>
          <p:spPr>
            <a:xfrm>
              <a:off x="11398350" y="2488100"/>
              <a:ext cx="233425" cy="328875"/>
            </a:xfrm>
            <a:custGeom>
              <a:avLst/>
              <a:gdLst/>
              <a:ahLst/>
              <a:cxnLst/>
              <a:rect l="l" t="t" r="r" b="b"/>
              <a:pathLst>
                <a:path w="9337" h="13155" extrusionOk="0">
                  <a:moveTo>
                    <a:pt x="6367" y="0"/>
                  </a:moveTo>
                  <a:cubicBezTo>
                    <a:pt x="4604" y="0"/>
                    <a:pt x="2470" y="2195"/>
                    <a:pt x="1316" y="5345"/>
                  </a:cubicBezTo>
                  <a:cubicBezTo>
                    <a:pt x="1" y="8911"/>
                    <a:pt x="436" y="12355"/>
                    <a:pt x="2294" y="13037"/>
                  </a:cubicBezTo>
                  <a:cubicBezTo>
                    <a:pt x="2510" y="13116"/>
                    <a:pt x="2735" y="13155"/>
                    <a:pt x="2968" y="13155"/>
                  </a:cubicBezTo>
                  <a:cubicBezTo>
                    <a:pt x="4725" y="13155"/>
                    <a:pt x="6860" y="10960"/>
                    <a:pt x="8021" y="7810"/>
                  </a:cubicBezTo>
                  <a:cubicBezTo>
                    <a:pt x="9336" y="4244"/>
                    <a:pt x="8892" y="800"/>
                    <a:pt x="7043" y="118"/>
                  </a:cubicBezTo>
                  <a:cubicBezTo>
                    <a:pt x="6826" y="39"/>
                    <a:pt x="6600" y="0"/>
                    <a:pt x="6367"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523;p35">
              <a:extLst>
                <a:ext uri="{FF2B5EF4-FFF2-40B4-BE49-F238E27FC236}">
                  <a16:creationId xmlns:a16="http://schemas.microsoft.com/office/drawing/2014/main" id="{7A724474-9252-457C-8E25-C04088A34E35}"/>
                </a:ext>
              </a:extLst>
            </p:cNvPr>
            <p:cNvSpPr/>
            <p:nvPr/>
          </p:nvSpPr>
          <p:spPr>
            <a:xfrm>
              <a:off x="12374850" y="2475425"/>
              <a:ext cx="159650" cy="170350"/>
            </a:xfrm>
            <a:custGeom>
              <a:avLst/>
              <a:gdLst/>
              <a:ahLst/>
              <a:cxnLst/>
              <a:rect l="l" t="t" r="r" b="b"/>
              <a:pathLst>
                <a:path w="6386" h="6814" extrusionOk="0">
                  <a:moveTo>
                    <a:pt x="2368" y="1"/>
                  </a:moveTo>
                  <a:cubicBezTo>
                    <a:pt x="2367" y="1"/>
                    <a:pt x="2367" y="1"/>
                    <a:pt x="2367" y="1"/>
                  </a:cubicBezTo>
                  <a:lnTo>
                    <a:pt x="1192" y="1817"/>
                  </a:lnTo>
                  <a:cubicBezTo>
                    <a:pt x="1192" y="1817"/>
                    <a:pt x="3024" y="3107"/>
                    <a:pt x="1857" y="4397"/>
                  </a:cubicBezTo>
                  <a:cubicBezTo>
                    <a:pt x="1175" y="5153"/>
                    <a:pt x="551" y="5959"/>
                    <a:pt x="0" y="6813"/>
                  </a:cubicBezTo>
                  <a:lnTo>
                    <a:pt x="6385" y="4488"/>
                  </a:lnTo>
                  <a:lnTo>
                    <a:pt x="6385" y="4488"/>
                  </a:lnTo>
                  <a:cubicBezTo>
                    <a:pt x="6385" y="4488"/>
                    <a:pt x="6382" y="4488"/>
                    <a:pt x="6374" y="4488"/>
                  </a:cubicBezTo>
                  <a:cubicBezTo>
                    <a:pt x="6210" y="4488"/>
                    <a:pt x="4227" y="4443"/>
                    <a:pt x="4101" y="2261"/>
                  </a:cubicBezTo>
                  <a:cubicBezTo>
                    <a:pt x="3963" y="17"/>
                    <a:pt x="2412" y="1"/>
                    <a:pt x="2368"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524;p35">
              <a:extLst>
                <a:ext uri="{FF2B5EF4-FFF2-40B4-BE49-F238E27FC236}">
                  <a16:creationId xmlns:a16="http://schemas.microsoft.com/office/drawing/2014/main" id="{AB9F19D8-7BB0-4FF2-86C8-2BB0C24F28B8}"/>
                </a:ext>
              </a:extLst>
            </p:cNvPr>
            <p:cNvSpPr/>
            <p:nvPr/>
          </p:nvSpPr>
          <p:spPr>
            <a:xfrm>
              <a:off x="12231025" y="2592075"/>
              <a:ext cx="276750" cy="335375"/>
            </a:xfrm>
            <a:custGeom>
              <a:avLst/>
              <a:gdLst/>
              <a:ahLst/>
              <a:cxnLst/>
              <a:rect l="l" t="t" r="r" b="b"/>
              <a:pathLst>
                <a:path w="11070" h="13415" extrusionOk="0">
                  <a:moveTo>
                    <a:pt x="5805" y="1"/>
                  </a:moveTo>
                  <a:cubicBezTo>
                    <a:pt x="5562" y="1"/>
                    <a:pt x="5309" y="33"/>
                    <a:pt x="5046" y="101"/>
                  </a:cubicBezTo>
                  <a:cubicBezTo>
                    <a:pt x="2499" y="759"/>
                    <a:pt x="1" y="4481"/>
                    <a:pt x="921" y="8048"/>
                  </a:cubicBezTo>
                  <a:cubicBezTo>
                    <a:pt x="1738" y="11208"/>
                    <a:pt x="4046" y="13415"/>
                    <a:pt x="6337" y="13415"/>
                  </a:cubicBezTo>
                  <a:cubicBezTo>
                    <a:pt x="6626" y="13415"/>
                    <a:pt x="6914" y="13380"/>
                    <a:pt x="7199" y="13307"/>
                  </a:cubicBezTo>
                  <a:cubicBezTo>
                    <a:pt x="9747" y="12650"/>
                    <a:pt x="11070" y="9223"/>
                    <a:pt x="10150" y="5665"/>
                  </a:cubicBezTo>
                  <a:cubicBezTo>
                    <a:pt x="9324" y="2466"/>
                    <a:pt x="7923" y="1"/>
                    <a:pt x="5805"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525;p35">
              <a:extLst>
                <a:ext uri="{FF2B5EF4-FFF2-40B4-BE49-F238E27FC236}">
                  <a16:creationId xmlns:a16="http://schemas.microsoft.com/office/drawing/2014/main" id="{F85D9632-DF37-41E9-8467-6D65C4610386}"/>
                </a:ext>
              </a:extLst>
            </p:cNvPr>
            <p:cNvSpPr/>
            <p:nvPr/>
          </p:nvSpPr>
          <p:spPr>
            <a:xfrm>
              <a:off x="12309100" y="2579775"/>
              <a:ext cx="248825" cy="330525"/>
            </a:xfrm>
            <a:custGeom>
              <a:avLst/>
              <a:gdLst/>
              <a:ahLst/>
              <a:cxnLst/>
              <a:rect l="l" t="t" r="r" b="b"/>
              <a:pathLst>
                <a:path w="9953" h="13221" extrusionOk="0">
                  <a:moveTo>
                    <a:pt x="4545" y="1"/>
                  </a:moveTo>
                  <a:cubicBezTo>
                    <a:pt x="4337" y="1"/>
                    <a:pt x="4126" y="28"/>
                    <a:pt x="3912" y="84"/>
                  </a:cubicBezTo>
                  <a:cubicBezTo>
                    <a:pt x="1669" y="659"/>
                    <a:pt x="0" y="4168"/>
                    <a:pt x="921" y="7734"/>
                  </a:cubicBezTo>
                  <a:cubicBezTo>
                    <a:pt x="1749" y="10936"/>
                    <a:pt x="3902" y="13220"/>
                    <a:pt x="5959" y="13220"/>
                  </a:cubicBezTo>
                  <a:cubicBezTo>
                    <a:pt x="6188" y="13220"/>
                    <a:pt x="6416" y="13192"/>
                    <a:pt x="6640" y="13133"/>
                  </a:cubicBezTo>
                  <a:cubicBezTo>
                    <a:pt x="8884" y="12558"/>
                    <a:pt x="9952" y="9197"/>
                    <a:pt x="9032" y="5639"/>
                  </a:cubicBezTo>
                  <a:cubicBezTo>
                    <a:pt x="8199" y="2413"/>
                    <a:pt x="6513" y="1"/>
                    <a:pt x="4545"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526;p35">
              <a:extLst>
                <a:ext uri="{FF2B5EF4-FFF2-40B4-BE49-F238E27FC236}">
                  <a16:creationId xmlns:a16="http://schemas.microsoft.com/office/drawing/2014/main" id="{173ECA00-F380-43C3-BAEA-8BEDEC0F6919}"/>
                </a:ext>
              </a:extLst>
            </p:cNvPr>
            <p:cNvSpPr/>
            <p:nvPr/>
          </p:nvSpPr>
          <p:spPr>
            <a:xfrm>
              <a:off x="12484950" y="2541200"/>
              <a:ext cx="276775" cy="320775"/>
            </a:xfrm>
            <a:custGeom>
              <a:avLst/>
              <a:gdLst/>
              <a:ahLst/>
              <a:cxnLst/>
              <a:rect l="l" t="t" r="r" b="b"/>
              <a:pathLst>
                <a:path w="11071" h="12831" extrusionOk="0">
                  <a:moveTo>
                    <a:pt x="3710" y="1"/>
                  </a:moveTo>
                  <a:cubicBezTo>
                    <a:pt x="3356" y="1"/>
                    <a:pt x="3015" y="41"/>
                    <a:pt x="2696" y="123"/>
                  </a:cubicBezTo>
                  <a:cubicBezTo>
                    <a:pt x="149" y="780"/>
                    <a:pt x="1" y="3895"/>
                    <a:pt x="921" y="7461"/>
                  </a:cubicBezTo>
                  <a:cubicBezTo>
                    <a:pt x="1738" y="10618"/>
                    <a:pt x="4042" y="12831"/>
                    <a:pt x="6330" y="12831"/>
                  </a:cubicBezTo>
                  <a:cubicBezTo>
                    <a:pt x="6621" y="12831"/>
                    <a:pt x="6912" y="12795"/>
                    <a:pt x="7200" y="12721"/>
                  </a:cubicBezTo>
                  <a:cubicBezTo>
                    <a:pt x="9747" y="12063"/>
                    <a:pt x="11070" y="8636"/>
                    <a:pt x="10150" y="5078"/>
                  </a:cubicBezTo>
                  <a:cubicBezTo>
                    <a:pt x="9344" y="1957"/>
                    <a:pt x="6192" y="1"/>
                    <a:pt x="3710" y="1"/>
                  </a:cubicBezTo>
                  <a:close/>
                </a:path>
              </a:pathLst>
            </a:custGeom>
            <a:solidFill>
              <a:srgbClr val="F27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527;p35">
              <a:extLst>
                <a:ext uri="{FF2B5EF4-FFF2-40B4-BE49-F238E27FC236}">
                  <a16:creationId xmlns:a16="http://schemas.microsoft.com/office/drawing/2014/main" id="{AB94ABE4-3119-4881-8D62-9002F3FED81D}"/>
                </a:ext>
              </a:extLst>
            </p:cNvPr>
            <p:cNvSpPr/>
            <p:nvPr/>
          </p:nvSpPr>
          <p:spPr>
            <a:xfrm>
              <a:off x="12434825" y="2554775"/>
              <a:ext cx="248825" cy="323050"/>
            </a:xfrm>
            <a:custGeom>
              <a:avLst/>
              <a:gdLst/>
              <a:ahLst/>
              <a:cxnLst/>
              <a:rect l="l" t="t" r="r" b="b"/>
              <a:pathLst>
                <a:path w="9953" h="12922" extrusionOk="0">
                  <a:moveTo>
                    <a:pt x="3442" y="0"/>
                  </a:moveTo>
                  <a:cubicBezTo>
                    <a:pt x="3191" y="0"/>
                    <a:pt x="2947" y="29"/>
                    <a:pt x="2713" y="89"/>
                  </a:cubicBezTo>
                  <a:cubicBezTo>
                    <a:pt x="477" y="665"/>
                    <a:pt x="1" y="3869"/>
                    <a:pt x="921" y="7436"/>
                  </a:cubicBezTo>
                  <a:cubicBezTo>
                    <a:pt x="1749" y="10638"/>
                    <a:pt x="3902" y="12922"/>
                    <a:pt x="5959" y="12922"/>
                  </a:cubicBezTo>
                  <a:cubicBezTo>
                    <a:pt x="6188" y="12922"/>
                    <a:pt x="6416" y="12893"/>
                    <a:pt x="6641" y="12835"/>
                  </a:cubicBezTo>
                  <a:cubicBezTo>
                    <a:pt x="8884" y="12260"/>
                    <a:pt x="9952" y="8899"/>
                    <a:pt x="9032" y="5340"/>
                  </a:cubicBezTo>
                  <a:cubicBezTo>
                    <a:pt x="8215" y="2146"/>
                    <a:pt x="5592" y="0"/>
                    <a:pt x="34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528;p35">
              <a:extLst>
                <a:ext uri="{FF2B5EF4-FFF2-40B4-BE49-F238E27FC236}">
                  <a16:creationId xmlns:a16="http://schemas.microsoft.com/office/drawing/2014/main" id="{FC10BE0C-C13A-4AF8-96E6-F003575D186A}"/>
                </a:ext>
              </a:extLst>
            </p:cNvPr>
            <p:cNvSpPr/>
            <p:nvPr/>
          </p:nvSpPr>
          <p:spPr>
            <a:xfrm>
              <a:off x="12386350" y="2562475"/>
              <a:ext cx="220675" cy="336275"/>
            </a:xfrm>
            <a:custGeom>
              <a:avLst/>
              <a:gdLst/>
              <a:ahLst/>
              <a:cxnLst/>
              <a:rect l="l" t="t" r="r" b="b"/>
              <a:pathLst>
                <a:path w="8827" h="13451" extrusionOk="0">
                  <a:moveTo>
                    <a:pt x="3174" y="0"/>
                  </a:moveTo>
                  <a:cubicBezTo>
                    <a:pt x="3013" y="0"/>
                    <a:pt x="2853" y="20"/>
                    <a:pt x="2696" y="61"/>
                  </a:cubicBezTo>
                  <a:cubicBezTo>
                    <a:pt x="781" y="554"/>
                    <a:pt x="0" y="3940"/>
                    <a:pt x="954" y="7613"/>
                  </a:cubicBezTo>
                  <a:cubicBezTo>
                    <a:pt x="1828" y="10992"/>
                    <a:pt x="3853" y="13450"/>
                    <a:pt x="5653" y="13450"/>
                  </a:cubicBezTo>
                  <a:cubicBezTo>
                    <a:pt x="5815" y="13450"/>
                    <a:pt x="5974" y="13430"/>
                    <a:pt x="6131" y="13390"/>
                  </a:cubicBezTo>
                  <a:cubicBezTo>
                    <a:pt x="8045" y="12897"/>
                    <a:pt x="8826" y="9511"/>
                    <a:pt x="7873" y="5830"/>
                  </a:cubicBezTo>
                  <a:cubicBezTo>
                    <a:pt x="7006" y="2451"/>
                    <a:pt x="4976" y="0"/>
                    <a:pt x="3174" y="0"/>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529;p35">
              <a:extLst>
                <a:ext uri="{FF2B5EF4-FFF2-40B4-BE49-F238E27FC236}">
                  <a16:creationId xmlns:a16="http://schemas.microsoft.com/office/drawing/2014/main" id="{D5F38CEC-7C11-4E04-AF4C-31B0C525F1EB}"/>
                </a:ext>
              </a:extLst>
            </p:cNvPr>
            <p:cNvSpPr/>
            <p:nvPr/>
          </p:nvSpPr>
          <p:spPr>
            <a:xfrm>
              <a:off x="12087825" y="2462550"/>
              <a:ext cx="96175" cy="47800"/>
            </a:xfrm>
            <a:custGeom>
              <a:avLst/>
              <a:gdLst/>
              <a:ahLst/>
              <a:cxnLst/>
              <a:rect l="l" t="t" r="r" b="b"/>
              <a:pathLst>
                <a:path w="3847" h="1912" extrusionOk="0">
                  <a:moveTo>
                    <a:pt x="1993" y="1"/>
                  </a:moveTo>
                  <a:cubicBezTo>
                    <a:pt x="1513" y="1"/>
                    <a:pt x="748" y="202"/>
                    <a:pt x="1" y="1247"/>
                  </a:cubicBezTo>
                  <a:cubicBezTo>
                    <a:pt x="1" y="1247"/>
                    <a:pt x="829" y="1911"/>
                    <a:pt x="1733" y="1911"/>
                  </a:cubicBezTo>
                  <a:cubicBezTo>
                    <a:pt x="1971" y="1911"/>
                    <a:pt x="2215" y="1865"/>
                    <a:pt x="2450" y="1749"/>
                  </a:cubicBezTo>
                  <a:lnTo>
                    <a:pt x="2318" y="1650"/>
                  </a:lnTo>
                  <a:cubicBezTo>
                    <a:pt x="2318" y="1650"/>
                    <a:pt x="2700" y="1359"/>
                    <a:pt x="3193" y="1359"/>
                  </a:cubicBezTo>
                  <a:cubicBezTo>
                    <a:pt x="3398" y="1359"/>
                    <a:pt x="3622" y="1409"/>
                    <a:pt x="3847" y="1551"/>
                  </a:cubicBezTo>
                  <a:cubicBezTo>
                    <a:pt x="3847" y="1551"/>
                    <a:pt x="3120" y="286"/>
                    <a:pt x="2301" y="286"/>
                  </a:cubicBezTo>
                  <a:cubicBezTo>
                    <a:pt x="2299" y="286"/>
                    <a:pt x="2296" y="286"/>
                    <a:pt x="2294" y="286"/>
                  </a:cubicBezTo>
                  <a:lnTo>
                    <a:pt x="2483" y="80"/>
                  </a:lnTo>
                  <a:cubicBezTo>
                    <a:pt x="2483" y="80"/>
                    <a:pt x="2294" y="1"/>
                    <a:pt x="199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530;p35">
              <a:extLst>
                <a:ext uri="{FF2B5EF4-FFF2-40B4-BE49-F238E27FC236}">
                  <a16:creationId xmlns:a16="http://schemas.microsoft.com/office/drawing/2014/main" id="{628BE293-F357-47F5-A83C-25BB8BFE08E8}"/>
                </a:ext>
              </a:extLst>
            </p:cNvPr>
            <p:cNvSpPr/>
            <p:nvPr/>
          </p:nvSpPr>
          <p:spPr>
            <a:xfrm>
              <a:off x="11984700" y="2379250"/>
              <a:ext cx="80750" cy="69500"/>
            </a:xfrm>
            <a:custGeom>
              <a:avLst/>
              <a:gdLst/>
              <a:ahLst/>
              <a:cxnLst/>
              <a:rect l="l" t="t" r="r" b="b"/>
              <a:pathLst>
                <a:path w="3230" h="2780" extrusionOk="0">
                  <a:moveTo>
                    <a:pt x="2530" y="1"/>
                  </a:moveTo>
                  <a:cubicBezTo>
                    <a:pt x="2084" y="1"/>
                    <a:pt x="1539" y="79"/>
                    <a:pt x="1258" y="413"/>
                  </a:cubicBezTo>
                  <a:lnTo>
                    <a:pt x="1225" y="133"/>
                  </a:lnTo>
                  <a:cubicBezTo>
                    <a:pt x="1225" y="133"/>
                    <a:pt x="0" y="750"/>
                    <a:pt x="493" y="2780"/>
                  </a:cubicBezTo>
                  <a:cubicBezTo>
                    <a:pt x="493" y="2780"/>
                    <a:pt x="2162" y="2475"/>
                    <a:pt x="2474" y="1251"/>
                  </a:cubicBezTo>
                  <a:lnTo>
                    <a:pt x="2474" y="1251"/>
                  </a:lnTo>
                  <a:lnTo>
                    <a:pt x="2310" y="1284"/>
                  </a:lnTo>
                  <a:cubicBezTo>
                    <a:pt x="2310" y="1284"/>
                    <a:pt x="2367" y="322"/>
                    <a:pt x="3230" y="59"/>
                  </a:cubicBezTo>
                  <a:cubicBezTo>
                    <a:pt x="3230" y="59"/>
                    <a:pt x="2918" y="1"/>
                    <a:pt x="253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31;p35">
              <a:extLst>
                <a:ext uri="{FF2B5EF4-FFF2-40B4-BE49-F238E27FC236}">
                  <a16:creationId xmlns:a16="http://schemas.microsoft.com/office/drawing/2014/main" id="{0F878AC1-EC2B-4D9A-8E1C-160E5B03C717}"/>
                </a:ext>
              </a:extLst>
            </p:cNvPr>
            <p:cNvSpPr/>
            <p:nvPr/>
          </p:nvSpPr>
          <p:spPr>
            <a:xfrm>
              <a:off x="12036875" y="2615650"/>
              <a:ext cx="96175" cy="49525"/>
            </a:xfrm>
            <a:custGeom>
              <a:avLst/>
              <a:gdLst/>
              <a:ahLst/>
              <a:cxnLst/>
              <a:rect l="l" t="t" r="r" b="b"/>
              <a:pathLst>
                <a:path w="3847" h="1981" extrusionOk="0">
                  <a:moveTo>
                    <a:pt x="2038" y="0"/>
                  </a:moveTo>
                  <a:cubicBezTo>
                    <a:pt x="1616" y="0"/>
                    <a:pt x="699" y="178"/>
                    <a:pt x="1" y="1574"/>
                  </a:cubicBezTo>
                  <a:cubicBezTo>
                    <a:pt x="1" y="1574"/>
                    <a:pt x="718" y="1981"/>
                    <a:pt x="1497" y="1981"/>
                  </a:cubicBezTo>
                  <a:cubicBezTo>
                    <a:pt x="1837" y="1981"/>
                    <a:pt x="2189" y="1903"/>
                    <a:pt x="2499" y="1681"/>
                  </a:cubicBezTo>
                  <a:lnTo>
                    <a:pt x="2359" y="1607"/>
                  </a:lnTo>
                  <a:cubicBezTo>
                    <a:pt x="2359" y="1607"/>
                    <a:pt x="2778" y="1162"/>
                    <a:pt x="3369" y="1162"/>
                  </a:cubicBezTo>
                  <a:cubicBezTo>
                    <a:pt x="3519" y="1162"/>
                    <a:pt x="3679" y="1191"/>
                    <a:pt x="3847" y="1262"/>
                  </a:cubicBezTo>
                  <a:cubicBezTo>
                    <a:pt x="3847" y="1262"/>
                    <a:pt x="3029" y="248"/>
                    <a:pt x="2254" y="248"/>
                  </a:cubicBezTo>
                  <a:cubicBezTo>
                    <a:pt x="2207" y="248"/>
                    <a:pt x="2160" y="251"/>
                    <a:pt x="2113" y="259"/>
                  </a:cubicBezTo>
                  <a:lnTo>
                    <a:pt x="2269" y="21"/>
                  </a:lnTo>
                  <a:cubicBezTo>
                    <a:pt x="2269" y="21"/>
                    <a:pt x="2182" y="0"/>
                    <a:pt x="203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32;p35">
              <a:extLst>
                <a:ext uri="{FF2B5EF4-FFF2-40B4-BE49-F238E27FC236}">
                  <a16:creationId xmlns:a16="http://schemas.microsoft.com/office/drawing/2014/main" id="{959B1919-633B-4335-B72D-C7AE347EFED6}"/>
                </a:ext>
              </a:extLst>
            </p:cNvPr>
            <p:cNvSpPr/>
            <p:nvPr/>
          </p:nvSpPr>
          <p:spPr>
            <a:xfrm>
              <a:off x="11994550" y="2587800"/>
              <a:ext cx="45850" cy="64550"/>
            </a:xfrm>
            <a:custGeom>
              <a:avLst/>
              <a:gdLst/>
              <a:ahLst/>
              <a:cxnLst/>
              <a:rect l="l" t="t" r="r" b="b"/>
              <a:pathLst>
                <a:path w="1834" h="2582" extrusionOk="0">
                  <a:moveTo>
                    <a:pt x="666" y="1"/>
                  </a:moveTo>
                  <a:lnTo>
                    <a:pt x="666" y="1"/>
                  </a:lnTo>
                  <a:cubicBezTo>
                    <a:pt x="938" y="543"/>
                    <a:pt x="502" y="1012"/>
                    <a:pt x="502" y="1012"/>
                  </a:cubicBezTo>
                  <a:lnTo>
                    <a:pt x="445" y="921"/>
                  </a:lnTo>
                  <a:lnTo>
                    <a:pt x="445" y="921"/>
                  </a:lnTo>
                  <a:cubicBezTo>
                    <a:pt x="1" y="1636"/>
                    <a:pt x="617" y="2581"/>
                    <a:pt x="617" y="2581"/>
                  </a:cubicBezTo>
                  <a:cubicBezTo>
                    <a:pt x="1833" y="1883"/>
                    <a:pt x="1554" y="1004"/>
                    <a:pt x="1554" y="1004"/>
                  </a:cubicBezTo>
                  <a:lnTo>
                    <a:pt x="1554" y="1004"/>
                  </a:lnTo>
                  <a:lnTo>
                    <a:pt x="1406" y="1119"/>
                  </a:lnTo>
                  <a:cubicBezTo>
                    <a:pt x="1464" y="576"/>
                    <a:pt x="667" y="1"/>
                    <a:pt x="666"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33;p35">
              <a:extLst>
                <a:ext uri="{FF2B5EF4-FFF2-40B4-BE49-F238E27FC236}">
                  <a16:creationId xmlns:a16="http://schemas.microsoft.com/office/drawing/2014/main" id="{A9CB0B56-2229-4B38-AE95-0D242C845E19}"/>
                </a:ext>
              </a:extLst>
            </p:cNvPr>
            <p:cNvSpPr/>
            <p:nvPr/>
          </p:nvSpPr>
          <p:spPr>
            <a:xfrm>
              <a:off x="11888150" y="2753575"/>
              <a:ext cx="77250" cy="77725"/>
            </a:xfrm>
            <a:custGeom>
              <a:avLst/>
              <a:gdLst/>
              <a:ahLst/>
              <a:cxnLst/>
              <a:rect l="l" t="t" r="r" b="b"/>
              <a:pathLst>
                <a:path w="3090" h="3109" extrusionOk="0">
                  <a:moveTo>
                    <a:pt x="3027" y="1"/>
                  </a:moveTo>
                  <a:cubicBezTo>
                    <a:pt x="2744" y="1"/>
                    <a:pt x="1573" y="39"/>
                    <a:pt x="1192" y="651"/>
                  </a:cubicBezTo>
                  <a:lnTo>
                    <a:pt x="1126" y="380"/>
                  </a:lnTo>
                  <a:cubicBezTo>
                    <a:pt x="1126" y="380"/>
                    <a:pt x="0" y="1169"/>
                    <a:pt x="797" y="3108"/>
                  </a:cubicBezTo>
                  <a:cubicBezTo>
                    <a:pt x="797" y="3108"/>
                    <a:pt x="2400" y="2549"/>
                    <a:pt x="2523" y="1300"/>
                  </a:cubicBezTo>
                  <a:lnTo>
                    <a:pt x="2523" y="1300"/>
                  </a:lnTo>
                  <a:lnTo>
                    <a:pt x="2375" y="1349"/>
                  </a:lnTo>
                  <a:cubicBezTo>
                    <a:pt x="2375" y="1349"/>
                    <a:pt x="2285" y="396"/>
                    <a:pt x="3090" y="2"/>
                  </a:cubicBezTo>
                  <a:cubicBezTo>
                    <a:pt x="3090" y="2"/>
                    <a:pt x="3068" y="1"/>
                    <a:pt x="302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34;p35">
              <a:extLst>
                <a:ext uri="{FF2B5EF4-FFF2-40B4-BE49-F238E27FC236}">
                  <a16:creationId xmlns:a16="http://schemas.microsoft.com/office/drawing/2014/main" id="{7D74141E-5E97-46EB-A116-4A0E1092CAA6}"/>
                </a:ext>
              </a:extLst>
            </p:cNvPr>
            <p:cNvSpPr/>
            <p:nvPr/>
          </p:nvSpPr>
          <p:spPr>
            <a:xfrm>
              <a:off x="11725425" y="2716800"/>
              <a:ext cx="96175" cy="47850"/>
            </a:xfrm>
            <a:custGeom>
              <a:avLst/>
              <a:gdLst/>
              <a:ahLst/>
              <a:cxnLst/>
              <a:rect l="l" t="t" r="r" b="b"/>
              <a:pathLst>
                <a:path w="3847" h="1914" extrusionOk="0">
                  <a:moveTo>
                    <a:pt x="1850" y="1"/>
                  </a:moveTo>
                  <a:cubicBezTo>
                    <a:pt x="1541" y="1"/>
                    <a:pt x="1348" y="84"/>
                    <a:pt x="1348" y="84"/>
                  </a:cubicBezTo>
                  <a:lnTo>
                    <a:pt x="1545" y="289"/>
                  </a:lnTo>
                  <a:cubicBezTo>
                    <a:pt x="724" y="289"/>
                    <a:pt x="1" y="1580"/>
                    <a:pt x="1" y="1580"/>
                  </a:cubicBezTo>
                  <a:cubicBezTo>
                    <a:pt x="227" y="1432"/>
                    <a:pt x="456" y="1380"/>
                    <a:pt x="664" y="1380"/>
                  </a:cubicBezTo>
                  <a:cubicBezTo>
                    <a:pt x="1151" y="1380"/>
                    <a:pt x="1529" y="1662"/>
                    <a:pt x="1529" y="1662"/>
                  </a:cubicBezTo>
                  <a:lnTo>
                    <a:pt x="1406" y="1760"/>
                  </a:lnTo>
                  <a:cubicBezTo>
                    <a:pt x="1634" y="1869"/>
                    <a:pt x="1869" y="1913"/>
                    <a:pt x="2099" y="1913"/>
                  </a:cubicBezTo>
                  <a:cubicBezTo>
                    <a:pt x="3013" y="1913"/>
                    <a:pt x="3846" y="1226"/>
                    <a:pt x="3846" y="1226"/>
                  </a:cubicBezTo>
                  <a:cubicBezTo>
                    <a:pt x="3092" y="201"/>
                    <a:pt x="2331" y="1"/>
                    <a:pt x="185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35;p35">
              <a:extLst>
                <a:ext uri="{FF2B5EF4-FFF2-40B4-BE49-F238E27FC236}">
                  <a16:creationId xmlns:a16="http://schemas.microsoft.com/office/drawing/2014/main" id="{EA4B33DD-1301-4EE2-9A8B-13EC376752A8}"/>
                </a:ext>
              </a:extLst>
            </p:cNvPr>
            <p:cNvSpPr/>
            <p:nvPr/>
          </p:nvSpPr>
          <p:spPr>
            <a:xfrm>
              <a:off x="11775750" y="2791000"/>
              <a:ext cx="88175" cy="56400"/>
            </a:xfrm>
            <a:custGeom>
              <a:avLst/>
              <a:gdLst/>
              <a:ahLst/>
              <a:cxnLst/>
              <a:rect l="l" t="t" r="r" b="b"/>
              <a:pathLst>
                <a:path w="3527" h="2256" extrusionOk="0">
                  <a:moveTo>
                    <a:pt x="1899" y="0"/>
                  </a:moveTo>
                  <a:lnTo>
                    <a:pt x="1973" y="272"/>
                  </a:lnTo>
                  <a:cubicBezTo>
                    <a:pt x="1825" y="191"/>
                    <a:pt x="1654" y="158"/>
                    <a:pt x="1477" y="158"/>
                  </a:cubicBezTo>
                  <a:cubicBezTo>
                    <a:pt x="790" y="158"/>
                    <a:pt x="1" y="641"/>
                    <a:pt x="1" y="641"/>
                  </a:cubicBezTo>
                  <a:cubicBezTo>
                    <a:pt x="26" y="640"/>
                    <a:pt x="50" y="639"/>
                    <a:pt x="74" y="639"/>
                  </a:cubicBezTo>
                  <a:cubicBezTo>
                    <a:pt x="926" y="639"/>
                    <a:pt x="1291" y="1463"/>
                    <a:pt x="1291" y="1463"/>
                  </a:cubicBezTo>
                  <a:lnTo>
                    <a:pt x="1135" y="1496"/>
                  </a:lnTo>
                  <a:cubicBezTo>
                    <a:pt x="1585" y="2135"/>
                    <a:pt x="2400" y="2256"/>
                    <a:pt x="2952" y="2256"/>
                  </a:cubicBezTo>
                  <a:cubicBezTo>
                    <a:pt x="3288" y="2256"/>
                    <a:pt x="3526" y="2211"/>
                    <a:pt x="3526" y="2211"/>
                  </a:cubicBezTo>
                  <a:cubicBezTo>
                    <a:pt x="3272" y="132"/>
                    <a:pt x="1899" y="0"/>
                    <a:pt x="189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36;p35">
              <a:extLst>
                <a:ext uri="{FF2B5EF4-FFF2-40B4-BE49-F238E27FC236}">
                  <a16:creationId xmlns:a16="http://schemas.microsoft.com/office/drawing/2014/main" id="{884DE8BE-635B-403E-A12A-7A0303D63E42}"/>
                </a:ext>
              </a:extLst>
            </p:cNvPr>
            <p:cNvSpPr/>
            <p:nvPr/>
          </p:nvSpPr>
          <p:spPr>
            <a:xfrm>
              <a:off x="11728500" y="2572200"/>
              <a:ext cx="82625" cy="61850"/>
            </a:xfrm>
            <a:custGeom>
              <a:avLst/>
              <a:gdLst/>
              <a:ahLst/>
              <a:cxnLst/>
              <a:rect l="l" t="t" r="r" b="b"/>
              <a:pathLst>
                <a:path w="3305" h="2474" extrusionOk="0">
                  <a:moveTo>
                    <a:pt x="1981" y="0"/>
                  </a:moveTo>
                  <a:lnTo>
                    <a:pt x="2006" y="280"/>
                  </a:lnTo>
                  <a:cubicBezTo>
                    <a:pt x="1795" y="105"/>
                    <a:pt x="1502" y="46"/>
                    <a:pt x="1205" y="46"/>
                  </a:cubicBezTo>
                  <a:cubicBezTo>
                    <a:pt x="611" y="46"/>
                    <a:pt x="1" y="280"/>
                    <a:pt x="1" y="280"/>
                  </a:cubicBezTo>
                  <a:cubicBezTo>
                    <a:pt x="897" y="387"/>
                    <a:pt x="1118" y="1323"/>
                    <a:pt x="1118" y="1323"/>
                  </a:cubicBezTo>
                  <a:lnTo>
                    <a:pt x="962" y="1323"/>
                  </a:lnTo>
                  <a:cubicBezTo>
                    <a:pt x="1480" y="2466"/>
                    <a:pt x="3173" y="2474"/>
                    <a:pt x="3173" y="2474"/>
                  </a:cubicBezTo>
                  <a:cubicBezTo>
                    <a:pt x="3304" y="387"/>
                    <a:pt x="1981" y="0"/>
                    <a:pt x="1981"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37;p35">
              <a:extLst>
                <a:ext uri="{FF2B5EF4-FFF2-40B4-BE49-F238E27FC236}">
                  <a16:creationId xmlns:a16="http://schemas.microsoft.com/office/drawing/2014/main" id="{8389DB42-9DAA-4CF8-BB74-F38B54DD9D30}"/>
                </a:ext>
              </a:extLst>
            </p:cNvPr>
            <p:cNvSpPr/>
            <p:nvPr/>
          </p:nvSpPr>
          <p:spPr>
            <a:xfrm>
              <a:off x="11775350" y="2500075"/>
              <a:ext cx="86300" cy="57625"/>
            </a:xfrm>
            <a:custGeom>
              <a:avLst/>
              <a:gdLst/>
              <a:ahLst/>
              <a:cxnLst/>
              <a:rect l="l" t="t" r="r" b="b"/>
              <a:pathLst>
                <a:path w="3452" h="2305" extrusionOk="0">
                  <a:moveTo>
                    <a:pt x="1923" y="1"/>
                  </a:moveTo>
                  <a:lnTo>
                    <a:pt x="1981" y="272"/>
                  </a:lnTo>
                  <a:cubicBezTo>
                    <a:pt x="1820" y="174"/>
                    <a:pt x="1629" y="136"/>
                    <a:pt x="1429" y="136"/>
                  </a:cubicBezTo>
                  <a:cubicBezTo>
                    <a:pt x="760" y="136"/>
                    <a:pt x="0" y="560"/>
                    <a:pt x="0" y="560"/>
                  </a:cubicBezTo>
                  <a:cubicBezTo>
                    <a:pt x="13" y="559"/>
                    <a:pt x="25" y="559"/>
                    <a:pt x="37" y="559"/>
                  </a:cubicBezTo>
                  <a:cubicBezTo>
                    <a:pt x="914" y="559"/>
                    <a:pt x="1250" y="1431"/>
                    <a:pt x="1250" y="1431"/>
                  </a:cubicBezTo>
                  <a:lnTo>
                    <a:pt x="1093" y="1447"/>
                  </a:lnTo>
                  <a:cubicBezTo>
                    <a:pt x="1568" y="2195"/>
                    <a:pt x="2546" y="2305"/>
                    <a:pt x="3081" y="2305"/>
                  </a:cubicBezTo>
                  <a:cubicBezTo>
                    <a:pt x="3305" y="2305"/>
                    <a:pt x="3452" y="2286"/>
                    <a:pt x="3452" y="2286"/>
                  </a:cubicBezTo>
                  <a:cubicBezTo>
                    <a:pt x="3288" y="198"/>
                    <a:pt x="1924" y="1"/>
                    <a:pt x="1923"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38;p35">
              <a:extLst>
                <a:ext uri="{FF2B5EF4-FFF2-40B4-BE49-F238E27FC236}">
                  <a16:creationId xmlns:a16="http://schemas.microsoft.com/office/drawing/2014/main" id="{FF8539B6-34B6-4E36-8DE5-B382BF0CE6B9}"/>
                </a:ext>
              </a:extLst>
            </p:cNvPr>
            <p:cNvSpPr/>
            <p:nvPr/>
          </p:nvSpPr>
          <p:spPr>
            <a:xfrm>
              <a:off x="11826300" y="2373075"/>
              <a:ext cx="78500" cy="75050"/>
            </a:xfrm>
            <a:custGeom>
              <a:avLst/>
              <a:gdLst/>
              <a:ahLst/>
              <a:cxnLst/>
              <a:rect l="l" t="t" r="r" b="b"/>
              <a:pathLst>
                <a:path w="3140" h="3002" extrusionOk="0">
                  <a:moveTo>
                    <a:pt x="287" y="0"/>
                  </a:moveTo>
                  <a:cubicBezTo>
                    <a:pt x="114" y="0"/>
                    <a:pt x="0" y="11"/>
                    <a:pt x="0" y="11"/>
                  </a:cubicBezTo>
                  <a:cubicBezTo>
                    <a:pt x="830" y="364"/>
                    <a:pt x="781" y="1317"/>
                    <a:pt x="781" y="1317"/>
                  </a:cubicBezTo>
                  <a:lnTo>
                    <a:pt x="633" y="1268"/>
                  </a:lnTo>
                  <a:lnTo>
                    <a:pt x="633" y="1268"/>
                  </a:lnTo>
                  <a:cubicBezTo>
                    <a:pt x="814" y="2517"/>
                    <a:pt x="2441" y="3002"/>
                    <a:pt x="2441" y="3002"/>
                  </a:cubicBezTo>
                  <a:cubicBezTo>
                    <a:pt x="3140" y="1021"/>
                    <a:pt x="1981" y="290"/>
                    <a:pt x="1981" y="290"/>
                  </a:cubicBezTo>
                  <a:lnTo>
                    <a:pt x="1923" y="561"/>
                  </a:lnTo>
                  <a:cubicBezTo>
                    <a:pt x="1591" y="69"/>
                    <a:pt x="737" y="0"/>
                    <a:pt x="287"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39;p35">
              <a:extLst>
                <a:ext uri="{FF2B5EF4-FFF2-40B4-BE49-F238E27FC236}">
                  <a16:creationId xmlns:a16="http://schemas.microsoft.com/office/drawing/2014/main" id="{6A5F0D55-6C0D-4D1B-84FC-AB0991A749C7}"/>
                </a:ext>
              </a:extLst>
            </p:cNvPr>
            <p:cNvSpPr/>
            <p:nvPr/>
          </p:nvSpPr>
          <p:spPr>
            <a:xfrm>
              <a:off x="11794450" y="2456250"/>
              <a:ext cx="61675" cy="33350"/>
            </a:xfrm>
            <a:custGeom>
              <a:avLst/>
              <a:gdLst/>
              <a:ahLst/>
              <a:cxnLst/>
              <a:rect l="l" t="t" r="r" b="b"/>
              <a:pathLst>
                <a:path w="2467" h="1334" extrusionOk="0">
                  <a:moveTo>
                    <a:pt x="1167" y="1"/>
                  </a:moveTo>
                  <a:cubicBezTo>
                    <a:pt x="1131" y="1"/>
                    <a:pt x="1110" y="4"/>
                    <a:pt x="1110" y="4"/>
                  </a:cubicBezTo>
                  <a:lnTo>
                    <a:pt x="1192" y="160"/>
                  </a:lnTo>
                  <a:cubicBezTo>
                    <a:pt x="1144" y="147"/>
                    <a:pt x="1095" y="141"/>
                    <a:pt x="1045" y="141"/>
                  </a:cubicBezTo>
                  <a:cubicBezTo>
                    <a:pt x="561" y="141"/>
                    <a:pt x="1" y="694"/>
                    <a:pt x="1" y="694"/>
                  </a:cubicBezTo>
                  <a:cubicBezTo>
                    <a:pt x="84" y="669"/>
                    <a:pt x="163" y="658"/>
                    <a:pt x="238" y="658"/>
                  </a:cubicBezTo>
                  <a:cubicBezTo>
                    <a:pt x="671" y="658"/>
                    <a:pt x="946" y="1023"/>
                    <a:pt x="946" y="1023"/>
                  </a:cubicBezTo>
                  <a:lnTo>
                    <a:pt x="847" y="1064"/>
                  </a:lnTo>
                  <a:cubicBezTo>
                    <a:pt x="1078" y="1269"/>
                    <a:pt x="1366" y="1333"/>
                    <a:pt x="1636" y="1333"/>
                  </a:cubicBezTo>
                  <a:cubicBezTo>
                    <a:pt x="2077" y="1333"/>
                    <a:pt x="2466" y="1162"/>
                    <a:pt x="2466" y="1162"/>
                  </a:cubicBezTo>
                  <a:cubicBezTo>
                    <a:pt x="2062" y="83"/>
                    <a:pt x="1370" y="1"/>
                    <a:pt x="116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40;p35">
              <a:extLst>
                <a:ext uri="{FF2B5EF4-FFF2-40B4-BE49-F238E27FC236}">
                  <a16:creationId xmlns:a16="http://schemas.microsoft.com/office/drawing/2014/main" id="{330FFA67-DC29-440F-8AFA-D98EE5BADB9D}"/>
                </a:ext>
              </a:extLst>
            </p:cNvPr>
            <p:cNvSpPr/>
            <p:nvPr/>
          </p:nvSpPr>
          <p:spPr>
            <a:xfrm>
              <a:off x="11909700" y="2423100"/>
              <a:ext cx="53250" cy="43725"/>
            </a:xfrm>
            <a:custGeom>
              <a:avLst/>
              <a:gdLst/>
              <a:ahLst/>
              <a:cxnLst/>
              <a:rect l="l" t="t" r="r" b="b"/>
              <a:pathLst>
                <a:path w="2130" h="1749" extrusionOk="0">
                  <a:moveTo>
                    <a:pt x="1560" y="1"/>
                  </a:moveTo>
                  <a:cubicBezTo>
                    <a:pt x="1296" y="1"/>
                    <a:pt x="1003" y="49"/>
                    <a:pt x="831" y="228"/>
                  </a:cubicBezTo>
                  <a:lnTo>
                    <a:pt x="823" y="48"/>
                  </a:lnTo>
                  <a:cubicBezTo>
                    <a:pt x="823" y="48"/>
                    <a:pt x="1" y="409"/>
                    <a:pt x="264" y="1749"/>
                  </a:cubicBezTo>
                  <a:cubicBezTo>
                    <a:pt x="264" y="1749"/>
                    <a:pt x="1357" y="1601"/>
                    <a:pt x="1595" y="812"/>
                  </a:cubicBezTo>
                  <a:lnTo>
                    <a:pt x="1595" y="812"/>
                  </a:lnTo>
                  <a:lnTo>
                    <a:pt x="1497" y="828"/>
                  </a:lnTo>
                  <a:cubicBezTo>
                    <a:pt x="1497" y="828"/>
                    <a:pt x="1562" y="204"/>
                    <a:pt x="2129" y="64"/>
                  </a:cubicBezTo>
                  <a:cubicBezTo>
                    <a:pt x="2129" y="64"/>
                    <a:pt x="1864" y="1"/>
                    <a:pt x="1560"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41;p35">
              <a:extLst>
                <a:ext uri="{FF2B5EF4-FFF2-40B4-BE49-F238E27FC236}">
                  <a16:creationId xmlns:a16="http://schemas.microsoft.com/office/drawing/2014/main" id="{B14495CC-EE70-449A-B42D-DDBEA5E17C5C}"/>
                </a:ext>
              </a:extLst>
            </p:cNvPr>
            <p:cNvSpPr/>
            <p:nvPr/>
          </p:nvSpPr>
          <p:spPr>
            <a:xfrm>
              <a:off x="11987775" y="2454275"/>
              <a:ext cx="55300" cy="38175"/>
            </a:xfrm>
            <a:custGeom>
              <a:avLst/>
              <a:gdLst/>
              <a:ahLst/>
              <a:cxnLst/>
              <a:rect l="l" t="t" r="r" b="b"/>
              <a:pathLst>
                <a:path w="2212" h="1527" extrusionOk="0">
                  <a:moveTo>
                    <a:pt x="946" y="0"/>
                  </a:moveTo>
                  <a:cubicBezTo>
                    <a:pt x="946" y="0"/>
                    <a:pt x="58" y="165"/>
                    <a:pt x="1" y="1521"/>
                  </a:cubicBezTo>
                  <a:cubicBezTo>
                    <a:pt x="1" y="1521"/>
                    <a:pt x="60" y="1526"/>
                    <a:pt x="156" y="1526"/>
                  </a:cubicBezTo>
                  <a:cubicBezTo>
                    <a:pt x="475" y="1526"/>
                    <a:pt x="1197" y="1463"/>
                    <a:pt x="1513" y="921"/>
                  </a:cubicBezTo>
                  <a:lnTo>
                    <a:pt x="1414" y="913"/>
                  </a:lnTo>
                  <a:cubicBezTo>
                    <a:pt x="1414" y="913"/>
                    <a:pt x="1620" y="329"/>
                    <a:pt x="2211" y="321"/>
                  </a:cubicBezTo>
                  <a:cubicBezTo>
                    <a:pt x="2211" y="321"/>
                    <a:pt x="1735" y="78"/>
                    <a:pt x="1309" y="78"/>
                  </a:cubicBezTo>
                  <a:cubicBezTo>
                    <a:pt x="1164" y="78"/>
                    <a:pt x="1025" y="106"/>
                    <a:pt x="913" y="181"/>
                  </a:cubicBezTo>
                  <a:lnTo>
                    <a:pt x="946"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42;p35">
              <a:extLst>
                <a:ext uri="{FF2B5EF4-FFF2-40B4-BE49-F238E27FC236}">
                  <a16:creationId xmlns:a16="http://schemas.microsoft.com/office/drawing/2014/main" id="{CF5C5A55-0025-4D71-980A-AA7639ADAA94}"/>
                </a:ext>
              </a:extLst>
            </p:cNvPr>
            <p:cNvSpPr/>
            <p:nvPr/>
          </p:nvSpPr>
          <p:spPr>
            <a:xfrm>
              <a:off x="12036475" y="2403125"/>
              <a:ext cx="51175" cy="73775"/>
            </a:xfrm>
            <a:custGeom>
              <a:avLst/>
              <a:gdLst/>
              <a:ahLst/>
              <a:cxnLst/>
              <a:rect l="l" t="t" r="r" b="b"/>
              <a:pathLst>
                <a:path w="2047" h="2951" extrusionOk="0">
                  <a:moveTo>
                    <a:pt x="1208" y="0"/>
                  </a:moveTo>
                  <a:lnTo>
                    <a:pt x="1208" y="0"/>
                  </a:lnTo>
                  <a:cubicBezTo>
                    <a:pt x="1381" y="690"/>
                    <a:pt x="748" y="1118"/>
                    <a:pt x="748" y="1118"/>
                  </a:cubicBezTo>
                  <a:lnTo>
                    <a:pt x="707" y="995"/>
                  </a:lnTo>
                  <a:cubicBezTo>
                    <a:pt x="0" y="1693"/>
                    <a:pt x="469" y="2950"/>
                    <a:pt x="469" y="2950"/>
                  </a:cubicBezTo>
                  <a:cubicBezTo>
                    <a:pt x="2046" y="2466"/>
                    <a:pt x="1973" y="1389"/>
                    <a:pt x="1973" y="1389"/>
                  </a:cubicBezTo>
                  <a:lnTo>
                    <a:pt x="1973" y="1389"/>
                  </a:lnTo>
                  <a:lnTo>
                    <a:pt x="1767" y="1479"/>
                  </a:lnTo>
                  <a:cubicBezTo>
                    <a:pt x="1981" y="863"/>
                    <a:pt x="1208" y="0"/>
                    <a:pt x="120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43;p35">
              <a:extLst>
                <a:ext uri="{FF2B5EF4-FFF2-40B4-BE49-F238E27FC236}">
                  <a16:creationId xmlns:a16="http://schemas.microsoft.com/office/drawing/2014/main" id="{6ED1C367-5381-4686-B66E-D8F5780FBFE5}"/>
                </a:ext>
              </a:extLst>
            </p:cNvPr>
            <p:cNvSpPr/>
            <p:nvPr/>
          </p:nvSpPr>
          <p:spPr>
            <a:xfrm>
              <a:off x="12077775" y="2522025"/>
              <a:ext cx="60200" cy="54725"/>
            </a:xfrm>
            <a:custGeom>
              <a:avLst/>
              <a:gdLst/>
              <a:ahLst/>
              <a:cxnLst/>
              <a:rect l="l" t="t" r="r" b="b"/>
              <a:pathLst>
                <a:path w="2408" h="2189" extrusionOk="0">
                  <a:moveTo>
                    <a:pt x="813" y="0"/>
                  </a:moveTo>
                  <a:cubicBezTo>
                    <a:pt x="580" y="0"/>
                    <a:pt x="310" y="36"/>
                    <a:pt x="0" y="126"/>
                  </a:cubicBezTo>
                  <a:cubicBezTo>
                    <a:pt x="0" y="126"/>
                    <a:pt x="304" y="1424"/>
                    <a:pt x="1274" y="1629"/>
                  </a:cubicBezTo>
                  <a:lnTo>
                    <a:pt x="1249" y="1506"/>
                  </a:lnTo>
                  <a:lnTo>
                    <a:pt x="1249" y="1506"/>
                  </a:lnTo>
                  <a:cubicBezTo>
                    <a:pt x="1249" y="1506"/>
                    <a:pt x="2005" y="1514"/>
                    <a:pt x="2244" y="2188"/>
                  </a:cubicBezTo>
                  <a:cubicBezTo>
                    <a:pt x="2244" y="2188"/>
                    <a:pt x="2408" y="1038"/>
                    <a:pt x="1898" y="643"/>
                  </a:cubicBezTo>
                  <a:lnTo>
                    <a:pt x="2120" y="619"/>
                  </a:lnTo>
                  <a:cubicBezTo>
                    <a:pt x="2120" y="619"/>
                    <a:pt x="1779" y="0"/>
                    <a:pt x="81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44;p35">
              <a:extLst>
                <a:ext uri="{FF2B5EF4-FFF2-40B4-BE49-F238E27FC236}">
                  <a16:creationId xmlns:a16="http://schemas.microsoft.com/office/drawing/2014/main" id="{C1B5C09A-DAE4-44C3-A031-B59773086DB9}"/>
                </a:ext>
              </a:extLst>
            </p:cNvPr>
            <p:cNvSpPr/>
            <p:nvPr/>
          </p:nvSpPr>
          <p:spPr>
            <a:xfrm>
              <a:off x="12015925" y="2552675"/>
              <a:ext cx="68450" cy="44400"/>
            </a:xfrm>
            <a:custGeom>
              <a:avLst/>
              <a:gdLst/>
              <a:ahLst/>
              <a:cxnLst/>
              <a:rect l="l" t="t" r="r" b="b"/>
              <a:pathLst>
                <a:path w="2738" h="1776" extrusionOk="0">
                  <a:moveTo>
                    <a:pt x="1295" y="0"/>
                  </a:moveTo>
                  <a:cubicBezTo>
                    <a:pt x="955" y="0"/>
                    <a:pt x="520" y="106"/>
                    <a:pt x="0" y="444"/>
                  </a:cubicBezTo>
                  <a:cubicBezTo>
                    <a:pt x="0" y="444"/>
                    <a:pt x="621" y="1525"/>
                    <a:pt x="1552" y="1525"/>
                  </a:cubicBezTo>
                  <a:cubicBezTo>
                    <a:pt x="1585" y="1525"/>
                    <a:pt x="1619" y="1524"/>
                    <a:pt x="1652" y="1521"/>
                  </a:cubicBezTo>
                  <a:lnTo>
                    <a:pt x="1587" y="1406"/>
                  </a:lnTo>
                  <a:cubicBezTo>
                    <a:pt x="1587" y="1406"/>
                    <a:pt x="1714" y="1370"/>
                    <a:pt x="1892" y="1370"/>
                  </a:cubicBezTo>
                  <a:cubicBezTo>
                    <a:pt x="2142" y="1370"/>
                    <a:pt x="2493" y="1440"/>
                    <a:pt x="2737" y="1776"/>
                  </a:cubicBezTo>
                  <a:cubicBezTo>
                    <a:pt x="2737" y="1776"/>
                    <a:pt x="2573" y="625"/>
                    <a:pt x="1965" y="395"/>
                  </a:cubicBezTo>
                  <a:lnTo>
                    <a:pt x="2170" y="297"/>
                  </a:lnTo>
                  <a:cubicBezTo>
                    <a:pt x="2170" y="297"/>
                    <a:pt x="1864" y="0"/>
                    <a:pt x="1295"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45;p35">
              <a:extLst>
                <a:ext uri="{FF2B5EF4-FFF2-40B4-BE49-F238E27FC236}">
                  <a16:creationId xmlns:a16="http://schemas.microsoft.com/office/drawing/2014/main" id="{755D821A-6F7E-4950-9281-6C87C443F859}"/>
                </a:ext>
              </a:extLst>
            </p:cNvPr>
            <p:cNvSpPr/>
            <p:nvPr/>
          </p:nvSpPr>
          <p:spPr>
            <a:xfrm>
              <a:off x="12039150" y="2686900"/>
              <a:ext cx="68625" cy="44325"/>
            </a:xfrm>
            <a:custGeom>
              <a:avLst/>
              <a:gdLst/>
              <a:ahLst/>
              <a:cxnLst/>
              <a:rect l="l" t="t" r="r" b="b"/>
              <a:pathLst>
                <a:path w="2745" h="1773" extrusionOk="0">
                  <a:moveTo>
                    <a:pt x="1288" y="0"/>
                  </a:moveTo>
                  <a:cubicBezTo>
                    <a:pt x="948" y="0"/>
                    <a:pt x="516" y="106"/>
                    <a:pt x="0" y="442"/>
                  </a:cubicBezTo>
                  <a:cubicBezTo>
                    <a:pt x="0" y="442"/>
                    <a:pt x="621" y="1522"/>
                    <a:pt x="1559" y="1522"/>
                  </a:cubicBezTo>
                  <a:cubicBezTo>
                    <a:pt x="1592" y="1522"/>
                    <a:pt x="1626" y="1521"/>
                    <a:pt x="1660" y="1518"/>
                  </a:cubicBezTo>
                  <a:lnTo>
                    <a:pt x="1594" y="1411"/>
                  </a:lnTo>
                  <a:cubicBezTo>
                    <a:pt x="1594" y="1411"/>
                    <a:pt x="1722" y="1375"/>
                    <a:pt x="1902" y="1375"/>
                  </a:cubicBezTo>
                  <a:cubicBezTo>
                    <a:pt x="2150" y="1375"/>
                    <a:pt x="2497" y="1444"/>
                    <a:pt x="2745" y="1773"/>
                  </a:cubicBezTo>
                  <a:cubicBezTo>
                    <a:pt x="2745" y="1773"/>
                    <a:pt x="2572" y="631"/>
                    <a:pt x="1964" y="392"/>
                  </a:cubicBezTo>
                  <a:lnTo>
                    <a:pt x="2170" y="302"/>
                  </a:lnTo>
                  <a:cubicBezTo>
                    <a:pt x="2170" y="302"/>
                    <a:pt x="1861" y="0"/>
                    <a:pt x="1288"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46;p35">
              <a:extLst>
                <a:ext uri="{FF2B5EF4-FFF2-40B4-BE49-F238E27FC236}">
                  <a16:creationId xmlns:a16="http://schemas.microsoft.com/office/drawing/2014/main" id="{A47DCB7B-3E9A-421B-84F3-16DAA71CAD77}"/>
                </a:ext>
              </a:extLst>
            </p:cNvPr>
            <p:cNvSpPr/>
            <p:nvPr/>
          </p:nvSpPr>
          <p:spPr>
            <a:xfrm>
              <a:off x="11990050" y="2735800"/>
              <a:ext cx="68425" cy="44325"/>
            </a:xfrm>
            <a:custGeom>
              <a:avLst/>
              <a:gdLst/>
              <a:ahLst/>
              <a:cxnLst/>
              <a:rect l="l" t="t" r="r" b="b"/>
              <a:pathLst>
                <a:path w="2737" h="1773" extrusionOk="0">
                  <a:moveTo>
                    <a:pt x="1284" y="0"/>
                  </a:moveTo>
                  <a:cubicBezTo>
                    <a:pt x="944" y="0"/>
                    <a:pt x="513" y="106"/>
                    <a:pt x="0" y="442"/>
                  </a:cubicBezTo>
                  <a:cubicBezTo>
                    <a:pt x="0" y="442"/>
                    <a:pt x="613" y="1522"/>
                    <a:pt x="1551" y="1522"/>
                  </a:cubicBezTo>
                  <a:cubicBezTo>
                    <a:pt x="1584" y="1522"/>
                    <a:pt x="1618" y="1521"/>
                    <a:pt x="1652" y="1518"/>
                  </a:cubicBezTo>
                  <a:lnTo>
                    <a:pt x="1586" y="1411"/>
                  </a:lnTo>
                  <a:cubicBezTo>
                    <a:pt x="1586" y="1411"/>
                    <a:pt x="1715" y="1375"/>
                    <a:pt x="1896" y="1375"/>
                  </a:cubicBezTo>
                  <a:cubicBezTo>
                    <a:pt x="2146" y="1375"/>
                    <a:pt x="2494" y="1444"/>
                    <a:pt x="2737" y="1773"/>
                  </a:cubicBezTo>
                  <a:cubicBezTo>
                    <a:pt x="2737" y="1773"/>
                    <a:pt x="2564" y="631"/>
                    <a:pt x="1964" y="400"/>
                  </a:cubicBezTo>
                  <a:lnTo>
                    <a:pt x="2170" y="302"/>
                  </a:lnTo>
                  <a:cubicBezTo>
                    <a:pt x="2170" y="302"/>
                    <a:pt x="1858" y="0"/>
                    <a:pt x="1284"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47;p35">
              <a:extLst>
                <a:ext uri="{FF2B5EF4-FFF2-40B4-BE49-F238E27FC236}">
                  <a16:creationId xmlns:a16="http://schemas.microsoft.com/office/drawing/2014/main" id="{540EF922-F240-44E1-A2C7-1049FDBAAD51}"/>
                </a:ext>
              </a:extLst>
            </p:cNvPr>
            <p:cNvSpPr/>
            <p:nvPr/>
          </p:nvSpPr>
          <p:spPr>
            <a:xfrm>
              <a:off x="11930450" y="2655500"/>
              <a:ext cx="70100" cy="42650"/>
            </a:xfrm>
            <a:custGeom>
              <a:avLst/>
              <a:gdLst/>
              <a:ahLst/>
              <a:cxnLst/>
              <a:rect l="l" t="t" r="r" b="b"/>
              <a:pathLst>
                <a:path w="2804" h="1706" extrusionOk="0">
                  <a:moveTo>
                    <a:pt x="1344" y="0"/>
                  </a:moveTo>
                  <a:cubicBezTo>
                    <a:pt x="993" y="0"/>
                    <a:pt x="539" y="117"/>
                    <a:pt x="1" y="506"/>
                  </a:cubicBezTo>
                  <a:cubicBezTo>
                    <a:pt x="1" y="506"/>
                    <a:pt x="646" y="1511"/>
                    <a:pt x="1543" y="1511"/>
                  </a:cubicBezTo>
                  <a:cubicBezTo>
                    <a:pt x="1595" y="1511"/>
                    <a:pt x="1648" y="1508"/>
                    <a:pt x="1702" y="1500"/>
                  </a:cubicBezTo>
                  <a:lnTo>
                    <a:pt x="1636" y="1394"/>
                  </a:lnTo>
                  <a:cubicBezTo>
                    <a:pt x="1636" y="1394"/>
                    <a:pt x="1790" y="1342"/>
                    <a:pt x="2000" y="1342"/>
                  </a:cubicBezTo>
                  <a:cubicBezTo>
                    <a:pt x="2243" y="1342"/>
                    <a:pt x="2561" y="1411"/>
                    <a:pt x="2803" y="1706"/>
                  </a:cubicBezTo>
                  <a:cubicBezTo>
                    <a:pt x="2803" y="1706"/>
                    <a:pt x="2581" y="572"/>
                    <a:pt x="1965" y="366"/>
                  </a:cubicBezTo>
                  <a:lnTo>
                    <a:pt x="2162" y="260"/>
                  </a:lnTo>
                  <a:cubicBezTo>
                    <a:pt x="2162" y="260"/>
                    <a:pt x="1868" y="0"/>
                    <a:pt x="1344"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48;p35">
              <a:extLst>
                <a:ext uri="{FF2B5EF4-FFF2-40B4-BE49-F238E27FC236}">
                  <a16:creationId xmlns:a16="http://schemas.microsoft.com/office/drawing/2014/main" id="{3F782700-68D1-4BB7-A957-BE2ADD90C4CE}"/>
                </a:ext>
              </a:extLst>
            </p:cNvPr>
            <p:cNvSpPr/>
            <p:nvPr/>
          </p:nvSpPr>
          <p:spPr>
            <a:xfrm>
              <a:off x="11820550" y="2583075"/>
              <a:ext cx="57950" cy="66200"/>
            </a:xfrm>
            <a:custGeom>
              <a:avLst/>
              <a:gdLst/>
              <a:ahLst/>
              <a:cxnLst/>
              <a:rect l="l" t="t" r="r" b="b"/>
              <a:pathLst>
                <a:path w="2318" h="2648" extrusionOk="0">
                  <a:moveTo>
                    <a:pt x="2318" y="1"/>
                  </a:moveTo>
                  <a:lnTo>
                    <a:pt x="2318" y="1"/>
                  </a:lnTo>
                  <a:cubicBezTo>
                    <a:pt x="2318" y="1"/>
                    <a:pt x="1167" y="100"/>
                    <a:pt x="888" y="683"/>
                  </a:cubicBezTo>
                  <a:lnTo>
                    <a:pt x="814" y="478"/>
                  </a:lnTo>
                  <a:cubicBezTo>
                    <a:pt x="814" y="478"/>
                    <a:pt x="0" y="1201"/>
                    <a:pt x="806" y="2647"/>
                  </a:cubicBezTo>
                  <a:cubicBezTo>
                    <a:pt x="806" y="2647"/>
                    <a:pt x="2014" y="2064"/>
                    <a:pt x="1989" y="1069"/>
                  </a:cubicBezTo>
                  <a:lnTo>
                    <a:pt x="1989" y="1069"/>
                  </a:lnTo>
                  <a:lnTo>
                    <a:pt x="1882" y="1127"/>
                  </a:lnTo>
                  <a:cubicBezTo>
                    <a:pt x="1882" y="1127"/>
                    <a:pt x="1718" y="387"/>
                    <a:pt x="2318"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49;p35">
              <a:extLst>
                <a:ext uri="{FF2B5EF4-FFF2-40B4-BE49-F238E27FC236}">
                  <a16:creationId xmlns:a16="http://schemas.microsoft.com/office/drawing/2014/main" id="{DB7FF154-D047-45E0-959D-CFE0C51A3CA0}"/>
                </a:ext>
              </a:extLst>
            </p:cNvPr>
            <p:cNvSpPr/>
            <p:nvPr/>
          </p:nvSpPr>
          <p:spPr>
            <a:xfrm>
              <a:off x="11727275" y="2655275"/>
              <a:ext cx="76250" cy="38375"/>
            </a:xfrm>
            <a:custGeom>
              <a:avLst/>
              <a:gdLst/>
              <a:ahLst/>
              <a:cxnLst/>
              <a:rect l="l" t="t" r="r" b="b"/>
              <a:pathLst>
                <a:path w="3050" h="1535" extrusionOk="0">
                  <a:moveTo>
                    <a:pt x="1445" y="1"/>
                  </a:moveTo>
                  <a:cubicBezTo>
                    <a:pt x="1263" y="1"/>
                    <a:pt x="1151" y="38"/>
                    <a:pt x="1151" y="38"/>
                  </a:cubicBezTo>
                  <a:lnTo>
                    <a:pt x="1291" y="211"/>
                  </a:lnTo>
                  <a:cubicBezTo>
                    <a:pt x="1277" y="210"/>
                    <a:pt x="1264" y="210"/>
                    <a:pt x="1250" y="210"/>
                  </a:cubicBezTo>
                  <a:cubicBezTo>
                    <a:pt x="615" y="210"/>
                    <a:pt x="0" y="1140"/>
                    <a:pt x="0" y="1140"/>
                  </a:cubicBezTo>
                  <a:cubicBezTo>
                    <a:pt x="163" y="1051"/>
                    <a:pt x="320" y="1018"/>
                    <a:pt x="465" y="1018"/>
                  </a:cubicBezTo>
                  <a:cubicBezTo>
                    <a:pt x="886" y="1018"/>
                    <a:pt x="1200" y="1296"/>
                    <a:pt x="1200" y="1296"/>
                  </a:cubicBezTo>
                  <a:lnTo>
                    <a:pt x="1102" y="1370"/>
                  </a:lnTo>
                  <a:cubicBezTo>
                    <a:pt x="1308" y="1489"/>
                    <a:pt x="1529" y="1534"/>
                    <a:pt x="1745" y="1534"/>
                  </a:cubicBezTo>
                  <a:cubicBezTo>
                    <a:pt x="2421" y="1534"/>
                    <a:pt x="3049" y="1090"/>
                    <a:pt x="3049" y="1090"/>
                  </a:cubicBezTo>
                  <a:cubicBezTo>
                    <a:pt x="2466" y="155"/>
                    <a:pt x="1813" y="1"/>
                    <a:pt x="1445"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50;p35">
              <a:extLst>
                <a:ext uri="{FF2B5EF4-FFF2-40B4-BE49-F238E27FC236}">
                  <a16:creationId xmlns:a16="http://schemas.microsoft.com/office/drawing/2014/main" id="{91360E61-BB9E-41E2-A8E0-E59A1D9CC8D7}"/>
                </a:ext>
              </a:extLst>
            </p:cNvPr>
            <p:cNvSpPr/>
            <p:nvPr/>
          </p:nvSpPr>
          <p:spPr>
            <a:xfrm>
              <a:off x="11934150" y="2604650"/>
              <a:ext cx="66600" cy="46625"/>
            </a:xfrm>
            <a:custGeom>
              <a:avLst/>
              <a:gdLst/>
              <a:ahLst/>
              <a:cxnLst/>
              <a:rect l="l" t="t" r="r" b="b"/>
              <a:pathLst>
                <a:path w="2664" h="1865" extrusionOk="0">
                  <a:moveTo>
                    <a:pt x="1127" y="1"/>
                  </a:moveTo>
                  <a:cubicBezTo>
                    <a:pt x="1126" y="1"/>
                    <a:pt x="67" y="206"/>
                    <a:pt x="1" y="1858"/>
                  </a:cubicBezTo>
                  <a:cubicBezTo>
                    <a:pt x="1" y="1858"/>
                    <a:pt x="67" y="1864"/>
                    <a:pt x="174" y="1864"/>
                  </a:cubicBezTo>
                  <a:cubicBezTo>
                    <a:pt x="552" y="1864"/>
                    <a:pt x="1443" y="1790"/>
                    <a:pt x="1833" y="1118"/>
                  </a:cubicBezTo>
                  <a:lnTo>
                    <a:pt x="1702" y="1110"/>
                  </a:lnTo>
                  <a:cubicBezTo>
                    <a:pt x="1702" y="1110"/>
                    <a:pt x="1957" y="395"/>
                    <a:pt x="2663" y="387"/>
                  </a:cubicBezTo>
                  <a:cubicBezTo>
                    <a:pt x="2663" y="387"/>
                    <a:pt x="2090" y="96"/>
                    <a:pt x="1576" y="96"/>
                  </a:cubicBezTo>
                  <a:cubicBezTo>
                    <a:pt x="1400" y="96"/>
                    <a:pt x="1230" y="130"/>
                    <a:pt x="1094" y="223"/>
                  </a:cubicBezTo>
                  <a:lnTo>
                    <a:pt x="1127" y="1"/>
                  </a:ln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51;p35">
              <a:extLst>
                <a:ext uri="{FF2B5EF4-FFF2-40B4-BE49-F238E27FC236}">
                  <a16:creationId xmlns:a16="http://schemas.microsoft.com/office/drawing/2014/main" id="{A3F46272-E0FD-4841-9A0D-7D18C6F05B58}"/>
                </a:ext>
              </a:extLst>
            </p:cNvPr>
            <p:cNvSpPr/>
            <p:nvPr/>
          </p:nvSpPr>
          <p:spPr>
            <a:xfrm>
              <a:off x="11864100" y="2422300"/>
              <a:ext cx="153000" cy="525875"/>
            </a:xfrm>
            <a:custGeom>
              <a:avLst/>
              <a:gdLst/>
              <a:ahLst/>
              <a:cxnLst/>
              <a:rect l="l" t="t" r="r" b="b"/>
              <a:pathLst>
                <a:path w="6120" h="21035" extrusionOk="0">
                  <a:moveTo>
                    <a:pt x="5988" y="1"/>
                  </a:moveTo>
                  <a:cubicBezTo>
                    <a:pt x="5963" y="1"/>
                    <a:pt x="5937" y="12"/>
                    <a:pt x="5917" y="39"/>
                  </a:cubicBezTo>
                  <a:cubicBezTo>
                    <a:pt x="5901" y="63"/>
                    <a:pt x="3970" y="2553"/>
                    <a:pt x="2523" y="6350"/>
                  </a:cubicBezTo>
                  <a:cubicBezTo>
                    <a:pt x="1184" y="9867"/>
                    <a:pt x="1" y="15250"/>
                    <a:pt x="1932" y="20969"/>
                  </a:cubicBezTo>
                  <a:cubicBezTo>
                    <a:pt x="1940" y="21010"/>
                    <a:pt x="1981" y="21035"/>
                    <a:pt x="2014" y="21035"/>
                  </a:cubicBezTo>
                  <a:cubicBezTo>
                    <a:pt x="2030" y="21035"/>
                    <a:pt x="2039" y="21035"/>
                    <a:pt x="2047" y="21027"/>
                  </a:cubicBezTo>
                  <a:cubicBezTo>
                    <a:pt x="2096" y="21010"/>
                    <a:pt x="2121" y="20961"/>
                    <a:pt x="2104" y="20912"/>
                  </a:cubicBezTo>
                  <a:cubicBezTo>
                    <a:pt x="190" y="15250"/>
                    <a:pt x="1365" y="9908"/>
                    <a:pt x="2688" y="6424"/>
                  </a:cubicBezTo>
                  <a:cubicBezTo>
                    <a:pt x="4126" y="2644"/>
                    <a:pt x="6041" y="170"/>
                    <a:pt x="6065" y="145"/>
                  </a:cubicBezTo>
                  <a:cubicBezTo>
                    <a:pt x="6119" y="80"/>
                    <a:pt x="6055" y="1"/>
                    <a:pt x="598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52;p35">
              <a:extLst>
                <a:ext uri="{FF2B5EF4-FFF2-40B4-BE49-F238E27FC236}">
                  <a16:creationId xmlns:a16="http://schemas.microsoft.com/office/drawing/2014/main" id="{0571E9CB-7C2B-48B8-BDAA-AF9721EDD86C}"/>
                </a:ext>
              </a:extLst>
            </p:cNvPr>
            <p:cNvSpPr/>
            <p:nvPr/>
          </p:nvSpPr>
          <p:spPr>
            <a:xfrm>
              <a:off x="11916700" y="2481750"/>
              <a:ext cx="211225" cy="130325"/>
            </a:xfrm>
            <a:custGeom>
              <a:avLst/>
              <a:gdLst/>
              <a:ahLst/>
              <a:cxnLst/>
              <a:rect l="l" t="t" r="r" b="b"/>
              <a:pathLst>
                <a:path w="8449" h="5213" extrusionOk="0">
                  <a:moveTo>
                    <a:pt x="8323" y="0"/>
                  </a:moveTo>
                  <a:cubicBezTo>
                    <a:pt x="8316" y="0"/>
                    <a:pt x="8308" y="1"/>
                    <a:pt x="8300" y="3"/>
                  </a:cubicBezTo>
                  <a:cubicBezTo>
                    <a:pt x="3287" y="1013"/>
                    <a:pt x="66" y="5024"/>
                    <a:pt x="33" y="5065"/>
                  </a:cubicBezTo>
                  <a:cubicBezTo>
                    <a:pt x="0" y="5106"/>
                    <a:pt x="9" y="5163"/>
                    <a:pt x="50" y="5196"/>
                  </a:cubicBezTo>
                  <a:cubicBezTo>
                    <a:pt x="66" y="5204"/>
                    <a:pt x="82" y="5213"/>
                    <a:pt x="107" y="5213"/>
                  </a:cubicBezTo>
                  <a:cubicBezTo>
                    <a:pt x="132" y="5213"/>
                    <a:pt x="156" y="5204"/>
                    <a:pt x="173" y="5180"/>
                  </a:cubicBezTo>
                  <a:cubicBezTo>
                    <a:pt x="206" y="5139"/>
                    <a:pt x="3394" y="1178"/>
                    <a:pt x="8333" y="183"/>
                  </a:cubicBezTo>
                  <a:cubicBezTo>
                    <a:pt x="8449" y="160"/>
                    <a:pt x="8427" y="0"/>
                    <a:pt x="832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53;p35">
              <a:extLst>
                <a:ext uri="{FF2B5EF4-FFF2-40B4-BE49-F238E27FC236}">
                  <a16:creationId xmlns:a16="http://schemas.microsoft.com/office/drawing/2014/main" id="{8E9F3840-82CA-4375-99C6-A74748759B53}"/>
                </a:ext>
              </a:extLst>
            </p:cNvPr>
            <p:cNvSpPr/>
            <p:nvPr/>
          </p:nvSpPr>
          <p:spPr>
            <a:xfrm>
              <a:off x="11886700" y="2637000"/>
              <a:ext cx="190625" cy="159375"/>
            </a:xfrm>
            <a:custGeom>
              <a:avLst/>
              <a:gdLst/>
              <a:ahLst/>
              <a:cxnLst/>
              <a:rect l="l" t="t" r="r" b="b"/>
              <a:pathLst>
                <a:path w="7625" h="6375" extrusionOk="0">
                  <a:moveTo>
                    <a:pt x="7493" y="1"/>
                  </a:moveTo>
                  <a:cubicBezTo>
                    <a:pt x="7483" y="1"/>
                    <a:pt x="7473" y="2"/>
                    <a:pt x="7462" y="5"/>
                  </a:cubicBezTo>
                  <a:cubicBezTo>
                    <a:pt x="2655" y="1739"/>
                    <a:pt x="58" y="6185"/>
                    <a:pt x="33" y="6234"/>
                  </a:cubicBezTo>
                  <a:cubicBezTo>
                    <a:pt x="0" y="6292"/>
                    <a:pt x="42" y="6366"/>
                    <a:pt x="116" y="6374"/>
                  </a:cubicBezTo>
                  <a:cubicBezTo>
                    <a:pt x="148" y="6374"/>
                    <a:pt x="181" y="6358"/>
                    <a:pt x="198" y="6325"/>
                  </a:cubicBezTo>
                  <a:cubicBezTo>
                    <a:pt x="222" y="6284"/>
                    <a:pt x="2786" y="1895"/>
                    <a:pt x="7528" y="178"/>
                  </a:cubicBezTo>
                  <a:cubicBezTo>
                    <a:pt x="7625" y="133"/>
                    <a:pt x="7587" y="1"/>
                    <a:pt x="749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54;p35">
              <a:extLst>
                <a:ext uri="{FF2B5EF4-FFF2-40B4-BE49-F238E27FC236}">
                  <a16:creationId xmlns:a16="http://schemas.microsoft.com/office/drawing/2014/main" id="{FA01BC6B-F003-4001-AF2E-98B196007E8C}"/>
                </a:ext>
              </a:extLst>
            </p:cNvPr>
            <p:cNvSpPr/>
            <p:nvPr/>
          </p:nvSpPr>
          <p:spPr>
            <a:xfrm>
              <a:off x="12013175" y="2522825"/>
              <a:ext cx="96675" cy="15700"/>
            </a:xfrm>
            <a:custGeom>
              <a:avLst/>
              <a:gdLst/>
              <a:ahLst/>
              <a:cxnLst/>
              <a:rect l="l" t="t" r="r" b="b"/>
              <a:pathLst>
                <a:path w="3867" h="628" extrusionOk="0">
                  <a:moveTo>
                    <a:pt x="1520" y="0"/>
                  </a:moveTo>
                  <a:cubicBezTo>
                    <a:pt x="775" y="0"/>
                    <a:pt x="163" y="85"/>
                    <a:pt x="110" y="94"/>
                  </a:cubicBezTo>
                  <a:cubicBezTo>
                    <a:pt x="0" y="109"/>
                    <a:pt x="18" y="275"/>
                    <a:pt x="121" y="275"/>
                  </a:cubicBezTo>
                  <a:cubicBezTo>
                    <a:pt x="125" y="275"/>
                    <a:pt x="130" y="275"/>
                    <a:pt x="135" y="274"/>
                  </a:cubicBezTo>
                  <a:cubicBezTo>
                    <a:pt x="148" y="274"/>
                    <a:pt x="771" y="187"/>
                    <a:pt x="1526" y="187"/>
                  </a:cubicBezTo>
                  <a:cubicBezTo>
                    <a:pt x="2272" y="187"/>
                    <a:pt x="3146" y="272"/>
                    <a:pt x="3685" y="611"/>
                  </a:cubicBezTo>
                  <a:cubicBezTo>
                    <a:pt x="3702" y="619"/>
                    <a:pt x="3718" y="628"/>
                    <a:pt x="3735" y="628"/>
                  </a:cubicBezTo>
                  <a:cubicBezTo>
                    <a:pt x="3833" y="628"/>
                    <a:pt x="3866" y="504"/>
                    <a:pt x="3784" y="455"/>
                  </a:cubicBezTo>
                  <a:cubicBezTo>
                    <a:pt x="3203" y="92"/>
                    <a:pt x="2290" y="0"/>
                    <a:pt x="152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55;p35">
              <a:extLst>
                <a:ext uri="{FF2B5EF4-FFF2-40B4-BE49-F238E27FC236}">
                  <a16:creationId xmlns:a16="http://schemas.microsoft.com/office/drawing/2014/main" id="{07572833-0DBB-4D3E-93AD-52DE98647839}"/>
                </a:ext>
              </a:extLst>
            </p:cNvPr>
            <p:cNvSpPr/>
            <p:nvPr/>
          </p:nvSpPr>
          <p:spPr>
            <a:xfrm>
              <a:off x="11965375" y="2559650"/>
              <a:ext cx="99275" cy="16475"/>
            </a:xfrm>
            <a:custGeom>
              <a:avLst/>
              <a:gdLst/>
              <a:ahLst/>
              <a:cxnLst/>
              <a:rect l="l" t="t" r="r" b="b"/>
              <a:pathLst>
                <a:path w="3971" h="659" extrusionOk="0">
                  <a:moveTo>
                    <a:pt x="571" y="0"/>
                  </a:moveTo>
                  <a:cubicBezTo>
                    <a:pt x="279" y="0"/>
                    <a:pt x="98" y="9"/>
                    <a:pt x="91" y="9"/>
                  </a:cubicBezTo>
                  <a:cubicBezTo>
                    <a:pt x="42" y="9"/>
                    <a:pt x="1" y="50"/>
                    <a:pt x="9" y="108"/>
                  </a:cubicBezTo>
                  <a:cubicBezTo>
                    <a:pt x="9" y="157"/>
                    <a:pt x="50" y="190"/>
                    <a:pt x="108" y="190"/>
                  </a:cubicBezTo>
                  <a:cubicBezTo>
                    <a:pt x="115" y="190"/>
                    <a:pt x="296" y="181"/>
                    <a:pt x="588" y="181"/>
                  </a:cubicBezTo>
                  <a:cubicBezTo>
                    <a:pt x="1316" y="181"/>
                    <a:pt x="2733" y="239"/>
                    <a:pt x="3830" y="650"/>
                  </a:cubicBezTo>
                  <a:cubicBezTo>
                    <a:pt x="3839" y="659"/>
                    <a:pt x="3847" y="659"/>
                    <a:pt x="3863" y="659"/>
                  </a:cubicBezTo>
                  <a:cubicBezTo>
                    <a:pt x="3896" y="659"/>
                    <a:pt x="3937" y="634"/>
                    <a:pt x="3945" y="601"/>
                  </a:cubicBezTo>
                  <a:cubicBezTo>
                    <a:pt x="3970" y="552"/>
                    <a:pt x="3945" y="494"/>
                    <a:pt x="3896" y="478"/>
                  </a:cubicBezTo>
                  <a:cubicBezTo>
                    <a:pt x="2765" y="59"/>
                    <a:pt x="1312" y="0"/>
                    <a:pt x="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56;p35">
              <a:extLst>
                <a:ext uri="{FF2B5EF4-FFF2-40B4-BE49-F238E27FC236}">
                  <a16:creationId xmlns:a16="http://schemas.microsoft.com/office/drawing/2014/main" id="{BAB48843-6F48-48FD-99E0-B07B5C335B13}"/>
                </a:ext>
              </a:extLst>
            </p:cNvPr>
            <p:cNvSpPr/>
            <p:nvPr/>
          </p:nvSpPr>
          <p:spPr>
            <a:xfrm>
              <a:off x="11895125" y="2631425"/>
              <a:ext cx="65350" cy="65300"/>
            </a:xfrm>
            <a:custGeom>
              <a:avLst/>
              <a:gdLst/>
              <a:ahLst/>
              <a:cxnLst/>
              <a:rect l="l" t="t" r="r" b="b"/>
              <a:pathLst>
                <a:path w="2614" h="2612" extrusionOk="0">
                  <a:moveTo>
                    <a:pt x="2504" y="0"/>
                  </a:moveTo>
                  <a:cubicBezTo>
                    <a:pt x="2491" y="0"/>
                    <a:pt x="2479" y="2"/>
                    <a:pt x="2466" y="6"/>
                  </a:cubicBezTo>
                  <a:cubicBezTo>
                    <a:pt x="1085" y="754"/>
                    <a:pt x="66" y="2406"/>
                    <a:pt x="25" y="2472"/>
                  </a:cubicBezTo>
                  <a:cubicBezTo>
                    <a:pt x="0" y="2521"/>
                    <a:pt x="9" y="2579"/>
                    <a:pt x="58" y="2603"/>
                  </a:cubicBezTo>
                  <a:cubicBezTo>
                    <a:pt x="66" y="2611"/>
                    <a:pt x="83" y="2611"/>
                    <a:pt x="107" y="2611"/>
                  </a:cubicBezTo>
                  <a:cubicBezTo>
                    <a:pt x="132" y="2611"/>
                    <a:pt x="165" y="2595"/>
                    <a:pt x="181" y="2570"/>
                  </a:cubicBezTo>
                  <a:cubicBezTo>
                    <a:pt x="189" y="2554"/>
                    <a:pt x="1217" y="894"/>
                    <a:pt x="2556" y="171"/>
                  </a:cubicBezTo>
                  <a:cubicBezTo>
                    <a:pt x="2597" y="146"/>
                    <a:pt x="2614" y="89"/>
                    <a:pt x="2589" y="47"/>
                  </a:cubicBezTo>
                  <a:cubicBezTo>
                    <a:pt x="2571" y="17"/>
                    <a:pt x="2539" y="0"/>
                    <a:pt x="25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57;p35">
              <a:extLst>
                <a:ext uri="{FF2B5EF4-FFF2-40B4-BE49-F238E27FC236}">
                  <a16:creationId xmlns:a16="http://schemas.microsoft.com/office/drawing/2014/main" id="{C8715E0D-7EB7-457F-A0D0-BDD81625C139}"/>
                </a:ext>
              </a:extLst>
            </p:cNvPr>
            <p:cNvSpPr/>
            <p:nvPr/>
          </p:nvSpPr>
          <p:spPr>
            <a:xfrm>
              <a:off x="12001950" y="2443700"/>
              <a:ext cx="61050" cy="93400"/>
            </a:xfrm>
            <a:custGeom>
              <a:avLst/>
              <a:gdLst/>
              <a:ahLst/>
              <a:cxnLst/>
              <a:rect l="l" t="t" r="r" b="b"/>
              <a:pathLst>
                <a:path w="2442" h="3736" extrusionOk="0">
                  <a:moveTo>
                    <a:pt x="2341" y="0"/>
                  </a:moveTo>
                  <a:cubicBezTo>
                    <a:pt x="2302" y="0"/>
                    <a:pt x="2266" y="29"/>
                    <a:pt x="2252" y="70"/>
                  </a:cubicBezTo>
                  <a:cubicBezTo>
                    <a:pt x="2244" y="95"/>
                    <a:pt x="1496" y="2642"/>
                    <a:pt x="58" y="3571"/>
                  </a:cubicBezTo>
                  <a:cubicBezTo>
                    <a:pt x="17" y="3595"/>
                    <a:pt x="1" y="3653"/>
                    <a:pt x="34" y="3694"/>
                  </a:cubicBezTo>
                  <a:cubicBezTo>
                    <a:pt x="50" y="3719"/>
                    <a:pt x="75" y="3735"/>
                    <a:pt x="108" y="3735"/>
                  </a:cubicBezTo>
                  <a:cubicBezTo>
                    <a:pt x="124" y="3735"/>
                    <a:pt x="140" y="3735"/>
                    <a:pt x="157" y="3727"/>
                  </a:cubicBezTo>
                  <a:cubicBezTo>
                    <a:pt x="1652" y="2765"/>
                    <a:pt x="2400" y="226"/>
                    <a:pt x="2433" y="119"/>
                  </a:cubicBezTo>
                  <a:cubicBezTo>
                    <a:pt x="2441" y="70"/>
                    <a:pt x="2417" y="21"/>
                    <a:pt x="2367" y="4"/>
                  </a:cubicBezTo>
                  <a:cubicBezTo>
                    <a:pt x="2359" y="1"/>
                    <a:pt x="2350" y="0"/>
                    <a:pt x="234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58;p35">
              <a:extLst>
                <a:ext uri="{FF2B5EF4-FFF2-40B4-BE49-F238E27FC236}">
                  <a16:creationId xmlns:a16="http://schemas.microsoft.com/office/drawing/2014/main" id="{79CC6276-7134-4037-B650-A36BA432DAE2}"/>
                </a:ext>
              </a:extLst>
            </p:cNvPr>
            <p:cNvSpPr/>
            <p:nvPr/>
          </p:nvSpPr>
          <p:spPr>
            <a:xfrm>
              <a:off x="11941550" y="2469725"/>
              <a:ext cx="86500" cy="186350"/>
            </a:xfrm>
            <a:custGeom>
              <a:avLst/>
              <a:gdLst/>
              <a:ahLst/>
              <a:cxnLst/>
              <a:rect l="l" t="t" r="r" b="b"/>
              <a:pathLst>
                <a:path w="2898" h="3130" extrusionOk="0">
                  <a:moveTo>
                    <a:pt x="2769" y="1"/>
                  </a:moveTo>
                  <a:cubicBezTo>
                    <a:pt x="2751" y="1"/>
                    <a:pt x="2732" y="8"/>
                    <a:pt x="2713" y="23"/>
                  </a:cubicBezTo>
                  <a:cubicBezTo>
                    <a:pt x="2622" y="81"/>
                    <a:pt x="675" y="1420"/>
                    <a:pt x="25" y="2998"/>
                  </a:cubicBezTo>
                  <a:cubicBezTo>
                    <a:pt x="1" y="3048"/>
                    <a:pt x="25" y="3105"/>
                    <a:pt x="75" y="3122"/>
                  </a:cubicBezTo>
                  <a:cubicBezTo>
                    <a:pt x="83" y="3122"/>
                    <a:pt x="99" y="3130"/>
                    <a:pt x="107" y="3130"/>
                  </a:cubicBezTo>
                  <a:cubicBezTo>
                    <a:pt x="149" y="3130"/>
                    <a:pt x="181" y="3105"/>
                    <a:pt x="190" y="3072"/>
                  </a:cubicBezTo>
                  <a:cubicBezTo>
                    <a:pt x="822" y="1535"/>
                    <a:pt x="2795" y="188"/>
                    <a:pt x="2811" y="171"/>
                  </a:cubicBezTo>
                  <a:cubicBezTo>
                    <a:pt x="2897" y="118"/>
                    <a:pt x="2844" y="1"/>
                    <a:pt x="27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59;p35">
              <a:extLst>
                <a:ext uri="{FF2B5EF4-FFF2-40B4-BE49-F238E27FC236}">
                  <a16:creationId xmlns:a16="http://schemas.microsoft.com/office/drawing/2014/main" id="{A343692F-8B34-4220-AB0F-6211EBCD3929}"/>
                </a:ext>
              </a:extLst>
            </p:cNvPr>
            <p:cNvSpPr/>
            <p:nvPr/>
          </p:nvSpPr>
          <p:spPr>
            <a:xfrm>
              <a:off x="11968475" y="2694525"/>
              <a:ext cx="105200" cy="14325"/>
            </a:xfrm>
            <a:custGeom>
              <a:avLst/>
              <a:gdLst/>
              <a:ahLst/>
              <a:cxnLst/>
              <a:rect l="l" t="t" r="r" b="b"/>
              <a:pathLst>
                <a:path w="4208" h="573" extrusionOk="0">
                  <a:moveTo>
                    <a:pt x="1781" y="1"/>
                  </a:moveTo>
                  <a:cubicBezTo>
                    <a:pt x="860" y="1"/>
                    <a:pt x="137" y="136"/>
                    <a:pt x="82" y="145"/>
                  </a:cubicBezTo>
                  <a:cubicBezTo>
                    <a:pt x="33" y="153"/>
                    <a:pt x="0" y="194"/>
                    <a:pt x="8" y="244"/>
                  </a:cubicBezTo>
                  <a:cubicBezTo>
                    <a:pt x="16" y="288"/>
                    <a:pt x="56" y="319"/>
                    <a:pt x="100" y="319"/>
                  </a:cubicBezTo>
                  <a:cubicBezTo>
                    <a:pt x="105" y="319"/>
                    <a:pt x="110" y="318"/>
                    <a:pt x="115" y="317"/>
                  </a:cubicBezTo>
                  <a:cubicBezTo>
                    <a:pt x="129" y="317"/>
                    <a:pt x="852" y="184"/>
                    <a:pt x="1772" y="184"/>
                  </a:cubicBezTo>
                  <a:cubicBezTo>
                    <a:pt x="2498" y="184"/>
                    <a:pt x="3347" y="267"/>
                    <a:pt x="4068" y="564"/>
                  </a:cubicBezTo>
                  <a:cubicBezTo>
                    <a:pt x="4076" y="572"/>
                    <a:pt x="4093" y="572"/>
                    <a:pt x="4101" y="572"/>
                  </a:cubicBezTo>
                  <a:cubicBezTo>
                    <a:pt x="4142" y="572"/>
                    <a:pt x="4175" y="556"/>
                    <a:pt x="4191" y="523"/>
                  </a:cubicBezTo>
                  <a:cubicBezTo>
                    <a:pt x="4208" y="474"/>
                    <a:pt x="4183" y="416"/>
                    <a:pt x="4142" y="400"/>
                  </a:cubicBezTo>
                  <a:cubicBezTo>
                    <a:pt x="3391" y="88"/>
                    <a:pt x="2522" y="1"/>
                    <a:pt x="178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60;p35">
              <a:extLst>
                <a:ext uri="{FF2B5EF4-FFF2-40B4-BE49-F238E27FC236}">
                  <a16:creationId xmlns:a16="http://schemas.microsoft.com/office/drawing/2014/main" id="{6763178A-5A3A-4D04-98FD-E4C83AA84527}"/>
                </a:ext>
              </a:extLst>
            </p:cNvPr>
            <p:cNvSpPr/>
            <p:nvPr/>
          </p:nvSpPr>
          <p:spPr>
            <a:xfrm>
              <a:off x="11918750" y="2743850"/>
              <a:ext cx="104600" cy="10800"/>
            </a:xfrm>
            <a:custGeom>
              <a:avLst/>
              <a:gdLst/>
              <a:ahLst/>
              <a:cxnLst/>
              <a:rect l="l" t="t" r="r" b="b"/>
              <a:pathLst>
                <a:path w="4184" h="432" extrusionOk="0">
                  <a:moveTo>
                    <a:pt x="1792" y="1"/>
                  </a:moveTo>
                  <a:cubicBezTo>
                    <a:pt x="1232" y="1"/>
                    <a:pt x="671" y="46"/>
                    <a:pt x="116" y="136"/>
                  </a:cubicBezTo>
                  <a:cubicBezTo>
                    <a:pt x="0" y="159"/>
                    <a:pt x="22" y="319"/>
                    <a:pt x="126" y="319"/>
                  </a:cubicBezTo>
                  <a:cubicBezTo>
                    <a:pt x="133" y="319"/>
                    <a:pt x="141" y="318"/>
                    <a:pt x="148" y="317"/>
                  </a:cubicBezTo>
                  <a:cubicBezTo>
                    <a:pt x="693" y="227"/>
                    <a:pt x="1244" y="182"/>
                    <a:pt x="1794" y="182"/>
                  </a:cubicBezTo>
                  <a:cubicBezTo>
                    <a:pt x="2547" y="182"/>
                    <a:pt x="3299" y="266"/>
                    <a:pt x="4035" y="432"/>
                  </a:cubicBezTo>
                  <a:lnTo>
                    <a:pt x="4060" y="432"/>
                  </a:lnTo>
                  <a:cubicBezTo>
                    <a:pt x="4167" y="432"/>
                    <a:pt x="4183" y="276"/>
                    <a:pt x="4077" y="251"/>
                  </a:cubicBezTo>
                  <a:cubicBezTo>
                    <a:pt x="3326" y="85"/>
                    <a:pt x="2560" y="1"/>
                    <a:pt x="179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61;p35">
              <a:extLst>
                <a:ext uri="{FF2B5EF4-FFF2-40B4-BE49-F238E27FC236}">
                  <a16:creationId xmlns:a16="http://schemas.microsoft.com/office/drawing/2014/main" id="{575105A1-B068-4196-9CBF-97418ABFB653}"/>
                </a:ext>
              </a:extLst>
            </p:cNvPr>
            <p:cNvSpPr/>
            <p:nvPr/>
          </p:nvSpPr>
          <p:spPr>
            <a:xfrm>
              <a:off x="11895325" y="2783950"/>
              <a:ext cx="36475" cy="98075"/>
            </a:xfrm>
            <a:custGeom>
              <a:avLst/>
              <a:gdLst/>
              <a:ahLst/>
              <a:cxnLst/>
              <a:rect l="l" t="t" r="r" b="b"/>
              <a:pathLst>
                <a:path w="1459" h="3923" extrusionOk="0">
                  <a:moveTo>
                    <a:pt x="1334" y="1"/>
                  </a:moveTo>
                  <a:cubicBezTo>
                    <a:pt x="1305" y="1"/>
                    <a:pt x="1276" y="16"/>
                    <a:pt x="1258" y="52"/>
                  </a:cubicBezTo>
                  <a:cubicBezTo>
                    <a:pt x="601" y="1219"/>
                    <a:pt x="181" y="2501"/>
                    <a:pt x="1" y="3824"/>
                  </a:cubicBezTo>
                  <a:cubicBezTo>
                    <a:pt x="1" y="3874"/>
                    <a:pt x="34" y="3915"/>
                    <a:pt x="91" y="3923"/>
                  </a:cubicBezTo>
                  <a:lnTo>
                    <a:pt x="99" y="3923"/>
                  </a:lnTo>
                  <a:cubicBezTo>
                    <a:pt x="140" y="3923"/>
                    <a:pt x="181" y="3882"/>
                    <a:pt x="181" y="3832"/>
                  </a:cubicBezTo>
                  <a:cubicBezTo>
                    <a:pt x="354" y="2542"/>
                    <a:pt x="773" y="1285"/>
                    <a:pt x="1414" y="143"/>
                  </a:cubicBezTo>
                  <a:cubicBezTo>
                    <a:pt x="1459" y="70"/>
                    <a:pt x="1397" y="1"/>
                    <a:pt x="13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62;p35">
              <a:extLst>
                <a:ext uri="{FF2B5EF4-FFF2-40B4-BE49-F238E27FC236}">
                  <a16:creationId xmlns:a16="http://schemas.microsoft.com/office/drawing/2014/main" id="{F456CFE2-FF76-4347-9067-8500B9124644}"/>
                </a:ext>
              </a:extLst>
            </p:cNvPr>
            <p:cNvSpPr/>
            <p:nvPr/>
          </p:nvSpPr>
          <p:spPr>
            <a:xfrm>
              <a:off x="11834000" y="2819350"/>
              <a:ext cx="69150" cy="79950"/>
            </a:xfrm>
            <a:custGeom>
              <a:avLst/>
              <a:gdLst/>
              <a:ahLst/>
              <a:cxnLst/>
              <a:rect l="l" t="t" r="r" b="b"/>
              <a:pathLst>
                <a:path w="2766" h="3198" extrusionOk="0">
                  <a:moveTo>
                    <a:pt x="132" y="1"/>
                  </a:moveTo>
                  <a:cubicBezTo>
                    <a:pt x="57" y="1"/>
                    <a:pt x="0" y="106"/>
                    <a:pt x="79" y="165"/>
                  </a:cubicBezTo>
                  <a:cubicBezTo>
                    <a:pt x="1089" y="995"/>
                    <a:pt x="1944" y="2006"/>
                    <a:pt x="2577" y="3148"/>
                  </a:cubicBezTo>
                  <a:cubicBezTo>
                    <a:pt x="2593" y="3172"/>
                    <a:pt x="2626" y="3197"/>
                    <a:pt x="2659" y="3197"/>
                  </a:cubicBezTo>
                  <a:cubicBezTo>
                    <a:pt x="2676" y="3197"/>
                    <a:pt x="2692" y="3189"/>
                    <a:pt x="2708" y="3189"/>
                  </a:cubicBezTo>
                  <a:cubicBezTo>
                    <a:pt x="2749" y="3164"/>
                    <a:pt x="2766" y="3107"/>
                    <a:pt x="2749" y="3066"/>
                  </a:cubicBezTo>
                  <a:cubicBezTo>
                    <a:pt x="2092" y="1899"/>
                    <a:pt x="1229" y="863"/>
                    <a:pt x="194" y="25"/>
                  </a:cubicBezTo>
                  <a:cubicBezTo>
                    <a:pt x="173" y="8"/>
                    <a:pt x="152" y="1"/>
                    <a:pt x="13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63;p35">
              <a:extLst>
                <a:ext uri="{FF2B5EF4-FFF2-40B4-BE49-F238E27FC236}">
                  <a16:creationId xmlns:a16="http://schemas.microsoft.com/office/drawing/2014/main" id="{5B4021C2-6900-47AD-801A-1C508B521869}"/>
                </a:ext>
              </a:extLst>
            </p:cNvPr>
            <p:cNvSpPr/>
            <p:nvPr/>
          </p:nvSpPr>
          <p:spPr>
            <a:xfrm>
              <a:off x="11992100" y="2617150"/>
              <a:ext cx="28175" cy="66825"/>
            </a:xfrm>
            <a:custGeom>
              <a:avLst/>
              <a:gdLst/>
              <a:ahLst/>
              <a:cxnLst/>
              <a:rect l="l" t="t" r="r" b="b"/>
              <a:pathLst>
                <a:path w="1127" h="2673" extrusionOk="0">
                  <a:moveTo>
                    <a:pt x="1029" y="1"/>
                  </a:moveTo>
                  <a:cubicBezTo>
                    <a:pt x="985" y="1"/>
                    <a:pt x="944" y="32"/>
                    <a:pt x="937" y="76"/>
                  </a:cubicBezTo>
                  <a:cubicBezTo>
                    <a:pt x="937" y="93"/>
                    <a:pt x="748" y="1629"/>
                    <a:pt x="33" y="2525"/>
                  </a:cubicBezTo>
                  <a:cubicBezTo>
                    <a:pt x="0" y="2566"/>
                    <a:pt x="0" y="2624"/>
                    <a:pt x="41" y="2648"/>
                  </a:cubicBezTo>
                  <a:cubicBezTo>
                    <a:pt x="58" y="2665"/>
                    <a:pt x="82" y="2673"/>
                    <a:pt x="99" y="2673"/>
                  </a:cubicBezTo>
                  <a:cubicBezTo>
                    <a:pt x="132" y="2673"/>
                    <a:pt x="156" y="2656"/>
                    <a:pt x="173" y="2640"/>
                  </a:cubicBezTo>
                  <a:cubicBezTo>
                    <a:pt x="929" y="1703"/>
                    <a:pt x="1118" y="166"/>
                    <a:pt x="1126" y="101"/>
                  </a:cubicBezTo>
                  <a:cubicBezTo>
                    <a:pt x="1126" y="51"/>
                    <a:pt x="1093" y="2"/>
                    <a:pt x="1044" y="2"/>
                  </a:cubicBezTo>
                  <a:cubicBezTo>
                    <a:pt x="1039" y="1"/>
                    <a:pt x="1034" y="1"/>
                    <a:pt x="10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64;p35">
              <a:extLst>
                <a:ext uri="{FF2B5EF4-FFF2-40B4-BE49-F238E27FC236}">
                  <a16:creationId xmlns:a16="http://schemas.microsoft.com/office/drawing/2014/main" id="{FB657F18-7E43-4FC6-B864-1B77AF0ED0EB}"/>
                </a:ext>
              </a:extLst>
            </p:cNvPr>
            <p:cNvSpPr/>
            <p:nvPr/>
          </p:nvSpPr>
          <p:spPr>
            <a:xfrm>
              <a:off x="11871350" y="2419850"/>
              <a:ext cx="63650" cy="243375"/>
            </a:xfrm>
            <a:custGeom>
              <a:avLst/>
              <a:gdLst/>
              <a:ahLst/>
              <a:cxnLst/>
              <a:rect l="l" t="t" r="r" b="b"/>
              <a:pathLst>
                <a:path w="2546" h="9735" extrusionOk="0">
                  <a:moveTo>
                    <a:pt x="124" y="1"/>
                  </a:moveTo>
                  <a:cubicBezTo>
                    <a:pt x="62" y="1"/>
                    <a:pt x="1" y="65"/>
                    <a:pt x="39" y="137"/>
                  </a:cubicBezTo>
                  <a:cubicBezTo>
                    <a:pt x="2348" y="4615"/>
                    <a:pt x="1247" y="9579"/>
                    <a:pt x="1239" y="9628"/>
                  </a:cubicBezTo>
                  <a:cubicBezTo>
                    <a:pt x="1231" y="9677"/>
                    <a:pt x="1255" y="9727"/>
                    <a:pt x="1305" y="9735"/>
                  </a:cubicBezTo>
                  <a:lnTo>
                    <a:pt x="1329" y="9735"/>
                  </a:lnTo>
                  <a:cubicBezTo>
                    <a:pt x="1371" y="9735"/>
                    <a:pt x="1403" y="9710"/>
                    <a:pt x="1420" y="9669"/>
                  </a:cubicBezTo>
                  <a:cubicBezTo>
                    <a:pt x="1428" y="9620"/>
                    <a:pt x="2546" y="4591"/>
                    <a:pt x="204" y="54"/>
                  </a:cubicBezTo>
                  <a:cubicBezTo>
                    <a:pt x="185" y="16"/>
                    <a:pt x="154" y="1"/>
                    <a:pt x="1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65;p35">
              <a:extLst>
                <a:ext uri="{FF2B5EF4-FFF2-40B4-BE49-F238E27FC236}">
                  <a16:creationId xmlns:a16="http://schemas.microsoft.com/office/drawing/2014/main" id="{925FD0C4-8D94-4E00-84CE-C54BDED2A858}"/>
                </a:ext>
              </a:extLst>
            </p:cNvPr>
            <p:cNvSpPr/>
            <p:nvPr/>
          </p:nvSpPr>
          <p:spPr>
            <a:xfrm>
              <a:off x="11827625" y="2471175"/>
              <a:ext cx="83550" cy="68175"/>
            </a:xfrm>
            <a:custGeom>
              <a:avLst/>
              <a:gdLst/>
              <a:ahLst/>
              <a:cxnLst/>
              <a:rect l="l" t="t" r="r" b="b"/>
              <a:pathLst>
                <a:path w="3342" h="2727" extrusionOk="0">
                  <a:moveTo>
                    <a:pt x="127" y="0"/>
                  </a:moveTo>
                  <a:cubicBezTo>
                    <a:pt x="36" y="0"/>
                    <a:pt x="1" y="142"/>
                    <a:pt x="104" y="179"/>
                  </a:cubicBezTo>
                  <a:cubicBezTo>
                    <a:pt x="1755" y="795"/>
                    <a:pt x="3152" y="2669"/>
                    <a:pt x="3169" y="2685"/>
                  </a:cubicBezTo>
                  <a:cubicBezTo>
                    <a:pt x="3185" y="2710"/>
                    <a:pt x="3210" y="2727"/>
                    <a:pt x="3243" y="2727"/>
                  </a:cubicBezTo>
                  <a:cubicBezTo>
                    <a:pt x="3259" y="2727"/>
                    <a:pt x="3276" y="2718"/>
                    <a:pt x="3292" y="2702"/>
                  </a:cubicBezTo>
                  <a:cubicBezTo>
                    <a:pt x="3333" y="2677"/>
                    <a:pt x="3341" y="2620"/>
                    <a:pt x="3317" y="2579"/>
                  </a:cubicBezTo>
                  <a:cubicBezTo>
                    <a:pt x="3259" y="2496"/>
                    <a:pt x="1870" y="639"/>
                    <a:pt x="161" y="7"/>
                  </a:cubicBezTo>
                  <a:cubicBezTo>
                    <a:pt x="149" y="2"/>
                    <a:pt x="138"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66;p35">
              <a:extLst>
                <a:ext uri="{FF2B5EF4-FFF2-40B4-BE49-F238E27FC236}">
                  <a16:creationId xmlns:a16="http://schemas.microsoft.com/office/drawing/2014/main" id="{F2D40145-B430-4621-92CA-583E00E3F343}"/>
                </a:ext>
              </a:extLst>
            </p:cNvPr>
            <p:cNvSpPr/>
            <p:nvPr/>
          </p:nvSpPr>
          <p:spPr>
            <a:xfrm>
              <a:off x="11833725" y="2539350"/>
              <a:ext cx="79925" cy="69225"/>
            </a:xfrm>
            <a:custGeom>
              <a:avLst/>
              <a:gdLst/>
              <a:ahLst/>
              <a:cxnLst/>
              <a:rect l="l" t="t" r="r" b="b"/>
              <a:pathLst>
                <a:path w="3197" h="2769" extrusionOk="0">
                  <a:moveTo>
                    <a:pt x="128" y="0"/>
                  </a:moveTo>
                  <a:cubicBezTo>
                    <a:pt x="48" y="0"/>
                    <a:pt x="1" y="117"/>
                    <a:pt x="90" y="172"/>
                  </a:cubicBezTo>
                  <a:cubicBezTo>
                    <a:pt x="1216" y="830"/>
                    <a:pt x="2210" y="1701"/>
                    <a:pt x="3023" y="2728"/>
                  </a:cubicBezTo>
                  <a:cubicBezTo>
                    <a:pt x="3040" y="2753"/>
                    <a:pt x="3065" y="2769"/>
                    <a:pt x="3097" y="2769"/>
                  </a:cubicBezTo>
                  <a:cubicBezTo>
                    <a:pt x="3114" y="2769"/>
                    <a:pt x="3130" y="2761"/>
                    <a:pt x="3147" y="2753"/>
                  </a:cubicBezTo>
                  <a:cubicBezTo>
                    <a:pt x="3188" y="2720"/>
                    <a:pt x="3196" y="2662"/>
                    <a:pt x="3171" y="2621"/>
                  </a:cubicBezTo>
                  <a:cubicBezTo>
                    <a:pt x="2341" y="1569"/>
                    <a:pt x="1331" y="690"/>
                    <a:pt x="180" y="16"/>
                  </a:cubicBezTo>
                  <a:cubicBezTo>
                    <a:pt x="162" y="5"/>
                    <a:pt x="145" y="0"/>
                    <a:pt x="12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67;p35">
              <a:extLst>
                <a:ext uri="{FF2B5EF4-FFF2-40B4-BE49-F238E27FC236}">
                  <a16:creationId xmlns:a16="http://schemas.microsoft.com/office/drawing/2014/main" id="{279AF7D7-F162-4AC9-89D7-BE6CA5538E45}"/>
                </a:ext>
              </a:extLst>
            </p:cNvPr>
            <p:cNvSpPr/>
            <p:nvPr/>
          </p:nvSpPr>
          <p:spPr>
            <a:xfrm>
              <a:off x="11901500" y="2443600"/>
              <a:ext cx="30325" cy="65950"/>
            </a:xfrm>
            <a:custGeom>
              <a:avLst/>
              <a:gdLst/>
              <a:ahLst/>
              <a:cxnLst/>
              <a:rect l="l" t="t" r="r" b="b"/>
              <a:pathLst>
                <a:path w="1213" h="2638" extrusionOk="0">
                  <a:moveTo>
                    <a:pt x="1089" y="1"/>
                  </a:moveTo>
                  <a:cubicBezTo>
                    <a:pt x="1068" y="1"/>
                    <a:pt x="1046" y="8"/>
                    <a:pt x="1027" y="25"/>
                  </a:cubicBezTo>
                  <a:cubicBezTo>
                    <a:pt x="995" y="82"/>
                    <a:pt x="82" y="1340"/>
                    <a:pt x="0" y="2531"/>
                  </a:cubicBezTo>
                  <a:cubicBezTo>
                    <a:pt x="0" y="2589"/>
                    <a:pt x="33" y="2630"/>
                    <a:pt x="91" y="2638"/>
                  </a:cubicBezTo>
                  <a:lnTo>
                    <a:pt x="99" y="2638"/>
                  </a:lnTo>
                  <a:cubicBezTo>
                    <a:pt x="148" y="2638"/>
                    <a:pt x="189" y="2589"/>
                    <a:pt x="181" y="2539"/>
                  </a:cubicBezTo>
                  <a:cubicBezTo>
                    <a:pt x="263" y="1397"/>
                    <a:pt x="1167" y="140"/>
                    <a:pt x="1175" y="132"/>
                  </a:cubicBezTo>
                  <a:cubicBezTo>
                    <a:pt x="1212" y="64"/>
                    <a:pt x="1153" y="1"/>
                    <a:pt x="108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68;p35">
              <a:extLst>
                <a:ext uri="{FF2B5EF4-FFF2-40B4-BE49-F238E27FC236}">
                  <a16:creationId xmlns:a16="http://schemas.microsoft.com/office/drawing/2014/main" id="{AE3AE9AE-4ACD-4226-9D85-FF57B3D78B39}"/>
                </a:ext>
              </a:extLst>
            </p:cNvPr>
            <p:cNvSpPr/>
            <p:nvPr/>
          </p:nvSpPr>
          <p:spPr>
            <a:xfrm>
              <a:off x="11783125" y="2609350"/>
              <a:ext cx="109975" cy="222150"/>
            </a:xfrm>
            <a:custGeom>
              <a:avLst/>
              <a:gdLst/>
              <a:ahLst/>
              <a:cxnLst/>
              <a:rect l="l" t="t" r="r" b="b"/>
              <a:pathLst>
                <a:path w="4399" h="8886" extrusionOk="0">
                  <a:moveTo>
                    <a:pt x="137" y="1"/>
                  </a:moveTo>
                  <a:cubicBezTo>
                    <a:pt x="63" y="1"/>
                    <a:pt x="1" y="98"/>
                    <a:pt x="76" y="166"/>
                  </a:cubicBezTo>
                  <a:cubicBezTo>
                    <a:pt x="3683" y="3683"/>
                    <a:pt x="4201" y="8746"/>
                    <a:pt x="4201" y="8795"/>
                  </a:cubicBezTo>
                  <a:cubicBezTo>
                    <a:pt x="4209" y="8836"/>
                    <a:pt x="4250" y="8877"/>
                    <a:pt x="4300" y="8877"/>
                  </a:cubicBezTo>
                  <a:lnTo>
                    <a:pt x="4308" y="8885"/>
                  </a:lnTo>
                  <a:cubicBezTo>
                    <a:pt x="4357" y="8877"/>
                    <a:pt x="4398" y="8828"/>
                    <a:pt x="4390" y="8778"/>
                  </a:cubicBezTo>
                  <a:cubicBezTo>
                    <a:pt x="4382" y="8729"/>
                    <a:pt x="3856" y="3601"/>
                    <a:pt x="207" y="35"/>
                  </a:cubicBezTo>
                  <a:cubicBezTo>
                    <a:pt x="185" y="11"/>
                    <a:pt x="160" y="1"/>
                    <a:pt x="13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69;p35">
              <a:extLst>
                <a:ext uri="{FF2B5EF4-FFF2-40B4-BE49-F238E27FC236}">
                  <a16:creationId xmlns:a16="http://schemas.microsoft.com/office/drawing/2014/main" id="{26ADAA54-DDE9-479C-BAE1-A9195BA6AAB1}"/>
                </a:ext>
              </a:extLst>
            </p:cNvPr>
            <p:cNvSpPr/>
            <p:nvPr/>
          </p:nvSpPr>
          <p:spPr>
            <a:xfrm>
              <a:off x="11759325" y="2671850"/>
              <a:ext cx="98625" cy="40475"/>
            </a:xfrm>
            <a:custGeom>
              <a:avLst/>
              <a:gdLst/>
              <a:ahLst/>
              <a:cxnLst/>
              <a:rect l="l" t="t" r="r" b="b"/>
              <a:pathLst>
                <a:path w="3945" h="1619" extrusionOk="0">
                  <a:moveTo>
                    <a:pt x="99" y="0"/>
                  </a:moveTo>
                  <a:cubicBezTo>
                    <a:pt x="50" y="0"/>
                    <a:pt x="9" y="41"/>
                    <a:pt x="0" y="90"/>
                  </a:cubicBezTo>
                  <a:cubicBezTo>
                    <a:pt x="0" y="140"/>
                    <a:pt x="42" y="181"/>
                    <a:pt x="91" y="189"/>
                  </a:cubicBezTo>
                  <a:cubicBezTo>
                    <a:pt x="1849" y="247"/>
                    <a:pt x="3764" y="1586"/>
                    <a:pt x="3789" y="1603"/>
                  </a:cubicBezTo>
                  <a:cubicBezTo>
                    <a:pt x="3805" y="1611"/>
                    <a:pt x="3822" y="1619"/>
                    <a:pt x="3838" y="1619"/>
                  </a:cubicBezTo>
                  <a:cubicBezTo>
                    <a:pt x="3871" y="1619"/>
                    <a:pt x="3904" y="1603"/>
                    <a:pt x="3920" y="1578"/>
                  </a:cubicBezTo>
                  <a:cubicBezTo>
                    <a:pt x="3945" y="1537"/>
                    <a:pt x="3937" y="1479"/>
                    <a:pt x="3896" y="1446"/>
                  </a:cubicBezTo>
                  <a:cubicBezTo>
                    <a:pt x="3814" y="1397"/>
                    <a:pt x="1915" y="66"/>
                    <a:pt x="9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70;p35">
              <a:extLst>
                <a:ext uri="{FF2B5EF4-FFF2-40B4-BE49-F238E27FC236}">
                  <a16:creationId xmlns:a16="http://schemas.microsoft.com/office/drawing/2014/main" id="{CD407BCF-D254-48C5-8C17-35E407AB533F}"/>
                </a:ext>
              </a:extLst>
            </p:cNvPr>
            <p:cNvSpPr/>
            <p:nvPr/>
          </p:nvSpPr>
          <p:spPr>
            <a:xfrm>
              <a:off x="11785650" y="2734600"/>
              <a:ext cx="96975" cy="42650"/>
            </a:xfrm>
            <a:custGeom>
              <a:avLst/>
              <a:gdLst/>
              <a:ahLst/>
              <a:cxnLst/>
              <a:rect l="l" t="t" r="r" b="b"/>
              <a:pathLst>
                <a:path w="3879" h="1706" extrusionOk="0">
                  <a:moveTo>
                    <a:pt x="128" y="1"/>
                  </a:moveTo>
                  <a:cubicBezTo>
                    <a:pt x="27" y="1"/>
                    <a:pt x="1" y="162"/>
                    <a:pt x="114" y="177"/>
                  </a:cubicBezTo>
                  <a:cubicBezTo>
                    <a:pt x="1396" y="457"/>
                    <a:pt x="2613" y="966"/>
                    <a:pt x="3706" y="1689"/>
                  </a:cubicBezTo>
                  <a:cubicBezTo>
                    <a:pt x="3714" y="1698"/>
                    <a:pt x="3738" y="1706"/>
                    <a:pt x="3755" y="1706"/>
                  </a:cubicBezTo>
                  <a:cubicBezTo>
                    <a:pt x="3845" y="1706"/>
                    <a:pt x="3878" y="1599"/>
                    <a:pt x="3812" y="1541"/>
                  </a:cubicBezTo>
                  <a:cubicBezTo>
                    <a:pt x="2695" y="802"/>
                    <a:pt x="1454" y="284"/>
                    <a:pt x="155" y="5"/>
                  </a:cubicBezTo>
                  <a:cubicBezTo>
                    <a:pt x="146" y="2"/>
                    <a:pt x="136" y="1"/>
                    <a:pt x="12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71;p35">
              <a:extLst>
                <a:ext uri="{FF2B5EF4-FFF2-40B4-BE49-F238E27FC236}">
                  <a16:creationId xmlns:a16="http://schemas.microsoft.com/office/drawing/2014/main" id="{8F1EDFD1-FA13-4658-ACAC-AD725862D7EA}"/>
                </a:ext>
              </a:extLst>
            </p:cNvPr>
            <p:cNvSpPr/>
            <p:nvPr/>
          </p:nvSpPr>
          <p:spPr>
            <a:xfrm>
              <a:off x="11831650" y="2614600"/>
              <a:ext cx="17175" cy="70825"/>
            </a:xfrm>
            <a:custGeom>
              <a:avLst/>
              <a:gdLst/>
              <a:ahLst/>
              <a:cxnLst/>
              <a:rect l="l" t="t" r="r" b="b"/>
              <a:pathLst>
                <a:path w="687" h="2833" extrusionOk="0">
                  <a:moveTo>
                    <a:pt x="573" y="0"/>
                  </a:moveTo>
                  <a:cubicBezTo>
                    <a:pt x="539" y="0"/>
                    <a:pt x="506" y="19"/>
                    <a:pt x="493" y="63"/>
                  </a:cubicBezTo>
                  <a:cubicBezTo>
                    <a:pt x="469" y="129"/>
                    <a:pt x="0" y="1600"/>
                    <a:pt x="304" y="2767"/>
                  </a:cubicBezTo>
                  <a:cubicBezTo>
                    <a:pt x="312" y="2808"/>
                    <a:pt x="345" y="2832"/>
                    <a:pt x="395" y="2832"/>
                  </a:cubicBezTo>
                  <a:lnTo>
                    <a:pt x="411" y="2832"/>
                  </a:lnTo>
                  <a:cubicBezTo>
                    <a:pt x="460" y="2816"/>
                    <a:pt x="493" y="2767"/>
                    <a:pt x="477" y="2717"/>
                  </a:cubicBezTo>
                  <a:cubicBezTo>
                    <a:pt x="197" y="1608"/>
                    <a:pt x="658" y="137"/>
                    <a:pt x="666" y="121"/>
                  </a:cubicBezTo>
                  <a:cubicBezTo>
                    <a:pt x="686" y="49"/>
                    <a:pt x="628" y="0"/>
                    <a:pt x="573"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72;p35">
              <a:extLst>
                <a:ext uri="{FF2B5EF4-FFF2-40B4-BE49-F238E27FC236}">
                  <a16:creationId xmlns:a16="http://schemas.microsoft.com/office/drawing/2014/main" id="{8C258A9C-7A07-4E1E-A9AB-A8BA3BD83E4F}"/>
                </a:ext>
              </a:extLst>
            </p:cNvPr>
            <p:cNvSpPr/>
            <p:nvPr/>
          </p:nvSpPr>
          <p:spPr>
            <a:xfrm>
              <a:off x="11906825" y="2663225"/>
              <a:ext cx="56075" cy="16850"/>
            </a:xfrm>
            <a:custGeom>
              <a:avLst/>
              <a:gdLst/>
              <a:ahLst/>
              <a:cxnLst/>
              <a:rect l="l" t="t" r="r" b="b"/>
              <a:pathLst>
                <a:path w="2243" h="674" extrusionOk="0">
                  <a:moveTo>
                    <a:pt x="1704" y="0"/>
                  </a:moveTo>
                  <a:cubicBezTo>
                    <a:pt x="844" y="0"/>
                    <a:pt x="94" y="481"/>
                    <a:pt x="58" y="509"/>
                  </a:cubicBezTo>
                  <a:cubicBezTo>
                    <a:pt x="9" y="534"/>
                    <a:pt x="1" y="592"/>
                    <a:pt x="25" y="633"/>
                  </a:cubicBezTo>
                  <a:cubicBezTo>
                    <a:pt x="42" y="657"/>
                    <a:pt x="75" y="674"/>
                    <a:pt x="108" y="674"/>
                  </a:cubicBezTo>
                  <a:cubicBezTo>
                    <a:pt x="124" y="674"/>
                    <a:pt x="141" y="666"/>
                    <a:pt x="157" y="657"/>
                  </a:cubicBezTo>
                  <a:cubicBezTo>
                    <a:pt x="164" y="650"/>
                    <a:pt x="900" y="186"/>
                    <a:pt x="1712" y="186"/>
                  </a:cubicBezTo>
                  <a:cubicBezTo>
                    <a:pt x="1837" y="186"/>
                    <a:pt x="1963" y="197"/>
                    <a:pt x="2088" y="222"/>
                  </a:cubicBezTo>
                  <a:cubicBezTo>
                    <a:pt x="2098" y="224"/>
                    <a:pt x="2107" y="226"/>
                    <a:pt x="2116" y="226"/>
                  </a:cubicBezTo>
                  <a:cubicBezTo>
                    <a:pt x="2217" y="226"/>
                    <a:pt x="2242" y="64"/>
                    <a:pt x="2121" y="41"/>
                  </a:cubicBezTo>
                  <a:cubicBezTo>
                    <a:pt x="1981" y="13"/>
                    <a:pt x="1841" y="0"/>
                    <a:pt x="170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73;p35">
              <a:extLst>
                <a:ext uri="{FF2B5EF4-FFF2-40B4-BE49-F238E27FC236}">
                  <a16:creationId xmlns:a16="http://schemas.microsoft.com/office/drawing/2014/main" id="{639F2A74-4058-4179-B687-12DE71900EDB}"/>
                </a:ext>
              </a:extLst>
            </p:cNvPr>
            <p:cNvSpPr/>
            <p:nvPr/>
          </p:nvSpPr>
          <p:spPr>
            <a:xfrm>
              <a:off x="11581400" y="2583500"/>
              <a:ext cx="417075" cy="310450"/>
            </a:xfrm>
            <a:custGeom>
              <a:avLst/>
              <a:gdLst/>
              <a:ahLst/>
              <a:cxnLst/>
              <a:rect l="l" t="t" r="r" b="b"/>
              <a:pathLst>
                <a:path w="16683" h="12418" extrusionOk="0">
                  <a:moveTo>
                    <a:pt x="8342" y="0"/>
                  </a:moveTo>
                  <a:lnTo>
                    <a:pt x="8342" y="0"/>
                  </a:lnTo>
                  <a:cubicBezTo>
                    <a:pt x="8194" y="2203"/>
                    <a:pt x="7363" y="2513"/>
                    <a:pt x="6907" y="2513"/>
                  </a:cubicBezTo>
                  <a:cubicBezTo>
                    <a:pt x="6729" y="2513"/>
                    <a:pt x="6608" y="2466"/>
                    <a:pt x="6608" y="2466"/>
                  </a:cubicBezTo>
                  <a:lnTo>
                    <a:pt x="6608" y="2466"/>
                  </a:lnTo>
                  <a:cubicBezTo>
                    <a:pt x="6813" y="3600"/>
                    <a:pt x="6222" y="3887"/>
                    <a:pt x="5901" y="3961"/>
                  </a:cubicBezTo>
                  <a:cubicBezTo>
                    <a:pt x="5729" y="3715"/>
                    <a:pt x="5589" y="3452"/>
                    <a:pt x="5490" y="3164"/>
                  </a:cubicBezTo>
                  <a:cubicBezTo>
                    <a:pt x="5490" y="3164"/>
                    <a:pt x="5265" y="4435"/>
                    <a:pt x="4327" y="4435"/>
                  </a:cubicBezTo>
                  <a:cubicBezTo>
                    <a:pt x="4062" y="4435"/>
                    <a:pt x="3742" y="4335"/>
                    <a:pt x="3354" y="4076"/>
                  </a:cubicBezTo>
                  <a:cubicBezTo>
                    <a:pt x="3354" y="4076"/>
                    <a:pt x="3354" y="5234"/>
                    <a:pt x="1736" y="5234"/>
                  </a:cubicBezTo>
                  <a:cubicBezTo>
                    <a:pt x="1292" y="5234"/>
                    <a:pt x="724" y="5146"/>
                    <a:pt x="1" y="4923"/>
                  </a:cubicBezTo>
                  <a:lnTo>
                    <a:pt x="1" y="4923"/>
                  </a:lnTo>
                  <a:cubicBezTo>
                    <a:pt x="3493" y="6156"/>
                    <a:pt x="2302" y="7742"/>
                    <a:pt x="2302" y="7742"/>
                  </a:cubicBezTo>
                  <a:cubicBezTo>
                    <a:pt x="4151" y="7906"/>
                    <a:pt x="3789" y="9270"/>
                    <a:pt x="3789" y="9270"/>
                  </a:cubicBezTo>
                  <a:cubicBezTo>
                    <a:pt x="4069" y="9040"/>
                    <a:pt x="4389" y="8851"/>
                    <a:pt x="4734" y="8719"/>
                  </a:cubicBezTo>
                  <a:lnTo>
                    <a:pt x="4734" y="8719"/>
                  </a:lnTo>
                  <a:cubicBezTo>
                    <a:pt x="4734" y="9024"/>
                    <a:pt x="4562" y="9352"/>
                    <a:pt x="4011" y="9648"/>
                  </a:cubicBezTo>
                  <a:cubicBezTo>
                    <a:pt x="4011" y="9648"/>
                    <a:pt x="5383" y="10363"/>
                    <a:pt x="3329" y="12417"/>
                  </a:cubicBezTo>
                  <a:cubicBezTo>
                    <a:pt x="4257" y="11568"/>
                    <a:pt x="4920" y="11317"/>
                    <a:pt x="5379" y="11317"/>
                  </a:cubicBezTo>
                  <a:cubicBezTo>
                    <a:pt x="6039" y="11317"/>
                    <a:pt x="6279" y="11834"/>
                    <a:pt x="6279" y="11834"/>
                  </a:cubicBezTo>
                  <a:cubicBezTo>
                    <a:pt x="6653" y="11254"/>
                    <a:pt x="7033" y="11094"/>
                    <a:pt x="7338" y="11094"/>
                  </a:cubicBezTo>
                  <a:cubicBezTo>
                    <a:pt x="7711" y="11094"/>
                    <a:pt x="7972" y="11333"/>
                    <a:pt x="7972" y="11333"/>
                  </a:cubicBezTo>
                  <a:cubicBezTo>
                    <a:pt x="7882" y="10856"/>
                    <a:pt x="7906" y="10363"/>
                    <a:pt x="8046" y="9895"/>
                  </a:cubicBezTo>
                  <a:cubicBezTo>
                    <a:pt x="8186" y="10363"/>
                    <a:pt x="8210" y="10856"/>
                    <a:pt x="8120" y="11333"/>
                  </a:cubicBezTo>
                  <a:cubicBezTo>
                    <a:pt x="8120" y="11333"/>
                    <a:pt x="8381" y="11094"/>
                    <a:pt x="8754" y="11094"/>
                  </a:cubicBezTo>
                  <a:cubicBezTo>
                    <a:pt x="9059" y="11094"/>
                    <a:pt x="9440" y="11254"/>
                    <a:pt x="9813" y="11834"/>
                  </a:cubicBezTo>
                  <a:cubicBezTo>
                    <a:pt x="9813" y="11834"/>
                    <a:pt x="10056" y="11317"/>
                    <a:pt x="10716" y="11317"/>
                  </a:cubicBezTo>
                  <a:cubicBezTo>
                    <a:pt x="11176" y="11317"/>
                    <a:pt x="11839" y="11568"/>
                    <a:pt x="12763" y="12417"/>
                  </a:cubicBezTo>
                  <a:cubicBezTo>
                    <a:pt x="10709" y="10363"/>
                    <a:pt x="12081" y="9648"/>
                    <a:pt x="12081" y="9648"/>
                  </a:cubicBezTo>
                  <a:cubicBezTo>
                    <a:pt x="11424" y="9286"/>
                    <a:pt x="11300" y="8892"/>
                    <a:pt x="11374" y="8547"/>
                  </a:cubicBezTo>
                  <a:lnTo>
                    <a:pt x="11374" y="8547"/>
                  </a:lnTo>
                  <a:cubicBezTo>
                    <a:pt x="11925" y="8662"/>
                    <a:pt x="12451" y="8908"/>
                    <a:pt x="12895" y="9262"/>
                  </a:cubicBezTo>
                  <a:cubicBezTo>
                    <a:pt x="12895" y="9262"/>
                    <a:pt x="12533" y="7898"/>
                    <a:pt x="14374" y="7742"/>
                  </a:cubicBezTo>
                  <a:cubicBezTo>
                    <a:pt x="14382" y="7742"/>
                    <a:pt x="13190" y="6156"/>
                    <a:pt x="16683" y="4923"/>
                  </a:cubicBezTo>
                  <a:lnTo>
                    <a:pt x="16683" y="4923"/>
                  </a:lnTo>
                  <a:cubicBezTo>
                    <a:pt x="15958" y="5146"/>
                    <a:pt x="15389" y="5234"/>
                    <a:pt x="14944" y="5234"/>
                  </a:cubicBezTo>
                  <a:cubicBezTo>
                    <a:pt x="13325" y="5234"/>
                    <a:pt x="13330" y="4077"/>
                    <a:pt x="13330" y="4076"/>
                  </a:cubicBezTo>
                  <a:lnTo>
                    <a:pt x="13330" y="4076"/>
                  </a:lnTo>
                  <a:cubicBezTo>
                    <a:pt x="12942" y="4335"/>
                    <a:pt x="12621" y="4435"/>
                    <a:pt x="12356" y="4435"/>
                  </a:cubicBezTo>
                  <a:cubicBezTo>
                    <a:pt x="11415" y="4435"/>
                    <a:pt x="11185" y="3164"/>
                    <a:pt x="11185" y="3164"/>
                  </a:cubicBezTo>
                  <a:cubicBezTo>
                    <a:pt x="11087" y="3460"/>
                    <a:pt x="10939" y="3739"/>
                    <a:pt x="10758" y="3994"/>
                  </a:cubicBezTo>
                  <a:cubicBezTo>
                    <a:pt x="10314" y="3978"/>
                    <a:pt x="9336" y="3797"/>
                    <a:pt x="9764" y="2490"/>
                  </a:cubicBezTo>
                  <a:lnTo>
                    <a:pt x="9764" y="2490"/>
                  </a:lnTo>
                  <a:cubicBezTo>
                    <a:pt x="9764" y="2490"/>
                    <a:pt x="9689" y="2511"/>
                    <a:pt x="9573" y="2511"/>
                  </a:cubicBezTo>
                  <a:cubicBezTo>
                    <a:pt x="9173" y="2511"/>
                    <a:pt x="8284" y="2259"/>
                    <a:pt x="8342"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74;p35">
              <a:extLst>
                <a:ext uri="{FF2B5EF4-FFF2-40B4-BE49-F238E27FC236}">
                  <a16:creationId xmlns:a16="http://schemas.microsoft.com/office/drawing/2014/main" id="{AB5766DE-DCAF-410C-A926-04F7E471E5E6}"/>
                </a:ext>
              </a:extLst>
            </p:cNvPr>
            <p:cNvSpPr/>
            <p:nvPr/>
          </p:nvSpPr>
          <p:spPr>
            <a:xfrm>
              <a:off x="11779050" y="2676575"/>
              <a:ext cx="8450" cy="206075"/>
            </a:xfrm>
            <a:custGeom>
              <a:avLst/>
              <a:gdLst/>
              <a:ahLst/>
              <a:cxnLst/>
              <a:rect l="l" t="t" r="r" b="b"/>
              <a:pathLst>
                <a:path w="338" h="8243" extrusionOk="0">
                  <a:moveTo>
                    <a:pt x="239" y="0"/>
                  </a:moveTo>
                  <a:cubicBezTo>
                    <a:pt x="181" y="0"/>
                    <a:pt x="132" y="41"/>
                    <a:pt x="132" y="99"/>
                  </a:cubicBezTo>
                  <a:lnTo>
                    <a:pt x="0" y="8144"/>
                  </a:lnTo>
                  <a:cubicBezTo>
                    <a:pt x="0" y="8201"/>
                    <a:pt x="41" y="8242"/>
                    <a:pt x="99" y="8242"/>
                  </a:cubicBezTo>
                  <a:cubicBezTo>
                    <a:pt x="156" y="8242"/>
                    <a:pt x="206" y="8201"/>
                    <a:pt x="206" y="8144"/>
                  </a:cubicBezTo>
                  <a:lnTo>
                    <a:pt x="337" y="99"/>
                  </a:lnTo>
                  <a:cubicBezTo>
                    <a:pt x="337" y="41"/>
                    <a:pt x="288" y="0"/>
                    <a:pt x="2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75;p35">
              <a:extLst>
                <a:ext uri="{FF2B5EF4-FFF2-40B4-BE49-F238E27FC236}">
                  <a16:creationId xmlns:a16="http://schemas.microsoft.com/office/drawing/2014/main" id="{2B29867B-CB25-4C35-A759-6A852767C805}"/>
                </a:ext>
              </a:extLst>
            </p:cNvPr>
            <p:cNvSpPr/>
            <p:nvPr/>
          </p:nvSpPr>
          <p:spPr>
            <a:xfrm>
              <a:off x="11781725" y="2729575"/>
              <a:ext cx="111175" cy="62875"/>
            </a:xfrm>
            <a:custGeom>
              <a:avLst/>
              <a:gdLst/>
              <a:ahLst/>
              <a:cxnLst/>
              <a:rect l="l" t="t" r="r" b="b"/>
              <a:pathLst>
                <a:path w="4447" h="2515" extrusionOk="0">
                  <a:moveTo>
                    <a:pt x="4299" y="1"/>
                  </a:moveTo>
                  <a:cubicBezTo>
                    <a:pt x="4285" y="1"/>
                    <a:pt x="4271" y="6"/>
                    <a:pt x="4257" y="17"/>
                  </a:cubicBezTo>
                  <a:lnTo>
                    <a:pt x="82" y="2326"/>
                  </a:lnTo>
                  <a:cubicBezTo>
                    <a:pt x="0" y="2383"/>
                    <a:pt x="33" y="2507"/>
                    <a:pt x="132" y="2515"/>
                  </a:cubicBezTo>
                  <a:cubicBezTo>
                    <a:pt x="148" y="2515"/>
                    <a:pt x="165" y="2515"/>
                    <a:pt x="181" y="2507"/>
                  </a:cubicBezTo>
                  <a:lnTo>
                    <a:pt x="4356" y="189"/>
                  </a:lnTo>
                  <a:cubicBezTo>
                    <a:pt x="4446" y="154"/>
                    <a:pt x="4377" y="1"/>
                    <a:pt x="429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76;p35">
              <a:extLst>
                <a:ext uri="{FF2B5EF4-FFF2-40B4-BE49-F238E27FC236}">
                  <a16:creationId xmlns:a16="http://schemas.microsoft.com/office/drawing/2014/main" id="{0255C08A-EEC0-4534-9DD7-426A2EA60FC6}"/>
                </a:ext>
              </a:extLst>
            </p:cNvPr>
            <p:cNvSpPr/>
            <p:nvPr/>
          </p:nvSpPr>
          <p:spPr>
            <a:xfrm>
              <a:off x="11780150" y="2789475"/>
              <a:ext cx="63225" cy="49200"/>
            </a:xfrm>
            <a:custGeom>
              <a:avLst/>
              <a:gdLst/>
              <a:ahLst/>
              <a:cxnLst/>
              <a:rect l="l" t="t" r="r" b="b"/>
              <a:pathLst>
                <a:path w="2529" h="1968" extrusionOk="0">
                  <a:moveTo>
                    <a:pt x="140" y="1"/>
                  </a:moveTo>
                  <a:cubicBezTo>
                    <a:pt x="61" y="1"/>
                    <a:pt x="1" y="99"/>
                    <a:pt x="63" y="168"/>
                  </a:cubicBezTo>
                  <a:lnTo>
                    <a:pt x="2340" y="1943"/>
                  </a:lnTo>
                  <a:cubicBezTo>
                    <a:pt x="2356" y="1960"/>
                    <a:pt x="2381" y="1968"/>
                    <a:pt x="2397" y="1968"/>
                  </a:cubicBezTo>
                  <a:cubicBezTo>
                    <a:pt x="2496" y="1960"/>
                    <a:pt x="2529" y="1845"/>
                    <a:pt x="2463" y="1787"/>
                  </a:cubicBezTo>
                  <a:lnTo>
                    <a:pt x="186" y="12"/>
                  </a:lnTo>
                  <a:cubicBezTo>
                    <a:pt x="171" y="4"/>
                    <a:pt x="155" y="1"/>
                    <a:pt x="14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77;p35">
              <a:extLst>
                <a:ext uri="{FF2B5EF4-FFF2-40B4-BE49-F238E27FC236}">
                  <a16:creationId xmlns:a16="http://schemas.microsoft.com/office/drawing/2014/main" id="{F588CFE7-B80D-4B5F-BF6D-703A51093A66}"/>
                </a:ext>
              </a:extLst>
            </p:cNvPr>
            <p:cNvSpPr/>
            <p:nvPr/>
          </p:nvSpPr>
          <p:spPr>
            <a:xfrm>
              <a:off x="11781500" y="2688525"/>
              <a:ext cx="32900" cy="27725"/>
            </a:xfrm>
            <a:custGeom>
              <a:avLst/>
              <a:gdLst/>
              <a:ahLst/>
              <a:cxnLst/>
              <a:rect l="l" t="t" r="r" b="b"/>
              <a:pathLst>
                <a:path w="1316" h="1109" extrusionOk="0">
                  <a:moveTo>
                    <a:pt x="1208" y="0"/>
                  </a:moveTo>
                  <a:cubicBezTo>
                    <a:pt x="1185" y="0"/>
                    <a:pt x="1162" y="9"/>
                    <a:pt x="1143" y="23"/>
                  </a:cubicBezTo>
                  <a:lnTo>
                    <a:pt x="50" y="927"/>
                  </a:lnTo>
                  <a:cubicBezTo>
                    <a:pt x="9" y="960"/>
                    <a:pt x="1" y="1026"/>
                    <a:pt x="34" y="1067"/>
                  </a:cubicBezTo>
                  <a:cubicBezTo>
                    <a:pt x="58" y="1092"/>
                    <a:pt x="83" y="1100"/>
                    <a:pt x="116" y="1108"/>
                  </a:cubicBezTo>
                  <a:cubicBezTo>
                    <a:pt x="132" y="1108"/>
                    <a:pt x="157" y="1100"/>
                    <a:pt x="174" y="1083"/>
                  </a:cubicBezTo>
                  <a:lnTo>
                    <a:pt x="1275" y="179"/>
                  </a:lnTo>
                  <a:cubicBezTo>
                    <a:pt x="1316" y="138"/>
                    <a:pt x="1316" y="81"/>
                    <a:pt x="1283" y="40"/>
                  </a:cubicBezTo>
                  <a:cubicBezTo>
                    <a:pt x="1265" y="13"/>
                    <a:pt x="1237" y="0"/>
                    <a:pt x="12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78;p35">
              <a:extLst>
                <a:ext uri="{FF2B5EF4-FFF2-40B4-BE49-F238E27FC236}">
                  <a16:creationId xmlns:a16="http://schemas.microsoft.com/office/drawing/2014/main" id="{9021C3B3-5844-4186-8B6E-40FC6AC32AFF}"/>
                </a:ext>
              </a:extLst>
            </p:cNvPr>
            <p:cNvSpPr/>
            <p:nvPr/>
          </p:nvSpPr>
          <p:spPr>
            <a:xfrm>
              <a:off x="11781500" y="2725375"/>
              <a:ext cx="33250" cy="27425"/>
            </a:xfrm>
            <a:custGeom>
              <a:avLst/>
              <a:gdLst/>
              <a:ahLst/>
              <a:cxnLst/>
              <a:rect l="l" t="t" r="r" b="b"/>
              <a:pathLst>
                <a:path w="1330" h="1097" extrusionOk="0">
                  <a:moveTo>
                    <a:pt x="1192" y="0"/>
                  </a:moveTo>
                  <a:cubicBezTo>
                    <a:pt x="1176" y="0"/>
                    <a:pt x="1160" y="4"/>
                    <a:pt x="1143" y="12"/>
                  </a:cubicBezTo>
                  <a:lnTo>
                    <a:pt x="50" y="916"/>
                  </a:lnTo>
                  <a:cubicBezTo>
                    <a:pt x="9" y="949"/>
                    <a:pt x="1" y="1015"/>
                    <a:pt x="34" y="1056"/>
                  </a:cubicBezTo>
                  <a:cubicBezTo>
                    <a:pt x="58" y="1080"/>
                    <a:pt x="83" y="1089"/>
                    <a:pt x="116" y="1097"/>
                  </a:cubicBezTo>
                  <a:cubicBezTo>
                    <a:pt x="141" y="1089"/>
                    <a:pt x="157" y="1080"/>
                    <a:pt x="174" y="1072"/>
                  </a:cubicBezTo>
                  <a:lnTo>
                    <a:pt x="1275" y="168"/>
                  </a:lnTo>
                  <a:cubicBezTo>
                    <a:pt x="1330" y="93"/>
                    <a:pt x="1270" y="0"/>
                    <a:pt x="119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79;p35">
              <a:extLst>
                <a:ext uri="{FF2B5EF4-FFF2-40B4-BE49-F238E27FC236}">
                  <a16:creationId xmlns:a16="http://schemas.microsoft.com/office/drawing/2014/main" id="{579D969D-EC15-4ABB-B883-68DA2CA75A23}"/>
                </a:ext>
              </a:extLst>
            </p:cNvPr>
            <p:cNvSpPr/>
            <p:nvPr/>
          </p:nvSpPr>
          <p:spPr>
            <a:xfrm>
              <a:off x="11808825" y="2740450"/>
              <a:ext cx="21850" cy="36800"/>
            </a:xfrm>
            <a:custGeom>
              <a:avLst/>
              <a:gdLst/>
              <a:ahLst/>
              <a:cxnLst/>
              <a:rect l="l" t="t" r="r" b="b"/>
              <a:pathLst>
                <a:path w="874" h="1472" extrusionOk="0">
                  <a:moveTo>
                    <a:pt x="708" y="0"/>
                  </a:moveTo>
                  <a:cubicBezTo>
                    <a:pt x="677" y="0"/>
                    <a:pt x="650" y="15"/>
                    <a:pt x="642" y="50"/>
                  </a:cubicBezTo>
                  <a:lnTo>
                    <a:pt x="26" y="1332"/>
                  </a:lnTo>
                  <a:cubicBezTo>
                    <a:pt x="1" y="1381"/>
                    <a:pt x="26" y="1439"/>
                    <a:pt x="75" y="1464"/>
                  </a:cubicBezTo>
                  <a:cubicBezTo>
                    <a:pt x="83" y="1472"/>
                    <a:pt x="100" y="1472"/>
                    <a:pt x="116" y="1472"/>
                  </a:cubicBezTo>
                  <a:cubicBezTo>
                    <a:pt x="157" y="1472"/>
                    <a:pt x="190" y="1455"/>
                    <a:pt x="206" y="1414"/>
                  </a:cubicBezTo>
                  <a:lnTo>
                    <a:pt x="823" y="140"/>
                  </a:lnTo>
                  <a:cubicBezTo>
                    <a:pt x="874" y="72"/>
                    <a:pt x="780" y="0"/>
                    <a:pt x="70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80;p35">
              <a:extLst>
                <a:ext uri="{FF2B5EF4-FFF2-40B4-BE49-F238E27FC236}">
                  <a16:creationId xmlns:a16="http://schemas.microsoft.com/office/drawing/2014/main" id="{88D1C669-E2F1-40BF-AFE8-BC28A89C6BD4}"/>
                </a:ext>
              </a:extLst>
            </p:cNvPr>
            <p:cNvSpPr/>
            <p:nvPr/>
          </p:nvSpPr>
          <p:spPr>
            <a:xfrm>
              <a:off x="11847450" y="2718600"/>
              <a:ext cx="21200" cy="37075"/>
            </a:xfrm>
            <a:custGeom>
              <a:avLst/>
              <a:gdLst/>
              <a:ahLst/>
              <a:cxnLst/>
              <a:rect l="l" t="t" r="r" b="b"/>
              <a:pathLst>
                <a:path w="848" h="1483" extrusionOk="0">
                  <a:moveTo>
                    <a:pt x="726" y="1"/>
                  </a:moveTo>
                  <a:cubicBezTo>
                    <a:pt x="692" y="1"/>
                    <a:pt x="659" y="19"/>
                    <a:pt x="642" y="53"/>
                  </a:cubicBezTo>
                  <a:lnTo>
                    <a:pt x="26" y="1335"/>
                  </a:lnTo>
                  <a:cubicBezTo>
                    <a:pt x="1" y="1384"/>
                    <a:pt x="17" y="1442"/>
                    <a:pt x="67" y="1466"/>
                  </a:cubicBezTo>
                  <a:cubicBezTo>
                    <a:pt x="83" y="1475"/>
                    <a:pt x="100" y="1483"/>
                    <a:pt x="116" y="1483"/>
                  </a:cubicBezTo>
                  <a:cubicBezTo>
                    <a:pt x="149" y="1475"/>
                    <a:pt x="190" y="1458"/>
                    <a:pt x="206" y="1425"/>
                  </a:cubicBezTo>
                  <a:lnTo>
                    <a:pt x="823" y="143"/>
                  </a:lnTo>
                  <a:cubicBezTo>
                    <a:pt x="847" y="94"/>
                    <a:pt x="823" y="37"/>
                    <a:pt x="773" y="12"/>
                  </a:cubicBezTo>
                  <a:cubicBezTo>
                    <a:pt x="758" y="4"/>
                    <a:pt x="742" y="1"/>
                    <a:pt x="72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81;p35">
              <a:extLst>
                <a:ext uri="{FF2B5EF4-FFF2-40B4-BE49-F238E27FC236}">
                  <a16:creationId xmlns:a16="http://schemas.microsoft.com/office/drawing/2014/main" id="{B60BF04B-0DBF-42EF-B7D9-D91313326979}"/>
                </a:ext>
              </a:extLst>
            </p:cNvPr>
            <p:cNvSpPr/>
            <p:nvPr/>
          </p:nvSpPr>
          <p:spPr>
            <a:xfrm>
              <a:off x="11852850" y="2748575"/>
              <a:ext cx="42025" cy="8975"/>
            </a:xfrm>
            <a:custGeom>
              <a:avLst/>
              <a:gdLst/>
              <a:ahLst/>
              <a:cxnLst/>
              <a:rect l="l" t="t" r="r" b="b"/>
              <a:pathLst>
                <a:path w="1681" h="359" extrusionOk="0">
                  <a:moveTo>
                    <a:pt x="114" y="0"/>
                  </a:moveTo>
                  <a:cubicBezTo>
                    <a:pt x="21" y="0"/>
                    <a:pt x="0" y="210"/>
                    <a:pt x="108" y="210"/>
                  </a:cubicBezTo>
                  <a:cubicBezTo>
                    <a:pt x="110" y="210"/>
                    <a:pt x="112" y="210"/>
                    <a:pt x="114" y="210"/>
                  </a:cubicBezTo>
                  <a:lnTo>
                    <a:pt x="1527" y="358"/>
                  </a:lnTo>
                  <a:lnTo>
                    <a:pt x="1535" y="358"/>
                  </a:lnTo>
                  <a:cubicBezTo>
                    <a:pt x="1538" y="358"/>
                    <a:pt x="1541" y="358"/>
                    <a:pt x="1543" y="358"/>
                  </a:cubicBezTo>
                  <a:cubicBezTo>
                    <a:pt x="1675" y="358"/>
                    <a:pt x="1680" y="160"/>
                    <a:pt x="1543" y="152"/>
                  </a:cubicBezTo>
                  <a:lnTo>
                    <a:pt x="138" y="4"/>
                  </a:lnTo>
                  <a:cubicBezTo>
                    <a:pt x="130" y="1"/>
                    <a:pt x="122" y="0"/>
                    <a:pt x="11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82;p35">
              <a:extLst>
                <a:ext uri="{FF2B5EF4-FFF2-40B4-BE49-F238E27FC236}">
                  <a16:creationId xmlns:a16="http://schemas.microsoft.com/office/drawing/2014/main" id="{0D3B0721-1606-49EC-B64A-7AFF6E0C4FE5}"/>
                </a:ext>
              </a:extLst>
            </p:cNvPr>
            <p:cNvSpPr/>
            <p:nvPr/>
          </p:nvSpPr>
          <p:spPr>
            <a:xfrm>
              <a:off x="11816650" y="2769225"/>
              <a:ext cx="41650" cy="8850"/>
            </a:xfrm>
            <a:custGeom>
              <a:avLst/>
              <a:gdLst/>
              <a:ahLst/>
              <a:cxnLst/>
              <a:rect l="l" t="t" r="r" b="b"/>
              <a:pathLst>
                <a:path w="1666" h="354" extrusionOk="0">
                  <a:moveTo>
                    <a:pt x="123" y="0"/>
                  </a:moveTo>
                  <a:cubicBezTo>
                    <a:pt x="17" y="17"/>
                    <a:pt x="0" y="165"/>
                    <a:pt x="99" y="197"/>
                  </a:cubicBezTo>
                  <a:lnTo>
                    <a:pt x="1512" y="345"/>
                  </a:lnTo>
                  <a:lnTo>
                    <a:pt x="1529" y="345"/>
                  </a:lnTo>
                  <a:lnTo>
                    <a:pt x="1529" y="354"/>
                  </a:lnTo>
                  <a:cubicBezTo>
                    <a:pt x="1531" y="354"/>
                    <a:pt x="1534" y="354"/>
                    <a:pt x="1536" y="354"/>
                  </a:cubicBezTo>
                  <a:cubicBezTo>
                    <a:pt x="1660" y="354"/>
                    <a:pt x="1666" y="156"/>
                    <a:pt x="1537" y="148"/>
                  </a:cubicBezTo>
                  <a:lnTo>
                    <a:pt x="123" y="0"/>
                  </a:ln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83;p35">
              <a:extLst>
                <a:ext uri="{FF2B5EF4-FFF2-40B4-BE49-F238E27FC236}">
                  <a16:creationId xmlns:a16="http://schemas.microsoft.com/office/drawing/2014/main" id="{121A4088-17A2-44A6-BB04-AA4367F92013}"/>
                </a:ext>
              </a:extLst>
            </p:cNvPr>
            <p:cNvSpPr/>
            <p:nvPr/>
          </p:nvSpPr>
          <p:spPr>
            <a:xfrm>
              <a:off x="11806375" y="2809925"/>
              <a:ext cx="10500" cy="39650"/>
            </a:xfrm>
            <a:custGeom>
              <a:avLst/>
              <a:gdLst/>
              <a:ahLst/>
              <a:cxnLst/>
              <a:rect l="l" t="t" r="r" b="b"/>
              <a:pathLst>
                <a:path w="420" h="1586" extrusionOk="0">
                  <a:moveTo>
                    <a:pt x="106" y="0"/>
                  </a:moveTo>
                  <a:cubicBezTo>
                    <a:pt x="55" y="0"/>
                    <a:pt x="5" y="34"/>
                    <a:pt x="0" y="98"/>
                  </a:cubicBezTo>
                  <a:lnTo>
                    <a:pt x="214" y="1503"/>
                  </a:lnTo>
                  <a:cubicBezTo>
                    <a:pt x="222" y="1553"/>
                    <a:pt x="272" y="1585"/>
                    <a:pt x="321" y="1585"/>
                  </a:cubicBezTo>
                  <a:lnTo>
                    <a:pt x="329" y="1585"/>
                  </a:lnTo>
                  <a:cubicBezTo>
                    <a:pt x="387" y="1569"/>
                    <a:pt x="419" y="1520"/>
                    <a:pt x="419" y="1470"/>
                  </a:cubicBezTo>
                  <a:lnTo>
                    <a:pt x="206" y="65"/>
                  </a:lnTo>
                  <a:cubicBezTo>
                    <a:pt x="188" y="21"/>
                    <a:pt x="147" y="0"/>
                    <a:pt x="1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84;p35">
              <a:extLst>
                <a:ext uri="{FF2B5EF4-FFF2-40B4-BE49-F238E27FC236}">
                  <a16:creationId xmlns:a16="http://schemas.microsoft.com/office/drawing/2014/main" id="{AF8FF9B8-74E3-4BC1-BCD4-763594D8F6BF}"/>
                </a:ext>
              </a:extLst>
            </p:cNvPr>
            <p:cNvSpPr/>
            <p:nvPr/>
          </p:nvSpPr>
          <p:spPr>
            <a:xfrm>
              <a:off x="11675125" y="2729525"/>
              <a:ext cx="111350" cy="62925"/>
            </a:xfrm>
            <a:custGeom>
              <a:avLst/>
              <a:gdLst/>
              <a:ahLst/>
              <a:cxnLst/>
              <a:rect l="l" t="t" r="r" b="b"/>
              <a:pathLst>
                <a:path w="4454" h="2517" extrusionOk="0">
                  <a:moveTo>
                    <a:pt x="153" y="1"/>
                  </a:moveTo>
                  <a:cubicBezTo>
                    <a:pt x="74" y="1"/>
                    <a:pt x="0" y="163"/>
                    <a:pt x="98" y="191"/>
                  </a:cubicBezTo>
                  <a:lnTo>
                    <a:pt x="4272" y="2509"/>
                  </a:lnTo>
                  <a:cubicBezTo>
                    <a:pt x="4289" y="2517"/>
                    <a:pt x="4305" y="2517"/>
                    <a:pt x="4322" y="2517"/>
                  </a:cubicBezTo>
                  <a:cubicBezTo>
                    <a:pt x="4420" y="2509"/>
                    <a:pt x="4453" y="2385"/>
                    <a:pt x="4371" y="2328"/>
                  </a:cubicBezTo>
                  <a:lnTo>
                    <a:pt x="196" y="19"/>
                  </a:lnTo>
                  <a:cubicBezTo>
                    <a:pt x="182" y="6"/>
                    <a:pt x="168" y="1"/>
                    <a:pt x="15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85;p35">
              <a:extLst>
                <a:ext uri="{FF2B5EF4-FFF2-40B4-BE49-F238E27FC236}">
                  <a16:creationId xmlns:a16="http://schemas.microsoft.com/office/drawing/2014/main" id="{7D5CAC6B-9B41-45E0-9736-931E4346A1BA}"/>
                </a:ext>
              </a:extLst>
            </p:cNvPr>
            <p:cNvSpPr/>
            <p:nvPr/>
          </p:nvSpPr>
          <p:spPr>
            <a:xfrm>
              <a:off x="11725225" y="2789475"/>
              <a:ext cx="62800" cy="49200"/>
            </a:xfrm>
            <a:custGeom>
              <a:avLst/>
              <a:gdLst/>
              <a:ahLst/>
              <a:cxnLst/>
              <a:rect l="l" t="t" r="r" b="b"/>
              <a:pathLst>
                <a:path w="2512" h="1968" extrusionOk="0">
                  <a:moveTo>
                    <a:pt x="2372" y="1"/>
                  </a:moveTo>
                  <a:cubicBezTo>
                    <a:pt x="2357" y="1"/>
                    <a:pt x="2342" y="4"/>
                    <a:pt x="2326" y="12"/>
                  </a:cubicBezTo>
                  <a:lnTo>
                    <a:pt x="50" y="1787"/>
                  </a:lnTo>
                  <a:cubicBezTo>
                    <a:pt x="9" y="1820"/>
                    <a:pt x="0" y="1886"/>
                    <a:pt x="33" y="1927"/>
                  </a:cubicBezTo>
                  <a:cubicBezTo>
                    <a:pt x="50" y="1951"/>
                    <a:pt x="82" y="1968"/>
                    <a:pt x="115" y="1968"/>
                  </a:cubicBezTo>
                  <a:cubicBezTo>
                    <a:pt x="132" y="1968"/>
                    <a:pt x="156" y="1960"/>
                    <a:pt x="173" y="1943"/>
                  </a:cubicBezTo>
                  <a:lnTo>
                    <a:pt x="2449" y="168"/>
                  </a:lnTo>
                  <a:cubicBezTo>
                    <a:pt x="2511" y="99"/>
                    <a:pt x="2451" y="1"/>
                    <a:pt x="237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86;p35">
              <a:extLst>
                <a:ext uri="{FF2B5EF4-FFF2-40B4-BE49-F238E27FC236}">
                  <a16:creationId xmlns:a16="http://schemas.microsoft.com/office/drawing/2014/main" id="{7E815245-EC5A-4A5F-B7A0-817BE0CD159E}"/>
                </a:ext>
              </a:extLst>
            </p:cNvPr>
            <p:cNvSpPr/>
            <p:nvPr/>
          </p:nvSpPr>
          <p:spPr>
            <a:xfrm>
              <a:off x="11753575" y="2688525"/>
              <a:ext cx="33500" cy="27725"/>
            </a:xfrm>
            <a:custGeom>
              <a:avLst/>
              <a:gdLst/>
              <a:ahLst/>
              <a:cxnLst/>
              <a:rect l="l" t="t" r="r" b="b"/>
              <a:pathLst>
                <a:path w="1340" h="1109" extrusionOk="0">
                  <a:moveTo>
                    <a:pt x="112" y="0"/>
                  </a:moveTo>
                  <a:cubicBezTo>
                    <a:pt x="83" y="0"/>
                    <a:pt x="56" y="13"/>
                    <a:pt x="33" y="40"/>
                  </a:cubicBezTo>
                  <a:cubicBezTo>
                    <a:pt x="0" y="81"/>
                    <a:pt x="9" y="138"/>
                    <a:pt x="50" y="179"/>
                  </a:cubicBezTo>
                  <a:lnTo>
                    <a:pt x="1143" y="1083"/>
                  </a:lnTo>
                  <a:cubicBezTo>
                    <a:pt x="1159" y="1100"/>
                    <a:pt x="1184" y="1108"/>
                    <a:pt x="1208" y="1108"/>
                  </a:cubicBezTo>
                  <a:cubicBezTo>
                    <a:pt x="1299" y="1100"/>
                    <a:pt x="1340" y="985"/>
                    <a:pt x="1274" y="927"/>
                  </a:cubicBezTo>
                  <a:lnTo>
                    <a:pt x="181" y="23"/>
                  </a:lnTo>
                  <a:cubicBezTo>
                    <a:pt x="159" y="9"/>
                    <a:pt x="135" y="0"/>
                    <a:pt x="1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87;p35">
              <a:extLst>
                <a:ext uri="{FF2B5EF4-FFF2-40B4-BE49-F238E27FC236}">
                  <a16:creationId xmlns:a16="http://schemas.microsoft.com/office/drawing/2014/main" id="{9440A988-4AED-49FF-A999-D5DABFD3BCA6}"/>
                </a:ext>
              </a:extLst>
            </p:cNvPr>
            <p:cNvSpPr/>
            <p:nvPr/>
          </p:nvSpPr>
          <p:spPr>
            <a:xfrm>
              <a:off x="11753425" y="2725375"/>
              <a:ext cx="33250" cy="27425"/>
            </a:xfrm>
            <a:custGeom>
              <a:avLst/>
              <a:gdLst/>
              <a:ahLst/>
              <a:cxnLst/>
              <a:rect l="l" t="t" r="r" b="b"/>
              <a:pathLst>
                <a:path w="1330" h="1097" extrusionOk="0">
                  <a:moveTo>
                    <a:pt x="139" y="0"/>
                  </a:moveTo>
                  <a:cubicBezTo>
                    <a:pt x="60" y="0"/>
                    <a:pt x="1" y="93"/>
                    <a:pt x="56" y="168"/>
                  </a:cubicBezTo>
                  <a:lnTo>
                    <a:pt x="1149" y="1072"/>
                  </a:lnTo>
                  <a:cubicBezTo>
                    <a:pt x="1165" y="1080"/>
                    <a:pt x="1190" y="1089"/>
                    <a:pt x="1214" y="1097"/>
                  </a:cubicBezTo>
                  <a:cubicBezTo>
                    <a:pt x="1247" y="1089"/>
                    <a:pt x="1272" y="1080"/>
                    <a:pt x="1288" y="1056"/>
                  </a:cubicBezTo>
                  <a:cubicBezTo>
                    <a:pt x="1329" y="1015"/>
                    <a:pt x="1321" y="949"/>
                    <a:pt x="1280" y="916"/>
                  </a:cubicBezTo>
                  <a:lnTo>
                    <a:pt x="187" y="12"/>
                  </a:lnTo>
                  <a:cubicBezTo>
                    <a:pt x="171" y="4"/>
                    <a:pt x="154" y="0"/>
                    <a:pt x="1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88;p35">
              <a:extLst>
                <a:ext uri="{FF2B5EF4-FFF2-40B4-BE49-F238E27FC236}">
                  <a16:creationId xmlns:a16="http://schemas.microsoft.com/office/drawing/2014/main" id="{07B009AC-A27E-44F0-B58C-923DAEB8D057}"/>
                </a:ext>
              </a:extLst>
            </p:cNvPr>
            <p:cNvSpPr/>
            <p:nvPr/>
          </p:nvSpPr>
          <p:spPr>
            <a:xfrm>
              <a:off x="11737500" y="2740450"/>
              <a:ext cx="21850" cy="36800"/>
            </a:xfrm>
            <a:custGeom>
              <a:avLst/>
              <a:gdLst/>
              <a:ahLst/>
              <a:cxnLst/>
              <a:rect l="l" t="t" r="r" b="b"/>
              <a:pathLst>
                <a:path w="874" h="1472" extrusionOk="0">
                  <a:moveTo>
                    <a:pt x="162" y="0"/>
                  </a:moveTo>
                  <a:cubicBezTo>
                    <a:pt x="91" y="0"/>
                    <a:pt x="1" y="72"/>
                    <a:pt x="52" y="140"/>
                  </a:cubicBezTo>
                  <a:lnTo>
                    <a:pt x="668" y="1414"/>
                  </a:lnTo>
                  <a:cubicBezTo>
                    <a:pt x="684" y="1455"/>
                    <a:pt x="717" y="1472"/>
                    <a:pt x="758" y="1472"/>
                  </a:cubicBezTo>
                  <a:cubicBezTo>
                    <a:pt x="775" y="1472"/>
                    <a:pt x="783" y="1472"/>
                    <a:pt x="799" y="1464"/>
                  </a:cubicBezTo>
                  <a:cubicBezTo>
                    <a:pt x="849" y="1439"/>
                    <a:pt x="873" y="1381"/>
                    <a:pt x="849" y="1332"/>
                  </a:cubicBezTo>
                  <a:lnTo>
                    <a:pt x="232" y="50"/>
                  </a:lnTo>
                  <a:cubicBezTo>
                    <a:pt x="222" y="15"/>
                    <a:pt x="194" y="0"/>
                    <a:pt x="16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89;p35">
              <a:extLst>
                <a:ext uri="{FF2B5EF4-FFF2-40B4-BE49-F238E27FC236}">
                  <a16:creationId xmlns:a16="http://schemas.microsoft.com/office/drawing/2014/main" id="{BD168543-BC3B-42A7-86B0-A39D9C568C2E}"/>
                </a:ext>
              </a:extLst>
            </p:cNvPr>
            <p:cNvSpPr/>
            <p:nvPr/>
          </p:nvSpPr>
          <p:spPr>
            <a:xfrm>
              <a:off x="11698725" y="2718675"/>
              <a:ext cx="22000" cy="37000"/>
            </a:xfrm>
            <a:custGeom>
              <a:avLst/>
              <a:gdLst/>
              <a:ahLst/>
              <a:cxnLst/>
              <a:rect l="l" t="t" r="r" b="b"/>
              <a:pathLst>
                <a:path w="880" h="1480" extrusionOk="0">
                  <a:moveTo>
                    <a:pt x="167" y="0"/>
                  </a:moveTo>
                  <a:cubicBezTo>
                    <a:pt x="93" y="0"/>
                    <a:pt x="1" y="72"/>
                    <a:pt x="58" y="140"/>
                  </a:cubicBezTo>
                  <a:lnTo>
                    <a:pt x="674" y="1422"/>
                  </a:lnTo>
                  <a:cubicBezTo>
                    <a:pt x="690" y="1455"/>
                    <a:pt x="723" y="1472"/>
                    <a:pt x="764" y="1480"/>
                  </a:cubicBezTo>
                  <a:cubicBezTo>
                    <a:pt x="830" y="1472"/>
                    <a:pt x="879" y="1398"/>
                    <a:pt x="855" y="1332"/>
                  </a:cubicBezTo>
                  <a:lnTo>
                    <a:pt x="239" y="50"/>
                  </a:lnTo>
                  <a:cubicBezTo>
                    <a:pt x="228" y="14"/>
                    <a:pt x="199" y="0"/>
                    <a:pt x="16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90;p35">
              <a:extLst>
                <a:ext uri="{FF2B5EF4-FFF2-40B4-BE49-F238E27FC236}">
                  <a16:creationId xmlns:a16="http://schemas.microsoft.com/office/drawing/2014/main" id="{2787EE13-AD28-44EF-B21B-33F5FF15731A}"/>
                </a:ext>
              </a:extLst>
            </p:cNvPr>
            <p:cNvSpPr/>
            <p:nvPr/>
          </p:nvSpPr>
          <p:spPr>
            <a:xfrm>
              <a:off x="11673250" y="2748550"/>
              <a:ext cx="41900" cy="8975"/>
            </a:xfrm>
            <a:custGeom>
              <a:avLst/>
              <a:gdLst/>
              <a:ahLst/>
              <a:cxnLst/>
              <a:rect l="l" t="t" r="r" b="b"/>
              <a:pathLst>
                <a:path w="1676" h="359" extrusionOk="0">
                  <a:moveTo>
                    <a:pt x="1570" y="1"/>
                  </a:moveTo>
                  <a:cubicBezTo>
                    <a:pt x="1562" y="1"/>
                    <a:pt x="1554" y="2"/>
                    <a:pt x="1545" y="5"/>
                  </a:cubicBezTo>
                  <a:lnTo>
                    <a:pt x="132" y="153"/>
                  </a:lnTo>
                  <a:cubicBezTo>
                    <a:pt x="0" y="153"/>
                    <a:pt x="8" y="359"/>
                    <a:pt x="148" y="359"/>
                  </a:cubicBezTo>
                  <a:lnTo>
                    <a:pt x="156" y="351"/>
                  </a:lnTo>
                  <a:lnTo>
                    <a:pt x="1570" y="203"/>
                  </a:lnTo>
                  <a:cubicBezTo>
                    <a:pt x="1572" y="203"/>
                    <a:pt x="1574" y="203"/>
                    <a:pt x="1575" y="203"/>
                  </a:cubicBezTo>
                  <a:cubicBezTo>
                    <a:pt x="1675" y="203"/>
                    <a:pt x="1661" y="1"/>
                    <a:pt x="157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91;p35">
              <a:extLst>
                <a:ext uri="{FF2B5EF4-FFF2-40B4-BE49-F238E27FC236}">
                  <a16:creationId xmlns:a16="http://schemas.microsoft.com/office/drawing/2014/main" id="{1AA46C64-0F7D-434A-99D6-150D15C0F32C}"/>
                </a:ext>
              </a:extLst>
            </p:cNvPr>
            <p:cNvSpPr/>
            <p:nvPr/>
          </p:nvSpPr>
          <p:spPr>
            <a:xfrm>
              <a:off x="11709675" y="2768950"/>
              <a:ext cx="42075" cy="8925"/>
            </a:xfrm>
            <a:custGeom>
              <a:avLst/>
              <a:gdLst/>
              <a:ahLst/>
              <a:cxnLst/>
              <a:rect l="l" t="t" r="r" b="b"/>
              <a:pathLst>
                <a:path w="1683" h="357" extrusionOk="0">
                  <a:moveTo>
                    <a:pt x="1571" y="0"/>
                  </a:moveTo>
                  <a:cubicBezTo>
                    <a:pt x="1565" y="0"/>
                    <a:pt x="1558" y="1"/>
                    <a:pt x="1551" y="3"/>
                  </a:cubicBezTo>
                  <a:lnTo>
                    <a:pt x="137" y="151"/>
                  </a:lnTo>
                  <a:cubicBezTo>
                    <a:pt x="0" y="159"/>
                    <a:pt x="14" y="357"/>
                    <a:pt x="138" y="357"/>
                  </a:cubicBezTo>
                  <a:cubicBezTo>
                    <a:pt x="141" y="357"/>
                    <a:pt x="143" y="357"/>
                    <a:pt x="146" y="356"/>
                  </a:cubicBezTo>
                  <a:lnTo>
                    <a:pt x="162" y="356"/>
                  </a:lnTo>
                  <a:lnTo>
                    <a:pt x="1567" y="208"/>
                  </a:lnTo>
                  <a:cubicBezTo>
                    <a:pt x="1569" y="209"/>
                    <a:pt x="1571" y="209"/>
                    <a:pt x="1573" y="209"/>
                  </a:cubicBezTo>
                  <a:cubicBezTo>
                    <a:pt x="1682" y="209"/>
                    <a:pt x="1667" y="0"/>
                    <a:pt x="1571"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92;p35">
              <a:extLst>
                <a:ext uri="{FF2B5EF4-FFF2-40B4-BE49-F238E27FC236}">
                  <a16:creationId xmlns:a16="http://schemas.microsoft.com/office/drawing/2014/main" id="{0C3F468A-B183-42BB-AD1B-D1F1A6787384}"/>
                </a:ext>
              </a:extLst>
            </p:cNvPr>
            <p:cNvSpPr/>
            <p:nvPr/>
          </p:nvSpPr>
          <p:spPr>
            <a:xfrm>
              <a:off x="11732900" y="2799400"/>
              <a:ext cx="42550" cy="8875"/>
            </a:xfrm>
            <a:custGeom>
              <a:avLst/>
              <a:gdLst/>
              <a:ahLst/>
              <a:cxnLst/>
              <a:rect l="l" t="t" r="r" b="b"/>
              <a:pathLst>
                <a:path w="1702" h="355" extrusionOk="0">
                  <a:moveTo>
                    <a:pt x="1565" y="0"/>
                  </a:moveTo>
                  <a:cubicBezTo>
                    <a:pt x="1560" y="0"/>
                    <a:pt x="1556" y="1"/>
                    <a:pt x="1551" y="1"/>
                  </a:cubicBezTo>
                  <a:lnTo>
                    <a:pt x="137" y="149"/>
                  </a:lnTo>
                  <a:cubicBezTo>
                    <a:pt x="0" y="157"/>
                    <a:pt x="5" y="355"/>
                    <a:pt x="137" y="355"/>
                  </a:cubicBezTo>
                  <a:cubicBezTo>
                    <a:pt x="140" y="355"/>
                    <a:pt x="143" y="355"/>
                    <a:pt x="145" y="355"/>
                  </a:cubicBezTo>
                  <a:lnTo>
                    <a:pt x="153" y="355"/>
                  </a:lnTo>
                  <a:lnTo>
                    <a:pt x="1567" y="207"/>
                  </a:lnTo>
                  <a:cubicBezTo>
                    <a:pt x="1701" y="191"/>
                    <a:pt x="1684" y="0"/>
                    <a:pt x="15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93;p35">
              <a:extLst>
                <a:ext uri="{FF2B5EF4-FFF2-40B4-BE49-F238E27FC236}">
                  <a16:creationId xmlns:a16="http://schemas.microsoft.com/office/drawing/2014/main" id="{8D509E06-1F02-4225-81B4-D0A91C89684D}"/>
                </a:ext>
              </a:extLst>
            </p:cNvPr>
            <p:cNvSpPr/>
            <p:nvPr/>
          </p:nvSpPr>
          <p:spPr>
            <a:xfrm>
              <a:off x="11707950" y="2819525"/>
              <a:ext cx="41825" cy="8875"/>
            </a:xfrm>
            <a:custGeom>
              <a:avLst/>
              <a:gdLst/>
              <a:ahLst/>
              <a:cxnLst/>
              <a:rect l="l" t="t" r="r" b="b"/>
              <a:pathLst>
                <a:path w="1673" h="355" extrusionOk="0">
                  <a:moveTo>
                    <a:pt x="1529" y="1"/>
                  </a:moveTo>
                  <a:cubicBezTo>
                    <a:pt x="1524" y="1"/>
                    <a:pt x="1518" y="1"/>
                    <a:pt x="1513" y="2"/>
                  </a:cubicBezTo>
                  <a:lnTo>
                    <a:pt x="108" y="150"/>
                  </a:lnTo>
                  <a:cubicBezTo>
                    <a:pt x="1" y="182"/>
                    <a:pt x="9" y="330"/>
                    <a:pt x="116" y="355"/>
                  </a:cubicBezTo>
                  <a:lnTo>
                    <a:pt x="124" y="355"/>
                  </a:lnTo>
                  <a:lnTo>
                    <a:pt x="1538" y="207"/>
                  </a:lnTo>
                  <a:cubicBezTo>
                    <a:pt x="1672" y="191"/>
                    <a:pt x="1654" y="1"/>
                    <a:pt x="152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94;p35">
              <a:extLst>
                <a:ext uri="{FF2B5EF4-FFF2-40B4-BE49-F238E27FC236}">
                  <a16:creationId xmlns:a16="http://schemas.microsoft.com/office/drawing/2014/main" id="{70B97357-7841-44EF-9D89-9219161BAEB0}"/>
                </a:ext>
              </a:extLst>
            </p:cNvPr>
            <p:cNvSpPr/>
            <p:nvPr/>
          </p:nvSpPr>
          <p:spPr>
            <a:xfrm>
              <a:off x="11751100" y="2810000"/>
              <a:ext cx="10500" cy="39575"/>
            </a:xfrm>
            <a:custGeom>
              <a:avLst/>
              <a:gdLst/>
              <a:ahLst/>
              <a:cxnLst/>
              <a:rect l="l" t="t" r="r" b="b"/>
              <a:pathLst>
                <a:path w="420" h="1583" extrusionOk="0">
                  <a:moveTo>
                    <a:pt x="312" y="0"/>
                  </a:moveTo>
                  <a:cubicBezTo>
                    <a:pt x="274" y="0"/>
                    <a:pt x="237" y="20"/>
                    <a:pt x="223" y="62"/>
                  </a:cubicBezTo>
                  <a:lnTo>
                    <a:pt x="1" y="1467"/>
                  </a:lnTo>
                  <a:cubicBezTo>
                    <a:pt x="1" y="1525"/>
                    <a:pt x="34" y="1574"/>
                    <a:pt x="91" y="1582"/>
                  </a:cubicBezTo>
                  <a:lnTo>
                    <a:pt x="108" y="1582"/>
                  </a:lnTo>
                  <a:cubicBezTo>
                    <a:pt x="149" y="1582"/>
                    <a:pt x="190" y="1550"/>
                    <a:pt x="198" y="1500"/>
                  </a:cubicBezTo>
                  <a:lnTo>
                    <a:pt x="420" y="95"/>
                  </a:lnTo>
                  <a:cubicBezTo>
                    <a:pt x="415" y="34"/>
                    <a:pt x="363" y="0"/>
                    <a:pt x="31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95;p35">
              <a:extLst>
                <a:ext uri="{FF2B5EF4-FFF2-40B4-BE49-F238E27FC236}">
                  <a16:creationId xmlns:a16="http://schemas.microsoft.com/office/drawing/2014/main" id="{2BCD1E62-8764-41BB-A986-99468FAAF9CB}"/>
                </a:ext>
              </a:extLst>
            </p:cNvPr>
            <p:cNvSpPr/>
            <p:nvPr/>
          </p:nvSpPr>
          <p:spPr>
            <a:xfrm>
              <a:off x="11181600" y="2692375"/>
              <a:ext cx="417100" cy="310450"/>
            </a:xfrm>
            <a:custGeom>
              <a:avLst/>
              <a:gdLst/>
              <a:ahLst/>
              <a:cxnLst/>
              <a:rect l="l" t="t" r="r" b="b"/>
              <a:pathLst>
                <a:path w="16684" h="12418" extrusionOk="0">
                  <a:moveTo>
                    <a:pt x="8342" y="1"/>
                  </a:moveTo>
                  <a:cubicBezTo>
                    <a:pt x="8194" y="2205"/>
                    <a:pt x="7358" y="2512"/>
                    <a:pt x="6903" y="2512"/>
                  </a:cubicBezTo>
                  <a:cubicBezTo>
                    <a:pt x="6727" y="2512"/>
                    <a:pt x="6608" y="2466"/>
                    <a:pt x="6608" y="2466"/>
                  </a:cubicBezTo>
                  <a:lnTo>
                    <a:pt x="6608" y="2466"/>
                  </a:lnTo>
                  <a:cubicBezTo>
                    <a:pt x="6822" y="3600"/>
                    <a:pt x="6222" y="3888"/>
                    <a:pt x="5910" y="3962"/>
                  </a:cubicBezTo>
                  <a:cubicBezTo>
                    <a:pt x="5737" y="3715"/>
                    <a:pt x="5597" y="3452"/>
                    <a:pt x="5499" y="3165"/>
                  </a:cubicBezTo>
                  <a:cubicBezTo>
                    <a:pt x="5499" y="3165"/>
                    <a:pt x="5268" y="4436"/>
                    <a:pt x="4328" y="4436"/>
                  </a:cubicBezTo>
                  <a:cubicBezTo>
                    <a:pt x="4063" y="4436"/>
                    <a:pt x="3742" y="4335"/>
                    <a:pt x="3354" y="4077"/>
                  </a:cubicBezTo>
                  <a:cubicBezTo>
                    <a:pt x="3354" y="4077"/>
                    <a:pt x="3354" y="5234"/>
                    <a:pt x="1737" y="5234"/>
                  </a:cubicBezTo>
                  <a:cubicBezTo>
                    <a:pt x="1292" y="5234"/>
                    <a:pt x="724" y="5147"/>
                    <a:pt x="1" y="4923"/>
                  </a:cubicBezTo>
                  <a:lnTo>
                    <a:pt x="1" y="4923"/>
                  </a:lnTo>
                  <a:cubicBezTo>
                    <a:pt x="3494" y="6156"/>
                    <a:pt x="2302" y="7742"/>
                    <a:pt x="2302" y="7742"/>
                  </a:cubicBezTo>
                  <a:cubicBezTo>
                    <a:pt x="4151" y="7906"/>
                    <a:pt x="3789" y="9270"/>
                    <a:pt x="3789" y="9270"/>
                  </a:cubicBezTo>
                  <a:cubicBezTo>
                    <a:pt x="4077" y="9040"/>
                    <a:pt x="4397" y="8851"/>
                    <a:pt x="4743" y="8720"/>
                  </a:cubicBezTo>
                  <a:lnTo>
                    <a:pt x="4743" y="8720"/>
                  </a:lnTo>
                  <a:cubicBezTo>
                    <a:pt x="4743" y="9024"/>
                    <a:pt x="4562" y="9353"/>
                    <a:pt x="4011" y="9648"/>
                  </a:cubicBezTo>
                  <a:cubicBezTo>
                    <a:pt x="4011" y="9648"/>
                    <a:pt x="5392" y="10363"/>
                    <a:pt x="3329" y="12418"/>
                  </a:cubicBezTo>
                  <a:cubicBezTo>
                    <a:pt x="4260" y="11565"/>
                    <a:pt x="4926" y="11314"/>
                    <a:pt x="5387" y="11314"/>
                  </a:cubicBezTo>
                  <a:cubicBezTo>
                    <a:pt x="6046" y="11314"/>
                    <a:pt x="6288" y="11826"/>
                    <a:pt x="6288" y="11826"/>
                  </a:cubicBezTo>
                  <a:cubicBezTo>
                    <a:pt x="6660" y="11252"/>
                    <a:pt x="7038" y="11093"/>
                    <a:pt x="7343" y="11093"/>
                  </a:cubicBezTo>
                  <a:cubicBezTo>
                    <a:pt x="7718" y="11093"/>
                    <a:pt x="7980" y="11333"/>
                    <a:pt x="7980" y="11333"/>
                  </a:cubicBezTo>
                  <a:cubicBezTo>
                    <a:pt x="7890" y="10857"/>
                    <a:pt x="7915" y="10363"/>
                    <a:pt x="8054" y="9895"/>
                  </a:cubicBezTo>
                  <a:cubicBezTo>
                    <a:pt x="8194" y="10363"/>
                    <a:pt x="8219" y="10857"/>
                    <a:pt x="8120" y="11333"/>
                  </a:cubicBezTo>
                  <a:cubicBezTo>
                    <a:pt x="8120" y="11333"/>
                    <a:pt x="8383" y="11093"/>
                    <a:pt x="8758" y="11093"/>
                  </a:cubicBezTo>
                  <a:cubicBezTo>
                    <a:pt x="9062" y="11093"/>
                    <a:pt x="9441" y="11252"/>
                    <a:pt x="9813" y="11826"/>
                  </a:cubicBezTo>
                  <a:cubicBezTo>
                    <a:pt x="9813" y="11826"/>
                    <a:pt x="10055" y="11314"/>
                    <a:pt x="10714" y="11314"/>
                  </a:cubicBezTo>
                  <a:cubicBezTo>
                    <a:pt x="11175" y="11314"/>
                    <a:pt x="11841" y="11565"/>
                    <a:pt x="12771" y="12418"/>
                  </a:cubicBezTo>
                  <a:cubicBezTo>
                    <a:pt x="10717" y="10363"/>
                    <a:pt x="12089" y="9648"/>
                    <a:pt x="12089" y="9648"/>
                  </a:cubicBezTo>
                  <a:cubicBezTo>
                    <a:pt x="11432" y="9287"/>
                    <a:pt x="11309" y="8884"/>
                    <a:pt x="11374" y="8547"/>
                  </a:cubicBezTo>
                  <a:lnTo>
                    <a:pt x="11374" y="8547"/>
                  </a:lnTo>
                  <a:cubicBezTo>
                    <a:pt x="11933" y="8662"/>
                    <a:pt x="12451" y="8909"/>
                    <a:pt x="12895" y="9262"/>
                  </a:cubicBezTo>
                  <a:cubicBezTo>
                    <a:pt x="12895" y="9262"/>
                    <a:pt x="12533" y="7898"/>
                    <a:pt x="14382" y="7734"/>
                  </a:cubicBezTo>
                  <a:cubicBezTo>
                    <a:pt x="14382" y="7734"/>
                    <a:pt x="13191" y="6148"/>
                    <a:pt x="16683" y="4915"/>
                  </a:cubicBezTo>
                  <a:lnTo>
                    <a:pt x="16683" y="4915"/>
                  </a:lnTo>
                  <a:cubicBezTo>
                    <a:pt x="15960" y="5138"/>
                    <a:pt x="15392" y="5226"/>
                    <a:pt x="14947" y="5226"/>
                  </a:cubicBezTo>
                  <a:cubicBezTo>
                    <a:pt x="13330" y="5226"/>
                    <a:pt x="13330" y="4069"/>
                    <a:pt x="13330" y="4069"/>
                  </a:cubicBezTo>
                  <a:cubicBezTo>
                    <a:pt x="12942" y="4327"/>
                    <a:pt x="12621" y="4427"/>
                    <a:pt x="12357" y="4427"/>
                  </a:cubicBezTo>
                  <a:cubicBezTo>
                    <a:pt x="11419" y="4427"/>
                    <a:pt x="11194" y="3156"/>
                    <a:pt x="11194" y="3156"/>
                  </a:cubicBezTo>
                  <a:cubicBezTo>
                    <a:pt x="11087" y="3452"/>
                    <a:pt x="10947" y="3732"/>
                    <a:pt x="10766" y="3995"/>
                  </a:cubicBezTo>
                  <a:cubicBezTo>
                    <a:pt x="10314" y="3970"/>
                    <a:pt x="9345" y="3797"/>
                    <a:pt x="9764" y="2483"/>
                  </a:cubicBezTo>
                  <a:lnTo>
                    <a:pt x="9764" y="2483"/>
                  </a:lnTo>
                  <a:cubicBezTo>
                    <a:pt x="9764" y="2483"/>
                    <a:pt x="9687" y="2505"/>
                    <a:pt x="9568" y="2505"/>
                  </a:cubicBezTo>
                  <a:cubicBezTo>
                    <a:pt x="9165" y="2505"/>
                    <a:pt x="8285" y="2249"/>
                    <a:pt x="8342" y="1"/>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96;p35">
              <a:extLst>
                <a:ext uri="{FF2B5EF4-FFF2-40B4-BE49-F238E27FC236}">
                  <a16:creationId xmlns:a16="http://schemas.microsoft.com/office/drawing/2014/main" id="{0D6D5BD7-AD25-4519-AAB9-AE89809C2A92}"/>
                </a:ext>
              </a:extLst>
            </p:cNvPr>
            <p:cNvSpPr/>
            <p:nvPr/>
          </p:nvSpPr>
          <p:spPr>
            <a:xfrm>
              <a:off x="11273250" y="2785250"/>
              <a:ext cx="221825" cy="206900"/>
            </a:xfrm>
            <a:custGeom>
              <a:avLst/>
              <a:gdLst/>
              <a:ahLst/>
              <a:cxnLst/>
              <a:rect l="l" t="t" r="r" b="b"/>
              <a:pathLst>
                <a:path w="8873" h="8276" extrusionOk="0">
                  <a:moveTo>
                    <a:pt x="4479" y="0"/>
                  </a:moveTo>
                  <a:cubicBezTo>
                    <a:pt x="4421" y="0"/>
                    <a:pt x="4372" y="50"/>
                    <a:pt x="4372" y="107"/>
                  </a:cubicBezTo>
                  <a:lnTo>
                    <a:pt x="4356" y="1290"/>
                  </a:lnTo>
                  <a:lnTo>
                    <a:pt x="3402" y="502"/>
                  </a:lnTo>
                  <a:cubicBezTo>
                    <a:pt x="3382" y="488"/>
                    <a:pt x="3360" y="481"/>
                    <a:pt x="3338" y="481"/>
                  </a:cubicBezTo>
                  <a:cubicBezTo>
                    <a:pt x="3308" y="481"/>
                    <a:pt x="3278" y="494"/>
                    <a:pt x="3254" y="518"/>
                  </a:cubicBezTo>
                  <a:cubicBezTo>
                    <a:pt x="3221" y="559"/>
                    <a:pt x="3230" y="625"/>
                    <a:pt x="3271" y="658"/>
                  </a:cubicBezTo>
                  <a:lnTo>
                    <a:pt x="4347" y="1545"/>
                  </a:lnTo>
                  <a:lnTo>
                    <a:pt x="4331" y="2737"/>
                  </a:lnTo>
                  <a:lnTo>
                    <a:pt x="3402" y="1964"/>
                  </a:lnTo>
                  <a:cubicBezTo>
                    <a:pt x="3385" y="1956"/>
                    <a:pt x="3367" y="1952"/>
                    <a:pt x="3351" y="1952"/>
                  </a:cubicBezTo>
                  <a:cubicBezTo>
                    <a:pt x="3267" y="1952"/>
                    <a:pt x="3209" y="2045"/>
                    <a:pt x="3271" y="2120"/>
                  </a:cubicBezTo>
                  <a:lnTo>
                    <a:pt x="4323" y="2992"/>
                  </a:lnTo>
                  <a:lnTo>
                    <a:pt x="4306" y="4364"/>
                  </a:lnTo>
                  <a:lnTo>
                    <a:pt x="3419" y="3879"/>
                  </a:lnTo>
                  <a:lnTo>
                    <a:pt x="2802" y="2605"/>
                  </a:lnTo>
                  <a:cubicBezTo>
                    <a:pt x="2785" y="2571"/>
                    <a:pt x="2753" y="2553"/>
                    <a:pt x="2718" y="2553"/>
                  </a:cubicBezTo>
                  <a:cubicBezTo>
                    <a:pt x="2702" y="2553"/>
                    <a:pt x="2686" y="2557"/>
                    <a:pt x="2671" y="2564"/>
                  </a:cubicBezTo>
                  <a:cubicBezTo>
                    <a:pt x="2622" y="2589"/>
                    <a:pt x="2597" y="2646"/>
                    <a:pt x="2622" y="2696"/>
                  </a:cubicBezTo>
                  <a:lnTo>
                    <a:pt x="3115" y="3706"/>
                  </a:lnTo>
                  <a:lnTo>
                    <a:pt x="3115" y="3706"/>
                  </a:lnTo>
                  <a:lnTo>
                    <a:pt x="1882" y="3024"/>
                  </a:lnTo>
                  <a:lnTo>
                    <a:pt x="1882" y="3016"/>
                  </a:lnTo>
                  <a:lnTo>
                    <a:pt x="1266" y="1742"/>
                  </a:lnTo>
                  <a:cubicBezTo>
                    <a:pt x="1241" y="1713"/>
                    <a:pt x="1210" y="1700"/>
                    <a:pt x="1180" y="1700"/>
                  </a:cubicBezTo>
                  <a:cubicBezTo>
                    <a:pt x="1118" y="1700"/>
                    <a:pt x="1063" y="1753"/>
                    <a:pt x="1085" y="1825"/>
                  </a:cubicBezTo>
                  <a:lnTo>
                    <a:pt x="1578" y="2860"/>
                  </a:lnTo>
                  <a:lnTo>
                    <a:pt x="279" y="2145"/>
                  </a:lnTo>
                  <a:cubicBezTo>
                    <a:pt x="266" y="2132"/>
                    <a:pt x="251" y="2127"/>
                    <a:pt x="236" y="2127"/>
                  </a:cubicBezTo>
                  <a:cubicBezTo>
                    <a:pt x="157" y="2127"/>
                    <a:pt x="84" y="2290"/>
                    <a:pt x="181" y="2318"/>
                  </a:cubicBezTo>
                  <a:lnTo>
                    <a:pt x="1266" y="2918"/>
                  </a:lnTo>
                  <a:lnTo>
                    <a:pt x="140" y="3041"/>
                  </a:lnTo>
                  <a:cubicBezTo>
                    <a:pt x="0" y="3041"/>
                    <a:pt x="8" y="3246"/>
                    <a:pt x="148" y="3246"/>
                  </a:cubicBezTo>
                  <a:lnTo>
                    <a:pt x="156" y="3246"/>
                  </a:lnTo>
                  <a:lnTo>
                    <a:pt x="1570" y="3098"/>
                  </a:lnTo>
                  <a:lnTo>
                    <a:pt x="2745" y="3748"/>
                  </a:lnTo>
                  <a:lnTo>
                    <a:pt x="1594" y="3863"/>
                  </a:lnTo>
                  <a:cubicBezTo>
                    <a:pt x="1465" y="3871"/>
                    <a:pt x="1471" y="4068"/>
                    <a:pt x="1603" y="4068"/>
                  </a:cubicBezTo>
                  <a:cubicBezTo>
                    <a:pt x="1605" y="4068"/>
                    <a:pt x="1608" y="4068"/>
                    <a:pt x="1611" y="4068"/>
                  </a:cubicBezTo>
                  <a:lnTo>
                    <a:pt x="1619" y="4068"/>
                  </a:lnTo>
                  <a:lnTo>
                    <a:pt x="3032" y="3920"/>
                  </a:lnTo>
                  <a:lnTo>
                    <a:pt x="3049" y="3920"/>
                  </a:lnTo>
                  <a:lnTo>
                    <a:pt x="4290" y="4610"/>
                  </a:lnTo>
                  <a:lnTo>
                    <a:pt x="4290" y="4643"/>
                  </a:lnTo>
                  <a:lnTo>
                    <a:pt x="3904" y="4939"/>
                  </a:lnTo>
                  <a:lnTo>
                    <a:pt x="2523" y="5087"/>
                  </a:lnTo>
                  <a:cubicBezTo>
                    <a:pt x="2474" y="5095"/>
                    <a:pt x="2433" y="5145"/>
                    <a:pt x="2433" y="5194"/>
                  </a:cubicBezTo>
                  <a:cubicBezTo>
                    <a:pt x="2441" y="5251"/>
                    <a:pt x="2482" y="5284"/>
                    <a:pt x="2539" y="5284"/>
                  </a:cubicBezTo>
                  <a:lnTo>
                    <a:pt x="2548" y="5284"/>
                  </a:lnTo>
                  <a:lnTo>
                    <a:pt x="3608" y="5177"/>
                  </a:lnTo>
                  <a:lnTo>
                    <a:pt x="2876" y="5744"/>
                  </a:lnTo>
                  <a:lnTo>
                    <a:pt x="1496" y="5892"/>
                  </a:lnTo>
                  <a:cubicBezTo>
                    <a:pt x="1359" y="5900"/>
                    <a:pt x="1372" y="6098"/>
                    <a:pt x="1496" y="6098"/>
                  </a:cubicBezTo>
                  <a:cubicBezTo>
                    <a:pt x="1499" y="6098"/>
                    <a:pt x="1501" y="6098"/>
                    <a:pt x="1504" y="6098"/>
                  </a:cubicBezTo>
                  <a:lnTo>
                    <a:pt x="1520" y="6098"/>
                  </a:lnTo>
                  <a:lnTo>
                    <a:pt x="2580" y="5983"/>
                  </a:lnTo>
                  <a:lnTo>
                    <a:pt x="2128" y="6336"/>
                  </a:lnTo>
                  <a:cubicBezTo>
                    <a:pt x="2087" y="6369"/>
                    <a:pt x="2079" y="6427"/>
                    <a:pt x="2112" y="6476"/>
                  </a:cubicBezTo>
                  <a:cubicBezTo>
                    <a:pt x="2137" y="6501"/>
                    <a:pt x="2161" y="6509"/>
                    <a:pt x="2194" y="6509"/>
                  </a:cubicBezTo>
                  <a:cubicBezTo>
                    <a:pt x="2219" y="6509"/>
                    <a:pt x="2235" y="6501"/>
                    <a:pt x="2252" y="6492"/>
                  </a:cubicBezTo>
                  <a:lnTo>
                    <a:pt x="2967" y="5942"/>
                  </a:lnTo>
                  <a:cubicBezTo>
                    <a:pt x="2975" y="5933"/>
                    <a:pt x="2983" y="5925"/>
                    <a:pt x="2991" y="5917"/>
                  </a:cubicBezTo>
                  <a:lnTo>
                    <a:pt x="3304" y="5679"/>
                  </a:lnTo>
                  <a:lnTo>
                    <a:pt x="3123" y="6829"/>
                  </a:lnTo>
                  <a:cubicBezTo>
                    <a:pt x="3115" y="6887"/>
                    <a:pt x="3156" y="6936"/>
                    <a:pt x="3205" y="6944"/>
                  </a:cubicBezTo>
                  <a:lnTo>
                    <a:pt x="3221" y="6944"/>
                  </a:lnTo>
                  <a:cubicBezTo>
                    <a:pt x="3279" y="6944"/>
                    <a:pt x="3320" y="6911"/>
                    <a:pt x="3328" y="6862"/>
                  </a:cubicBezTo>
                  <a:lnTo>
                    <a:pt x="3534" y="5498"/>
                  </a:lnTo>
                  <a:lnTo>
                    <a:pt x="4290" y="4906"/>
                  </a:lnTo>
                  <a:lnTo>
                    <a:pt x="4240" y="8169"/>
                  </a:lnTo>
                  <a:cubicBezTo>
                    <a:pt x="4240" y="8226"/>
                    <a:pt x="4282" y="8276"/>
                    <a:pt x="4339" y="8276"/>
                  </a:cubicBezTo>
                  <a:cubicBezTo>
                    <a:pt x="4397" y="8276"/>
                    <a:pt x="4446" y="8226"/>
                    <a:pt x="4446" y="8169"/>
                  </a:cubicBezTo>
                  <a:lnTo>
                    <a:pt x="4495" y="4832"/>
                  </a:lnTo>
                  <a:lnTo>
                    <a:pt x="5350" y="5490"/>
                  </a:lnTo>
                  <a:lnTo>
                    <a:pt x="5555" y="6854"/>
                  </a:lnTo>
                  <a:cubicBezTo>
                    <a:pt x="5564" y="6903"/>
                    <a:pt x="5605" y="6944"/>
                    <a:pt x="5654" y="6944"/>
                  </a:cubicBezTo>
                  <a:lnTo>
                    <a:pt x="5670" y="6944"/>
                  </a:lnTo>
                  <a:cubicBezTo>
                    <a:pt x="5720" y="6936"/>
                    <a:pt x="5761" y="6879"/>
                    <a:pt x="5753" y="6829"/>
                  </a:cubicBezTo>
                  <a:lnTo>
                    <a:pt x="5580" y="5671"/>
                  </a:lnTo>
                  <a:lnTo>
                    <a:pt x="5884" y="5917"/>
                  </a:lnTo>
                  <a:cubicBezTo>
                    <a:pt x="5892" y="5925"/>
                    <a:pt x="5900" y="5933"/>
                    <a:pt x="5917" y="5933"/>
                  </a:cubicBezTo>
                  <a:lnTo>
                    <a:pt x="6624" y="6492"/>
                  </a:lnTo>
                  <a:cubicBezTo>
                    <a:pt x="6640" y="6501"/>
                    <a:pt x="6665" y="6509"/>
                    <a:pt x="6681" y="6509"/>
                  </a:cubicBezTo>
                  <a:cubicBezTo>
                    <a:pt x="6714" y="6509"/>
                    <a:pt x="6747" y="6492"/>
                    <a:pt x="6763" y="6468"/>
                  </a:cubicBezTo>
                  <a:cubicBezTo>
                    <a:pt x="6796" y="6427"/>
                    <a:pt x="6788" y="6361"/>
                    <a:pt x="6747" y="6328"/>
                  </a:cubicBezTo>
                  <a:lnTo>
                    <a:pt x="6303" y="5983"/>
                  </a:lnTo>
                  <a:lnTo>
                    <a:pt x="6303" y="5983"/>
                  </a:lnTo>
                  <a:lnTo>
                    <a:pt x="7363" y="6098"/>
                  </a:lnTo>
                  <a:lnTo>
                    <a:pt x="7371" y="6098"/>
                  </a:lnTo>
                  <a:cubicBezTo>
                    <a:pt x="7503" y="6098"/>
                    <a:pt x="7519" y="5892"/>
                    <a:pt x="7380" y="5892"/>
                  </a:cubicBezTo>
                  <a:lnTo>
                    <a:pt x="5999" y="5744"/>
                  </a:lnTo>
                  <a:lnTo>
                    <a:pt x="5268" y="5177"/>
                  </a:lnTo>
                  <a:lnTo>
                    <a:pt x="6328" y="5284"/>
                  </a:lnTo>
                  <a:lnTo>
                    <a:pt x="6344" y="5284"/>
                  </a:lnTo>
                  <a:cubicBezTo>
                    <a:pt x="6394" y="5284"/>
                    <a:pt x="6435" y="5243"/>
                    <a:pt x="6443" y="5194"/>
                  </a:cubicBezTo>
                  <a:cubicBezTo>
                    <a:pt x="6451" y="5136"/>
                    <a:pt x="6410" y="5087"/>
                    <a:pt x="6352" y="5087"/>
                  </a:cubicBezTo>
                  <a:lnTo>
                    <a:pt x="4972" y="4939"/>
                  </a:lnTo>
                  <a:lnTo>
                    <a:pt x="4577" y="4627"/>
                  </a:lnTo>
                  <a:cubicBezTo>
                    <a:pt x="4577" y="4627"/>
                    <a:pt x="4577" y="4619"/>
                    <a:pt x="4577" y="4619"/>
                  </a:cubicBezTo>
                  <a:lnTo>
                    <a:pt x="5835" y="3920"/>
                  </a:lnTo>
                  <a:lnTo>
                    <a:pt x="5851" y="3920"/>
                  </a:lnTo>
                  <a:lnTo>
                    <a:pt x="7265" y="4068"/>
                  </a:lnTo>
                  <a:lnTo>
                    <a:pt x="7273" y="4068"/>
                  </a:lnTo>
                  <a:cubicBezTo>
                    <a:pt x="7276" y="4068"/>
                    <a:pt x="7278" y="4068"/>
                    <a:pt x="7281" y="4068"/>
                  </a:cubicBezTo>
                  <a:cubicBezTo>
                    <a:pt x="7413" y="4068"/>
                    <a:pt x="7418" y="3871"/>
                    <a:pt x="7281" y="3863"/>
                  </a:cubicBezTo>
                  <a:lnTo>
                    <a:pt x="6139" y="3739"/>
                  </a:lnTo>
                  <a:lnTo>
                    <a:pt x="7306" y="3090"/>
                  </a:lnTo>
                  <a:lnTo>
                    <a:pt x="8719" y="3238"/>
                  </a:lnTo>
                  <a:lnTo>
                    <a:pt x="8727" y="3238"/>
                  </a:lnTo>
                  <a:cubicBezTo>
                    <a:pt x="8730" y="3238"/>
                    <a:pt x="8733" y="3238"/>
                    <a:pt x="8735" y="3238"/>
                  </a:cubicBezTo>
                  <a:cubicBezTo>
                    <a:pt x="8867" y="3238"/>
                    <a:pt x="8873" y="3041"/>
                    <a:pt x="8744" y="3033"/>
                  </a:cubicBezTo>
                  <a:lnTo>
                    <a:pt x="7618" y="2918"/>
                  </a:lnTo>
                  <a:lnTo>
                    <a:pt x="8703" y="2309"/>
                  </a:lnTo>
                  <a:cubicBezTo>
                    <a:pt x="8800" y="2282"/>
                    <a:pt x="8727" y="2119"/>
                    <a:pt x="8647" y="2119"/>
                  </a:cubicBezTo>
                  <a:cubicBezTo>
                    <a:pt x="8633" y="2119"/>
                    <a:pt x="8618" y="2124"/>
                    <a:pt x="8604" y="2137"/>
                  </a:cubicBezTo>
                  <a:lnTo>
                    <a:pt x="7306" y="2860"/>
                  </a:lnTo>
                  <a:lnTo>
                    <a:pt x="7799" y="1825"/>
                  </a:lnTo>
                  <a:cubicBezTo>
                    <a:pt x="7850" y="1756"/>
                    <a:pt x="7760" y="1684"/>
                    <a:pt x="7688" y="1684"/>
                  </a:cubicBezTo>
                  <a:cubicBezTo>
                    <a:pt x="7656" y="1684"/>
                    <a:pt x="7628" y="1699"/>
                    <a:pt x="7618" y="1734"/>
                  </a:cubicBezTo>
                  <a:lnTo>
                    <a:pt x="7002" y="3016"/>
                  </a:lnTo>
                  <a:lnTo>
                    <a:pt x="7002" y="3024"/>
                  </a:lnTo>
                  <a:lnTo>
                    <a:pt x="5769" y="3706"/>
                  </a:lnTo>
                  <a:lnTo>
                    <a:pt x="5769" y="3706"/>
                  </a:lnTo>
                  <a:lnTo>
                    <a:pt x="6262" y="2696"/>
                  </a:lnTo>
                  <a:cubicBezTo>
                    <a:pt x="6313" y="2628"/>
                    <a:pt x="6219" y="2555"/>
                    <a:pt x="6148" y="2555"/>
                  </a:cubicBezTo>
                  <a:cubicBezTo>
                    <a:pt x="6116" y="2555"/>
                    <a:pt x="6089" y="2570"/>
                    <a:pt x="6081" y="2605"/>
                  </a:cubicBezTo>
                  <a:lnTo>
                    <a:pt x="5465" y="3879"/>
                  </a:lnTo>
                  <a:lnTo>
                    <a:pt x="4503" y="4405"/>
                  </a:lnTo>
                  <a:lnTo>
                    <a:pt x="4528" y="3008"/>
                  </a:lnTo>
                  <a:lnTo>
                    <a:pt x="5613" y="2120"/>
                  </a:lnTo>
                  <a:cubicBezTo>
                    <a:pt x="5699" y="2074"/>
                    <a:pt x="5609" y="1937"/>
                    <a:pt x="5532" y="1937"/>
                  </a:cubicBezTo>
                  <a:cubicBezTo>
                    <a:pt x="5514" y="1937"/>
                    <a:pt x="5496" y="1945"/>
                    <a:pt x="5481" y="1964"/>
                  </a:cubicBezTo>
                  <a:lnTo>
                    <a:pt x="4536" y="2745"/>
                  </a:lnTo>
                  <a:lnTo>
                    <a:pt x="4536" y="2745"/>
                  </a:lnTo>
                  <a:lnTo>
                    <a:pt x="4553" y="1529"/>
                  </a:lnTo>
                  <a:lnTo>
                    <a:pt x="5613" y="658"/>
                  </a:lnTo>
                  <a:cubicBezTo>
                    <a:pt x="5699" y="611"/>
                    <a:pt x="5609" y="474"/>
                    <a:pt x="5532" y="474"/>
                  </a:cubicBezTo>
                  <a:cubicBezTo>
                    <a:pt x="5514" y="474"/>
                    <a:pt x="5496" y="482"/>
                    <a:pt x="5481" y="502"/>
                  </a:cubicBezTo>
                  <a:lnTo>
                    <a:pt x="4561" y="1266"/>
                  </a:lnTo>
                  <a:lnTo>
                    <a:pt x="4577" y="107"/>
                  </a:lnTo>
                  <a:cubicBezTo>
                    <a:pt x="4577" y="50"/>
                    <a:pt x="4536" y="0"/>
                    <a:pt x="447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97;p35">
              <a:extLst>
                <a:ext uri="{FF2B5EF4-FFF2-40B4-BE49-F238E27FC236}">
                  <a16:creationId xmlns:a16="http://schemas.microsoft.com/office/drawing/2014/main" id="{13BD77EC-14CF-4C92-87D5-F4806AF4EB33}"/>
                </a:ext>
              </a:extLst>
            </p:cNvPr>
            <p:cNvSpPr/>
            <p:nvPr/>
          </p:nvSpPr>
          <p:spPr>
            <a:xfrm>
              <a:off x="11803500" y="2684175"/>
              <a:ext cx="381950" cy="332825"/>
            </a:xfrm>
            <a:custGeom>
              <a:avLst/>
              <a:gdLst/>
              <a:ahLst/>
              <a:cxnLst/>
              <a:rect l="l" t="t" r="r" b="b"/>
              <a:pathLst>
                <a:path w="15278" h="13313" extrusionOk="0">
                  <a:moveTo>
                    <a:pt x="1389" y="0"/>
                  </a:moveTo>
                  <a:cubicBezTo>
                    <a:pt x="3608" y="2959"/>
                    <a:pt x="1742" y="3624"/>
                    <a:pt x="1742" y="3624"/>
                  </a:cubicBezTo>
                  <a:cubicBezTo>
                    <a:pt x="3189" y="4775"/>
                    <a:pt x="2129" y="5711"/>
                    <a:pt x="2129" y="5711"/>
                  </a:cubicBezTo>
                  <a:cubicBezTo>
                    <a:pt x="2343" y="5693"/>
                    <a:pt x="2436" y="5675"/>
                    <a:pt x="2535" y="5675"/>
                  </a:cubicBezTo>
                  <a:cubicBezTo>
                    <a:pt x="2615" y="5675"/>
                    <a:pt x="2698" y="5687"/>
                    <a:pt x="2852" y="5720"/>
                  </a:cubicBezTo>
                  <a:cubicBezTo>
                    <a:pt x="2697" y="5948"/>
                    <a:pt x="2721" y="6164"/>
                    <a:pt x="2275" y="6164"/>
                  </a:cubicBezTo>
                  <a:cubicBezTo>
                    <a:pt x="2225" y="6164"/>
                    <a:pt x="2168" y="6161"/>
                    <a:pt x="2104" y="6155"/>
                  </a:cubicBezTo>
                  <a:lnTo>
                    <a:pt x="2104" y="6155"/>
                  </a:lnTo>
                  <a:cubicBezTo>
                    <a:pt x="2104" y="6155"/>
                    <a:pt x="2852" y="7519"/>
                    <a:pt x="0" y="8086"/>
                  </a:cubicBezTo>
                  <a:cubicBezTo>
                    <a:pt x="387" y="8026"/>
                    <a:pt x="720" y="7999"/>
                    <a:pt x="1007" y="7999"/>
                  </a:cubicBezTo>
                  <a:cubicBezTo>
                    <a:pt x="2967" y="7999"/>
                    <a:pt x="2786" y="9237"/>
                    <a:pt x="2786" y="9237"/>
                  </a:cubicBezTo>
                  <a:cubicBezTo>
                    <a:pt x="3085" y="9106"/>
                    <a:pt x="3332" y="9054"/>
                    <a:pt x="3537" y="9054"/>
                  </a:cubicBezTo>
                  <a:cubicBezTo>
                    <a:pt x="4297" y="9054"/>
                    <a:pt x="4471" y="9763"/>
                    <a:pt x="4471" y="9763"/>
                  </a:cubicBezTo>
                  <a:cubicBezTo>
                    <a:pt x="4660" y="9311"/>
                    <a:pt x="4947" y="8916"/>
                    <a:pt x="5325" y="8604"/>
                  </a:cubicBezTo>
                  <a:lnTo>
                    <a:pt x="5325" y="8604"/>
                  </a:lnTo>
                  <a:cubicBezTo>
                    <a:pt x="5177" y="9073"/>
                    <a:pt x="4931" y="9492"/>
                    <a:pt x="4594" y="9837"/>
                  </a:cubicBezTo>
                  <a:cubicBezTo>
                    <a:pt x="4594" y="9837"/>
                    <a:pt x="4636" y="9830"/>
                    <a:pt x="4704" y="9830"/>
                  </a:cubicBezTo>
                  <a:cubicBezTo>
                    <a:pt x="4991" y="9830"/>
                    <a:pt x="5740" y="9948"/>
                    <a:pt x="5720" y="11185"/>
                  </a:cubicBezTo>
                  <a:cubicBezTo>
                    <a:pt x="5720" y="11185"/>
                    <a:pt x="5905" y="11073"/>
                    <a:pt x="6175" y="11073"/>
                  </a:cubicBezTo>
                  <a:cubicBezTo>
                    <a:pt x="6651" y="11073"/>
                    <a:pt x="7390" y="11417"/>
                    <a:pt x="7857" y="13313"/>
                  </a:cubicBezTo>
                  <a:cubicBezTo>
                    <a:pt x="7338" y="10751"/>
                    <a:pt x="8541" y="10624"/>
                    <a:pt x="8784" y="10624"/>
                  </a:cubicBezTo>
                  <a:cubicBezTo>
                    <a:pt x="8811" y="10624"/>
                    <a:pt x="8826" y="10626"/>
                    <a:pt x="8826" y="10626"/>
                  </a:cubicBezTo>
                  <a:cubicBezTo>
                    <a:pt x="8473" y="9960"/>
                    <a:pt x="8596" y="9566"/>
                    <a:pt x="8843" y="9319"/>
                  </a:cubicBezTo>
                  <a:cubicBezTo>
                    <a:pt x="9237" y="9722"/>
                    <a:pt x="9533" y="10215"/>
                    <a:pt x="9706" y="10757"/>
                  </a:cubicBezTo>
                  <a:cubicBezTo>
                    <a:pt x="9706" y="10757"/>
                    <a:pt x="9965" y="10001"/>
                    <a:pt x="10784" y="10001"/>
                  </a:cubicBezTo>
                  <a:cubicBezTo>
                    <a:pt x="11055" y="10001"/>
                    <a:pt x="11388" y="10084"/>
                    <a:pt x="11793" y="10305"/>
                  </a:cubicBezTo>
                  <a:cubicBezTo>
                    <a:pt x="11793" y="10305"/>
                    <a:pt x="11793" y="10305"/>
                    <a:pt x="11793" y="10305"/>
                  </a:cubicBezTo>
                  <a:cubicBezTo>
                    <a:pt x="11799" y="10305"/>
                    <a:pt x="11729" y="9000"/>
                    <a:pt x="13634" y="9000"/>
                  </a:cubicBezTo>
                  <a:cubicBezTo>
                    <a:pt x="14070" y="9000"/>
                    <a:pt x="14610" y="9069"/>
                    <a:pt x="15277" y="9237"/>
                  </a:cubicBezTo>
                  <a:cubicBezTo>
                    <a:pt x="11908" y="8243"/>
                    <a:pt x="12952" y="6681"/>
                    <a:pt x="12952" y="6681"/>
                  </a:cubicBezTo>
                  <a:cubicBezTo>
                    <a:pt x="10832" y="6681"/>
                    <a:pt x="11678" y="4734"/>
                    <a:pt x="11678" y="4734"/>
                  </a:cubicBezTo>
                  <a:lnTo>
                    <a:pt x="11678" y="4734"/>
                  </a:lnTo>
                  <a:cubicBezTo>
                    <a:pt x="11423" y="4923"/>
                    <a:pt x="11152" y="5070"/>
                    <a:pt x="10856" y="5186"/>
                  </a:cubicBezTo>
                  <a:cubicBezTo>
                    <a:pt x="10494" y="4923"/>
                    <a:pt x="9779" y="4232"/>
                    <a:pt x="10856" y="3378"/>
                  </a:cubicBezTo>
                  <a:cubicBezTo>
                    <a:pt x="10856" y="3378"/>
                    <a:pt x="9377" y="2901"/>
                    <a:pt x="11053" y="526"/>
                  </a:cubicBezTo>
                  <a:lnTo>
                    <a:pt x="11053" y="526"/>
                  </a:lnTo>
                  <a:cubicBezTo>
                    <a:pt x="10168" y="1680"/>
                    <a:pt x="9491" y="1983"/>
                    <a:pt x="9023" y="1983"/>
                  </a:cubicBezTo>
                  <a:cubicBezTo>
                    <a:pt x="8504" y="1983"/>
                    <a:pt x="8243" y="1611"/>
                    <a:pt x="8243" y="1611"/>
                  </a:cubicBezTo>
                  <a:cubicBezTo>
                    <a:pt x="7931" y="2354"/>
                    <a:pt x="7511" y="2532"/>
                    <a:pt x="7183" y="2532"/>
                  </a:cubicBezTo>
                  <a:cubicBezTo>
                    <a:pt x="7043" y="2532"/>
                    <a:pt x="6920" y="2500"/>
                    <a:pt x="6829" y="2465"/>
                  </a:cubicBezTo>
                  <a:cubicBezTo>
                    <a:pt x="6821" y="2170"/>
                    <a:pt x="6854" y="1866"/>
                    <a:pt x="6928" y="1578"/>
                  </a:cubicBezTo>
                  <a:lnTo>
                    <a:pt x="6928" y="1578"/>
                  </a:lnTo>
                  <a:cubicBezTo>
                    <a:pt x="6928" y="1578"/>
                    <a:pt x="6384" y="2146"/>
                    <a:pt x="5773" y="2146"/>
                  </a:cubicBezTo>
                  <a:cubicBezTo>
                    <a:pt x="5382" y="2146"/>
                    <a:pt x="4964" y="1914"/>
                    <a:pt x="4643" y="1151"/>
                  </a:cubicBezTo>
                  <a:cubicBezTo>
                    <a:pt x="4643" y="1151"/>
                    <a:pt x="4346" y="1601"/>
                    <a:pt x="3729" y="1601"/>
                  </a:cubicBezTo>
                  <a:cubicBezTo>
                    <a:pt x="3194" y="1601"/>
                    <a:pt x="2419" y="1263"/>
                    <a:pt x="1389" y="0"/>
                  </a:cubicBezTo>
                  <a:close/>
                </a:path>
              </a:pathLst>
            </a:custGeom>
            <a:solidFill>
              <a:srgbClr val="F69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98;p35">
              <a:extLst>
                <a:ext uri="{FF2B5EF4-FFF2-40B4-BE49-F238E27FC236}">
                  <a16:creationId xmlns:a16="http://schemas.microsoft.com/office/drawing/2014/main" id="{11CAE55A-97BB-4AB1-BFBE-B7E38BB943D9}"/>
                </a:ext>
              </a:extLst>
            </p:cNvPr>
            <p:cNvSpPr/>
            <p:nvPr/>
          </p:nvSpPr>
          <p:spPr>
            <a:xfrm>
              <a:off x="11876650" y="2771450"/>
              <a:ext cx="207175" cy="170300"/>
            </a:xfrm>
            <a:custGeom>
              <a:avLst/>
              <a:gdLst/>
              <a:ahLst/>
              <a:cxnLst/>
              <a:rect l="l" t="t" r="r" b="b"/>
              <a:pathLst>
                <a:path w="8287" h="6812" extrusionOk="0">
                  <a:moveTo>
                    <a:pt x="5852" y="1"/>
                  </a:moveTo>
                  <a:cubicBezTo>
                    <a:pt x="5820" y="1"/>
                    <a:pt x="5790" y="17"/>
                    <a:pt x="5769" y="43"/>
                  </a:cubicBezTo>
                  <a:lnTo>
                    <a:pt x="4010" y="2582"/>
                  </a:lnTo>
                  <a:lnTo>
                    <a:pt x="3640" y="1341"/>
                  </a:lnTo>
                  <a:cubicBezTo>
                    <a:pt x="3627" y="1301"/>
                    <a:pt x="3585" y="1271"/>
                    <a:pt x="3544" y="1271"/>
                  </a:cubicBezTo>
                  <a:cubicBezTo>
                    <a:pt x="3535" y="1271"/>
                    <a:pt x="3526" y="1273"/>
                    <a:pt x="3517" y="1275"/>
                  </a:cubicBezTo>
                  <a:cubicBezTo>
                    <a:pt x="3460" y="1292"/>
                    <a:pt x="3435" y="1349"/>
                    <a:pt x="3443" y="1399"/>
                  </a:cubicBezTo>
                  <a:lnTo>
                    <a:pt x="3854" y="2763"/>
                  </a:lnTo>
                  <a:cubicBezTo>
                    <a:pt x="3862" y="2771"/>
                    <a:pt x="3870" y="2779"/>
                    <a:pt x="3870" y="2787"/>
                  </a:cubicBezTo>
                  <a:lnTo>
                    <a:pt x="3353" y="3552"/>
                  </a:lnTo>
                  <a:lnTo>
                    <a:pt x="2884" y="2656"/>
                  </a:lnTo>
                  <a:lnTo>
                    <a:pt x="3081" y="1259"/>
                  </a:lnTo>
                  <a:cubicBezTo>
                    <a:pt x="3090" y="1201"/>
                    <a:pt x="3049" y="1152"/>
                    <a:pt x="2991" y="1144"/>
                  </a:cubicBezTo>
                  <a:cubicBezTo>
                    <a:pt x="2987" y="1143"/>
                    <a:pt x="2983" y="1143"/>
                    <a:pt x="2978" y="1143"/>
                  </a:cubicBezTo>
                  <a:cubicBezTo>
                    <a:pt x="2934" y="1143"/>
                    <a:pt x="2892" y="1182"/>
                    <a:pt x="2884" y="1234"/>
                  </a:cubicBezTo>
                  <a:lnTo>
                    <a:pt x="2728" y="2352"/>
                  </a:lnTo>
                  <a:lnTo>
                    <a:pt x="2325" y="1579"/>
                  </a:lnTo>
                  <a:cubicBezTo>
                    <a:pt x="2301" y="1543"/>
                    <a:pt x="2264" y="1521"/>
                    <a:pt x="2227" y="1521"/>
                  </a:cubicBezTo>
                  <a:cubicBezTo>
                    <a:pt x="2213" y="1521"/>
                    <a:pt x="2199" y="1524"/>
                    <a:pt x="2186" y="1530"/>
                  </a:cubicBezTo>
                  <a:cubicBezTo>
                    <a:pt x="2136" y="1563"/>
                    <a:pt x="2120" y="1621"/>
                    <a:pt x="2145" y="1670"/>
                  </a:cubicBezTo>
                  <a:lnTo>
                    <a:pt x="2399" y="2155"/>
                  </a:lnTo>
                  <a:lnTo>
                    <a:pt x="1389" y="1629"/>
                  </a:lnTo>
                  <a:cubicBezTo>
                    <a:pt x="1378" y="1625"/>
                    <a:pt x="1368" y="1624"/>
                    <a:pt x="1357" y="1624"/>
                  </a:cubicBezTo>
                  <a:cubicBezTo>
                    <a:pt x="1274" y="1624"/>
                    <a:pt x="1217" y="1735"/>
                    <a:pt x="1290" y="1801"/>
                  </a:cubicBezTo>
                  <a:lnTo>
                    <a:pt x="1298" y="1801"/>
                  </a:lnTo>
                  <a:lnTo>
                    <a:pt x="2556" y="2459"/>
                  </a:lnTo>
                  <a:lnTo>
                    <a:pt x="2564" y="2459"/>
                  </a:lnTo>
                  <a:lnTo>
                    <a:pt x="3221" y="3733"/>
                  </a:lnTo>
                  <a:lnTo>
                    <a:pt x="3205" y="3749"/>
                  </a:lnTo>
                  <a:lnTo>
                    <a:pt x="2712" y="3790"/>
                  </a:lnTo>
                  <a:lnTo>
                    <a:pt x="1479" y="3141"/>
                  </a:lnTo>
                  <a:cubicBezTo>
                    <a:pt x="1468" y="3134"/>
                    <a:pt x="1455" y="3131"/>
                    <a:pt x="1441" y="3131"/>
                  </a:cubicBezTo>
                  <a:cubicBezTo>
                    <a:pt x="1405" y="3131"/>
                    <a:pt x="1365" y="3152"/>
                    <a:pt x="1348" y="3182"/>
                  </a:cubicBezTo>
                  <a:cubicBezTo>
                    <a:pt x="1323" y="3231"/>
                    <a:pt x="1339" y="3289"/>
                    <a:pt x="1380" y="3313"/>
                  </a:cubicBezTo>
                  <a:lnTo>
                    <a:pt x="1389" y="3322"/>
                  </a:lnTo>
                  <a:lnTo>
                    <a:pt x="2334" y="3815"/>
                  </a:lnTo>
                  <a:lnTo>
                    <a:pt x="1413" y="3889"/>
                  </a:lnTo>
                  <a:lnTo>
                    <a:pt x="181" y="3239"/>
                  </a:lnTo>
                  <a:cubicBezTo>
                    <a:pt x="169" y="3236"/>
                    <a:pt x="158" y="3234"/>
                    <a:pt x="147" y="3234"/>
                  </a:cubicBezTo>
                  <a:cubicBezTo>
                    <a:pt x="58" y="3234"/>
                    <a:pt x="0" y="3346"/>
                    <a:pt x="74" y="3412"/>
                  </a:cubicBezTo>
                  <a:lnTo>
                    <a:pt x="82" y="3420"/>
                  </a:lnTo>
                  <a:lnTo>
                    <a:pt x="1027" y="3913"/>
                  </a:lnTo>
                  <a:lnTo>
                    <a:pt x="460" y="3954"/>
                  </a:lnTo>
                  <a:cubicBezTo>
                    <a:pt x="370" y="3971"/>
                    <a:pt x="345" y="4086"/>
                    <a:pt x="419" y="4143"/>
                  </a:cubicBezTo>
                  <a:cubicBezTo>
                    <a:pt x="435" y="4152"/>
                    <a:pt x="460" y="4160"/>
                    <a:pt x="476" y="4160"/>
                  </a:cubicBezTo>
                  <a:lnTo>
                    <a:pt x="1380" y="4086"/>
                  </a:lnTo>
                  <a:cubicBezTo>
                    <a:pt x="1385" y="4090"/>
                    <a:pt x="1389" y="4092"/>
                    <a:pt x="1394" y="4092"/>
                  </a:cubicBezTo>
                  <a:cubicBezTo>
                    <a:pt x="1399" y="4092"/>
                    <a:pt x="1405" y="4090"/>
                    <a:pt x="1413" y="4086"/>
                  </a:cubicBezTo>
                  <a:lnTo>
                    <a:pt x="1800" y="4061"/>
                  </a:lnTo>
                  <a:lnTo>
                    <a:pt x="1019" y="4924"/>
                  </a:lnTo>
                  <a:cubicBezTo>
                    <a:pt x="978" y="4965"/>
                    <a:pt x="986" y="5031"/>
                    <a:pt x="1019" y="5072"/>
                  </a:cubicBezTo>
                  <a:lnTo>
                    <a:pt x="1035" y="5080"/>
                  </a:lnTo>
                  <a:cubicBezTo>
                    <a:pt x="1051" y="5090"/>
                    <a:pt x="1070" y="5095"/>
                    <a:pt x="1089" y="5095"/>
                  </a:cubicBezTo>
                  <a:cubicBezTo>
                    <a:pt x="1118" y="5095"/>
                    <a:pt x="1147" y="5084"/>
                    <a:pt x="1167" y="5064"/>
                  </a:cubicBezTo>
                  <a:lnTo>
                    <a:pt x="2095" y="4037"/>
                  </a:lnTo>
                  <a:lnTo>
                    <a:pt x="3057" y="3971"/>
                  </a:lnTo>
                  <a:lnTo>
                    <a:pt x="1200" y="6658"/>
                  </a:lnTo>
                  <a:cubicBezTo>
                    <a:pt x="1167" y="6699"/>
                    <a:pt x="1183" y="6765"/>
                    <a:pt x="1224" y="6798"/>
                  </a:cubicBezTo>
                  <a:cubicBezTo>
                    <a:pt x="1243" y="6807"/>
                    <a:pt x="1262" y="6812"/>
                    <a:pt x="1281" y="6812"/>
                  </a:cubicBezTo>
                  <a:cubicBezTo>
                    <a:pt x="1313" y="6812"/>
                    <a:pt x="1343" y="6799"/>
                    <a:pt x="1364" y="6773"/>
                  </a:cubicBezTo>
                  <a:lnTo>
                    <a:pt x="3262" y="4020"/>
                  </a:lnTo>
                  <a:lnTo>
                    <a:pt x="3599" y="5039"/>
                  </a:lnTo>
                  <a:lnTo>
                    <a:pt x="3016" y="6296"/>
                  </a:lnTo>
                  <a:cubicBezTo>
                    <a:pt x="2999" y="6338"/>
                    <a:pt x="3016" y="6387"/>
                    <a:pt x="3049" y="6420"/>
                  </a:cubicBezTo>
                  <a:lnTo>
                    <a:pt x="3065" y="6428"/>
                  </a:lnTo>
                  <a:cubicBezTo>
                    <a:pt x="3078" y="6435"/>
                    <a:pt x="3092" y="6438"/>
                    <a:pt x="3106" y="6438"/>
                  </a:cubicBezTo>
                  <a:cubicBezTo>
                    <a:pt x="3143" y="6438"/>
                    <a:pt x="3179" y="6415"/>
                    <a:pt x="3197" y="6379"/>
                  </a:cubicBezTo>
                  <a:lnTo>
                    <a:pt x="3690" y="5319"/>
                  </a:lnTo>
                  <a:lnTo>
                    <a:pt x="3813" y="5688"/>
                  </a:lnTo>
                  <a:cubicBezTo>
                    <a:pt x="3821" y="5705"/>
                    <a:pt x="3821" y="5713"/>
                    <a:pt x="3829" y="5721"/>
                  </a:cubicBezTo>
                  <a:lnTo>
                    <a:pt x="4109" y="6576"/>
                  </a:lnTo>
                  <a:cubicBezTo>
                    <a:pt x="4117" y="6601"/>
                    <a:pt x="4133" y="6617"/>
                    <a:pt x="4150" y="6625"/>
                  </a:cubicBezTo>
                  <a:cubicBezTo>
                    <a:pt x="4165" y="6641"/>
                    <a:pt x="4184" y="6647"/>
                    <a:pt x="4205" y="6647"/>
                  </a:cubicBezTo>
                  <a:cubicBezTo>
                    <a:pt x="4216" y="6647"/>
                    <a:pt x="4228" y="6645"/>
                    <a:pt x="4240" y="6642"/>
                  </a:cubicBezTo>
                  <a:cubicBezTo>
                    <a:pt x="4290" y="6625"/>
                    <a:pt x="4322" y="6568"/>
                    <a:pt x="4306" y="6510"/>
                  </a:cubicBezTo>
                  <a:lnTo>
                    <a:pt x="4125" y="5976"/>
                  </a:lnTo>
                  <a:lnTo>
                    <a:pt x="4125" y="5976"/>
                  </a:lnTo>
                  <a:lnTo>
                    <a:pt x="4947" y="6658"/>
                  </a:lnTo>
                  <a:lnTo>
                    <a:pt x="4955" y="6666"/>
                  </a:lnTo>
                  <a:cubicBezTo>
                    <a:pt x="4969" y="6672"/>
                    <a:pt x="4982" y="6674"/>
                    <a:pt x="4995" y="6674"/>
                  </a:cubicBezTo>
                  <a:cubicBezTo>
                    <a:pt x="5075" y="6674"/>
                    <a:pt x="5134" y="6573"/>
                    <a:pt x="5070" y="6502"/>
                  </a:cubicBezTo>
                  <a:lnTo>
                    <a:pt x="4002" y="5614"/>
                  </a:lnTo>
                  <a:lnTo>
                    <a:pt x="3714" y="4735"/>
                  </a:lnTo>
                  <a:lnTo>
                    <a:pt x="3714" y="4735"/>
                  </a:lnTo>
                  <a:lnTo>
                    <a:pt x="4536" y="5417"/>
                  </a:lnTo>
                  <a:lnTo>
                    <a:pt x="4544" y="5425"/>
                  </a:lnTo>
                  <a:cubicBezTo>
                    <a:pt x="4560" y="5435"/>
                    <a:pt x="4577" y="5439"/>
                    <a:pt x="4595" y="5439"/>
                  </a:cubicBezTo>
                  <a:cubicBezTo>
                    <a:pt x="4625" y="5439"/>
                    <a:pt x="4655" y="5426"/>
                    <a:pt x="4676" y="5401"/>
                  </a:cubicBezTo>
                  <a:cubicBezTo>
                    <a:pt x="4709" y="5360"/>
                    <a:pt x="4700" y="5302"/>
                    <a:pt x="4659" y="5261"/>
                  </a:cubicBezTo>
                  <a:lnTo>
                    <a:pt x="3591" y="4374"/>
                  </a:lnTo>
                  <a:lnTo>
                    <a:pt x="3435" y="3897"/>
                  </a:lnTo>
                  <a:cubicBezTo>
                    <a:pt x="3435" y="3897"/>
                    <a:pt x="3443" y="3889"/>
                    <a:pt x="3443" y="3889"/>
                  </a:cubicBezTo>
                  <a:lnTo>
                    <a:pt x="4873" y="4004"/>
                  </a:lnTo>
                  <a:cubicBezTo>
                    <a:pt x="4873" y="4012"/>
                    <a:pt x="4881" y="4012"/>
                    <a:pt x="4881" y="4020"/>
                  </a:cubicBezTo>
                  <a:lnTo>
                    <a:pt x="5974" y="4924"/>
                  </a:lnTo>
                  <a:lnTo>
                    <a:pt x="5982" y="4932"/>
                  </a:lnTo>
                  <a:cubicBezTo>
                    <a:pt x="6001" y="4942"/>
                    <a:pt x="6019" y="4946"/>
                    <a:pt x="6037" y="4946"/>
                  </a:cubicBezTo>
                  <a:cubicBezTo>
                    <a:pt x="6066" y="4946"/>
                    <a:pt x="6093" y="4933"/>
                    <a:pt x="6114" y="4908"/>
                  </a:cubicBezTo>
                  <a:cubicBezTo>
                    <a:pt x="6155" y="4867"/>
                    <a:pt x="6147" y="4809"/>
                    <a:pt x="6106" y="4768"/>
                  </a:cubicBezTo>
                  <a:lnTo>
                    <a:pt x="5218" y="4028"/>
                  </a:lnTo>
                  <a:lnTo>
                    <a:pt x="6549" y="4143"/>
                  </a:lnTo>
                  <a:lnTo>
                    <a:pt x="7642" y="5047"/>
                  </a:lnTo>
                  <a:lnTo>
                    <a:pt x="7651" y="5056"/>
                  </a:lnTo>
                  <a:cubicBezTo>
                    <a:pt x="7669" y="5065"/>
                    <a:pt x="7688" y="5069"/>
                    <a:pt x="7705" y="5069"/>
                  </a:cubicBezTo>
                  <a:cubicBezTo>
                    <a:pt x="7735" y="5069"/>
                    <a:pt x="7762" y="5057"/>
                    <a:pt x="7782" y="5031"/>
                  </a:cubicBezTo>
                  <a:cubicBezTo>
                    <a:pt x="7823" y="4990"/>
                    <a:pt x="7815" y="4932"/>
                    <a:pt x="7774" y="4891"/>
                  </a:cubicBezTo>
                  <a:lnTo>
                    <a:pt x="6895" y="4168"/>
                  </a:lnTo>
                  <a:lnTo>
                    <a:pt x="8135" y="4267"/>
                  </a:lnTo>
                  <a:cubicBezTo>
                    <a:pt x="8141" y="4267"/>
                    <a:pt x="8146" y="4268"/>
                    <a:pt x="8151" y="4268"/>
                  </a:cubicBezTo>
                  <a:cubicBezTo>
                    <a:pt x="8276" y="4268"/>
                    <a:pt x="8286" y="4077"/>
                    <a:pt x="8152" y="4061"/>
                  </a:cubicBezTo>
                  <a:lnTo>
                    <a:pt x="8152" y="4061"/>
                  </a:lnTo>
                  <a:lnTo>
                    <a:pt x="8160" y="4086"/>
                  </a:lnTo>
                  <a:lnTo>
                    <a:pt x="6673" y="3963"/>
                  </a:lnTo>
                  <a:lnTo>
                    <a:pt x="7659" y="3379"/>
                  </a:lnTo>
                  <a:cubicBezTo>
                    <a:pt x="7708" y="3346"/>
                    <a:pt x="7725" y="3289"/>
                    <a:pt x="7700" y="3239"/>
                  </a:cubicBezTo>
                  <a:cubicBezTo>
                    <a:pt x="7679" y="3208"/>
                    <a:pt x="7648" y="3193"/>
                    <a:pt x="7615" y="3193"/>
                  </a:cubicBezTo>
                  <a:cubicBezTo>
                    <a:pt x="7597" y="3193"/>
                    <a:pt x="7578" y="3198"/>
                    <a:pt x="7560" y="3207"/>
                  </a:cubicBezTo>
                  <a:lnTo>
                    <a:pt x="6336" y="3922"/>
                  </a:lnTo>
                  <a:lnTo>
                    <a:pt x="6328" y="3930"/>
                  </a:lnTo>
                  <a:lnTo>
                    <a:pt x="3492" y="3700"/>
                  </a:lnTo>
                  <a:lnTo>
                    <a:pt x="3961" y="3018"/>
                  </a:lnTo>
                  <a:cubicBezTo>
                    <a:pt x="3977" y="3018"/>
                    <a:pt x="3994" y="3026"/>
                    <a:pt x="4010" y="3026"/>
                  </a:cubicBezTo>
                  <a:lnTo>
                    <a:pt x="5424" y="2960"/>
                  </a:lnTo>
                  <a:cubicBezTo>
                    <a:pt x="5563" y="2960"/>
                    <a:pt x="5555" y="2755"/>
                    <a:pt x="5415" y="2755"/>
                  </a:cubicBezTo>
                  <a:lnTo>
                    <a:pt x="4092" y="2812"/>
                  </a:lnTo>
                  <a:lnTo>
                    <a:pt x="5120" y="1325"/>
                  </a:lnTo>
                  <a:lnTo>
                    <a:pt x="6492" y="1185"/>
                  </a:lnTo>
                  <a:cubicBezTo>
                    <a:pt x="6496" y="1186"/>
                    <a:pt x="6499" y="1186"/>
                    <a:pt x="6503" y="1186"/>
                  </a:cubicBezTo>
                  <a:cubicBezTo>
                    <a:pt x="6605" y="1186"/>
                    <a:pt x="6583" y="983"/>
                    <a:pt x="6492" y="983"/>
                  </a:cubicBezTo>
                  <a:cubicBezTo>
                    <a:pt x="6484" y="983"/>
                    <a:pt x="6476" y="985"/>
                    <a:pt x="6467" y="988"/>
                  </a:cubicBezTo>
                  <a:lnTo>
                    <a:pt x="5276" y="1111"/>
                  </a:lnTo>
                  <a:lnTo>
                    <a:pt x="5276" y="1111"/>
                  </a:lnTo>
                  <a:lnTo>
                    <a:pt x="5933" y="158"/>
                  </a:lnTo>
                  <a:cubicBezTo>
                    <a:pt x="5966" y="108"/>
                    <a:pt x="5950" y="51"/>
                    <a:pt x="5908" y="18"/>
                  </a:cubicBezTo>
                  <a:cubicBezTo>
                    <a:pt x="5890" y="6"/>
                    <a:pt x="5871" y="1"/>
                    <a:pt x="585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99;p35">
              <a:extLst>
                <a:ext uri="{FF2B5EF4-FFF2-40B4-BE49-F238E27FC236}">
                  <a16:creationId xmlns:a16="http://schemas.microsoft.com/office/drawing/2014/main" id="{DB08F036-BBCC-43A9-A114-6173A0D78FF9}"/>
                </a:ext>
              </a:extLst>
            </p:cNvPr>
            <p:cNvSpPr/>
            <p:nvPr/>
          </p:nvSpPr>
          <p:spPr>
            <a:xfrm>
              <a:off x="11099850" y="2561725"/>
              <a:ext cx="374350" cy="298950"/>
            </a:xfrm>
            <a:custGeom>
              <a:avLst/>
              <a:gdLst/>
              <a:ahLst/>
              <a:cxnLst/>
              <a:rect l="l" t="t" r="r" b="b"/>
              <a:pathLst>
                <a:path w="14974" h="11958" extrusionOk="0">
                  <a:moveTo>
                    <a:pt x="6690" y="0"/>
                  </a:moveTo>
                  <a:cubicBezTo>
                    <a:pt x="6943" y="2305"/>
                    <a:pt x="5972" y="2498"/>
                    <a:pt x="5639" y="2498"/>
                  </a:cubicBezTo>
                  <a:cubicBezTo>
                    <a:pt x="5572" y="2498"/>
                    <a:pt x="5531" y="2490"/>
                    <a:pt x="5531" y="2490"/>
                  </a:cubicBezTo>
                  <a:lnTo>
                    <a:pt x="5531" y="2490"/>
                  </a:lnTo>
                  <a:cubicBezTo>
                    <a:pt x="5901" y="3460"/>
                    <a:pt x="5416" y="3822"/>
                    <a:pt x="5145" y="3945"/>
                  </a:cubicBezTo>
                  <a:cubicBezTo>
                    <a:pt x="4947" y="3748"/>
                    <a:pt x="4783" y="3534"/>
                    <a:pt x="4643" y="3296"/>
                  </a:cubicBezTo>
                  <a:lnTo>
                    <a:pt x="4643" y="3296"/>
                  </a:lnTo>
                  <a:cubicBezTo>
                    <a:pt x="4643" y="3296"/>
                    <a:pt x="4649" y="4642"/>
                    <a:pt x="3618" y="4642"/>
                  </a:cubicBezTo>
                  <a:cubicBezTo>
                    <a:pt x="3414" y="4642"/>
                    <a:pt x="3170" y="4589"/>
                    <a:pt x="2876" y="4463"/>
                  </a:cubicBezTo>
                  <a:lnTo>
                    <a:pt x="2876" y="4463"/>
                  </a:lnTo>
                  <a:cubicBezTo>
                    <a:pt x="2877" y="4463"/>
                    <a:pt x="3121" y="5819"/>
                    <a:pt x="875" y="5819"/>
                  </a:cubicBezTo>
                  <a:cubicBezTo>
                    <a:pt x="618" y="5819"/>
                    <a:pt x="327" y="5801"/>
                    <a:pt x="0" y="5761"/>
                  </a:cubicBezTo>
                  <a:lnTo>
                    <a:pt x="0" y="5761"/>
                  </a:lnTo>
                  <a:cubicBezTo>
                    <a:pt x="3337" y="6303"/>
                    <a:pt x="2523" y="7922"/>
                    <a:pt x="2523" y="7922"/>
                  </a:cubicBezTo>
                  <a:cubicBezTo>
                    <a:pt x="2620" y="7913"/>
                    <a:pt x="2711" y="7909"/>
                    <a:pt x="2796" y="7909"/>
                  </a:cubicBezTo>
                  <a:cubicBezTo>
                    <a:pt x="4196" y="7909"/>
                    <a:pt x="4101" y="9048"/>
                    <a:pt x="4101" y="9048"/>
                  </a:cubicBezTo>
                  <a:cubicBezTo>
                    <a:pt x="4323" y="8793"/>
                    <a:pt x="4586" y="8580"/>
                    <a:pt x="4873" y="8407"/>
                  </a:cubicBezTo>
                  <a:lnTo>
                    <a:pt x="4873" y="8407"/>
                  </a:lnTo>
                  <a:cubicBezTo>
                    <a:pt x="4914" y="8678"/>
                    <a:pt x="4816" y="8999"/>
                    <a:pt x="4364" y="9360"/>
                  </a:cubicBezTo>
                  <a:cubicBezTo>
                    <a:pt x="4364" y="9360"/>
                    <a:pt x="5720" y="9779"/>
                    <a:pt x="4208" y="11957"/>
                  </a:cubicBezTo>
                  <a:cubicBezTo>
                    <a:pt x="5010" y="10897"/>
                    <a:pt x="5628" y="10619"/>
                    <a:pt x="6055" y="10619"/>
                  </a:cubicBezTo>
                  <a:cubicBezTo>
                    <a:pt x="6525" y="10619"/>
                    <a:pt x="6764" y="10955"/>
                    <a:pt x="6764" y="10955"/>
                  </a:cubicBezTo>
                  <a:cubicBezTo>
                    <a:pt x="7047" y="10266"/>
                    <a:pt x="7434" y="10104"/>
                    <a:pt x="7735" y="10104"/>
                  </a:cubicBezTo>
                  <a:cubicBezTo>
                    <a:pt x="8002" y="10104"/>
                    <a:pt x="8202" y="10231"/>
                    <a:pt x="8202" y="10231"/>
                  </a:cubicBezTo>
                  <a:cubicBezTo>
                    <a:pt x="8045" y="9821"/>
                    <a:pt x="7988" y="9369"/>
                    <a:pt x="8037" y="8933"/>
                  </a:cubicBezTo>
                  <a:lnTo>
                    <a:pt x="8037" y="8933"/>
                  </a:lnTo>
                  <a:cubicBezTo>
                    <a:pt x="8234" y="9327"/>
                    <a:pt x="8341" y="9763"/>
                    <a:pt x="8333" y="10207"/>
                  </a:cubicBezTo>
                  <a:cubicBezTo>
                    <a:pt x="8333" y="10207"/>
                    <a:pt x="8583" y="9873"/>
                    <a:pt x="9005" y="9873"/>
                  </a:cubicBezTo>
                  <a:cubicBezTo>
                    <a:pt x="9259" y="9873"/>
                    <a:pt x="9575" y="9994"/>
                    <a:pt x="9936" y="10379"/>
                  </a:cubicBezTo>
                  <a:cubicBezTo>
                    <a:pt x="9936" y="10379"/>
                    <a:pt x="10100" y="9751"/>
                    <a:pt x="10890" y="9751"/>
                  </a:cubicBezTo>
                  <a:cubicBezTo>
                    <a:pt x="11298" y="9751"/>
                    <a:pt x="11874" y="9919"/>
                    <a:pt x="12680" y="10429"/>
                  </a:cubicBezTo>
                  <a:cubicBezTo>
                    <a:pt x="10503" y="8917"/>
                    <a:pt x="11620" y="8046"/>
                    <a:pt x="11620" y="8046"/>
                  </a:cubicBezTo>
                  <a:cubicBezTo>
                    <a:pt x="10971" y="7832"/>
                    <a:pt x="10790" y="7487"/>
                    <a:pt x="10798" y="7174"/>
                  </a:cubicBezTo>
                  <a:lnTo>
                    <a:pt x="10798" y="7174"/>
                  </a:lnTo>
                  <a:cubicBezTo>
                    <a:pt x="11316" y="7183"/>
                    <a:pt x="11817" y="7322"/>
                    <a:pt x="12278" y="7569"/>
                  </a:cubicBezTo>
                  <a:cubicBezTo>
                    <a:pt x="12278" y="7569"/>
                    <a:pt x="11727" y="6402"/>
                    <a:pt x="13362" y="5958"/>
                  </a:cubicBezTo>
                  <a:cubicBezTo>
                    <a:pt x="13362" y="5958"/>
                    <a:pt x="12039" y="4726"/>
                    <a:pt x="14973" y="3057"/>
                  </a:cubicBezTo>
                  <a:lnTo>
                    <a:pt x="14973" y="3057"/>
                  </a:lnTo>
                  <a:cubicBezTo>
                    <a:pt x="14106" y="3504"/>
                    <a:pt x="13476" y="3660"/>
                    <a:pt x="13018" y="3660"/>
                  </a:cubicBezTo>
                  <a:cubicBezTo>
                    <a:pt x="11969" y="3660"/>
                    <a:pt x="11826" y="2844"/>
                    <a:pt x="11826" y="2844"/>
                  </a:cubicBezTo>
                  <a:cubicBezTo>
                    <a:pt x="11450" y="3202"/>
                    <a:pt x="11126" y="3333"/>
                    <a:pt x="10854" y="3333"/>
                  </a:cubicBezTo>
                  <a:cubicBezTo>
                    <a:pt x="10115" y="3333"/>
                    <a:pt x="9755" y="2367"/>
                    <a:pt x="9755" y="2367"/>
                  </a:cubicBezTo>
                  <a:cubicBezTo>
                    <a:pt x="9714" y="2655"/>
                    <a:pt x="9623" y="2926"/>
                    <a:pt x="9508" y="3181"/>
                  </a:cubicBezTo>
                  <a:cubicBezTo>
                    <a:pt x="9437" y="3191"/>
                    <a:pt x="9350" y="3199"/>
                    <a:pt x="9255" y="3199"/>
                  </a:cubicBezTo>
                  <a:cubicBezTo>
                    <a:pt x="8816" y="3199"/>
                    <a:pt x="8224" y="3018"/>
                    <a:pt x="8366" y="1997"/>
                  </a:cubicBezTo>
                  <a:lnTo>
                    <a:pt x="8366" y="1997"/>
                  </a:lnTo>
                  <a:cubicBezTo>
                    <a:pt x="8366" y="1997"/>
                    <a:pt x="8235" y="2061"/>
                    <a:pt x="8044" y="2061"/>
                  </a:cubicBezTo>
                  <a:cubicBezTo>
                    <a:pt x="7639" y="2061"/>
                    <a:pt x="6963" y="1776"/>
                    <a:pt x="6690"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600;p35">
              <a:extLst>
                <a:ext uri="{FF2B5EF4-FFF2-40B4-BE49-F238E27FC236}">
                  <a16:creationId xmlns:a16="http://schemas.microsoft.com/office/drawing/2014/main" id="{2071A473-933C-4A12-BE24-C554F99D6043}"/>
                </a:ext>
              </a:extLst>
            </p:cNvPr>
            <p:cNvSpPr/>
            <p:nvPr/>
          </p:nvSpPr>
          <p:spPr>
            <a:xfrm>
              <a:off x="11189200" y="2645725"/>
              <a:ext cx="199725" cy="185400"/>
            </a:xfrm>
            <a:custGeom>
              <a:avLst/>
              <a:gdLst/>
              <a:ahLst/>
              <a:cxnLst/>
              <a:rect l="l" t="t" r="r" b="b"/>
              <a:pathLst>
                <a:path w="7989" h="7416" extrusionOk="0">
                  <a:moveTo>
                    <a:pt x="3558" y="0"/>
                  </a:moveTo>
                  <a:cubicBezTo>
                    <a:pt x="3553" y="0"/>
                    <a:pt x="3548" y="1"/>
                    <a:pt x="3543" y="1"/>
                  </a:cubicBezTo>
                  <a:cubicBezTo>
                    <a:pt x="3494" y="10"/>
                    <a:pt x="3461" y="59"/>
                    <a:pt x="3469" y="108"/>
                  </a:cubicBezTo>
                  <a:lnTo>
                    <a:pt x="3650" y="1177"/>
                  </a:lnTo>
                  <a:lnTo>
                    <a:pt x="3650" y="1177"/>
                  </a:lnTo>
                  <a:lnTo>
                    <a:pt x="2664" y="618"/>
                  </a:lnTo>
                  <a:cubicBezTo>
                    <a:pt x="2648" y="610"/>
                    <a:pt x="2632" y="606"/>
                    <a:pt x="2617" y="606"/>
                  </a:cubicBezTo>
                  <a:cubicBezTo>
                    <a:pt x="2582" y="606"/>
                    <a:pt x="2549" y="625"/>
                    <a:pt x="2532" y="659"/>
                  </a:cubicBezTo>
                  <a:cubicBezTo>
                    <a:pt x="2507" y="700"/>
                    <a:pt x="2524" y="757"/>
                    <a:pt x="2573" y="782"/>
                  </a:cubicBezTo>
                  <a:lnTo>
                    <a:pt x="3683" y="1407"/>
                  </a:lnTo>
                  <a:lnTo>
                    <a:pt x="3855" y="2475"/>
                  </a:lnTo>
                  <a:lnTo>
                    <a:pt x="2902" y="1933"/>
                  </a:lnTo>
                  <a:cubicBezTo>
                    <a:pt x="2886" y="1925"/>
                    <a:pt x="2869" y="1921"/>
                    <a:pt x="2853" y="1921"/>
                  </a:cubicBezTo>
                  <a:cubicBezTo>
                    <a:pt x="2819" y="1921"/>
                    <a:pt x="2787" y="1938"/>
                    <a:pt x="2770" y="1965"/>
                  </a:cubicBezTo>
                  <a:cubicBezTo>
                    <a:pt x="2746" y="2015"/>
                    <a:pt x="2762" y="2064"/>
                    <a:pt x="2811" y="2097"/>
                  </a:cubicBezTo>
                  <a:lnTo>
                    <a:pt x="3896" y="2705"/>
                  </a:lnTo>
                  <a:lnTo>
                    <a:pt x="4102" y="3938"/>
                  </a:lnTo>
                  <a:lnTo>
                    <a:pt x="4102" y="3938"/>
                  </a:lnTo>
                  <a:lnTo>
                    <a:pt x="3231" y="3642"/>
                  </a:lnTo>
                  <a:lnTo>
                    <a:pt x="2475" y="2598"/>
                  </a:lnTo>
                  <a:cubicBezTo>
                    <a:pt x="2456" y="2582"/>
                    <a:pt x="2435" y="2574"/>
                    <a:pt x="2414" y="2574"/>
                  </a:cubicBezTo>
                  <a:cubicBezTo>
                    <a:pt x="2352" y="2574"/>
                    <a:pt x="2296" y="2637"/>
                    <a:pt x="2327" y="2705"/>
                  </a:cubicBezTo>
                  <a:lnTo>
                    <a:pt x="2927" y="3535"/>
                  </a:lnTo>
                  <a:lnTo>
                    <a:pt x="2927" y="3535"/>
                  </a:lnTo>
                  <a:lnTo>
                    <a:pt x="1710" y="3124"/>
                  </a:lnTo>
                  <a:lnTo>
                    <a:pt x="1710" y="3116"/>
                  </a:lnTo>
                  <a:lnTo>
                    <a:pt x="954" y="2072"/>
                  </a:lnTo>
                  <a:cubicBezTo>
                    <a:pt x="934" y="2052"/>
                    <a:pt x="911" y="2044"/>
                    <a:pt x="889" y="2044"/>
                  </a:cubicBezTo>
                  <a:cubicBezTo>
                    <a:pt x="829" y="2044"/>
                    <a:pt x="776" y="2105"/>
                    <a:pt x="806" y="2171"/>
                  </a:cubicBezTo>
                  <a:lnTo>
                    <a:pt x="1423" y="3017"/>
                  </a:lnTo>
                  <a:lnTo>
                    <a:pt x="1423" y="3017"/>
                  </a:lnTo>
                  <a:lnTo>
                    <a:pt x="132" y="2582"/>
                  </a:lnTo>
                  <a:cubicBezTo>
                    <a:pt x="122" y="2578"/>
                    <a:pt x="112" y="2577"/>
                    <a:pt x="102" y="2577"/>
                  </a:cubicBezTo>
                  <a:cubicBezTo>
                    <a:pt x="64" y="2577"/>
                    <a:pt x="30" y="2600"/>
                    <a:pt x="17" y="2639"/>
                  </a:cubicBezTo>
                  <a:cubicBezTo>
                    <a:pt x="1" y="2689"/>
                    <a:pt x="26" y="2738"/>
                    <a:pt x="75" y="2754"/>
                  </a:cubicBezTo>
                  <a:lnTo>
                    <a:pt x="1151" y="3124"/>
                  </a:lnTo>
                  <a:lnTo>
                    <a:pt x="157" y="3412"/>
                  </a:lnTo>
                  <a:cubicBezTo>
                    <a:pt x="108" y="3428"/>
                    <a:pt x="83" y="3478"/>
                    <a:pt x="91" y="3527"/>
                  </a:cubicBezTo>
                  <a:cubicBezTo>
                    <a:pt x="108" y="3568"/>
                    <a:pt x="149" y="3593"/>
                    <a:pt x="198" y="3593"/>
                  </a:cubicBezTo>
                  <a:lnTo>
                    <a:pt x="206" y="3593"/>
                  </a:lnTo>
                  <a:lnTo>
                    <a:pt x="1447" y="3223"/>
                  </a:lnTo>
                  <a:lnTo>
                    <a:pt x="2606" y="3617"/>
                  </a:lnTo>
                  <a:lnTo>
                    <a:pt x="1595" y="3913"/>
                  </a:lnTo>
                  <a:cubicBezTo>
                    <a:pt x="1546" y="3929"/>
                    <a:pt x="1521" y="3979"/>
                    <a:pt x="1530" y="4028"/>
                  </a:cubicBezTo>
                  <a:cubicBezTo>
                    <a:pt x="1546" y="4069"/>
                    <a:pt x="1587" y="4094"/>
                    <a:pt x="1636" y="4094"/>
                  </a:cubicBezTo>
                  <a:lnTo>
                    <a:pt x="1645" y="4094"/>
                  </a:lnTo>
                  <a:lnTo>
                    <a:pt x="2885" y="3732"/>
                  </a:lnTo>
                  <a:cubicBezTo>
                    <a:pt x="2894" y="3724"/>
                    <a:pt x="2894" y="3724"/>
                    <a:pt x="2902" y="3724"/>
                  </a:cubicBezTo>
                  <a:lnTo>
                    <a:pt x="4135" y="4135"/>
                  </a:lnTo>
                  <a:lnTo>
                    <a:pt x="4135" y="4160"/>
                  </a:lnTo>
                  <a:lnTo>
                    <a:pt x="3839" y="4497"/>
                  </a:lnTo>
                  <a:lnTo>
                    <a:pt x="2622" y="4850"/>
                  </a:lnTo>
                  <a:cubicBezTo>
                    <a:pt x="2507" y="4873"/>
                    <a:pt x="2536" y="5033"/>
                    <a:pt x="2641" y="5033"/>
                  </a:cubicBezTo>
                  <a:cubicBezTo>
                    <a:pt x="2648" y="5033"/>
                    <a:pt x="2656" y="5032"/>
                    <a:pt x="2664" y="5031"/>
                  </a:cubicBezTo>
                  <a:lnTo>
                    <a:pt x="2672" y="5031"/>
                  </a:lnTo>
                  <a:lnTo>
                    <a:pt x="3600" y="4759"/>
                  </a:lnTo>
                  <a:lnTo>
                    <a:pt x="3042" y="5392"/>
                  </a:lnTo>
                  <a:lnTo>
                    <a:pt x="1825" y="5746"/>
                  </a:lnTo>
                  <a:cubicBezTo>
                    <a:pt x="1720" y="5768"/>
                    <a:pt x="1746" y="5922"/>
                    <a:pt x="1839" y="5922"/>
                  </a:cubicBezTo>
                  <a:cubicBezTo>
                    <a:pt x="1848" y="5922"/>
                    <a:pt x="1857" y="5921"/>
                    <a:pt x="1866" y="5918"/>
                  </a:cubicBezTo>
                  <a:lnTo>
                    <a:pt x="1875" y="5918"/>
                  </a:lnTo>
                  <a:lnTo>
                    <a:pt x="2811" y="5647"/>
                  </a:lnTo>
                  <a:lnTo>
                    <a:pt x="2466" y="6033"/>
                  </a:lnTo>
                  <a:cubicBezTo>
                    <a:pt x="2433" y="6066"/>
                    <a:pt x="2433" y="6132"/>
                    <a:pt x="2475" y="6165"/>
                  </a:cubicBezTo>
                  <a:cubicBezTo>
                    <a:pt x="2487" y="6177"/>
                    <a:pt x="2507" y="6184"/>
                    <a:pt x="2527" y="6184"/>
                  </a:cubicBezTo>
                  <a:cubicBezTo>
                    <a:pt x="2535" y="6184"/>
                    <a:pt x="2542" y="6183"/>
                    <a:pt x="2549" y="6181"/>
                  </a:cubicBezTo>
                  <a:cubicBezTo>
                    <a:pt x="2573" y="6181"/>
                    <a:pt x="2590" y="6173"/>
                    <a:pt x="2606" y="6157"/>
                  </a:cubicBezTo>
                  <a:lnTo>
                    <a:pt x="3148" y="5540"/>
                  </a:lnTo>
                  <a:cubicBezTo>
                    <a:pt x="3157" y="5532"/>
                    <a:pt x="3165" y="5524"/>
                    <a:pt x="3173" y="5516"/>
                  </a:cubicBezTo>
                  <a:lnTo>
                    <a:pt x="3411" y="5244"/>
                  </a:lnTo>
                  <a:lnTo>
                    <a:pt x="3436" y="6313"/>
                  </a:lnTo>
                  <a:cubicBezTo>
                    <a:pt x="3444" y="6362"/>
                    <a:pt x="3485" y="6403"/>
                    <a:pt x="3535" y="6403"/>
                  </a:cubicBezTo>
                  <a:lnTo>
                    <a:pt x="3551" y="6403"/>
                  </a:lnTo>
                  <a:cubicBezTo>
                    <a:pt x="3592" y="6395"/>
                    <a:pt x="3625" y="6354"/>
                    <a:pt x="3625" y="6313"/>
                  </a:cubicBezTo>
                  <a:lnTo>
                    <a:pt x="3584" y="5047"/>
                  </a:lnTo>
                  <a:lnTo>
                    <a:pt x="4176" y="4398"/>
                  </a:lnTo>
                  <a:lnTo>
                    <a:pt x="4652" y="7340"/>
                  </a:lnTo>
                  <a:cubicBezTo>
                    <a:pt x="4660" y="7384"/>
                    <a:pt x="4700" y="7415"/>
                    <a:pt x="4744" y="7415"/>
                  </a:cubicBezTo>
                  <a:cubicBezTo>
                    <a:pt x="4749" y="7415"/>
                    <a:pt x="4754" y="7415"/>
                    <a:pt x="4759" y="7414"/>
                  </a:cubicBezTo>
                  <a:cubicBezTo>
                    <a:pt x="4808" y="7406"/>
                    <a:pt x="4841" y="7356"/>
                    <a:pt x="4833" y="7307"/>
                  </a:cubicBezTo>
                  <a:lnTo>
                    <a:pt x="4340" y="4308"/>
                  </a:lnTo>
                  <a:lnTo>
                    <a:pt x="5211" y="4759"/>
                  </a:lnTo>
                  <a:lnTo>
                    <a:pt x="5622" y="5951"/>
                  </a:lnTo>
                  <a:cubicBezTo>
                    <a:pt x="5629" y="5987"/>
                    <a:pt x="5667" y="6010"/>
                    <a:pt x="5704" y="6010"/>
                  </a:cubicBezTo>
                  <a:cubicBezTo>
                    <a:pt x="5710" y="6010"/>
                    <a:pt x="5715" y="6010"/>
                    <a:pt x="5721" y="6009"/>
                  </a:cubicBezTo>
                  <a:lnTo>
                    <a:pt x="5737" y="6009"/>
                  </a:lnTo>
                  <a:cubicBezTo>
                    <a:pt x="5778" y="5992"/>
                    <a:pt x="5811" y="5943"/>
                    <a:pt x="5795" y="5894"/>
                  </a:cubicBezTo>
                  <a:lnTo>
                    <a:pt x="5449" y="4883"/>
                  </a:lnTo>
                  <a:lnTo>
                    <a:pt x="5762" y="5055"/>
                  </a:lnTo>
                  <a:cubicBezTo>
                    <a:pt x="5770" y="5055"/>
                    <a:pt x="5778" y="5064"/>
                    <a:pt x="5795" y="5064"/>
                  </a:cubicBezTo>
                  <a:lnTo>
                    <a:pt x="6518" y="5450"/>
                  </a:lnTo>
                  <a:cubicBezTo>
                    <a:pt x="6532" y="5456"/>
                    <a:pt x="6546" y="5459"/>
                    <a:pt x="6559" y="5459"/>
                  </a:cubicBezTo>
                  <a:cubicBezTo>
                    <a:pt x="6643" y="5459"/>
                    <a:pt x="6693" y="5335"/>
                    <a:pt x="6600" y="5285"/>
                  </a:cubicBezTo>
                  <a:lnTo>
                    <a:pt x="6148" y="5047"/>
                  </a:lnTo>
                  <a:lnTo>
                    <a:pt x="7118" y="4973"/>
                  </a:lnTo>
                  <a:lnTo>
                    <a:pt x="7126" y="4973"/>
                  </a:lnTo>
                  <a:cubicBezTo>
                    <a:pt x="7233" y="4948"/>
                    <a:pt x="7216" y="4792"/>
                    <a:pt x="7101" y="4792"/>
                  </a:cubicBezTo>
                  <a:lnTo>
                    <a:pt x="5844" y="4891"/>
                  </a:lnTo>
                  <a:lnTo>
                    <a:pt x="5088" y="4497"/>
                  </a:lnTo>
                  <a:lnTo>
                    <a:pt x="6058" y="4423"/>
                  </a:lnTo>
                  <a:lnTo>
                    <a:pt x="6074" y="4423"/>
                  </a:lnTo>
                  <a:cubicBezTo>
                    <a:pt x="6115" y="4414"/>
                    <a:pt x="6148" y="4373"/>
                    <a:pt x="6148" y="4324"/>
                  </a:cubicBezTo>
                  <a:cubicBezTo>
                    <a:pt x="6140" y="4279"/>
                    <a:pt x="6099" y="4241"/>
                    <a:pt x="6054" y="4241"/>
                  </a:cubicBezTo>
                  <a:cubicBezTo>
                    <a:pt x="6050" y="4241"/>
                    <a:pt x="6045" y="4241"/>
                    <a:pt x="6041" y="4242"/>
                  </a:cubicBezTo>
                  <a:lnTo>
                    <a:pt x="4776" y="4332"/>
                  </a:lnTo>
                  <a:lnTo>
                    <a:pt x="4373" y="4127"/>
                  </a:lnTo>
                  <a:cubicBezTo>
                    <a:pt x="4373" y="4118"/>
                    <a:pt x="4373" y="4110"/>
                    <a:pt x="4373" y="4110"/>
                  </a:cubicBezTo>
                  <a:lnTo>
                    <a:pt x="5392" y="3280"/>
                  </a:lnTo>
                  <a:lnTo>
                    <a:pt x="5400" y="3280"/>
                  </a:lnTo>
                  <a:lnTo>
                    <a:pt x="6699" y="3182"/>
                  </a:lnTo>
                  <a:lnTo>
                    <a:pt x="6707" y="3182"/>
                  </a:lnTo>
                  <a:cubicBezTo>
                    <a:pt x="6817" y="3166"/>
                    <a:pt x="6807" y="3000"/>
                    <a:pt x="6698" y="3000"/>
                  </a:cubicBezTo>
                  <a:cubicBezTo>
                    <a:pt x="6693" y="3000"/>
                    <a:pt x="6687" y="3000"/>
                    <a:pt x="6682" y="3001"/>
                  </a:cubicBezTo>
                  <a:lnTo>
                    <a:pt x="5630" y="3083"/>
                  </a:lnTo>
                  <a:lnTo>
                    <a:pt x="6575" y="2311"/>
                  </a:lnTo>
                  <a:lnTo>
                    <a:pt x="7865" y="2212"/>
                  </a:lnTo>
                  <a:lnTo>
                    <a:pt x="7882" y="2212"/>
                  </a:lnTo>
                  <a:cubicBezTo>
                    <a:pt x="7989" y="2187"/>
                    <a:pt x="7964" y="2031"/>
                    <a:pt x="7857" y="2031"/>
                  </a:cubicBezTo>
                  <a:lnTo>
                    <a:pt x="7857" y="2039"/>
                  </a:lnTo>
                  <a:lnTo>
                    <a:pt x="6830" y="2113"/>
                  </a:lnTo>
                  <a:lnTo>
                    <a:pt x="7701" y="1390"/>
                  </a:lnTo>
                  <a:cubicBezTo>
                    <a:pt x="7785" y="1332"/>
                    <a:pt x="7727" y="1223"/>
                    <a:pt x="7650" y="1223"/>
                  </a:cubicBezTo>
                  <a:cubicBezTo>
                    <a:pt x="7629" y="1223"/>
                    <a:pt x="7607" y="1231"/>
                    <a:pt x="7586" y="1250"/>
                  </a:cubicBezTo>
                  <a:lnTo>
                    <a:pt x="6534" y="2113"/>
                  </a:lnTo>
                  <a:lnTo>
                    <a:pt x="6534" y="2113"/>
                  </a:lnTo>
                  <a:lnTo>
                    <a:pt x="6814" y="1103"/>
                  </a:lnTo>
                  <a:cubicBezTo>
                    <a:pt x="6830" y="1053"/>
                    <a:pt x="6797" y="1004"/>
                    <a:pt x="6756" y="988"/>
                  </a:cubicBezTo>
                  <a:cubicBezTo>
                    <a:pt x="6747" y="985"/>
                    <a:pt x="6738" y="983"/>
                    <a:pt x="6729" y="983"/>
                  </a:cubicBezTo>
                  <a:cubicBezTo>
                    <a:pt x="6688" y="983"/>
                    <a:pt x="6648" y="1013"/>
                    <a:pt x="6641" y="1053"/>
                  </a:cubicBezTo>
                  <a:lnTo>
                    <a:pt x="6296" y="2302"/>
                  </a:lnTo>
                  <a:lnTo>
                    <a:pt x="6296" y="2311"/>
                  </a:lnTo>
                  <a:lnTo>
                    <a:pt x="5301" y="3124"/>
                  </a:lnTo>
                  <a:lnTo>
                    <a:pt x="5573" y="2130"/>
                  </a:lnTo>
                  <a:cubicBezTo>
                    <a:pt x="5589" y="2080"/>
                    <a:pt x="5556" y="2031"/>
                    <a:pt x="5507" y="2023"/>
                  </a:cubicBezTo>
                  <a:cubicBezTo>
                    <a:pt x="5497" y="2020"/>
                    <a:pt x="5487" y="2018"/>
                    <a:pt x="5477" y="2018"/>
                  </a:cubicBezTo>
                  <a:cubicBezTo>
                    <a:pt x="5439" y="2018"/>
                    <a:pt x="5407" y="2043"/>
                    <a:pt x="5400" y="2089"/>
                  </a:cubicBezTo>
                  <a:lnTo>
                    <a:pt x="5055" y="3321"/>
                  </a:lnTo>
                  <a:lnTo>
                    <a:pt x="4282" y="3946"/>
                  </a:lnTo>
                  <a:lnTo>
                    <a:pt x="4077" y="2697"/>
                  </a:lnTo>
                  <a:lnTo>
                    <a:pt x="4899" y="1719"/>
                  </a:lnTo>
                  <a:cubicBezTo>
                    <a:pt x="4954" y="1645"/>
                    <a:pt x="4894" y="1566"/>
                    <a:pt x="4826" y="1566"/>
                  </a:cubicBezTo>
                  <a:cubicBezTo>
                    <a:pt x="4803" y="1566"/>
                    <a:pt x="4780" y="1575"/>
                    <a:pt x="4759" y="1596"/>
                  </a:cubicBezTo>
                  <a:lnTo>
                    <a:pt x="4036" y="2459"/>
                  </a:lnTo>
                  <a:lnTo>
                    <a:pt x="3855" y="1357"/>
                  </a:lnTo>
                  <a:lnTo>
                    <a:pt x="4660" y="404"/>
                  </a:lnTo>
                  <a:cubicBezTo>
                    <a:pt x="4721" y="337"/>
                    <a:pt x="4661" y="253"/>
                    <a:pt x="4592" y="253"/>
                  </a:cubicBezTo>
                  <a:cubicBezTo>
                    <a:pt x="4568" y="253"/>
                    <a:pt x="4542" y="263"/>
                    <a:pt x="4521" y="289"/>
                  </a:cubicBezTo>
                  <a:lnTo>
                    <a:pt x="3814" y="1119"/>
                  </a:lnTo>
                  <a:lnTo>
                    <a:pt x="3650" y="75"/>
                  </a:lnTo>
                  <a:cubicBezTo>
                    <a:pt x="3642" y="31"/>
                    <a:pt x="3602" y="0"/>
                    <a:pt x="355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601;p35">
              <a:extLst>
                <a:ext uri="{FF2B5EF4-FFF2-40B4-BE49-F238E27FC236}">
                  <a16:creationId xmlns:a16="http://schemas.microsoft.com/office/drawing/2014/main" id="{6D3CCF1F-01A6-40AD-9B82-A4042BDA7280}"/>
                </a:ext>
              </a:extLst>
            </p:cNvPr>
            <p:cNvSpPr/>
            <p:nvPr/>
          </p:nvSpPr>
          <p:spPr>
            <a:xfrm>
              <a:off x="11707150" y="2541175"/>
              <a:ext cx="349275" cy="305325"/>
            </a:xfrm>
            <a:custGeom>
              <a:avLst/>
              <a:gdLst/>
              <a:ahLst/>
              <a:cxnLst/>
              <a:rect l="l" t="t" r="r" b="b"/>
              <a:pathLst>
                <a:path w="13971" h="12213" extrusionOk="0">
                  <a:moveTo>
                    <a:pt x="5210" y="1"/>
                  </a:moveTo>
                  <a:cubicBezTo>
                    <a:pt x="6139" y="2638"/>
                    <a:pt x="4643" y="2688"/>
                    <a:pt x="4643" y="2688"/>
                  </a:cubicBezTo>
                  <a:cubicBezTo>
                    <a:pt x="5227" y="3559"/>
                    <a:pt x="4832" y="4019"/>
                    <a:pt x="4594" y="4200"/>
                  </a:cubicBezTo>
                  <a:cubicBezTo>
                    <a:pt x="4364" y="4052"/>
                    <a:pt x="4150" y="3879"/>
                    <a:pt x="3961" y="3674"/>
                  </a:cubicBezTo>
                  <a:lnTo>
                    <a:pt x="3961" y="3674"/>
                  </a:lnTo>
                  <a:cubicBezTo>
                    <a:pt x="3961" y="3674"/>
                    <a:pt x="4335" y="5259"/>
                    <a:pt x="2922" y="5259"/>
                  </a:cubicBezTo>
                  <a:cubicBezTo>
                    <a:pt x="2796" y="5259"/>
                    <a:pt x="2655" y="5247"/>
                    <a:pt x="2498" y="5219"/>
                  </a:cubicBezTo>
                  <a:lnTo>
                    <a:pt x="2498" y="5219"/>
                  </a:lnTo>
                  <a:cubicBezTo>
                    <a:pt x="2498" y="5219"/>
                    <a:pt x="3189" y="6788"/>
                    <a:pt x="0" y="7134"/>
                  </a:cubicBezTo>
                  <a:cubicBezTo>
                    <a:pt x="200" y="7120"/>
                    <a:pt x="387" y="7114"/>
                    <a:pt x="561" y="7114"/>
                  </a:cubicBezTo>
                  <a:cubicBezTo>
                    <a:pt x="3320" y="7114"/>
                    <a:pt x="2942" y="8670"/>
                    <a:pt x="2942" y="8670"/>
                  </a:cubicBezTo>
                  <a:cubicBezTo>
                    <a:pt x="3221" y="8578"/>
                    <a:pt x="3458" y="8539"/>
                    <a:pt x="3658" y="8539"/>
                  </a:cubicBezTo>
                  <a:cubicBezTo>
                    <a:pt x="4613" y="8539"/>
                    <a:pt x="4742" y="9410"/>
                    <a:pt x="4742" y="9410"/>
                  </a:cubicBezTo>
                  <a:cubicBezTo>
                    <a:pt x="4898" y="9106"/>
                    <a:pt x="5095" y="8835"/>
                    <a:pt x="5342" y="8605"/>
                  </a:cubicBezTo>
                  <a:lnTo>
                    <a:pt x="5342" y="8605"/>
                  </a:lnTo>
                  <a:cubicBezTo>
                    <a:pt x="5449" y="8859"/>
                    <a:pt x="5416" y="9196"/>
                    <a:pt x="5062" y="9648"/>
                  </a:cubicBezTo>
                  <a:cubicBezTo>
                    <a:pt x="5062" y="9648"/>
                    <a:pt x="6476" y="9755"/>
                    <a:pt x="5498" y="12212"/>
                  </a:cubicBezTo>
                  <a:cubicBezTo>
                    <a:pt x="6142" y="10776"/>
                    <a:pt x="6778" y="10463"/>
                    <a:pt x="7210" y="10463"/>
                  </a:cubicBezTo>
                  <a:cubicBezTo>
                    <a:pt x="7545" y="10463"/>
                    <a:pt x="7758" y="10651"/>
                    <a:pt x="7758" y="10651"/>
                  </a:cubicBezTo>
                  <a:cubicBezTo>
                    <a:pt x="7910" y="9738"/>
                    <a:pt x="8400" y="9583"/>
                    <a:pt x="8715" y="9583"/>
                  </a:cubicBezTo>
                  <a:cubicBezTo>
                    <a:pt x="8875" y="9583"/>
                    <a:pt x="8990" y="9624"/>
                    <a:pt x="8990" y="9624"/>
                  </a:cubicBezTo>
                  <a:cubicBezTo>
                    <a:pt x="8744" y="9262"/>
                    <a:pt x="8588" y="8835"/>
                    <a:pt x="8530" y="8391"/>
                  </a:cubicBezTo>
                  <a:lnTo>
                    <a:pt x="8530" y="8391"/>
                  </a:lnTo>
                  <a:cubicBezTo>
                    <a:pt x="8818" y="8736"/>
                    <a:pt x="9015" y="9139"/>
                    <a:pt x="9114" y="9566"/>
                  </a:cubicBezTo>
                  <a:cubicBezTo>
                    <a:pt x="9114" y="9566"/>
                    <a:pt x="9335" y="9073"/>
                    <a:pt x="9882" y="9073"/>
                  </a:cubicBezTo>
                  <a:cubicBezTo>
                    <a:pt x="10102" y="9073"/>
                    <a:pt x="10375" y="9153"/>
                    <a:pt x="10708" y="9377"/>
                  </a:cubicBezTo>
                  <a:cubicBezTo>
                    <a:pt x="10708" y="9377"/>
                    <a:pt x="10737" y="8502"/>
                    <a:pt x="11930" y="8502"/>
                  </a:cubicBezTo>
                  <a:cubicBezTo>
                    <a:pt x="12297" y="8502"/>
                    <a:pt x="12774" y="8585"/>
                    <a:pt x="13395" y="8802"/>
                  </a:cubicBezTo>
                  <a:cubicBezTo>
                    <a:pt x="10930" y="7824"/>
                    <a:pt x="11826" y="6723"/>
                    <a:pt x="11826" y="6723"/>
                  </a:cubicBezTo>
                  <a:cubicBezTo>
                    <a:pt x="11143" y="6657"/>
                    <a:pt x="10889" y="6369"/>
                    <a:pt x="10831" y="6057"/>
                  </a:cubicBezTo>
                  <a:cubicBezTo>
                    <a:pt x="11047" y="6012"/>
                    <a:pt x="11264" y="5990"/>
                    <a:pt x="11480" y="5990"/>
                  </a:cubicBezTo>
                  <a:cubicBezTo>
                    <a:pt x="11776" y="5990"/>
                    <a:pt x="12070" y="6030"/>
                    <a:pt x="12360" y="6106"/>
                  </a:cubicBezTo>
                  <a:cubicBezTo>
                    <a:pt x="12360" y="6106"/>
                    <a:pt x="11563" y="5096"/>
                    <a:pt x="13050" y="4298"/>
                  </a:cubicBezTo>
                  <a:cubicBezTo>
                    <a:pt x="13058" y="4298"/>
                    <a:pt x="11489" y="3403"/>
                    <a:pt x="13970" y="1110"/>
                  </a:cubicBezTo>
                  <a:lnTo>
                    <a:pt x="13970" y="1110"/>
                  </a:lnTo>
                  <a:cubicBezTo>
                    <a:pt x="13001" y="1936"/>
                    <a:pt x="12310" y="2185"/>
                    <a:pt x="11830" y="2185"/>
                  </a:cubicBezTo>
                  <a:cubicBezTo>
                    <a:pt x="11101" y="2185"/>
                    <a:pt x="10856" y="1611"/>
                    <a:pt x="10856" y="1611"/>
                  </a:cubicBezTo>
                  <a:cubicBezTo>
                    <a:pt x="10501" y="2153"/>
                    <a:pt x="10147" y="2333"/>
                    <a:pt x="9832" y="2333"/>
                  </a:cubicBezTo>
                  <a:cubicBezTo>
                    <a:pt x="9205" y="2333"/>
                    <a:pt x="8736" y="1620"/>
                    <a:pt x="8736" y="1619"/>
                  </a:cubicBezTo>
                  <a:lnTo>
                    <a:pt x="8736" y="1619"/>
                  </a:lnTo>
                  <a:cubicBezTo>
                    <a:pt x="8752" y="1907"/>
                    <a:pt x="8736" y="2186"/>
                    <a:pt x="8678" y="2466"/>
                  </a:cubicBezTo>
                  <a:cubicBezTo>
                    <a:pt x="8542" y="2518"/>
                    <a:pt x="8344" y="2578"/>
                    <a:pt x="8140" y="2578"/>
                  </a:cubicBezTo>
                  <a:cubicBezTo>
                    <a:pt x="7766" y="2578"/>
                    <a:pt x="7372" y="2378"/>
                    <a:pt x="7298" y="1570"/>
                  </a:cubicBezTo>
                  <a:cubicBezTo>
                    <a:pt x="7298" y="1570"/>
                    <a:pt x="7103" y="1729"/>
                    <a:pt x="6803" y="1729"/>
                  </a:cubicBezTo>
                  <a:cubicBezTo>
                    <a:pt x="6391" y="1729"/>
                    <a:pt x="5781" y="1428"/>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602;p35">
              <a:extLst>
                <a:ext uri="{FF2B5EF4-FFF2-40B4-BE49-F238E27FC236}">
                  <a16:creationId xmlns:a16="http://schemas.microsoft.com/office/drawing/2014/main" id="{8FDAB8D9-F4C8-4416-8B3B-301931464114}"/>
                </a:ext>
              </a:extLst>
            </p:cNvPr>
            <p:cNvSpPr/>
            <p:nvPr/>
          </p:nvSpPr>
          <p:spPr>
            <a:xfrm>
              <a:off x="11794775" y="2620725"/>
              <a:ext cx="192400" cy="156900"/>
            </a:xfrm>
            <a:custGeom>
              <a:avLst/>
              <a:gdLst/>
              <a:ahLst/>
              <a:cxnLst/>
              <a:rect l="l" t="t" r="r" b="b"/>
              <a:pathLst>
                <a:path w="7696" h="6276" extrusionOk="0">
                  <a:moveTo>
                    <a:pt x="2910" y="1"/>
                  </a:moveTo>
                  <a:cubicBezTo>
                    <a:pt x="2897" y="1"/>
                    <a:pt x="2884" y="3"/>
                    <a:pt x="2872" y="7"/>
                  </a:cubicBezTo>
                  <a:cubicBezTo>
                    <a:pt x="2831" y="32"/>
                    <a:pt x="2806" y="81"/>
                    <a:pt x="2823" y="130"/>
                  </a:cubicBezTo>
                  <a:lnTo>
                    <a:pt x="3234" y="1133"/>
                  </a:lnTo>
                  <a:lnTo>
                    <a:pt x="2149" y="812"/>
                  </a:lnTo>
                  <a:cubicBezTo>
                    <a:pt x="2141" y="811"/>
                    <a:pt x="2133" y="810"/>
                    <a:pt x="2126" y="810"/>
                  </a:cubicBezTo>
                  <a:cubicBezTo>
                    <a:pt x="2029" y="810"/>
                    <a:pt x="2000" y="954"/>
                    <a:pt x="2100" y="985"/>
                  </a:cubicBezTo>
                  <a:lnTo>
                    <a:pt x="3324" y="1347"/>
                  </a:lnTo>
                  <a:lnTo>
                    <a:pt x="3735" y="2349"/>
                  </a:lnTo>
                  <a:lnTo>
                    <a:pt x="2683" y="2037"/>
                  </a:lnTo>
                  <a:cubicBezTo>
                    <a:pt x="2673" y="2034"/>
                    <a:pt x="2662" y="2033"/>
                    <a:pt x="2653" y="2033"/>
                  </a:cubicBezTo>
                  <a:cubicBezTo>
                    <a:pt x="2553" y="2033"/>
                    <a:pt x="2521" y="2180"/>
                    <a:pt x="2634" y="2218"/>
                  </a:cubicBezTo>
                  <a:lnTo>
                    <a:pt x="3825" y="2563"/>
                  </a:lnTo>
                  <a:lnTo>
                    <a:pt x="4302" y="3721"/>
                  </a:lnTo>
                  <a:lnTo>
                    <a:pt x="4302" y="3721"/>
                  </a:lnTo>
                  <a:lnTo>
                    <a:pt x="3390" y="3631"/>
                  </a:lnTo>
                  <a:lnTo>
                    <a:pt x="2420" y="2793"/>
                  </a:lnTo>
                  <a:cubicBezTo>
                    <a:pt x="2401" y="2775"/>
                    <a:pt x="2380" y="2768"/>
                    <a:pt x="2360" y="2768"/>
                  </a:cubicBezTo>
                  <a:cubicBezTo>
                    <a:pt x="2287" y="2768"/>
                    <a:pt x="2226" y="2868"/>
                    <a:pt x="2297" y="2933"/>
                  </a:cubicBezTo>
                  <a:lnTo>
                    <a:pt x="3078" y="3598"/>
                  </a:lnTo>
                  <a:lnTo>
                    <a:pt x="1796" y="3475"/>
                  </a:lnTo>
                  <a:lnTo>
                    <a:pt x="1787" y="3467"/>
                  </a:lnTo>
                  <a:lnTo>
                    <a:pt x="809" y="2620"/>
                  </a:lnTo>
                  <a:cubicBezTo>
                    <a:pt x="790" y="2603"/>
                    <a:pt x="770" y="2595"/>
                    <a:pt x="750" y="2595"/>
                  </a:cubicBezTo>
                  <a:cubicBezTo>
                    <a:pt x="679" y="2595"/>
                    <a:pt x="623" y="2695"/>
                    <a:pt x="694" y="2760"/>
                  </a:cubicBezTo>
                  <a:lnTo>
                    <a:pt x="1483" y="3442"/>
                  </a:lnTo>
                  <a:lnTo>
                    <a:pt x="136" y="3311"/>
                  </a:lnTo>
                  <a:cubicBezTo>
                    <a:pt x="130" y="3310"/>
                    <a:pt x="126" y="3310"/>
                    <a:pt x="121" y="3310"/>
                  </a:cubicBezTo>
                  <a:cubicBezTo>
                    <a:pt x="11" y="3310"/>
                    <a:pt x="1" y="3483"/>
                    <a:pt x="111" y="3491"/>
                  </a:cubicBezTo>
                  <a:lnTo>
                    <a:pt x="1245" y="3606"/>
                  </a:lnTo>
                  <a:lnTo>
                    <a:pt x="341" y="4108"/>
                  </a:lnTo>
                  <a:cubicBezTo>
                    <a:pt x="250" y="4157"/>
                    <a:pt x="291" y="4284"/>
                    <a:pt x="376" y="4284"/>
                  </a:cubicBezTo>
                  <a:cubicBezTo>
                    <a:pt x="391" y="4284"/>
                    <a:pt x="407" y="4280"/>
                    <a:pt x="423" y="4272"/>
                  </a:cubicBezTo>
                  <a:lnTo>
                    <a:pt x="431" y="4272"/>
                  </a:lnTo>
                  <a:lnTo>
                    <a:pt x="1557" y="3639"/>
                  </a:lnTo>
                  <a:lnTo>
                    <a:pt x="2774" y="3763"/>
                  </a:lnTo>
                  <a:lnTo>
                    <a:pt x="1861" y="4272"/>
                  </a:lnTo>
                  <a:cubicBezTo>
                    <a:pt x="1763" y="4321"/>
                    <a:pt x="1809" y="4448"/>
                    <a:pt x="1896" y="4448"/>
                  </a:cubicBezTo>
                  <a:cubicBezTo>
                    <a:pt x="1911" y="4448"/>
                    <a:pt x="1927" y="4445"/>
                    <a:pt x="1944" y="4436"/>
                  </a:cubicBezTo>
                  <a:lnTo>
                    <a:pt x="1952" y="4436"/>
                  </a:lnTo>
                  <a:lnTo>
                    <a:pt x="3078" y="3804"/>
                  </a:lnTo>
                  <a:cubicBezTo>
                    <a:pt x="3086" y="3804"/>
                    <a:pt x="3086" y="3795"/>
                    <a:pt x="3094" y="3795"/>
                  </a:cubicBezTo>
                  <a:lnTo>
                    <a:pt x="4384" y="3927"/>
                  </a:lnTo>
                  <a:lnTo>
                    <a:pt x="4392" y="3952"/>
                  </a:lnTo>
                  <a:lnTo>
                    <a:pt x="4179" y="4338"/>
                  </a:lnTo>
                  <a:lnTo>
                    <a:pt x="3078" y="4954"/>
                  </a:lnTo>
                  <a:cubicBezTo>
                    <a:pt x="2979" y="5003"/>
                    <a:pt x="3025" y="5131"/>
                    <a:pt x="3107" y="5131"/>
                  </a:cubicBezTo>
                  <a:cubicBezTo>
                    <a:pt x="3121" y="5131"/>
                    <a:pt x="3136" y="5127"/>
                    <a:pt x="3152" y="5118"/>
                  </a:cubicBezTo>
                  <a:lnTo>
                    <a:pt x="3160" y="5118"/>
                  </a:lnTo>
                  <a:lnTo>
                    <a:pt x="4014" y="4642"/>
                  </a:lnTo>
                  <a:lnTo>
                    <a:pt x="3604" y="5390"/>
                  </a:lnTo>
                  <a:lnTo>
                    <a:pt x="2502" y="6006"/>
                  </a:lnTo>
                  <a:cubicBezTo>
                    <a:pt x="2453" y="6031"/>
                    <a:pt x="2437" y="6080"/>
                    <a:pt x="2461" y="6129"/>
                  </a:cubicBezTo>
                  <a:cubicBezTo>
                    <a:pt x="2480" y="6160"/>
                    <a:pt x="2511" y="6177"/>
                    <a:pt x="2543" y="6177"/>
                  </a:cubicBezTo>
                  <a:cubicBezTo>
                    <a:pt x="2555" y="6177"/>
                    <a:pt x="2566" y="6175"/>
                    <a:pt x="2576" y="6170"/>
                  </a:cubicBezTo>
                  <a:lnTo>
                    <a:pt x="2585" y="6170"/>
                  </a:lnTo>
                  <a:lnTo>
                    <a:pt x="3431" y="5694"/>
                  </a:lnTo>
                  <a:lnTo>
                    <a:pt x="3184" y="6146"/>
                  </a:lnTo>
                  <a:cubicBezTo>
                    <a:pt x="3160" y="6187"/>
                    <a:pt x="3176" y="6244"/>
                    <a:pt x="3226" y="6269"/>
                  </a:cubicBezTo>
                  <a:cubicBezTo>
                    <a:pt x="3238" y="6273"/>
                    <a:pt x="3252" y="6275"/>
                    <a:pt x="3267" y="6275"/>
                  </a:cubicBezTo>
                  <a:cubicBezTo>
                    <a:pt x="3281" y="6275"/>
                    <a:pt x="3295" y="6273"/>
                    <a:pt x="3308" y="6269"/>
                  </a:cubicBezTo>
                  <a:cubicBezTo>
                    <a:pt x="3324" y="6261"/>
                    <a:pt x="3341" y="6244"/>
                    <a:pt x="3349" y="6228"/>
                  </a:cubicBezTo>
                  <a:lnTo>
                    <a:pt x="3743" y="5505"/>
                  </a:lnTo>
                  <a:cubicBezTo>
                    <a:pt x="3751" y="5497"/>
                    <a:pt x="3760" y="5488"/>
                    <a:pt x="3760" y="5480"/>
                  </a:cubicBezTo>
                  <a:lnTo>
                    <a:pt x="3932" y="5168"/>
                  </a:lnTo>
                  <a:lnTo>
                    <a:pt x="4203" y="6195"/>
                  </a:lnTo>
                  <a:cubicBezTo>
                    <a:pt x="4211" y="6238"/>
                    <a:pt x="4249" y="6262"/>
                    <a:pt x="4292" y="6262"/>
                  </a:cubicBezTo>
                  <a:cubicBezTo>
                    <a:pt x="4298" y="6262"/>
                    <a:pt x="4304" y="6262"/>
                    <a:pt x="4310" y="6261"/>
                  </a:cubicBezTo>
                  <a:lnTo>
                    <a:pt x="4327" y="6253"/>
                  </a:lnTo>
                  <a:cubicBezTo>
                    <a:pt x="4368" y="6236"/>
                    <a:pt x="4384" y="6195"/>
                    <a:pt x="4376" y="6154"/>
                  </a:cubicBezTo>
                  <a:lnTo>
                    <a:pt x="4056" y="4929"/>
                  </a:lnTo>
                  <a:lnTo>
                    <a:pt x="4483" y="4165"/>
                  </a:lnTo>
                  <a:lnTo>
                    <a:pt x="5231" y="5981"/>
                  </a:lnTo>
                  <a:cubicBezTo>
                    <a:pt x="5242" y="6016"/>
                    <a:pt x="5307" y="6051"/>
                    <a:pt x="5336" y="6051"/>
                  </a:cubicBezTo>
                  <a:cubicBezTo>
                    <a:pt x="5347" y="6051"/>
                    <a:pt x="5353" y="6045"/>
                    <a:pt x="5346" y="6031"/>
                  </a:cubicBezTo>
                  <a:cubicBezTo>
                    <a:pt x="5395" y="6014"/>
                    <a:pt x="5420" y="5957"/>
                    <a:pt x="5395" y="5916"/>
                  </a:cubicBezTo>
                  <a:lnTo>
                    <a:pt x="4623" y="4034"/>
                  </a:lnTo>
                  <a:lnTo>
                    <a:pt x="4623" y="4034"/>
                  </a:lnTo>
                  <a:lnTo>
                    <a:pt x="5576" y="4280"/>
                  </a:lnTo>
                  <a:lnTo>
                    <a:pt x="6241" y="5349"/>
                  </a:lnTo>
                  <a:cubicBezTo>
                    <a:pt x="6259" y="5373"/>
                    <a:pt x="6291" y="5388"/>
                    <a:pt x="6322" y="5388"/>
                  </a:cubicBezTo>
                  <a:cubicBezTo>
                    <a:pt x="6334" y="5388"/>
                    <a:pt x="6345" y="5386"/>
                    <a:pt x="6356" y="5381"/>
                  </a:cubicBezTo>
                  <a:lnTo>
                    <a:pt x="6365" y="5373"/>
                  </a:lnTo>
                  <a:cubicBezTo>
                    <a:pt x="6414" y="5349"/>
                    <a:pt x="6422" y="5291"/>
                    <a:pt x="6398" y="5250"/>
                  </a:cubicBezTo>
                  <a:lnTo>
                    <a:pt x="5831" y="4346"/>
                  </a:lnTo>
                  <a:lnTo>
                    <a:pt x="6176" y="4436"/>
                  </a:lnTo>
                  <a:cubicBezTo>
                    <a:pt x="6192" y="4436"/>
                    <a:pt x="6200" y="4445"/>
                    <a:pt x="6209" y="4445"/>
                  </a:cubicBezTo>
                  <a:lnTo>
                    <a:pt x="7006" y="4650"/>
                  </a:lnTo>
                  <a:cubicBezTo>
                    <a:pt x="7014" y="4654"/>
                    <a:pt x="7024" y="4656"/>
                    <a:pt x="7034" y="4656"/>
                  </a:cubicBezTo>
                  <a:cubicBezTo>
                    <a:pt x="7045" y="4656"/>
                    <a:pt x="7055" y="4654"/>
                    <a:pt x="7063" y="4650"/>
                  </a:cubicBezTo>
                  <a:cubicBezTo>
                    <a:pt x="7145" y="4617"/>
                    <a:pt x="7137" y="4502"/>
                    <a:pt x="7047" y="4478"/>
                  </a:cubicBezTo>
                  <a:lnTo>
                    <a:pt x="6554" y="4346"/>
                  </a:lnTo>
                  <a:lnTo>
                    <a:pt x="7474" y="4058"/>
                  </a:lnTo>
                  <a:lnTo>
                    <a:pt x="7482" y="4058"/>
                  </a:lnTo>
                  <a:cubicBezTo>
                    <a:pt x="7532" y="4042"/>
                    <a:pt x="7548" y="3993"/>
                    <a:pt x="7540" y="3943"/>
                  </a:cubicBezTo>
                  <a:cubicBezTo>
                    <a:pt x="7527" y="3904"/>
                    <a:pt x="7493" y="3881"/>
                    <a:pt x="7455" y="3881"/>
                  </a:cubicBezTo>
                  <a:cubicBezTo>
                    <a:pt x="7445" y="3881"/>
                    <a:pt x="7435" y="3882"/>
                    <a:pt x="7425" y="3886"/>
                  </a:cubicBezTo>
                  <a:lnTo>
                    <a:pt x="6217" y="4264"/>
                  </a:lnTo>
                  <a:lnTo>
                    <a:pt x="5395" y="4050"/>
                  </a:lnTo>
                  <a:lnTo>
                    <a:pt x="6315" y="3763"/>
                  </a:lnTo>
                  <a:lnTo>
                    <a:pt x="6324" y="3763"/>
                  </a:lnTo>
                  <a:cubicBezTo>
                    <a:pt x="6373" y="3738"/>
                    <a:pt x="6389" y="3689"/>
                    <a:pt x="6381" y="3648"/>
                  </a:cubicBezTo>
                  <a:cubicBezTo>
                    <a:pt x="6368" y="3608"/>
                    <a:pt x="6335" y="3585"/>
                    <a:pt x="6297" y="3585"/>
                  </a:cubicBezTo>
                  <a:cubicBezTo>
                    <a:pt x="6287" y="3585"/>
                    <a:pt x="6276" y="3587"/>
                    <a:pt x="6266" y="3590"/>
                  </a:cubicBezTo>
                  <a:lnTo>
                    <a:pt x="5050" y="3968"/>
                  </a:lnTo>
                  <a:lnTo>
                    <a:pt x="4614" y="3853"/>
                  </a:lnTo>
                  <a:lnTo>
                    <a:pt x="4606" y="3837"/>
                  </a:lnTo>
                  <a:lnTo>
                    <a:pt x="5403" y="2801"/>
                  </a:lnTo>
                  <a:lnTo>
                    <a:pt x="5420" y="2801"/>
                  </a:lnTo>
                  <a:lnTo>
                    <a:pt x="6652" y="2415"/>
                  </a:lnTo>
                  <a:lnTo>
                    <a:pt x="6661" y="2415"/>
                  </a:lnTo>
                  <a:cubicBezTo>
                    <a:pt x="6710" y="2398"/>
                    <a:pt x="6726" y="2349"/>
                    <a:pt x="6718" y="2308"/>
                  </a:cubicBezTo>
                  <a:cubicBezTo>
                    <a:pt x="6705" y="2267"/>
                    <a:pt x="6669" y="2238"/>
                    <a:pt x="6629" y="2238"/>
                  </a:cubicBezTo>
                  <a:cubicBezTo>
                    <a:pt x="6621" y="2238"/>
                    <a:pt x="6612" y="2239"/>
                    <a:pt x="6603" y="2242"/>
                  </a:cubicBezTo>
                  <a:lnTo>
                    <a:pt x="5592" y="2563"/>
                  </a:lnTo>
                  <a:lnTo>
                    <a:pt x="5592" y="2563"/>
                  </a:lnTo>
                  <a:lnTo>
                    <a:pt x="6340" y="1593"/>
                  </a:lnTo>
                  <a:lnTo>
                    <a:pt x="7573" y="1207"/>
                  </a:lnTo>
                  <a:lnTo>
                    <a:pt x="7581" y="1207"/>
                  </a:lnTo>
                  <a:cubicBezTo>
                    <a:pt x="7655" y="1207"/>
                    <a:pt x="7696" y="1125"/>
                    <a:pt x="7663" y="1067"/>
                  </a:cubicBezTo>
                  <a:cubicBezTo>
                    <a:pt x="7650" y="1028"/>
                    <a:pt x="7617" y="1005"/>
                    <a:pt x="7579" y="1005"/>
                  </a:cubicBezTo>
                  <a:cubicBezTo>
                    <a:pt x="7569" y="1005"/>
                    <a:pt x="7558" y="1006"/>
                    <a:pt x="7548" y="1010"/>
                  </a:cubicBezTo>
                  <a:lnTo>
                    <a:pt x="6562" y="1314"/>
                  </a:lnTo>
                  <a:lnTo>
                    <a:pt x="7252" y="418"/>
                  </a:lnTo>
                  <a:cubicBezTo>
                    <a:pt x="7285" y="377"/>
                    <a:pt x="7277" y="319"/>
                    <a:pt x="7236" y="286"/>
                  </a:cubicBezTo>
                  <a:cubicBezTo>
                    <a:pt x="7219" y="273"/>
                    <a:pt x="7199" y="266"/>
                    <a:pt x="7179" y="266"/>
                  </a:cubicBezTo>
                  <a:cubicBezTo>
                    <a:pt x="7151" y="266"/>
                    <a:pt x="7123" y="279"/>
                    <a:pt x="7104" y="303"/>
                  </a:cubicBezTo>
                  <a:lnTo>
                    <a:pt x="6274" y="1379"/>
                  </a:lnTo>
                  <a:lnTo>
                    <a:pt x="6324" y="336"/>
                  </a:lnTo>
                  <a:cubicBezTo>
                    <a:pt x="6324" y="272"/>
                    <a:pt x="6275" y="239"/>
                    <a:pt x="6228" y="239"/>
                  </a:cubicBezTo>
                  <a:cubicBezTo>
                    <a:pt x="6183" y="239"/>
                    <a:pt x="6139" y="268"/>
                    <a:pt x="6135" y="328"/>
                  </a:cubicBezTo>
                  <a:lnTo>
                    <a:pt x="6085" y="1618"/>
                  </a:lnTo>
                  <a:lnTo>
                    <a:pt x="6085" y="1626"/>
                  </a:lnTo>
                  <a:lnTo>
                    <a:pt x="5296" y="2645"/>
                  </a:lnTo>
                  <a:lnTo>
                    <a:pt x="5337" y="1618"/>
                  </a:lnTo>
                  <a:cubicBezTo>
                    <a:pt x="5342" y="1554"/>
                    <a:pt x="5296" y="1521"/>
                    <a:pt x="5249" y="1521"/>
                  </a:cubicBezTo>
                  <a:cubicBezTo>
                    <a:pt x="5205" y="1521"/>
                    <a:pt x="5161" y="1550"/>
                    <a:pt x="5157" y="1610"/>
                  </a:cubicBezTo>
                  <a:lnTo>
                    <a:pt x="5099" y="2891"/>
                  </a:lnTo>
                  <a:lnTo>
                    <a:pt x="4483" y="3689"/>
                  </a:lnTo>
                  <a:lnTo>
                    <a:pt x="4006" y="2513"/>
                  </a:lnTo>
                  <a:lnTo>
                    <a:pt x="4590" y="1371"/>
                  </a:lnTo>
                  <a:cubicBezTo>
                    <a:pt x="4628" y="1294"/>
                    <a:pt x="4567" y="1231"/>
                    <a:pt x="4504" y="1231"/>
                  </a:cubicBezTo>
                  <a:cubicBezTo>
                    <a:pt x="4474" y="1231"/>
                    <a:pt x="4444" y="1246"/>
                    <a:pt x="4425" y="1281"/>
                  </a:cubicBezTo>
                  <a:lnTo>
                    <a:pt x="3908" y="2283"/>
                  </a:lnTo>
                  <a:lnTo>
                    <a:pt x="3488" y="1256"/>
                  </a:lnTo>
                  <a:lnTo>
                    <a:pt x="4056" y="147"/>
                  </a:lnTo>
                  <a:cubicBezTo>
                    <a:pt x="4080" y="97"/>
                    <a:pt x="4064" y="48"/>
                    <a:pt x="4023" y="23"/>
                  </a:cubicBezTo>
                  <a:cubicBezTo>
                    <a:pt x="4007" y="16"/>
                    <a:pt x="3991" y="12"/>
                    <a:pt x="3976" y="12"/>
                  </a:cubicBezTo>
                  <a:cubicBezTo>
                    <a:pt x="3942" y="12"/>
                    <a:pt x="3911" y="31"/>
                    <a:pt x="3899" y="65"/>
                  </a:cubicBezTo>
                  <a:lnTo>
                    <a:pt x="3398" y="1034"/>
                  </a:lnTo>
                  <a:lnTo>
                    <a:pt x="2995" y="56"/>
                  </a:lnTo>
                  <a:cubicBezTo>
                    <a:pt x="2983" y="19"/>
                    <a:pt x="2948" y="1"/>
                    <a:pt x="291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603;p35">
              <a:extLst>
                <a:ext uri="{FF2B5EF4-FFF2-40B4-BE49-F238E27FC236}">
                  <a16:creationId xmlns:a16="http://schemas.microsoft.com/office/drawing/2014/main" id="{B4107969-5621-4FF0-BA7A-F6B9B899E8FC}"/>
                </a:ext>
              </a:extLst>
            </p:cNvPr>
            <p:cNvSpPr/>
            <p:nvPr/>
          </p:nvSpPr>
          <p:spPr>
            <a:xfrm>
              <a:off x="11335075" y="2644925"/>
              <a:ext cx="361825" cy="304700"/>
            </a:xfrm>
            <a:custGeom>
              <a:avLst/>
              <a:gdLst/>
              <a:ahLst/>
              <a:cxnLst/>
              <a:rect l="l" t="t" r="r" b="b"/>
              <a:pathLst>
                <a:path w="14473" h="12188" extrusionOk="0">
                  <a:moveTo>
                    <a:pt x="5852" y="1"/>
                  </a:moveTo>
                  <a:cubicBezTo>
                    <a:pt x="6491" y="2543"/>
                    <a:pt x="5217" y="2622"/>
                    <a:pt x="5055" y="2622"/>
                  </a:cubicBezTo>
                  <a:cubicBezTo>
                    <a:pt x="5044" y="2622"/>
                    <a:pt x="5038" y="2622"/>
                    <a:pt x="5038" y="2622"/>
                  </a:cubicBezTo>
                  <a:lnTo>
                    <a:pt x="5038" y="2622"/>
                  </a:lnTo>
                  <a:cubicBezTo>
                    <a:pt x="5539" y="3542"/>
                    <a:pt x="5104" y="3961"/>
                    <a:pt x="4849" y="4118"/>
                  </a:cubicBezTo>
                  <a:cubicBezTo>
                    <a:pt x="4627" y="3953"/>
                    <a:pt x="4438" y="3756"/>
                    <a:pt x="4266" y="3542"/>
                  </a:cubicBezTo>
                  <a:lnTo>
                    <a:pt x="4266" y="3542"/>
                  </a:lnTo>
                  <a:cubicBezTo>
                    <a:pt x="4266" y="3543"/>
                    <a:pt x="4469" y="5023"/>
                    <a:pt x="3256" y="5023"/>
                  </a:cubicBezTo>
                  <a:cubicBezTo>
                    <a:pt x="3089" y="5023"/>
                    <a:pt x="2896" y="4995"/>
                    <a:pt x="2671" y="4931"/>
                  </a:cubicBezTo>
                  <a:lnTo>
                    <a:pt x="2671" y="4931"/>
                  </a:lnTo>
                  <a:cubicBezTo>
                    <a:pt x="2671" y="4931"/>
                    <a:pt x="3205" y="6567"/>
                    <a:pt x="1" y="6608"/>
                  </a:cubicBezTo>
                  <a:cubicBezTo>
                    <a:pt x="3378" y="6698"/>
                    <a:pt x="2786" y="8407"/>
                    <a:pt x="2786" y="8407"/>
                  </a:cubicBezTo>
                  <a:cubicBezTo>
                    <a:pt x="2996" y="8359"/>
                    <a:pt x="3181" y="8338"/>
                    <a:pt x="3343" y="8338"/>
                  </a:cubicBezTo>
                  <a:cubicBezTo>
                    <a:pt x="4448" y="8338"/>
                    <a:pt x="4504" y="9319"/>
                    <a:pt x="4504" y="9319"/>
                  </a:cubicBezTo>
                  <a:cubicBezTo>
                    <a:pt x="4685" y="9032"/>
                    <a:pt x="4915" y="8785"/>
                    <a:pt x="5178" y="8572"/>
                  </a:cubicBezTo>
                  <a:lnTo>
                    <a:pt x="5178" y="8572"/>
                  </a:lnTo>
                  <a:cubicBezTo>
                    <a:pt x="5260" y="8835"/>
                    <a:pt x="5194" y="9172"/>
                    <a:pt x="4800" y="9582"/>
                  </a:cubicBezTo>
                  <a:cubicBezTo>
                    <a:pt x="4800" y="9582"/>
                    <a:pt x="6205" y="9829"/>
                    <a:pt x="4997" y="12187"/>
                  </a:cubicBezTo>
                  <a:cubicBezTo>
                    <a:pt x="5720" y="10906"/>
                    <a:pt x="6345" y="10603"/>
                    <a:pt x="6774" y="10603"/>
                  </a:cubicBezTo>
                  <a:cubicBezTo>
                    <a:pt x="7160" y="10603"/>
                    <a:pt x="7388" y="10848"/>
                    <a:pt x="7388" y="10848"/>
                  </a:cubicBezTo>
                  <a:cubicBezTo>
                    <a:pt x="7606" y="10035"/>
                    <a:pt x="8046" y="9874"/>
                    <a:pt x="8360" y="9874"/>
                  </a:cubicBezTo>
                  <a:cubicBezTo>
                    <a:pt x="8567" y="9874"/>
                    <a:pt x="8720" y="9944"/>
                    <a:pt x="8720" y="9944"/>
                  </a:cubicBezTo>
                  <a:cubicBezTo>
                    <a:pt x="8506" y="9558"/>
                    <a:pt x="8391" y="9122"/>
                    <a:pt x="8383" y="8678"/>
                  </a:cubicBezTo>
                  <a:lnTo>
                    <a:pt x="8383" y="8678"/>
                  </a:lnTo>
                  <a:cubicBezTo>
                    <a:pt x="8629" y="9048"/>
                    <a:pt x="8794" y="9467"/>
                    <a:pt x="8851" y="9903"/>
                  </a:cubicBezTo>
                  <a:cubicBezTo>
                    <a:pt x="8851" y="9903"/>
                    <a:pt x="9088" y="9478"/>
                    <a:pt x="9578" y="9478"/>
                  </a:cubicBezTo>
                  <a:cubicBezTo>
                    <a:pt x="9811" y="9478"/>
                    <a:pt x="10103" y="9575"/>
                    <a:pt x="10454" y="9862"/>
                  </a:cubicBezTo>
                  <a:cubicBezTo>
                    <a:pt x="10454" y="9862"/>
                    <a:pt x="10551" y="9095"/>
                    <a:pt x="11547" y="9095"/>
                  </a:cubicBezTo>
                  <a:cubicBezTo>
                    <a:pt x="11938" y="9095"/>
                    <a:pt x="12467" y="9213"/>
                    <a:pt x="13182" y="9541"/>
                  </a:cubicBezTo>
                  <a:cubicBezTo>
                    <a:pt x="10815" y="8333"/>
                    <a:pt x="11810" y="7323"/>
                    <a:pt x="11810" y="7323"/>
                  </a:cubicBezTo>
                  <a:cubicBezTo>
                    <a:pt x="11144" y="7199"/>
                    <a:pt x="10922" y="6887"/>
                    <a:pt x="10889" y="6567"/>
                  </a:cubicBezTo>
                  <a:cubicBezTo>
                    <a:pt x="10998" y="6556"/>
                    <a:pt x="11108" y="6551"/>
                    <a:pt x="11218" y="6551"/>
                  </a:cubicBezTo>
                  <a:cubicBezTo>
                    <a:pt x="11622" y="6551"/>
                    <a:pt x="12029" y="6622"/>
                    <a:pt x="12410" y="6764"/>
                  </a:cubicBezTo>
                  <a:cubicBezTo>
                    <a:pt x="12410" y="6764"/>
                    <a:pt x="11711" y="5679"/>
                    <a:pt x="13272" y="5022"/>
                  </a:cubicBezTo>
                  <a:cubicBezTo>
                    <a:pt x="13264" y="5022"/>
                    <a:pt x="11785" y="3978"/>
                    <a:pt x="14472" y="1932"/>
                  </a:cubicBezTo>
                  <a:lnTo>
                    <a:pt x="14472" y="1932"/>
                  </a:lnTo>
                  <a:cubicBezTo>
                    <a:pt x="13525" y="2595"/>
                    <a:pt x="12852" y="2807"/>
                    <a:pt x="12378" y="2807"/>
                  </a:cubicBezTo>
                  <a:cubicBezTo>
                    <a:pt x="11537" y="2807"/>
                    <a:pt x="11325" y="2137"/>
                    <a:pt x="11325" y="2137"/>
                  </a:cubicBezTo>
                  <a:cubicBezTo>
                    <a:pt x="10954" y="2601"/>
                    <a:pt x="10612" y="2762"/>
                    <a:pt x="10317" y="2762"/>
                  </a:cubicBezTo>
                  <a:cubicBezTo>
                    <a:pt x="9647" y="2762"/>
                    <a:pt x="9213" y="1940"/>
                    <a:pt x="9213" y="1940"/>
                  </a:cubicBezTo>
                  <a:cubicBezTo>
                    <a:pt x="9205" y="2228"/>
                    <a:pt x="9155" y="2515"/>
                    <a:pt x="9073" y="2786"/>
                  </a:cubicBezTo>
                  <a:cubicBezTo>
                    <a:pt x="8961" y="2817"/>
                    <a:pt x="8807" y="2848"/>
                    <a:pt x="8646" y="2848"/>
                  </a:cubicBezTo>
                  <a:cubicBezTo>
                    <a:pt x="8241" y="2848"/>
                    <a:pt x="7783" y="2652"/>
                    <a:pt x="7783" y="1759"/>
                  </a:cubicBezTo>
                  <a:cubicBezTo>
                    <a:pt x="7783" y="1759"/>
                    <a:pt x="7611" y="1872"/>
                    <a:pt x="7358" y="1872"/>
                  </a:cubicBezTo>
                  <a:cubicBezTo>
                    <a:pt x="6945" y="1872"/>
                    <a:pt x="6315" y="1573"/>
                    <a:pt x="5852"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604;p35">
              <a:extLst>
                <a:ext uri="{FF2B5EF4-FFF2-40B4-BE49-F238E27FC236}">
                  <a16:creationId xmlns:a16="http://schemas.microsoft.com/office/drawing/2014/main" id="{C1B36BFE-5105-417F-AD57-C81CA3BC11A3}"/>
                </a:ext>
              </a:extLst>
            </p:cNvPr>
            <p:cNvSpPr/>
            <p:nvPr/>
          </p:nvSpPr>
          <p:spPr>
            <a:xfrm>
              <a:off x="11424450" y="2726850"/>
              <a:ext cx="195600" cy="180350"/>
            </a:xfrm>
            <a:custGeom>
              <a:avLst/>
              <a:gdLst/>
              <a:ahLst/>
              <a:cxnLst/>
              <a:rect l="l" t="t" r="r" b="b"/>
              <a:pathLst>
                <a:path w="7824" h="7214" extrusionOk="0">
                  <a:moveTo>
                    <a:pt x="3175" y="1"/>
                  </a:moveTo>
                  <a:cubicBezTo>
                    <a:pt x="3169" y="1"/>
                    <a:pt x="3162" y="1"/>
                    <a:pt x="3156" y="2"/>
                  </a:cubicBezTo>
                  <a:cubicBezTo>
                    <a:pt x="3107" y="19"/>
                    <a:pt x="3082" y="68"/>
                    <a:pt x="3099" y="117"/>
                  </a:cubicBezTo>
                  <a:lnTo>
                    <a:pt x="3411" y="1153"/>
                  </a:lnTo>
                  <a:lnTo>
                    <a:pt x="3411" y="1153"/>
                  </a:lnTo>
                  <a:lnTo>
                    <a:pt x="2359" y="742"/>
                  </a:lnTo>
                  <a:cubicBezTo>
                    <a:pt x="2346" y="736"/>
                    <a:pt x="2333" y="733"/>
                    <a:pt x="2321" y="733"/>
                  </a:cubicBezTo>
                  <a:cubicBezTo>
                    <a:pt x="2237" y="733"/>
                    <a:pt x="2192" y="870"/>
                    <a:pt x="2293" y="906"/>
                  </a:cubicBezTo>
                  <a:lnTo>
                    <a:pt x="3485" y="1383"/>
                  </a:lnTo>
                  <a:lnTo>
                    <a:pt x="3797" y="2410"/>
                  </a:lnTo>
                  <a:lnTo>
                    <a:pt x="3797" y="2410"/>
                  </a:lnTo>
                  <a:lnTo>
                    <a:pt x="2770" y="1999"/>
                  </a:lnTo>
                  <a:cubicBezTo>
                    <a:pt x="2756" y="1993"/>
                    <a:pt x="2743" y="1991"/>
                    <a:pt x="2731" y="1991"/>
                  </a:cubicBezTo>
                  <a:cubicBezTo>
                    <a:pt x="2640" y="1991"/>
                    <a:pt x="2595" y="2136"/>
                    <a:pt x="2704" y="2172"/>
                  </a:cubicBezTo>
                  <a:lnTo>
                    <a:pt x="3863" y="2632"/>
                  </a:lnTo>
                  <a:lnTo>
                    <a:pt x="4224" y="3832"/>
                  </a:lnTo>
                  <a:lnTo>
                    <a:pt x="3329" y="3659"/>
                  </a:lnTo>
                  <a:lnTo>
                    <a:pt x="2441" y="2731"/>
                  </a:lnTo>
                  <a:cubicBezTo>
                    <a:pt x="2420" y="2709"/>
                    <a:pt x="2396" y="2700"/>
                    <a:pt x="2373" y="2700"/>
                  </a:cubicBezTo>
                  <a:cubicBezTo>
                    <a:pt x="2300" y="2700"/>
                    <a:pt x="2239" y="2791"/>
                    <a:pt x="2301" y="2854"/>
                  </a:cubicBezTo>
                  <a:lnTo>
                    <a:pt x="3016" y="3602"/>
                  </a:lnTo>
                  <a:lnTo>
                    <a:pt x="3016" y="3602"/>
                  </a:lnTo>
                  <a:lnTo>
                    <a:pt x="1751" y="3355"/>
                  </a:lnTo>
                  <a:lnTo>
                    <a:pt x="1751" y="3347"/>
                  </a:lnTo>
                  <a:lnTo>
                    <a:pt x="855" y="2410"/>
                  </a:lnTo>
                  <a:cubicBezTo>
                    <a:pt x="835" y="2389"/>
                    <a:pt x="813" y="2380"/>
                    <a:pt x="791" y="2380"/>
                  </a:cubicBezTo>
                  <a:cubicBezTo>
                    <a:pt x="722" y="2380"/>
                    <a:pt x="661" y="2471"/>
                    <a:pt x="724" y="2533"/>
                  </a:cubicBezTo>
                  <a:lnTo>
                    <a:pt x="1447" y="3298"/>
                  </a:lnTo>
                  <a:lnTo>
                    <a:pt x="107" y="3035"/>
                  </a:lnTo>
                  <a:cubicBezTo>
                    <a:pt x="102" y="3034"/>
                    <a:pt x="97" y="3034"/>
                    <a:pt x="92" y="3034"/>
                  </a:cubicBezTo>
                  <a:cubicBezTo>
                    <a:pt x="50" y="3034"/>
                    <a:pt x="16" y="3065"/>
                    <a:pt x="9" y="3109"/>
                  </a:cubicBezTo>
                  <a:cubicBezTo>
                    <a:pt x="0" y="3150"/>
                    <a:pt x="33" y="3199"/>
                    <a:pt x="74" y="3207"/>
                  </a:cubicBezTo>
                  <a:lnTo>
                    <a:pt x="1192" y="3429"/>
                  </a:lnTo>
                  <a:lnTo>
                    <a:pt x="247" y="3848"/>
                  </a:lnTo>
                  <a:cubicBezTo>
                    <a:pt x="144" y="3885"/>
                    <a:pt x="185" y="4019"/>
                    <a:pt x="277" y="4019"/>
                  </a:cubicBezTo>
                  <a:cubicBezTo>
                    <a:pt x="288" y="4019"/>
                    <a:pt x="300" y="4017"/>
                    <a:pt x="313" y="4013"/>
                  </a:cubicBezTo>
                  <a:lnTo>
                    <a:pt x="321" y="4013"/>
                  </a:lnTo>
                  <a:lnTo>
                    <a:pt x="1504" y="3495"/>
                  </a:lnTo>
                  <a:lnTo>
                    <a:pt x="2704" y="3725"/>
                  </a:lnTo>
                  <a:lnTo>
                    <a:pt x="1743" y="4152"/>
                  </a:lnTo>
                  <a:cubicBezTo>
                    <a:pt x="1646" y="4197"/>
                    <a:pt x="1684" y="4329"/>
                    <a:pt x="1778" y="4329"/>
                  </a:cubicBezTo>
                  <a:cubicBezTo>
                    <a:pt x="1787" y="4329"/>
                    <a:pt x="1798" y="4328"/>
                    <a:pt x="1808" y="4325"/>
                  </a:cubicBezTo>
                  <a:lnTo>
                    <a:pt x="1817" y="4325"/>
                  </a:lnTo>
                  <a:lnTo>
                    <a:pt x="3000" y="3799"/>
                  </a:lnTo>
                  <a:cubicBezTo>
                    <a:pt x="3000" y="3799"/>
                    <a:pt x="3008" y="3791"/>
                    <a:pt x="3008" y="3791"/>
                  </a:cubicBezTo>
                  <a:lnTo>
                    <a:pt x="4290" y="4037"/>
                  </a:lnTo>
                  <a:lnTo>
                    <a:pt x="4298" y="4062"/>
                  </a:lnTo>
                  <a:lnTo>
                    <a:pt x="4044" y="4432"/>
                  </a:lnTo>
                  <a:lnTo>
                    <a:pt x="2885" y="4950"/>
                  </a:lnTo>
                  <a:cubicBezTo>
                    <a:pt x="2836" y="4966"/>
                    <a:pt x="2819" y="5023"/>
                    <a:pt x="2836" y="5065"/>
                  </a:cubicBezTo>
                  <a:cubicBezTo>
                    <a:pt x="2855" y="5097"/>
                    <a:pt x="2890" y="5119"/>
                    <a:pt x="2923" y="5119"/>
                  </a:cubicBezTo>
                  <a:cubicBezTo>
                    <a:pt x="2933" y="5119"/>
                    <a:pt x="2942" y="5117"/>
                    <a:pt x="2951" y="5114"/>
                  </a:cubicBezTo>
                  <a:lnTo>
                    <a:pt x="2959" y="5114"/>
                  </a:lnTo>
                  <a:lnTo>
                    <a:pt x="3846" y="4719"/>
                  </a:lnTo>
                  <a:lnTo>
                    <a:pt x="3370" y="5426"/>
                  </a:lnTo>
                  <a:lnTo>
                    <a:pt x="2219" y="5936"/>
                  </a:lnTo>
                  <a:cubicBezTo>
                    <a:pt x="2128" y="5981"/>
                    <a:pt x="2170" y="6111"/>
                    <a:pt x="2262" y="6111"/>
                  </a:cubicBezTo>
                  <a:cubicBezTo>
                    <a:pt x="2269" y="6111"/>
                    <a:pt x="2277" y="6110"/>
                    <a:pt x="2285" y="6108"/>
                  </a:cubicBezTo>
                  <a:lnTo>
                    <a:pt x="2293" y="6108"/>
                  </a:lnTo>
                  <a:lnTo>
                    <a:pt x="3181" y="5714"/>
                  </a:lnTo>
                  <a:lnTo>
                    <a:pt x="2893" y="6141"/>
                  </a:lnTo>
                  <a:cubicBezTo>
                    <a:pt x="2849" y="6207"/>
                    <a:pt x="2896" y="6285"/>
                    <a:pt x="2964" y="6285"/>
                  </a:cubicBezTo>
                  <a:cubicBezTo>
                    <a:pt x="2973" y="6285"/>
                    <a:pt x="2982" y="6284"/>
                    <a:pt x="2992" y="6281"/>
                  </a:cubicBezTo>
                  <a:cubicBezTo>
                    <a:pt x="3008" y="6273"/>
                    <a:pt x="3033" y="6256"/>
                    <a:pt x="3041" y="6240"/>
                  </a:cubicBezTo>
                  <a:lnTo>
                    <a:pt x="3501" y="5566"/>
                  </a:lnTo>
                  <a:cubicBezTo>
                    <a:pt x="3509" y="5558"/>
                    <a:pt x="3518" y="5549"/>
                    <a:pt x="3518" y="5541"/>
                  </a:cubicBezTo>
                  <a:lnTo>
                    <a:pt x="3723" y="5245"/>
                  </a:lnTo>
                  <a:lnTo>
                    <a:pt x="3896" y="6297"/>
                  </a:lnTo>
                  <a:cubicBezTo>
                    <a:pt x="3903" y="6335"/>
                    <a:pt x="3945" y="6372"/>
                    <a:pt x="3990" y="6372"/>
                  </a:cubicBezTo>
                  <a:cubicBezTo>
                    <a:pt x="3994" y="6372"/>
                    <a:pt x="3998" y="6372"/>
                    <a:pt x="4002" y="6371"/>
                  </a:cubicBezTo>
                  <a:lnTo>
                    <a:pt x="4011" y="6371"/>
                  </a:lnTo>
                  <a:cubicBezTo>
                    <a:pt x="4060" y="6355"/>
                    <a:pt x="4085" y="6314"/>
                    <a:pt x="4076" y="6264"/>
                  </a:cubicBezTo>
                  <a:lnTo>
                    <a:pt x="3871" y="5023"/>
                  </a:lnTo>
                  <a:lnTo>
                    <a:pt x="4364" y="4300"/>
                  </a:lnTo>
                  <a:lnTo>
                    <a:pt x="5235" y="7144"/>
                  </a:lnTo>
                  <a:cubicBezTo>
                    <a:pt x="5242" y="7184"/>
                    <a:pt x="5282" y="7214"/>
                    <a:pt x="5324" y="7214"/>
                  </a:cubicBezTo>
                  <a:cubicBezTo>
                    <a:pt x="5332" y="7214"/>
                    <a:pt x="5341" y="7212"/>
                    <a:pt x="5350" y="7209"/>
                  </a:cubicBezTo>
                  <a:cubicBezTo>
                    <a:pt x="5391" y="7193"/>
                    <a:pt x="5424" y="7144"/>
                    <a:pt x="5408" y="7094"/>
                  </a:cubicBezTo>
                  <a:lnTo>
                    <a:pt x="4520" y="4177"/>
                  </a:lnTo>
                  <a:lnTo>
                    <a:pt x="4520" y="4177"/>
                  </a:lnTo>
                  <a:lnTo>
                    <a:pt x="5441" y="4514"/>
                  </a:lnTo>
                  <a:lnTo>
                    <a:pt x="6008" y="5648"/>
                  </a:lnTo>
                  <a:cubicBezTo>
                    <a:pt x="6020" y="5674"/>
                    <a:pt x="6053" y="5694"/>
                    <a:pt x="6087" y="5694"/>
                  </a:cubicBezTo>
                  <a:cubicBezTo>
                    <a:pt x="6096" y="5694"/>
                    <a:pt x="6105" y="5693"/>
                    <a:pt x="6114" y="5689"/>
                  </a:cubicBezTo>
                  <a:lnTo>
                    <a:pt x="6131" y="5689"/>
                  </a:lnTo>
                  <a:cubicBezTo>
                    <a:pt x="6172" y="5664"/>
                    <a:pt x="6188" y="5607"/>
                    <a:pt x="6172" y="5566"/>
                  </a:cubicBezTo>
                  <a:lnTo>
                    <a:pt x="5695" y="4613"/>
                  </a:lnTo>
                  <a:lnTo>
                    <a:pt x="5695" y="4613"/>
                  </a:lnTo>
                  <a:lnTo>
                    <a:pt x="6032" y="4728"/>
                  </a:lnTo>
                  <a:cubicBezTo>
                    <a:pt x="6040" y="4736"/>
                    <a:pt x="6049" y="4744"/>
                    <a:pt x="6057" y="4744"/>
                  </a:cubicBezTo>
                  <a:lnTo>
                    <a:pt x="6829" y="5023"/>
                  </a:lnTo>
                  <a:cubicBezTo>
                    <a:pt x="6838" y="5028"/>
                    <a:pt x="6848" y="5030"/>
                    <a:pt x="6858" y="5030"/>
                  </a:cubicBezTo>
                  <a:cubicBezTo>
                    <a:pt x="6868" y="5030"/>
                    <a:pt x="6879" y="5028"/>
                    <a:pt x="6887" y="5023"/>
                  </a:cubicBezTo>
                  <a:cubicBezTo>
                    <a:pt x="6920" y="5015"/>
                    <a:pt x="6936" y="4991"/>
                    <a:pt x="6944" y="4966"/>
                  </a:cubicBezTo>
                  <a:cubicBezTo>
                    <a:pt x="6961" y="4917"/>
                    <a:pt x="6936" y="4867"/>
                    <a:pt x="6895" y="4851"/>
                  </a:cubicBezTo>
                  <a:lnTo>
                    <a:pt x="6410" y="4670"/>
                  </a:lnTo>
                  <a:lnTo>
                    <a:pt x="7355" y="4465"/>
                  </a:lnTo>
                  <a:lnTo>
                    <a:pt x="7372" y="4465"/>
                  </a:lnTo>
                  <a:cubicBezTo>
                    <a:pt x="7477" y="4442"/>
                    <a:pt x="7445" y="4288"/>
                    <a:pt x="7350" y="4288"/>
                  </a:cubicBezTo>
                  <a:cubicBezTo>
                    <a:pt x="7341" y="4288"/>
                    <a:pt x="7332" y="4289"/>
                    <a:pt x="7322" y="4292"/>
                  </a:cubicBezTo>
                  <a:lnTo>
                    <a:pt x="6082" y="4555"/>
                  </a:lnTo>
                  <a:lnTo>
                    <a:pt x="5284" y="4267"/>
                  </a:lnTo>
                  <a:lnTo>
                    <a:pt x="6238" y="4062"/>
                  </a:lnTo>
                  <a:lnTo>
                    <a:pt x="6246" y="4062"/>
                  </a:lnTo>
                  <a:cubicBezTo>
                    <a:pt x="6347" y="4023"/>
                    <a:pt x="6315" y="3880"/>
                    <a:pt x="6220" y="3880"/>
                  </a:cubicBezTo>
                  <a:cubicBezTo>
                    <a:pt x="6215" y="3880"/>
                    <a:pt x="6210" y="3880"/>
                    <a:pt x="6205" y="3881"/>
                  </a:cubicBezTo>
                  <a:lnTo>
                    <a:pt x="4964" y="4144"/>
                  </a:lnTo>
                  <a:lnTo>
                    <a:pt x="4528" y="3988"/>
                  </a:lnTo>
                  <a:lnTo>
                    <a:pt x="4528" y="3972"/>
                  </a:lnTo>
                  <a:lnTo>
                    <a:pt x="5424" y="3018"/>
                  </a:lnTo>
                  <a:lnTo>
                    <a:pt x="5441" y="3018"/>
                  </a:lnTo>
                  <a:lnTo>
                    <a:pt x="6706" y="2747"/>
                  </a:lnTo>
                  <a:lnTo>
                    <a:pt x="6714" y="2747"/>
                  </a:lnTo>
                  <a:cubicBezTo>
                    <a:pt x="6819" y="2717"/>
                    <a:pt x="6787" y="2570"/>
                    <a:pt x="6693" y="2570"/>
                  </a:cubicBezTo>
                  <a:cubicBezTo>
                    <a:pt x="6684" y="2570"/>
                    <a:pt x="6675" y="2572"/>
                    <a:pt x="6665" y="2575"/>
                  </a:cubicBezTo>
                  <a:lnTo>
                    <a:pt x="5638" y="2788"/>
                  </a:lnTo>
                  <a:lnTo>
                    <a:pt x="6476" y="1901"/>
                  </a:lnTo>
                  <a:lnTo>
                    <a:pt x="7742" y="1630"/>
                  </a:lnTo>
                  <a:lnTo>
                    <a:pt x="7750" y="1630"/>
                  </a:lnTo>
                  <a:cubicBezTo>
                    <a:pt x="7799" y="1613"/>
                    <a:pt x="7824" y="1564"/>
                    <a:pt x="7816" y="1514"/>
                  </a:cubicBezTo>
                  <a:cubicBezTo>
                    <a:pt x="7801" y="1470"/>
                    <a:pt x="7760" y="1439"/>
                    <a:pt x="7716" y="1439"/>
                  </a:cubicBezTo>
                  <a:cubicBezTo>
                    <a:pt x="7711" y="1439"/>
                    <a:pt x="7706" y="1440"/>
                    <a:pt x="7700" y="1441"/>
                  </a:cubicBezTo>
                  <a:lnTo>
                    <a:pt x="6690" y="1662"/>
                  </a:lnTo>
                  <a:lnTo>
                    <a:pt x="7462" y="832"/>
                  </a:lnTo>
                  <a:cubicBezTo>
                    <a:pt x="7524" y="764"/>
                    <a:pt x="7465" y="678"/>
                    <a:pt x="7397" y="678"/>
                  </a:cubicBezTo>
                  <a:cubicBezTo>
                    <a:pt x="7374" y="678"/>
                    <a:pt x="7351" y="687"/>
                    <a:pt x="7331" y="709"/>
                  </a:cubicBezTo>
                  <a:lnTo>
                    <a:pt x="6402" y="1695"/>
                  </a:lnTo>
                  <a:lnTo>
                    <a:pt x="6402" y="1695"/>
                  </a:lnTo>
                  <a:lnTo>
                    <a:pt x="6550" y="660"/>
                  </a:lnTo>
                  <a:cubicBezTo>
                    <a:pt x="6564" y="591"/>
                    <a:pt x="6509" y="551"/>
                    <a:pt x="6456" y="551"/>
                  </a:cubicBezTo>
                  <a:cubicBezTo>
                    <a:pt x="6414" y="551"/>
                    <a:pt x="6373" y="577"/>
                    <a:pt x="6369" y="635"/>
                  </a:cubicBezTo>
                  <a:lnTo>
                    <a:pt x="6188" y="1917"/>
                  </a:lnTo>
                  <a:lnTo>
                    <a:pt x="6188" y="1925"/>
                  </a:lnTo>
                  <a:lnTo>
                    <a:pt x="5309" y="2862"/>
                  </a:lnTo>
                  <a:lnTo>
                    <a:pt x="5309" y="2862"/>
                  </a:lnTo>
                  <a:lnTo>
                    <a:pt x="5449" y="1851"/>
                  </a:lnTo>
                  <a:cubicBezTo>
                    <a:pt x="5458" y="1784"/>
                    <a:pt x="5407" y="1746"/>
                    <a:pt x="5357" y="1746"/>
                  </a:cubicBezTo>
                  <a:cubicBezTo>
                    <a:pt x="5316" y="1746"/>
                    <a:pt x="5275" y="1771"/>
                    <a:pt x="5268" y="1827"/>
                  </a:cubicBezTo>
                  <a:lnTo>
                    <a:pt x="5095" y="3101"/>
                  </a:lnTo>
                  <a:lnTo>
                    <a:pt x="4413" y="3824"/>
                  </a:lnTo>
                  <a:lnTo>
                    <a:pt x="4044" y="2607"/>
                  </a:lnTo>
                  <a:lnTo>
                    <a:pt x="4734" y="1531"/>
                  </a:lnTo>
                  <a:cubicBezTo>
                    <a:pt x="4781" y="1455"/>
                    <a:pt x="4715" y="1383"/>
                    <a:pt x="4650" y="1383"/>
                  </a:cubicBezTo>
                  <a:cubicBezTo>
                    <a:pt x="4624" y="1383"/>
                    <a:pt x="4597" y="1395"/>
                    <a:pt x="4578" y="1424"/>
                  </a:cubicBezTo>
                  <a:lnTo>
                    <a:pt x="3970" y="2377"/>
                  </a:lnTo>
                  <a:lnTo>
                    <a:pt x="3649" y="1309"/>
                  </a:lnTo>
                  <a:lnTo>
                    <a:pt x="4323" y="257"/>
                  </a:lnTo>
                  <a:cubicBezTo>
                    <a:pt x="4370" y="181"/>
                    <a:pt x="4305" y="110"/>
                    <a:pt x="4239" y="110"/>
                  </a:cubicBezTo>
                  <a:cubicBezTo>
                    <a:pt x="4213" y="110"/>
                    <a:pt x="4186" y="122"/>
                    <a:pt x="4167" y="150"/>
                  </a:cubicBezTo>
                  <a:lnTo>
                    <a:pt x="3575" y="1079"/>
                  </a:lnTo>
                  <a:lnTo>
                    <a:pt x="3271" y="68"/>
                  </a:lnTo>
                  <a:cubicBezTo>
                    <a:pt x="3257" y="25"/>
                    <a:pt x="3217" y="1"/>
                    <a:pt x="3175"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605;p35">
              <a:extLst>
                <a:ext uri="{FF2B5EF4-FFF2-40B4-BE49-F238E27FC236}">
                  <a16:creationId xmlns:a16="http://schemas.microsoft.com/office/drawing/2014/main" id="{0E4885CA-BE6A-46E9-9CBC-5B145E77BC61}"/>
                </a:ext>
              </a:extLst>
            </p:cNvPr>
            <p:cNvSpPr/>
            <p:nvPr/>
          </p:nvSpPr>
          <p:spPr>
            <a:xfrm>
              <a:off x="10938975" y="2533975"/>
              <a:ext cx="348675" cy="304100"/>
            </a:xfrm>
            <a:custGeom>
              <a:avLst/>
              <a:gdLst/>
              <a:ahLst/>
              <a:cxnLst/>
              <a:rect l="l" t="t" r="r" b="b"/>
              <a:pathLst>
                <a:path w="13947" h="12164" extrusionOk="0">
                  <a:moveTo>
                    <a:pt x="1283" y="1"/>
                  </a:moveTo>
                  <a:cubicBezTo>
                    <a:pt x="3304" y="2705"/>
                    <a:pt x="1595" y="3304"/>
                    <a:pt x="1595" y="3304"/>
                  </a:cubicBezTo>
                  <a:cubicBezTo>
                    <a:pt x="2918" y="4365"/>
                    <a:pt x="1948" y="5219"/>
                    <a:pt x="1948" y="5219"/>
                  </a:cubicBezTo>
                  <a:cubicBezTo>
                    <a:pt x="2055" y="5209"/>
                    <a:pt x="2162" y="5203"/>
                    <a:pt x="2268" y="5203"/>
                  </a:cubicBezTo>
                  <a:cubicBezTo>
                    <a:pt x="2498" y="5203"/>
                    <a:pt x="2726" y="5229"/>
                    <a:pt x="2951" y="5285"/>
                  </a:cubicBezTo>
                  <a:cubicBezTo>
                    <a:pt x="2823" y="5477"/>
                    <a:pt x="2579" y="5625"/>
                    <a:pt x="2144" y="5625"/>
                  </a:cubicBezTo>
                  <a:cubicBezTo>
                    <a:pt x="2076" y="5625"/>
                    <a:pt x="2002" y="5622"/>
                    <a:pt x="1924" y="5614"/>
                  </a:cubicBezTo>
                  <a:lnTo>
                    <a:pt x="1924" y="5614"/>
                  </a:lnTo>
                  <a:cubicBezTo>
                    <a:pt x="1924" y="5614"/>
                    <a:pt x="2606" y="6863"/>
                    <a:pt x="1" y="7380"/>
                  </a:cubicBezTo>
                  <a:cubicBezTo>
                    <a:pt x="353" y="7325"/>
                    <a:pt x="657" y="7301"/>
                    <a:pt x="919" y="7301"/>
                  </a:cubicBezTo>
                  <a:cubicBezTo>
                    <a:pt x="2709" y="7301"/>
                    <a:pt x="2540" y="8432"/>
                    <a:pt x="2540" y="8432"/>
                  </a:cubicBezTo>
                  <a:cubicBezTo>
                    <a:pt x="2814" y="8314"/>
                    <a:pt x="3041" y="8267"/>
                    <a:pt x="3229" y="8267"/>
                  </a:cubicBezTo>
                  <a:cubicBezTo>
                    <a:pt x="3924" y="8267"/>
                    <a:pt x="4077" y="8909"/>
                    <a:pt x="4077" y="8909"/>
                  </a:cubicBezTo>
                  <a:cubicBezTo>
                    <a:pt x="4249" y="8498"/>
                    <a:pt x="4520" y="8137"/>
                    <a:pt x="4857" y="7857"/>
                  </a:cubicBezTo>
                  <a:lnTo>
                    <a:pt x="4857" y="7857"/>
                  </a:lnTo>
                  <a:cubicBezTo>
                    <a:pt x="4726" y="8284"/>
                    <a:pt x="4496" y="8671"/>
                    <a:pt x="4192" y="8991"/>
                  </a:cubicBezTo>
                  <a:cubicBezTo>
                    <a:pt x="4192" y="8991"/>
                    <a:pt x="4233" y="8984"/>
                    <a:pt x="4298" y="8984"/>
                  </a:cubicBezTo>
                  <a:cubicBezTo>
                    <a:pt x="4565" y="8984"/>
                    <a:pt x="5239" y="9096"/>
                    <a:pt x="5219" y="10224"/>
                  </a:cubicBezTo>
                  <a:cubicBezTo>
                    <a:pt x="5219" y="10224"/>
                    <a:pt x="5390" y="10120"/>
                    <a:pt x="5638" y="10120"/>
                  </a:cubicBezTo>
                  <a:cubicBezTo>
                    <a:pt x="6071" y="10120"/>
                    <a:pt x="6741" y="10435"/>
                    <a:pt x="7158" y="12163"/>
                  </a:cubicBezTo>
                  <a:cubicBezTo>
                    <a:pt x="6691" y="9819"/>
                    <a:pt x="7791" y="9705"/>
                    <a:pt x="8009" y="9705"/>
                  </a:cubicBezTo>
                  <a:cubicBezTo>
                    <a:pt x="8033" y="9705"/>
                    <a:pt x="8046" y="9706"/>
                    <a:pt x="8046" y="9706"/>
                  </a:cubicBezTo>
                  <a:cubicBezTo>
                    <a:pt x="7734" y="9106"/>
                    <a:pt x="7840" y="8736"/>
                    <a:pt x="8062" y="8515"/>
                  </a:cubicBezTo>
                  <a:cubicBezTo>
                    <a:pt x="8424" y="8884"/>
                    <a:pt x="8695" y="9336"/>
                    <a:pt x="8851" y="9829"/>
                  </a:cubicBezTo>
                  <a:cubicBezTo>
                    <a:pt x="8851" y="9829"/>
                    <a:pt x="9087" y="9146"/>
                    <a:pt x="9827" y="9146"/>
                  </a:cubicBezTo>
                  <a:cubicBezTo>
                    <a:pt x="10075" y="9146"/>
                    <a:pt x="10379" y="9223"/>
                    <a:pt x="10750" y="9427"/>
                  </a:cubicBezTo>
                  <a:cubicBezTo>
                    <a:pt x="10763" y="9420"/>
                    <a:pt x="10700" y="8223"/>
                    <a:pt x="12441" y="8223"/>
                  </a:cubicBezTo>
                  <a:cubicBezTo>
                    <a:pt x="12840" y="8223"/>
                    <a:pt x="13334" y="8286"/>
                    <a:pt x="13946" y="8441"/>
                  </a:cubicBezTo>
                  <a:cubicBezTo>
                    <a:pt x="10873" y="7520"/>
                    <a:pt x="11826" y="6099"/>
                    <a:pt x="11826" y="6099"/>
                  </a:cubicBezTo>
                  <a:cubicBezTo>
                    <a:pt x="9895" y="6099"/>
                    <a:pt x="10667" y="4324"/>
                    <a:pt x="10667" y="4323"/>
                  </a:cubicBezTo>
                  <a:lnTo>
                    <a:pt x="10667" y="4323"/>
                  </a:lnTo>
                  <a:cubicBezTo>
                    <a:pt x="10437" y="4496"/>
                    <a:pt x="10183" y="4636"/>
                    <a:pt x="9920" y="4734"/>
                  </a:cubicBezTo>
                  <a:cubicBezTo>
                    <a:pt x="9591" y="4504"/>
                    <a:pt x="8942" y="3863"/>
                    <a:pt x="9920" y="3091"/>
                  </a:cubicBezTo>
                  <a:cubicBezTo>
                    <a:pt x="9920" y="3091"/>
                    <a:pt x="8572" y="2655"/>
                    <a:pt x="10100" y="494"/>
                  </a:cubicBezTo>
                  <a:lnTo>
                    <a:pt x="10100" y="494"/>
                  </a:lnTo>
                  <a:cubicBezTo>
                    <a:pt x="9293" y="1543"/>
                    <a:pt x="8675" y="1818"/>
                    <a:pt x="8248" y="1818"/>
                  </a:cubicBezTo>
                  <a:cubicBezTo>
                    <a:pt x="7775" y="1818"/>
                    <a:pt x="7536" y="1480"/>
                    <a:pt x="7536" y="1480"/>
                  </a:cubicBezTo>
                  <a:cubicBezTo>
                    <a:pt x="7246" y="2159"/>
                    <a:pt x="6862" y="2317"/>
                    <a:pt x="6563" y="2317"/>
                  </a:cubicBezTo>
                  <a:cubicBezTo>
                    <a:pt x="6438" y="2317"/>
                    <a:pt x="6328" y="2290"/>
                    <a:pt x="6246" y="2261"/>
                  </a:cubicBezTo>
                  <a:cubicBezTo>
                    <a:pt x="6238" y="1990"/>
                    <a:pt x="6271" y="1710"/>
                    <a:pt x="6337" y="1447"/>
                  </a:cubicBezTo>
                  <a:lnTo>
                    <a:pt x="6337" y="1447"/>
                  </a:lnTo>
                  <a:cubicBezTo>
                    <a:pt x="6336" y="1447"/>
                    <a:pt x="5837" y="1968"/>
                    <a:pt x="5279" y="1968"/>
                  </a:cubicBezTo>
                  <a:cubicBezTo>
                    <a:pt x="4922" y="1968"/>
                    <a:pt x="4541" y="1756"/>
                    <a:pt x="4249" y="1061"/>
                  </a:cubicBezTo>
                  <a:cubicBezTo>
                    <a:pt x="4249" y="1061"/>
                    <a:pt x="3980" y="1466"/>
                    <a:pt x="3421" y="1466"/>
                  </a:cubicBezTo>
                  <a:cubicBezTo>
                    <a:pt x="2933" y="1466"/>
                    <a:pt x="2225" y="1158"/>
                    <a:pt x="1283"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606;p35">
              <a:extLst>
                <a:ext uri="{FF2B5EF4-FFF2-40B4-BE49-F238E27FC236}">
                  <a16:creationId xmlns:a16="http://schemas.microsoft.com/office/drawing/2014/main" id="{A2D224DE-E748-46D7-8A8D-26D4ED95F193}"/>
                </a:ext>
              </a:extLst>
            </p:cNvPr>
            <p:cNvSpPr/>
            <p:nvPr/>
          </p:nvSpPr>
          <p:spPr>
            <a:xfrm>
              <a:off x="11005300" y="2600325"/>
              <a:ext cx="188650" cy="168450"/>
            </a:xfrm>
            <a:custGeom>
              <a:avLst/>
              <a:gdLst/>
              <a:ahLst/>
              <a:cxnLst/>
              <a:rect l="l" t="t" r="r" b="b"/>
              <a:pathLst>
                <a:path w="7546" h="6738" extrusionOk="0">
                  <a:moveTo>
                    <a:pt x="1064" y="1"/>
                  </a:moveTo>
                  <a:cubicBezTo>
                    <a:pt x="1002" y="1"/>
                    <a:pt x="941" y="61"/>
                    <a:pt x="980" y="133"/>
                  </a:cubicBezTo>
                  <a:lnTo>
                    <a:pt x="1506" y="1144"/>
                  </a:lnTo>
                  <a:lnTo>
                    <a:pt x="586" y="659"/>
                  </a:lnTo>
                  <a:cubicBezTo>
                    <a:pt x="573" y="651"/>
                    <a:pt x="558" y="647"/>
                    <a:pt x="544" y="647"/>
                  </a:cubicBezTo>
                  <a:cubicBezTo>
                    <a:pt x="512" y="647"/>
                    <a:pt x="479" y="666"/>
                    <a:pt x="462" y="700"/>
                  </a:cubicBezTo>
                  <a:cubicBezTo>
                    <a:pt x="438" y="741"/>
                    <a:pt x="454" y="790"/>
                    <a:pt x="495" y="823"/>
                  </a:cubicBezTo>
                  <a:lnTo>
                    <a:pt x="503" y="823"/>
                  </a:lnTo>
                  <a:lnTo>
                    <a:pt x="1646" y="1423"/>
                  </a:lnTo>
                  <a:lnTo>
                    <a:pt x="2204" y="2508"/>
                  </a:lnTo>
                  <a:lnTo>
                    <a:pt x="1276" y="2023"/>
                  </a:lnTo>
                  <a:cubicBezTo>
                    <a:pt x="1258" y="2012"/>
                    <a:pt x="1240" y="2007"/>
                    <a:pt x="1224" y="2007"/>
                  </a:cubicBezTo>
                  <a:cubicBezTo>
                    <a:pt x="1144" y="2007"/>
                    <a:pt x="1097" y="2124"/>
                    <a:pt x="1185" y="2179"/>
                  </a:cubicBezTo>
                  <a:lnTo>
                    <a:pt x="1194" y="2179"/>
                  </a:lnTo>
                  <a:lnTo>
                    <a:pt x="2336" y="2779"/>
                  </a:lnTo>
                  <a:lnTo>
                    <a:pt x="2352" y="2779"/>
                  </a:lnTo>
                  <a:lnTo>
                    <a:pt x="2952" y="3938"/>
                  </a:lnTo>
                  <a:lnTo>
                    <a:pt x="2936" y="3954"/>
                  </a:lnTo>
                  <a:lnTo>
                    <a:pt x="2492" y="3987"/>
                  </a:lnTo>
                  <a:lnTo>
                    <a:pt x="1366" y="3395"/>
                  </a:lnTo>
                  <a:cubicBezTo>
                    <a:pt x="1350" y="3386"/>
                    <a:pt x="1334" y="3383"/>
                    <a:pt x="1319" y="3383"/>
                  </a:cubicBezTo>
                  <a:cubicBezTo>
                    <a:pt x="1237" y="3383"/>
                    <a:pt x="1185" y="3503"/>
                    <a:pt x="1276" y="3551"/>
                  </a:cubicBezTo>
                  <a:lnTo>
                    <a:pt x="1284" y="3551"/>
                  </a:lnTo>
                  <a:lnTo>
                    <a:pt x="2147" y="4003"/>
                  </a:lnTo>
                  <a:lnTo>
                    <a:pt x="1300" y="4069"/>
                  </a:lnTo>
                  <a:lnTo>
                    <a:pt x="183" y="3477"/>
                  </a:lnTo>
                  <a:cubicBezTo>
                    <a:pt x="167" y="3469"/>
                    <a:pt x="151" y="3465"/>
                    <a:pt x="136" y="3465"/>
                  </a:cubicBezTo>
                  <a:cubicBezTo>
                    <a:pt x="53" y="3465"/>
                    <a:pt x="0" y="3586"/>
                    <a:pt x="84" y="3642"/>
                  </a:cubicBezTo>
                  <a:lnTo>
                    <a:pt x="92" y="3642"/>
                  </a:lnTo>
                  <a:lnTo>
                    <a:pt x="955" y="4085"/>
                  </a:lnTo>
                  <a:lnTo>
                    <a:pt x="438" y="4127"/>
                  </a:lnTo>
                  <a:cubicBezTo>
                    <a:pt x="388" y="4135"/>
                    <a:pt x="347" y="4176"/>
                    <a:pt x="355" y="4233"/>
                  </a:cubicBezTo>
                  <a:cubicBezTo>
                    <a:pt x="355" y="4258"/>
                    <a:pt x="372" y="4283"/>
                    <a:pt x="397" y="4299"/>
                  </a:cubicBezTo>
                  <a:cubicBezTo>
                    <a:pt x="413" y="4307"/>
                    <a:pt x="429" y="4316"/>
                    <a:pt x="454" y="4316"/>
                  </a:cubicBezTo>
                  <a:lnTo>
                    <a:pt x="1276" y="4258"/>
                  </a:lnTo>
                  <a:lnTo>
                    <a:pt x="1309" y="4258"/>
                  </a:lnTo>
                  <a:lnTo>
                    <a:pt x="1662" y="4225"/>
                  </a:lnTo>
                  <a:lnTo>
                    <a:pt x="947" y="5014"/>
                  </a:lnTo>
                  <a:cubicBezTo>
                    <a:pt x="906" y="5055"/>
                    <a:pt x="914" y="5113"/>
                    <a:pt x="947" y="5146"/>
                  </a:cubicBezTo>
                  <a:lnTo>
                    <a:pt x="964" y="5154"/>
                  </a:lnTo>
                  <a:cubicBezTo>
                    <a:pt x="976" y="5164"/>
                    <a:pt x="992" y="5168"/>
                    <a:pt x="1008" y="5168"/>
                  </a:cubicBezTo>
                  <a:cubicBezTo>
                    <a:pt x="1033" y="5168"/>
                    <a:pt x="1059" y="5157"/>
                    <a:pt x="1079" y="5137"/>
                  </a:cubicBezTo>
                  <a:lnTo>
                    <a:pt x="1925" y="4209"/>
                  </a:lnTo>
                  <a:lnTo>
                    <a:pt x="2804" y="4143"/>
                  </a:lnTo>
                  <a:lnTo>
                    <a:pt x="1111" y="6592"/>
                  </a:lnTo>
                  <a:cubicBezTo>
                    <a:pt x="1079" y="6641"/>
                    <a:pt x="1087" y="6691"/>
                    <a:pt x="1128" y="6723"/>
                  </a:cubicBezTo>
                  <a:cubicBezTo>
                    <a:pt x="1143" y="6733"/>
                    <a:pt x="1161" y="6737"/>
                    <a:pt x="1179" y="6737"/>
                  </a:cubicBezTo>
                  <a:cubicBezTo>
                    <a:pt x="1209" y="6737"/>
                    <a:pt x="1239" y="6724"/>
                    <a:pt x="1259" y="6699"/>
                  </a:cubicBezTo>
                  <a:lnTo>
                    <a:pt x="2985" y="4192"/>
                  </a:lnTo>
                  <a:lnTo>
                    <a:pt x="3297" y="5121"/>
                  </a:lnTo>
                  <a:lnTo>
                    <a:pt x="2763" y="6263"/>
                  </a:lnTo>
                  <a:cubicBezTo>
                    <a:pt x="2747" y="6304"/>
                    <a:pt x="2763" y="6354"/>
                    <a:pt x="2796" y="6378"/>
                  </a:cubicBezTo>
                  <a:cubicBezTo>
                    <a:pt x="2804" y="6386"/>
                    <a:pt x="2804" y="6386"/>
                    <a:pt x="2813" y="6386"/>
                  </a:cubicBezTo>
                  <a:cubicBezTo>
                    <a:pt x="2824" y="6393"/>
                    <a:pt x="2836" y="6396"/>
                    <a:pt x="2849" y="6396"/>
                  </a:cubicBezTo>
                  <a:cubicBezTo>
                    <a:pt x="2882" y="6396"/>
                    <a:pt x="2916" y="6375"/>
                    <a:pt x="2928" y="6345"/>
                  </a:cubicBezTo>
                  <a:lnTo>
                    <a:pt x="3380" y="5376"/>
                  </a:lnTo>
                  <a:lnTo>
                    <a:pt x="3495" y="5713"/>
                  </a:lnTo>
                  <a:cubicBezTo>
                    <a:pt x="3495" y="5729"/>
                    <a:pt x="3503" y="5737"/>
                    <a:pt x="3503" y="5745"/>
                  </a:cubicBezTo>
                  <a:lnTo>
                    <a:pt x="3766" y="6526"/>
                  </a:lnTo>
                  <a:cubicBezTo>
                    <a:pt x="3774" y="6543"/>
                    <a:pt x="3782" y="6559"/>
                    <a:pt x="3799" y="6575"/>
                  </a:cubicBezTo>
                  <a:cubicBezTo>
                    <a:pt x="3813" y="6585"/>
                    <a:pt x="3830" y="6589"/>
                    <a:pt x="3847" y="6589"/>
                  </a:cubicBezTo>
                  <a:cubicBezTo>
                    <a:pt x="3859" y="6589"/>
                    <a:pt x="3871" y="6587"/>
                    <a:pt x="3881" y="6584"/>
                  </a:cubicBezTo>
                  <a:cubicBezTo>
                    <a:pt x="3930" y="6567"/>
                    <a:pt x="3955" y="6518"/>
                    <a:pt x="3938" y="6469"/>
                  </a:cubicBezTo>
                  <a:lnTo>
                    <a:pt x="3774" y="5984"/>
                  </a:lnTo>
                  <a:lnTo>
                    <a:pt x="4522" y="6600"/>
                  </a:lnTo>
                  <a:lnTo>
                    <a:pt x="4530" y="6600"/>
                  </a:lnTo>
                  <a:cubicBezTo>
                    <a:pt x="4549" y="6614"/>
                    <a:pt x="4568" y="6620"/>
                    <a:pt x="4586" y="6620"/>
                  </a:cubicBezTo>
                  <a:cubicBezTo>
                    <a:pt x="4662" y="6620"/>
                    <a:pt x="4717" y="6512"/>
                    <a:pt x="4637" y="6452"/>
                  </a:cubicBezTo>
                  <a:lnTo>
                    <a:pt x="3667" y="5647"/>
                  </a:lnTo>
                  <a:lnTo>
                    <a:pt x="3396" y="4842"/>
                  </a:lnTo>
                  <a:lnTo>
                    <a:pt x="3396" y="4842"/>
                  </a:lnTo>
                  <a:lnTo>
                    <a:pt x="4144" y="5458"/>
                  </a:lnTo>
                  <a:lnTo>
                    <a:pt x="4152" y="5466"/>
                  </a:lnTo>
                  <a:cubicBezTo>
                    <a:pt x="4168" y="5476"/>
                    <a:pt x="4186" y="5480"/>
                    <a:pt x="4203" y="5480"/>
                  </a:cubicBezTo>
                  <a:cubicBezTo>
                    <a:pt x="4229" y="5480"/>
                    <a:pt x="4255" y="5470"/>
                    <a:pt x="4275" y="5450"/>
                  </a:cubicBezTo>
                  <a:cubicBezTo>
                    <a:pt x="4308" y="5409"/>
                    <a:pt x="4300" y="5351"/>
                    <a:pt x="4267" y="5318"/>
                  </a:cubicBezTo>
                  <a:lnTo>
                    <a:pt x="3289" y="4513"/>
                  </a:lnTo>
                  <a:lnTo>
                    <a:pt x="3141" y="4077"/>
                  </a:lnTo>
                  <a:cubicBezTo>
                    <a:pt x="3149" y="4069"/>
                    <a:pt x="3149" y="4069"/>
                    <a:pt x="3149" y="4061"/>
                  </a:cubicBezTo>
                  <a:lnTo>
                    <a:pt x="4456" y="4176"/>
                  </a:lnTo>
                  <a:cubicBezTo>
                    <a:pt x="4456" y="4176"/>
                    <a:pt x="4464" y="4184"/>
                    <a:pt x="4464" y="4184"/>
                  </a:cubicBezTo>
                  <a:lnTo>
                    <a:pt x="5467" y="5014"/>
                  </a:lnTo>
                  <a:lnTo>
                    <a:pt x="5475" y="5014"/>
                  </a:lnTo>
                  <a:cubicBezTo>
                    <a:pt x="5488" y="5020"/>
                    <a:pt x="5500" y="5022"/>
                    <a:pt x="5511" y="5022"/>
                  </a:cubicBezTo>
                  <a:cubicBezTo>
                    <a:pt x="5569" y="5022"/>
                    <a:pt x="5611" y="4961"/>
                    <a:pt x="5590" y="4899"/>
                  </a:cubicBezTo>
                  <a:lnTo>
                    <a:pt x="4785" y="4225"/>
                  </a:lnTo>
                  <a:lnTo>
                    <a:pt x="4785" y="4225"/>
                  </a:lnTo>
                  <a:lnTo>
                    <a:pt x="6001" y="4332"/>
                  </a:lnTo>
                  <a:lnTo>
                    <a:pt x="6995" y="5162"/>
                  </a:lnTo>
                  <a:lnTo>
                    <a:pt x="7004" y="5162"/>
                  </a:lnTo>
                  <a:cubicBezTo>
                    <a:pt x="7021" y="5174"/>
                    <a:pt x="7038" y="5178"/>
                    <a:pt x="7055" y="5178"/>
                  </a:cubicBezTo>
                  <a:cubicBezTo>
                    <a:pt x="7133" y="5178"/>
                    <a:pt x="7192" y="5068"/>
                    <a:pt x="7110" y="5014"/>
                  </a:cubicBezTo>
                  <a:lnTo>
                    <a:pt x="6313" y="4348"/>
                  </a:lnTo>
                  <a:lnTo>
                    <a:pt x="7447" y="4447"/>
                  </a:lnTo>
                  <a:cubicBezTo>
                    <a:pt x="7497" y="4447"/>
                    <a:pt x="7546" y="4414"/>
                    <a:pt x="7546" y="4357"/>
                  </a:cubicBezTo>
                  <a:cubicBezTo>
                    <a:pt x="7546" y="4307"/>
                    <a:pt x="7513" y="4266"/>
                    <a:pt x="7464" y="4266"/>
                  </a:cubicBezTo>
                  <a:lnTo>
                    <a:pt x="6116" y="4151"/>
                  </a:lnTo>
                  <a:lnTo>
                    <a:pt x="7012" y="3617"/>
                  </a:lnTo>
                  <a:cubicBezTo>
                    <a:pt x="7061" y="3592"/>
                    <a:pt x="7069" y="3535"/>
                    <a:pt x="7045" y="3494"/>
                  </a:cubicBezTo>
                  <a:cubicBezTo>
                    <a:pt x="7028" y="3466"/>
                    <a:pt x="6996" y="3449"/>
                    <a:pt x="6964" y="3449"/>
                  </a:cubicBezTo>
                  <a:cubicBezTo>
                    <a:pt x="6949" y="3449"/>
                    <a:pt x="6935" y="3453"/>
                    <a:pt x="6921" y="3461"/>
                  </a:cubicBezTo>
                  <a:lnTo>
                    <a:pt x="5804" y="4118"/>
                  </a:lnTo>
                  <a:lnTo>
                    <a:pt x="5804" y="4127"/>
                  </a:lnTo>
                  <a:lnTo>
                    <a:pt x="4522" y="4028"/>
                  </a:lnTo>
                  <a:lnTo>
                    <a:pt x="5401" y="3502"/>
                  </a:lnTo>
                  <a:cubicBezTo>
                    <a:pt x="5442" y="3477"/>
                    <a:pt x="5459" y="3420"/>
                    <a:pt x="5434" y="3379"/>
                  </a:cubicBezTo>
                  <a:cubicBezTo>
                    <a:pt x="5418" y="3347"/>
                    <a:pt x="5389" y="3332"/>
                    <a:pt x="5359" y="3332"/>
                  </a:cubicBezTo>
                  <a:cubicBezTo>
                    <a:pt x="5342" y="3332"/>
                    <a:pt x="5326" y="3337"/>
                    <a:pt x="5311" y="3346"/>
                  </a:cubicBezTo>
                  <a:lnTo>
                    <a:pt x="4201" y="3995"/>
                  </a:lnTo>
                  <a:lnTo>
                    <a:pt x="3207" y="3913"/>
                  </a:lnTo>
                  <a:lnTo>
                    <a:pt x="3930" y="2869"/>
                  </a:lnTo>
                  <a:lnTo>
                    <a:pt x="5204" y="2738"/>
                  </a:lnTo>
                  <a:cubicBezTo>
                    <a:pt x="5324" y="2730"/>
                    <a:pt x="5304" y="2557"/>
                    <a:pt x="5195" y="2557"/>
                  </a:cubicBezTo>
                  <a:cubicBezTo>
                    <a:pt x="5193" y="2557"/>
                    <a:pt x="5190" y="2557"/>
                    <a:pt x="5187" y="2557"/>
                  </a:cubicBezTo>
                  <a:lnTo>
                    <a:pt x="4062" y="2672"/>
                  </a:lnTo>
                  <a:lnTo>
                    <a:pt x="4062" y="2672"/>
                  </a:lnTo>
                  <a:lnTo>
                    <a:pt x="4694" y="1760"/>
                  </a:lnTo>
                  <a:lnTo>
                    <a:pt x="5944" y="1628"/>
                  </a:lnTo>
                  <a:cubicBezTo>
                    <a:pt x="5993" y="1628"/>
                    <a:pt x="6034" y="1579"/>
                    <a:pt x="6026" y="1530"/>
                  </a:cubicBezTo>
                  <a:cubicBezTo>
                    <a:pt x="6018" y="1485"/>
                    <a:pt x="5983" y="1447"/>
                    <a:pt x="5933" y="1447"/>
                  </a:cubicBezTo>
                  <a:cubicBezTo>
                    <a:pt x="5929" y="1447"/>
                    <a:pt x="5924" y="1447"/>
                    <a:pt x="5919" y="1448"/>
                  </a:cubicBezTo>
                  <a:lnTo>
                    <a:pt x="4834" y="1554"/>
                  </a:lnTo>
                  <a:lnTo>
                    <a:pt x="5434" y="692"/>
                  </a:lnTo>
                  <a:cubicBezTo>
                    <a:pt x="5459" y="650"/>
                    <a:pt x="5450" y="593"/>
                    <a:pt x="5409" y="560"/>
                  </a:cubicBezTo>
                  <a:cubicBezTo>
                    <a:pt x="5394" y="551"/>
                    <a:pt x="5376" y="546"/>
                    <a:pt x="5359" y="546"/>
                  </a:cubicBezTo>
                  <a:cubicBezTo>
                    <a:pt x="5330" y="546"/>
                    <a:pt x="5302" y="559"/>
                    <a:pt x="5286" y="585"/>
                  </a:cubicBezTo>
                  <a:lnTo>
                    <a:pt x="4670" y="1472"/>
                  </a:lnTo>
                  <a:lnTo>
                    <a:pt x="4341" y="396"/>
                  </a:lnTo>
                  <a:cubicBezTo>
                    <a:pt x="4331" y="343"/>
                    <a:pt x="4294" y="321"/>
                    <a:pt x="4255" y="321"/>
                  </a:cubicBezTo>
                  <a:cubicBezTo>
                    <a:pt x="4198" y="321"/>
                    <a:pt x="4139" y="371"/>
                    <a:pt x="4168" y="445"/>
                  </a:cubicBezTo>
                  <a:lnTo>
                    <a:pt x="4538" y="1669"/>
                  </a:lnTo>
                  <a:lnTo>
                    <a:pt x="3922" y="2557"/>
                  </a:lnTo>
                  <a:lnTo>
                    <a:pt x="3601" y="1505"/>
                  </a:lnTo>
                  <a:cubicBezTo>
                    <a:pt x="3589" y="1457"/>
                    <a:pt x="3553" y="1436"/>
                    <a:pt x="3516" y="1436"/>
                  </a:cubicBezTo>
                  <a:cubicBezTo>
                    <a:pt x="3461" y="1436"/>
                    <a:pt x="3404" y="1485"/>
                    <a:pt x="3429" y="1554"/>
                  </a:cubicBezTo>
                  <a:lnTo>
                    <a:pt x="3782" y="2746"/>
                  </a:lnTo>
                  <a:lnTo>
                    <a:pt x="3076" y="3773"/>
                  </a:lnTo>
                  <a:lnTo>
                    <a:pt x="2648" y="2960"/>
                  </a:lnTo>
                  <a:lnTo>
                    <a:pt x="2829" y="1686"/>
                  </a:lnTo>
                  <a:cubicBezTo>
                    <a:pt x="2838" y="1622"/>
                    <a:pt x="2786" y="1583"/>
                    <a:pt x="2735" y="1583"/>
                  </a:cubicBezTo>
                  <a:cubicBezTo>
                    <a:pt x="2695" y="1583"/>
                    <a:pt x="2655" y="1607"/>
                    <a:pt x="2648" y="1661"/>
                  </a:cubicBezTo>
                  <a:lnTo>
                    <a:pt x="2500" y="2680"/>
                  </a:lnTo>
                  <a:lnTo>
                    <a:pt x="1917" y="1538"/>
                  </a:lnTo>
                  <a:lnTo>
                    <a:pt x="1917" y="1530"/>
                  </a:lnTo>
                  <a:lnTo>
                    <a:pt x="2098" y="248"/>
                  </a:lnTo>
                  <a:cubicBezTo>
                    <a:pt x="2107" y="180"/>
                    <a:pt x="2056" y="142"/>
                    <a:pt x="2005" y="142"/>
                  </a:cubicBezTo>
                  <a:cubicBezTo>
                    <a:pt x="1962" y="142"/>
                    <a:pt x="1920" y="168"/>
                    <a:pt x="1909" y="223"/>
                  </a:cubicBezTo>
                  <a:lnTo>
                    <a:pt x="1769" y="1259"/>
                  </a:lnTo>
                  <a:lnTo>
                    <a:pt x="1144" y="51"/>
                  </a:lnTo>
                  <a:cubicBezTo>
                    <a:pt x="1125" y="15"/>
                    <a:pt x="1095" y="1"/>
                    <a:pt x="106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607;p35">
              <a:extLst>
                <a:ext uri="{FF2B5EF4-FFF2-40B4-BE49-F238E27FC236}">
                  <a16:creationId xmlns:a16="http://schemas.microsoft.com/office/drawing/2014/main" id="{D6FE26EA-2D90-44DA-AC3D-512CCEB774EA}"/>
                </a:ext>
              </a:extLst>
            </p:cNvPr>
            <p:cNvSpPr/>
            <p:nvPr/>
          </p:nvSpPr>
          <p:spPr>
            <a:xfrm>
              <a:off x="12043875" y="2675525"/>
              <a:ext cx="349275" cy="305325"/>
            </a:xfrm>
            <a:custGeom>
              <a:avLst/>
              <a:gdLst/>
              <a:ahLst/>
              <a:cxnLst/>
              <a:rect l="l" t="t" r="r" b="b"/>
              <a:pathLst>
                <a:path w="13971" h="12213" extrusionOk="0">
                  <a:moveTo>
                    <a:pt x="13058" y="4299"/>
                  </a:moveTo>
                  <a:cubicBezTo>
                    <a:pt x="13058" y="4299"/>
                    <a:pt x="13058" y="4299"/>
                    <a:pt x="13058" y="4299"/>
                  </a:cubicBezTo>
                  <a:lnTo>
                    <a:pt x="13058" y="4299"/>
                  </a:lnTo>
                  <a:cubicBezTo>
                    <a:pt x="13058" y="4299"/>
                    <a:pt x="13058" y="4299"/>
                    <a:pt x="13058" y="4299"/>
                  </a:cubicBezTo>
                  <a:cubicBezTo>
                    <a:pt x="13058" y="4299"/>
                    <a:pt x="13058" y="4299"/>
                    <a:pt x="13058" y="4299"/>
                  </a:cubicBezTo>
                  <a:close/>
                  <a:moveTo>
                    <a:pt x="5210" y="1"/>
                  </a:moveTo>
                  <a:lnTo>
                    <a:pt x="5210" y="1"/>
                  </a:lnTo>
                  <a:cubicBezTo>
                    <a:pt x="6139" y="2639"/>
                    <a:pt x="4643" y="2696"/>
                    <a:pt x="4643" y="2696"/>
                  </a:cubicBezTo>
                  <a:cubicBezTo>
                    <a:pt x="5227" y="3559"/>
                    <a:pt x="4832" y="4019"/>
                    <a:pt x="4594" y="4200"/>
                  </a:cubicBezTo>
                  <a:cubicBezTo>
                    <a:pt x="4364" y="4052"/>
                    <a:pt x="4150" y="3880"/>
                    <a:pt x="3969" y="3683"/>
                  </a:cubicBezTo>
                  <a:lnTo>
                    <a:pt x="3969" y="3683"/>
                  </a:lnTo>
                  <a:cubicBezTo>
                    <a:pt x="3969" y="3683"/>
                    <a:pt x="4335" y="5262"/>
                    <a:pt x="2937" y="5262"/>
                  </a:cubicBezTo>
                  <a:cubicBezTo>
                    <a:pt x="2809" y="5262"/>
                    <a:pt x="2666" y="5248"/>
                    <a:pt x="2507" y="5219"/>
                  </a:cubicBezTo>
                  <a:lnTo>
                    <a:pt x="2507" y="5219"/>
                  </a:lnTo>
                  <a:cubicBezTo>
                    <a:pt x="2507" y="5219"/>
                    <a:pt x="3189" y="6789"/>
                    <a:pt x="0" y="7134"/>
                  </a:cubicBezTo>
                  <a:cubicBezTo>
                    <a:pt x="207" y="7120"/>
                    <a:pt x="400" y="7113"/>
                    <a:pt x="579" y="7113"/>
                  </a:cubicBezTo>
                  <a:cubicBezTo>
                    <a:pt x="3320" y="7113"/>
                    <a:pt x="2950" y="8663"/>
                    <a:pt x="2950" y="8663"/>
                  </a:cubicBezTo>
                  <a:cubicBezTo>
                    <a:pt x="3227" y="8570"/>
                    <a:pt x="3461" y="8532"/>
                    <a:pt x="3659" y="8532"/>
                  </a:cubicBezTo>
                  <a:cubicBezTo>
                    <a:pt x="4612" y="8532"/>
                    <a:pt x="4742" y="9410"/>
                    <a:pt x="4742" y="9410"/>
                  </a:cubicBezTo>
                  <a:cubicBezTo>
                    <a:pt x="4898" y="9106"/>
                    <a:pt x="5095" y="8835"/>
                    <a:pt x="5342" y="8605"/>
                  </a:cubicBezTo>
                  <a:lnTo>
                    <a:pt x="5342" y="8605"/>
                  </a:lnTo>
                  <a:cubicBezTo>
                    <a:pt x="5449" y="8860"/>
                    <a:pt x="5416" y="9197"/>
                    <a:pt x="5062" y="9649"/>
                  </a:cubicBezTo>
                  <a:cubicBezTo>
                    <a:pt x="5062" y="9649"/>
                    <a:pt x="6476" y="9755"/>
                    <a:pt x="5498" y="12213"/>
                  </a:cubicBezTo>
                  <a:cubicBezTo>
                    <a:pt x="6142" y="10777"/>
                    <a:pt x="6778" y="10463"/>
                    <a:pt x="7210" y="10463"/>
                  </a:cubicBezTo>
                  <a:cubicBezTo>
                    <a:pt x="7545" y="10463"/>
                    <a:pt x="7758" y="10651"/>
                    <a:pt x="7758" y="10651"/>
                  </a:cubicBezTo>
                  <a:cubicBezTo>
                    <a:pt x="7910" y="9738"/>
                    <a:pt x="8404" y="9583"/>
                    <a:pt x="8721" y="9583"/>
                  </a:cubicBezTo>
                  <a:cubicBezTo>
                    <a:pt x="8883" y="9583"/>
                    <a:pt x="8999" y="9624"/>
                    <a:pt x="8999" y="9624"/>
                  </a:cubicBezTo>
                  <a:cubicBezTo>
                    <a:pt x="8752" y="9262"/>
                    <a:pt x="8588" y="8835"/>
                    <a:pt x="8538" y="8400"/>
                  </a:cubicBezTo>
                  <a:lnTo>
                    <a:pt x="8538" y="8400"/>
                  </a:lnTo>
                  <a:cubicBezTo>
                    <a:pt x="8826" y="8736"/>
                    <a:pt x="9023" y="9139"/>
                    <a:pt x="9122" y="9575"/>
                  </a:cubicBezTo>
                  <a:cubicBezTo>
                    <a:pt x="9122" y="9575"/>
                    <a:pt x="9340" y="9075"/>
                    <a:pt x="9891" y="9075"/>
                  </a:cubicBezTo>
                  <a:cubicBezTo>
                    <a:pt x="10111" y="9075"/>
                    <a:pt x="10383" y="9155"/>
                    <a:pt x="10716" y="9377"/>
                  </a:cubicBezTo>
                  <a:cubicBezTo>
                    <a:pt x="10716" y="9377"/>
                    <a:pt x="10745" y="8503"/>
                    <a:pt x="11938" y="8503"/>
                  </a:cubicBezTo>
                  <a:cubicBezTo>
                    <a:pt x="12305" y="8503"/>
                    <a:pt x="12783" y="8586"/>
                    <a:pt x="13403" y="8802"/>
                  </a:cubicBezTo>
                  <a:cubicBezTo>
                    <a:pt x="10938" y="7824"/>
                    <a:pt x="11826" y="6723"/>
                    <a:pt x="11826" y="6723"/>
                  </a:cubicBezTo>
                  <a:cubicBezTo>
                    <a:pt x="11152" y="6666"/>
                    <a:pt x="10897" y="6370"/>
                    <a:pt x="10831" y="6057"/>
                  </a:cubicBezTo>
                  <a:cubicBezTo>
                    <a:pt x="11046" y="6016"/>
                    <a:pt x="11264" y="5995"/>
                    <a:pt x="11482" y="5995"/>
                  </a:cubicBezTo>
                  <a:cubicBezTo>
                    <a:pt x="11780" y="5995"/>
                    <a:pt x="12078" y="6034"/>
                    <a:pt x="12368" y="6115"/>
                  </a:cubicBezTo>
                  <a:cubicBezTo>
                    <a:pt x="12368" y="6115"/>
                    <a:pt x="11571" y="5096"/>
                    <a:pt x="13058" y="4299"/>
                  </a:cubicBezTo>
                  <a:lnTo>
                    <a:pt x="13058" y="4299"/>
                  </a:lnTo>
                  <a:cubicBezTo>
                    <a:pt x="13044" y="4294"/>
                    <a:pt x="11507" y="3395"/>
                    <a:pt x="13970" y="1110"/>
                  </a:cubicBezTo>
                  <a:lnTo>
                    <a:pt x="13970" y="1110"/>
                  </a:lnTo>
                  <a:cubicBezTo>
                    <a:pt x="13001" y="1936"/>
                    <a:pt x="12310" y="2185"/>
                    <a:pt x="11830" y="2185"/>
                  </a:cubicBezTo>
                  <a:cubicBezTo>
                    <a:pt x="11101" y="2185"/>
                    <a:pt x="10856" y="1612"/>
                    <a:pt x="10856" y="1612"/>
                  </a:cubicBezTo>
                  <a:cubicBezTo>
                    <a:pt x="10504" y="2156"/>
                    <a:pt x="10150" y="2337"/>
                    <a:pt x="9836" y="2337"/>
                  </a:cubicBezTo>
                  <a:cubicBezTo>
                    <a:pt x="9209" y="2337"/>
                    <a:pt x="8736" y="1620"/>
                    <a:pt x="8736" y="1620"/>
                  </a:cubicBezTo>
                  <a:lnTo>
                    <a:pt x="8736" y="1620"/>
                  </a:lnTo>
                  <a:cubicBezTo>
                    <a:pt x="8760" y="1907"/>
                    <a:pt x="8736" y="2195"/>
                    <a:pt x="8678" y="2475"/>
                  </a:cubicBezTo>
                  <a:cubicBezTo>
                    <a:pt x="8546" y="2526"/>
                    <a:pt x="8352" y="2584"/>
                    <a:pt x="8150" y="2584"/>
                  </a:cubicBezTo>
                  <a:cubicBezTo>
                    <a:pt x="7774" y="2584"/>
                    <a:pt x="7372" y="2384"/>
                    <a:pt x="7298" y="1571"/>
                  </a:cubicBezTo>
                  <a:cubicBezTo>
                    <a:pt x="7298" y="1571"/>
                    <a:pt x="7103" y="1729"/>
                    <a:pt x="6803" y="1729"/>
                  </a:cubicBezTo>
                  <a:cubicBezTo>
                    <a:pt x="6391" y="1729"/>
                    <a:pt x="5781" y="1429"/>
                    <a:pt x="5210"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608;p35">
              <a:extLst>
                <a:ext uri="{FF2B5EF4-FFF2-40B4-BE49-F238E27FC236}">
                  <a16:creationId xmlns:a16="http://schemas.microsoft.com/office/drawing/2014/main" id="{B686A548-0B9B-41F3-AEC0-7B7AA484AE81}"/>
                </a:ext>
              </a:extLst>
            </p:cNvPr>
            <p:cNvSpPr/>
            <p:nvPr/>
          </p:nvSpPr>
          <p:spPr>
            <a:xfrm>
              <a:off x="12201850" y="2755300"/>
              <a:ext cx="75025" cy="174025"/>
            </a:xfrm>
            <a:custGeom>
              <a:avLst/>
              <a:gdLst/>
              <a:ahLst/>
              <a:cxnLst/>
              <a:rect l="l" t="t" r="r" b="b"/>
              <a:pathLst>
                <a:path w="3001" h="6961" extrusionOk="0">
                  <a:moveTo>
                    <a:pt x="104" y="1"/>
                  </a:moveTo>
                  <a:cubicBezTo>
                    <a:pt x="92" y="1"/>
                    <a:pt x="79" y="3"/>
                    <a:pt x="66" y="7"/>
                  </a:cubicBezTo>
                  <a:cubicBezTo>
                    <a:pt x="25" y="31"/>
                    <a:pt x="1" y="81"/>
                    <a:pt x="17" y="122"/>
                  </a:cubicBezTo>
                  <a:lnTo>
                    <a:pt x="2811" y="6901"/>
                  </a:lnTo>
                  <a:cubicBezTo>
                    <a:pt x="2829" y="6937"/>
                    <a:pt x="2860" y="6960"/>
                    <a:pt x="2895" y="6960"/>
                  </a:cubicBezTo>
                  <a:cubicBezTo>
                    <a:pt x="2908" y="6960"/>
                    <a:pt x="2921" y="6957"/>
                    <a:pt x="2934" y="6951"/>
                  </a:cubicBezTo>
                  <a:cubicBezTo>
                    <a:pt x="2975" y="6934"/>
                    <a:pt x="3000" y="6885"/>
                    <a:pt x="2975" y="6836"/>
                  </a:cubicBezTo>
                  <a:lnTo>
                    <a:pt x="190" y="56"/>
                  </a:lnTo>
                  <a:cubicBezTo>
                    <a:pt x="177" y="19"/>
                    <a:pt x="142" y="1"/>
                    <a:pt x="10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609;p35">
              <a:extLst>
                <a:ext uri="{FF2B5EF4-FFF2-40B4-BE49-F238E27FC236}">
                  <a16:creationId xmlns:a16="http://schemas.microsoft.com/office/drawing/2014/main" id="{57E064FB-9973-4EE1-9780-733B1F3A9328}"/>
                </a:ext>
              </a:extLst>
            </p:cNvPr>
            <p:cNvSpPr/>
            <p:nvPr/>
          </p:nvSpPr>
          <p:spPr>
            <a:xfrm>
              <a:off x="12241500" y="2761900"/>
              <a:ext cx="72675" cy="90700"/>
            </a:xfrm>
            <a:custGeom>
              <a:avLst/>
              <a:gdLst/>
              <a:ahLst/>
              <a:cxnLst/>
              <a:rect l="l" t="t" r="r" b="b"/>
              <a:pathLst>
                <a:path w="2907" h="3628" extrusionOk="0">
                  <a:moveTo>
                    <a:pt x="2782" y="1"/>
                  </a:moveTo>
                  <a:cubicBezTo>
                    <a:pt x="2758" y="1"/>
                    <a:pt x="2733" y="12"/>
                    <a:pt x="2713" y="39"/>
                  </a:cubicBezTo>
                  <a:lnTo>
                    <a:pt x="50" y="3482"/>
                  </a:lnTo>
                  <a:cubicBezTo>
                    <a:pt x="0" y="3546"/>
                    <a:pt x="49" y="3628"/>
                    <a:pt x="121" y="3628"/>
                  </a:cubicBezTo>
                  <a:cubicBezTo>
                    <a:pt x="133" y="3628"/>
                    <a:pt x="145" y="3626"/>
                    <a:pt x="157" y="3621"/>
                  </a:cubicBezTo>
                  <a:cubicBezTo>
                    <a:pt x="173" y="3613"/>
                    <a:pt x="181" y="3605"/>
                    <a:pt x="190" y="3589"/>
                  </a:cubicBezTo>
                  <a:lnTo>
                    <a:pt x="2852" y="145"/>
                  </a:lnTo>
                  <a:cubicBezTo>
                    <a:pt x="2906" y="80"/>
                    <a:pt x="2847" y="1"/>
                    <a:pt x="2782"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610;p35">
              <a:extLst>
                <a:ext uri="{FF2B5EF4-FFF2-40B4-BE49-F238E27FC236}">
                  <a16:creationId xmlns:a16="http://schemas.microsoft.com/office/drawing/2014/main" id="{839E65F6-437C-405F-AAFB-4A907142C964}"/>
                </a:ext>
              </a:extLst>
            </p:cNvPr>
            <p:cNvSpPr/>
            <p:nvPr/>
          </p:nvSpPr>
          <p:spPr>
            <a:xfrm>
              <a:off x="12241300" y="2850050"/>
              <a:ext cx="69050" cy="21250"/>
            </a:xfrm>
            <a:custGeom>
              <a:avLst/>
              <a:gdLst/>
              <a:ahLst/>
              <a:cxnLst/>
              <a:rect l="l" t="t" r="r" b="b"/>
              <a:pathLst>
                <a:path w="2762" h="850" extrusionOk="0">
                  <a:moveTo>
                    <a:pt x="98" y="1"/>
                  </a:moveTo>
                  <a:cubicBezTo>
                    <a:pt x="58" y="1"/>
                    <a:pt x="22" y="30"/>
                    <a:pt x="9" y="71"/>
                  </a:cubicBezTo>
                  <a:cubicBezTo>
                    <a:pt x="0" y="112"/>
                    <a:pt x="25" y="169"/>
                    <a:pt x="74" y="178"/>
                  </a:cubicBezTo>
                  <a:lnTo>
                    <a:pt x="2622" y="843"/>
                  </a:lnTo>
                  <a:cubicBezTo>
                    <a:pt x="2634" y="847"/>
                    <a:pt x="2645" y="849"/>
                    <a:pt x="2655" y="849"/>
                  </a:cubicBezTo>
                  <a:cubicBezTo>
                    <a:pt x="2665" y="849"/>
                    <a:pt x="2675" y="847"/>
                    <a:pt x="2688" y="843"/>
                  </a:cubicBezTo>
                  <a:lnTo>
                    <a:pt x="2688" y="835"/>
                  </a:lnTo>
                  <a:cubicBezTo>
                    <a:pt x="2762" y="802"/>
                    <a:pt x="2753" y="687"/>
                    <a:pt x="2671" y="662"/>
                  </a:cubicBezTo>
                  <a:lnTo>
                    <a:pt x="124" y="5"/>
                  </a:lnTo>
                  <a:cubicBezTo>
                    <a:pt x="115" y="2"/>
                    <a:pt x="106" y="1"/>
                    <a:pt x="98"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611;p35">
              <a:extLst>
                <a:ext uri="{FF2B5EF4-FFF2-40B4-BE49-F238E27FC236}">
                  <a16:creationId xmlns:a16="http://schemas.microsoft.com/office/drawing/2014/main" id="{90390DDC-671F-4A3B-A5F9-941290171CE0}"/>
                </a:ext>
              </a:extLst>
            </p:cNvPr>
            <p:cNvSpPr/>
            <p:nvPr/>
          </p:nvSpPr>
          <p:spPr>
            <a:xfrm>
              <a:off x="12213500" y="2755450"/>
              <a:ext cx="20625" cy="33475"/>
            </a:xfrm>
            <a:custGeom>
              <a:avLst/>
              <a:gdLst/>
              <a:ahLst/>
              <a:cxnLst/>
              <a:rect l="l" t="t" r="r" b="b"/>
              <a:pathLst>
                <a:path w="825" h="1339" extrusionOk="0">
                  <a:moveTo>
                    <a:pt x="706" y="0"/>
                  </a:moveTo>
                  <a:cubicBezTo>
                    <a:pt x="676" y="0"/>
                    <a:pt x="647" y="15"/>
                    <a:pt x="628" y="50"/>
                  </a:cubicBezTo>
                  <a:lnTo>
                    <a:pt x="36" y="1200"/>
                  </a:lnTo>
                  <a:cubicBezTo>
                    <a:pt x="1" y="1264"/>
                    <a:pt x="56" y="1339"/>
                    <a:pt x="119" y="1339"/>
                  </a:cubicBezTo>
                  <a:cubicBezTo>
                    <a:pt x="129" y="1339"/>
                    <a:pt x="140" y="1337"/>
                    <a:pt x="151" y="1332"/>
                  </a:cubicBezTo>
                  <a:cubicBezTo>
                    <a:pt x="176" y="1316"/>
                    <a:pt x="192" y="1307"/>
                    <a:pt x="200" y="1283"/>
                  </a:cubicBezTo>
                  <a:lnTo>
                    <a:pt x="792" y="132"/>
                  </a:lnTo>
                  <a:cubicBezTo>
                    <a:pt x="825" y="61"/>
                    <a:pt x="766" y="0"/>
                    <a:pt x="70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612;p35">
              <a:extLst>
                <a:ext uri="{FF2B5EF4-FFF2-40B4-BE49-F238E27FC236}">
                  <a16:creationId xmlns:a16="http://schemas.microsoft.com/office/drawing/2014/main" id="{60E612E6-429B-44BF-B819-4C2A54A7BEE4}"/>
                </a:ext>
              </a:extLst>
            </p:cNvPr>
            <p:cNvSpPr/>
            <p:nvPr/>
          </p:nvSpPr>
          <p:spPr>
            <a:xfrm>
              <a:off x="12226925" y="2786050"/>
              <a:ext cx="20500" cy="33475"/>
            </a:xfrm>
            <a:custGeom>
              <a:avLst/>
              <a:gdLst/>
              <a:ahLst/>
              <a:cxnLst/>
              <a:rect l="l" t="t" r="r" b="b"/>
              <a:pathLst>
                <a:path w="820" h="1339" extrusionOk="0">
                  <a:moveTo>
                    <a:pt x="697" y="1"/>
                  </a:moveTo>
                  <a:cubicBezTo>
                    <a:pt x="666" y="1"/>
                    <a:pt x="636" y="15"/>
                    <a:pt x="617" y="50"/>
                  </a:cubicBezTo>
                  <a:lnTo>
                    <a:pt x="25" y="1201"/>
                  </a:lnTo>
                  <a:cubicBezTo>
                    <a:pt x="0" y="1250"/>
                    <a:pt x="25" y="1308"/>
                    <a:pt x="66" y="1332"/>
                  </a:cubicBezTo>
                  <a:cubicBezTo>
                    <a:pt x="78" y="1337"/>
                    <a:pt x="91" y="1339"/>
                    <a:pt x="103" y="1339"/>
                  </a:cubicBezTo>
                  <a:cubicBezTo>
                    <a:pt x="115" y="1339"/>
                    <a:pt x="128" y="1337"/>
                    <a:pt x="140" y="1332"/>
                  </a:cubicBezTo>
                  <a:cubicBezTo>
                    <a:pt x="165" y="1324"/>
                    <a:pt x="181" y="1308"/>
                    <a:pt x="189" y="1291"/>
                  </a:cubicBezTo>
                  <a:lnTo>
                    <a:pt x="781" y="133"/>
                  </a:lnTo>
                  <a:cubicBezTo>
                    <a:pt x="819" y="61"/>
                    <a:pt x="758" y="1"/>
                    <a:pt x="6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613;p35">
              <a:extLst>
                <a:ext uri="{FF2B5EF4-FFF2-40B4-BE49-F238E27FC236}">
                  <a16:creationId xmlns:a16="http://schemas.microsoft.com/office/drawing/2014/main" id="{3EEDC77D-E6FE-4B33-A414-C004269B22A6}"/>
                </a:ext>
              </a:extLst>
            </p:cNvPr>
            <p:cNvSpPr/>
            <p:nvPr/>
          </p:nvSpPr>
          <p:spPr>
            <a:xfrm>
              <a:off x="12258975" y="2793450"/>
              <a:ext cx="6175" cy="36800"/>
            </a:xfrm>
            <a:custGeom>
              <a:avLst/>
              <a:gdLst/>
              <a:ahLst/>
              <a:cxnLst/>
              <a:rect l="l" t="t" r="r" b="b"/>
              <a:pathLst>
                <a:path w="247" h="1472" extrusionOk="0">
                  <a:moveTo>
                    <a:pt x="151" y="1"/>
                  </a:moveTo>
                  <a:cubicBezTo>
                    <a:pt x="108" y="1"/>
                    <a:pt x="66" y="28"/>
                    <a:pt x="58" y="83"/>
                  </a:cubicBezTo>
                  <a:lnTo>
                    <a:pt x="8" y="1373"/>
                  </a:lnTo>
                  <a:cubicBezTo>
                    <a:pt x="0" y="1423"/>
                    <a:pt x="41" y="1472"/>
                    <a:pt x="99" y="1472"/>
                  </a:cubicBezTo>
                  <a:cubicBezTo>
                    <a:pt x="107" y="1472"/>
                    <a:pt x="123" y="1464"/>
                    <a:pt x="132" y="1464"/>
                  </a:cubicBezTo>
                  <a:cubicBezTo>
                    <a:pt x="165" y="1447"/>
                    <a:pt x="189" y="1414"/>
                    <a:pt x="189" y="1382"/>
                  </a:cubicBezTo>
                  <a:lnTo>
                    <a:pt x="247" y="91"/>
                  </a:lnTo>
                  <a:cubicBezTo>
                    <a:pt x="242" y="32"/>
                    <a:pt x="196" y="1"/>
                    <a:pt x="15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614;p35">
              <a:extLst>
                <a:ext uri="{FF2B5EF4-FFF2-40B4-BE49-F238E27FC236}">
                  <a16:creationId xmlns:a16="http://schemas.microsoft.com/office/drawing/2014/main" id="{9036A41D-3E48-482C-AA5A-A5E9628BC501}"/>
                </a:ext>
              </a:extLst>
            </p:cNvPr>
            <p:cNvSpPr/>
            <p:nvPr/>
          </p:nvSpPr>
          <p:spPr>
            <a:xfrm>
              <a:off x="12283625" y="2761050"/>
              <a:ext cx="5975" cy="36950"/>
            </a:xfrm>
            <a:custGeom>
              <a:avLst/>
              <a:gdLst/>
              <a:ahLst/>
              <a:cxnLst/>
              <a:rect l="l" t="t" r="r" b="b"/>
              <a:pathLst>
                <a:path w="239" h="1478" extrusionOk="0">
                  <a:moveTo>
                    <a:pt x="144" y="1"/>
                  </a:moveTo>
                  <a:cubicBezTo>
                    <a:pt x="100" y="1"/>
                    <a:pt x="58" y="29"/>
                    <a:pt x="58" y="89"/>
                  </a:cubicBezTo>
                  <a:lnTo>
                    <a:pt x="0" y="1387"/>
                  </a:lnTo>
                  <a:cubicBezTo>
                    <a:pt x="0" y="1437"/>
                    <a:pt x="33" y="1478"/>
                    <a:pt x="91" y="1478"/>
                  </a:cubicBezTo>
                  <a:cubicBezTo>
                    <a:pt x="99" y="1478"/>
                    <a:pt x="115" y="1478"/>
                    <a:pt x="132" y="1470"/>
                  </a:cubicBezTo>
                  <a:cubicBezTo>
                    <a:pt x="156" y="1461"/>
                    <a:pt x="181" y="1428"/>
                    <a:pt x="181" y="1396"/>
                  </a:cubicBezTo>
                  <a:lnTo>
                    <a:pt x="239" y="97"/>
                  </a:lnTo>
                  <a:cubicBezTo>
                    <a:pt x="239" y="33"/>
                    <a:pt x="190" y="1"/>
                    <a:pt x="14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615;p35">
              <a:extLst>
                <a:ext uri="{FF2B5EF4-FFF2-40B4-BE49-F238E27FC236}">
                  <a16:creationId xmlns:a16="http://schemas.microsoft.com/office/drawing/2014/main" id="{AD21CCE1-E298-40CA-899F-7D042CCE6110}"/>
                </a:ext>
              </a:extLst>
            </p:cNvPr>
            <p:cNvSpPr/>
            <p:nvPr/>
          </p:nvSpPr>
          <p:spPr>
            <a:xfrm>
              <a:off x="12287075" y="2780100"/>
              <a:ext cx="37300" cy="14275"/>
            </a:xfrm>
            <a:custGeom>
              <a:avLst/>
              <a:gdLst/>
              <a:ahLst/>
              <a:cxnLst/>
              <a:rect l="l" t="t" r="r" b="b"/>
              <a:pathLst>
                <a:path w="1492" h="571" extrusionOk="0">
                  <a:moveTo>
                    <a:pt x="1365" y="0"/>
                  </a:moveTo>
                  <a:cubicBezTo>
                    <a:pt x="1353" y="0"/>
                    <a:pt x="1339" y="3"/>
                    <a:pt x="1325" y="9"/>
                  </a:cubicBezTo>
                  <a:lnTo>
                    <a:pt x="92" y="387"/>
                  </a:lnTo>
                  <a:cubicBezTo>
                    <a:pt x="1" y="433"/>
                    <a:pt x="30" y="570"/>
                    <a:pt x="126" y="570"/>
                  </a:cubicBezTo>
                  <a:cubicBezTo>
                    <a:pt x="134" y="570"/>
                    <a:pt x="142" y="570"/>
                    <a:pt x="150" y="568"/>
                  </a:cubicBezTo>
                  <a:lnTo>
                    <a:pt x="1383" y="182"/>
                  </a:lnTo>
                  <a:lnTo>
                    <a:pt x="1391" y="182"/>
                  </a:lnTo>
                  <a:cubicBezTo>
                    <a:pt x="1492" y="138"/>
                    <a:pt x="1454" y="0"/>
                    <a:pt x="1365"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616;p35">
              <a:extLst>
                <a:ext uri="{FF2B5EF4-FFF2-40B4-BE49-F238E27FC236}">
                  <a16:creationId xmlns:a16="http://schemas.microsoft.com/office/drawing/2014/main" id="{A51A54A4-CE40-4BF7-84B6-D1363FEBEA58}"/>
                </a:ext>
              </a:extLst>
            </p:cNvPr>
            <p:cNvSpPr/>
            <p:nvPr/>
          </p:nvSpPr>
          <p:spPr>
            <a:xfrm>
              <a:off x="12264300" y="2810600"/>
              <a:ext cx="35975" cy="14225"/>
            </a:xfrm>
            <a:custGeom>
              <a:avLst/>
              <a:gdLst/>
              <a:ahLst/>
              <a:cxnLst/>
              <a:rect l="l" t="t" r="r" b="b"/>
              <a:pathLst>
                <a:path w="1439" h="569" extrusionOk="0">
                  <a:moveTo>
                    <a:pt x="1338" y="0"/>
                  </a:moveTo>
                  <a:cubicBezTo>
                    <a:pt x="1328" y="0"/>
                    <a:pt x="1318" y="2"/>
                    <a:pt x="1307" y="5"/>
                  </a:cubicBezTo>
                  <a:lnTo>
                    <a:pt x="75" y="383"/>
                  </a:lnTo>
                  <a:cubicBezTo>
                    <a:pt x="26" y="400"/>
                    <a:pt x="1" y="449"/>
                    <a:pt x="17" y="498"/>
                  </a:cubicBezTo>
                  <a:cubicBezTo>
                    <a:pt x="31" y="539"/>
                    <a:pt x="67" y="568"/>
                    <a:pt x="106" y="568"/>
                  </a:cubicBezTo>
                  <a:cubicBezTo>
                    <a:pt x="115" y="568"/>
                    <a:pt x="124" y="567"/>
                    <a:pt x="132" y="564"/>
                  </a:cubicBezTo>
                  <a:lnTo>
                    <a:pt x="1365" y="178"/>
                  </a:lnTo>
                  <a:lnTo>
                    <a:pt x="1373" y="178"/>
                  </a:lnTo>
                  <a:cubicBezTo>
                    <a:pt x="1414" y="153"/>
                    <a:pt x="1439" y="104"/>
                    <a:pt x="1423" y="63"/>
                  </a:cubicBezTo>
                  <a:cubicBezTo>
                    <a:pt x="1410" y="24"/>
                    <a:pt x="1376" y="0"/>
                    <a:pt x="133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617;p35">
              <a:extLst>
                <a:ext uri="{FF2B5EF4-FFF2-40B4-BE49-F238E27FC236}">
                  <a16:creationId xmlns:a16="http://schemas.microsoft.com/office/drawing/2014/main" id="{8035D56B-6C07-4575-9667-02EE003069B5}"/>
                </a:ext>
              </a:extLst>
            </p:cNvPr>
            <p:cNvSpPr/>
            <p:nvPr/>
          </p:nvSpPr>
          <p:spPr>
            <a:xfrm>
              <a:off x="12255875" y="2844050"/>
              <a:ext cx="36925" cy="14400"/>
            </a:xfrm>
            <a:custGeom>
              <a:avLst/>
              <a:gdLst/>
              <a:ahLst/>
              <a:cxnLst/>
              <a:rect l="l" t="t" r="r" b="b"/>
              <a:pathLst>
                <a:path w="1477" h="576" extrusionOk="0">
                  <a:moveTo>
                    <a:pt x="1342" y="0"/>
                  </a:moveTo>
                  <a:cubicBezTo>
                    <a:pt x="1331" y="0"/>
                    <a:pt x="1320" y="2"/>
                    <a:pt x="1308" y="7"/>
                  </a:cubicBezTo>
                  <a:lnTo>
                    <a:pt x="75" y="393"/>
                  </a:lnTo>
                  <a:cubicBezTo>
                    <a:pt x="26" y="409"/>
                    <a:pt x="1" y="459"/>
                    <a:pt x="17" y="508"/>
                  </a:cubicBezTo>
                  <a:cubicBezTo>
                    <a:pt x="32" y="551"/>
                    <a:pt x="71" y="575"/>
                    <a:pt x="114" y="575"/>
                  </a:cubicBezTo>
                  <a:cubicBezTo>
                    <a:pt x="120" y="575"/>
                    <a:pt x="126" y="575"/>
                    <a:pt x="132" y="574"/>
                  </a:cubicBezTo>
                  <a:lnTo>
                    <a:pt x="1365" y="188"/>
                  </a:lnTo>
                  <a:lnTo>
                    <a:pt x="1373" y="188"/>
                  </a:lnTo>
                  <a:lnTo>
                    <a:pt x="1373" y="179"/>
                  </a:lnTo>
                  <a:cubicBezTo>
                    <a:pt x="1476" y="143"/>
                    <a:pt x="1434" y="0"/>
                    <a:pt x="1342"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618;p35">
              <a:extLst>
                <a:ext uri="{FF2B5EF4-FFF2-40B4-BE49-F238E27FC236}">
                  <a16:creationId xmlns:a16="http://schemas.microsoft.com/office/drawing/2014/main" id="{2B550F0C-0580-4744-9A79-636765AA7A13}"/>
                </a:ext>
              </a:extLst>
            </p:cNvPr>
            <p:cNvSpPr/>
            <p:nvPr/>
          </p:nvSpPr>
          <p:spPr>
            <a:xfrm>
              <a:off x="12283875" y="2851875"/>
              <a:ext cx="36750" cy="14225"/>
            </a:xfrm>
            <a:custGeom>
              <a:avLst/>
              <a:gdLst/>
              <a:ahLst/>
              <a:cxnLst/>
              <a:rect l="l" t="t" r="r" b="b"/>
              <a:pathLst>
                <a:path w="1470" h="569" extrusionOk="0">
                  <a:moveTo>
                    <a:pt x="1369" y="1"/>
                  </a:moveTo>
                  <a:cubicBezTo>
                    <a:pt x="1359" y="1"/>
                    <a:pt x="1348" y="3"/>
                    <a:pt x="1338" y="6"/>
                  </a:cubicBezTo>
                  <a:lnTo>
                    <a:pt x="105" y="392"/>
                  </a:lnTo>
                  <a:cubicBezTo>
                    <a:pt x="0" y="422"/>
                    <a:pt x="39" y="569"/>
                    <a:pt x="134" y="569"/>
                  </a:cubicBezTo>
                  <a:cubicBezTo>
                    <a:pt x="143" y="569"/>
                    <a:pt x="153" y="568"/>
                    <a:pt x="163" y="565"/>
                  </a:cubicBezTo>
                  <a:lnTo>
                    <a:pt x="1396" y="179"/>
                  </a:lnTo>
                  <a:lnTo>
                    <a:pt x="1404" y="179"/>
                  </a:lnTo>
                  <a:cubicBezTo>
                    <a:pt x="1445" y="162"/>
                    <a:pt x="1470" y="113"/>
                    <a:pt x="1453" y="64"/>
                  </a:cubicBezTo>
                  <a:cubicBezTo>
                    <a:pt x="1440" y="25"/>
                    <a:pt x="1407" y="1"/>
                    <a:pt x="1369"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619;p35">
              <a:extLst>
                <a:ext uri="{FF2B5EF4-FFF2-40B4-BE49-F238E27FC236}">
                  <a16:creationId xmlns:a16="http://schemas.microsoft.com/office/drawing/2014/main" id="{123921DE-1BBF-42C3-97DA-CA313E0D047A}"/>
                </a:ext>
              </a:extLst>
            </p:cNvPr>
            <p:cNvSpPr/>
            <p:nvPr/>
          </p:nvSpPr>
          <p:spPr>
            <a:xfrm>
              <a:off x="12270050" y="2857675"/>
              <a:ext cx="22425" cy="32125"/>
            </a:xfrm>
            <a:custGeom>
              <a:avLst/>
              <a:gdLst/>
              <a:ahLst/>
              <a:cxnLst/>
              <a:rect l="l" t="t" r="r" b="b"/>
              <a:pathLst>
                <a:path w="897" h="1285" extrusionOk="0">
                  <a:moveTo>
                    <a:pt x="97" y="1"/>
                  </a:moveTo>
                  <a:cubicBezTo>
                    <a:pt x="82" y="1"/>
                    <a:pt x="66" y="4"/>
                    <a:pt x="50" y="12"/>
                  </a:cubicBezTo>
                  <a:cubicBezTo>
                    <a:pt x="9" y="37"/>
                    <a:pt x="1" y="95"/>
                    <a:pt x="26" y="144"/>
                  </a:cubicBezTo>
                  <a:lnTo>
                    <a:pt x="708" y="1237"/>
                  </a:lnTo>
                  <a:cubicBezTo>
                    <a:pt x="726" y="1267"/>
                    <a:pt x="758" y="1284"/>
                    <a:pt x="790" y="1284"/>
                  </a:cubicBezTo>
                  <a:cubicBezTo>
                    <a:pt x="801" y="1284"/>
                    <a:pt x="812" y="1282"/>
                    <a:pt x="823" y="1278"/>
                  </a:cubicBezTo>
                  <a:lnTo>
                    <a:pt x="839" y="1270"/>
                  </a:lnTo>
                  <a:cubicBezTo>
                    <a:pt x="880" y="1245"/>
                    <a:pt x="897" y="1187"/>
                    <a:pt x="864" y="1138"/>
                  </a:cubicBezTo>
                  <a:lnTo>
                    <a:pt x="182" y="45"/>
                  </a:lnTo>
                  <a:cubicBezTo>
                    <a:pt x="159" y="17"/>
                    <a:pt x="129" y="1"/>
                    <a:pt x="9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620;p35">
              <a:extLst>
                <a:ext uri="{FF2B5EF4-FFF2-40B4-BE49-F238E27FC236}">
                  <a16:creationId xmlns:a16="http://schemas.microsoft.com/office/drawing/2014/main" id="{B32D0F0A-3818-45E8-B486-5315503F1F9E}"/>
                </a:ext>
              </a:extLst>
            </p:cNvPr>
            <p:cNvSpPr/>
            <p:nvPr/>
          </p:nvSpPr>
          <p:spPr>
            <a:xfrm>
              <a:off x="12131650" y="2837825"/>
              <a:ext cx="113775" cy="15450"/>
            </a:xfrm>
            <a:custGeom>
              <a:avLst/>
              <a:gdLst/>
              <a:ahLst/>
              <a:cxnLst/>
              <a:rect l="l" t="t" r="r" b="b"/>
              <a:pathLst>
                <a:path w="4551" h="618" extrusionOk="0">
                  <a:moveTo>
                    <a:pt x="130" y="1"/>
                  </a:moveTo>
                  <a:cubicBezTo>
                    <a:pt x="14" y="1"/>
                    <a:pt x="1" y="174"/>
                    <a:pt x="113" y="182"/>
                  </a:cubicBezTo>
                  <a:lnTo>
                    <a:pt x="4444" y="617"/>
                  </a:lnTo>
                  <a:cubicBezTo>
                    <a:pt x="4460" y="617"/>
                    <a:pt x="4477" y="609"/>
                    <a:pt x="4493" y="609"/>
                  </a:cubicBezTo>
                  <a:cubicBezTo>
                    <a:pt x="4526" y="593"/>
                    <a:pt x="4543" y="568"/>
                    <a:pt x="4551" y="535"/>
                  </a:cubicBezTo>
                  <a:cubicBezTo>
                    <a:pt x="4551" y="486"/>
                    <a:pt x="4518" y="437"/>
                    <a:pt x="4469" y="428"/>
                  </a:cubicBezTo>
                  <a:lnTo>
                    <a:pt x="138" y="1"/>
                  </a:lnTo>
                  <a:cubicBezTo>
                    <a:pt x="135" y="1"/>
                    <a:pt x="132" y="1"/>
                    <a:pt x="13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621;p35">
              <a:extLst>
                <a:ext uri="{FF2B5EF4-FFF2-40B4-BE49-F238E27FC236}">
                  <a16:creationId xmlns:a16="http://schemas.microsoft.com/office/drawing/2014/main" id="{ED4879B2-E0DD-4E9F-9320-48DBB4F455AD}"/>
                </a:ext>
              </a:extLst>
            </p:cNvPr>
            <p:cNvSpPr/>
            <p:nvPr/>
          </p:nvSpPr>
          <p:spPr>
            <a:xfrm>
              <a:off x="12210900" y="2849575"/>
              <a:ext cx="37300" cy="62350"/>
            </a:xfrm>
            <a:custGeom>
              <a:avLst/>
              <a:gdLst/>
              <a:ahLst/>
              <a:cxnLst/>
              <a:rect l="l" t="t" r="r" b="b"/>
              <a:pathLst>
                <a:path w="1492" h="2494" extrusionOk="0">
                  <a:moveTo>
                    <a:pt x="1367" y="1"/>
                  </a:moveTo>
                  <a:cubicBezTo>
                    <a:pt x="1338" y="1"/>
                    <a:pt x="1309" y="15"/>
                    <a:pt x="1290" y="49"/>
                  </a:cubicBezTo>
                  <a:lnTo>
                    <a:pt x="25" y="2358"/>
                  </a:lnTo>
                  <a:cubicBezTo>
                    <a:pt x="0" y="2399"/>
                    <a:pt x="17" y="2457"/>
                    <a:pt x="58" y="2481"/>
                  </a:cubicBezTo>
                  <a:cubicBezTo>
                    <a:pt x="70" y="2489"/>
                    <a:pt x="84" y="2494"/>
                    <a:pt x="99" y="2494"/>
                  </a:cubicBezTo>
                  <a:cubicBezTo>
                    <a:pt x="113" y="2494"/>
                    <a:pt x="128" y="2489"/>
                    <a:pt x="140" y="2481"/>
                  </a:cubicBezTo>
                  <a:cubicBezTo>
                    <a:pt x="156" y="2473"/>
                    <a:pt x="173" y="2465"/>
                    <a:pt x="181" y="2448"/>
                  </a:cubicBezTo>
                  <a:lnTo>
                    <a:pt x="1447" y="139"/>
                  </a:lnTo>
                  <a:cubicBezTo>
                    <a:pt x="1491" y="66"/>
                    <a:pt x="1429" y="1"/>
                    <a:pt x="136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622;p35">
              <a:extLst>
                <a:ext uri="{FF2B5EF4-FFF2-40B4-BE49-F238E27FC236}">
                  <a16:creationId xmlns:a16="http://schemas.microsoft.com/office/drawing/2014/main" id="{73534E15-8F15-43C9-874B-6BAFC9B862E3}"/>
                </a:ext>
              </a:extLst>
            </p:cNvPr>
            <p:cNvSpPr/>
            <p:nvPr/>
          </p:nvSpPr>
          <p:spPr>
            <a:xfrm>
              <a:off x="12181900" y="2775325"/>
              <a:ext cx="36625" cy="13600"/>
            </a:xfrm>
            <a:custGeom>
              <a:avLst/>
              <a:gdLst/>
              <a:ahLst/>
              <a:cxnLst/>
              <a:rect l="l" t="t" r="r" b="b"/>
              <a:pathLst>
                <a:path w="1465" h="544" extrusionOk="0">
                  <a:moveTo>
                    <a:pt x="126" y="0"/>
                  </a:moveTo>
                  <a:cubicBezTo>
                    <a:pt x="29" y="0"/>
                    <a:pt x="0" y="137"/>
                    <a:pt x="92" y="175"/>
                  </a:cubicBezTo>
                  <a:lnTo>
                    <a:pt x="1333" y="537"/>
                  </a:lnTo>
                  <a:cubicBezTo>
                    <a:pt x="1345" y="541"/>
                    <a:pt x="1357" y="543"/>
                    <a:pt x="1369" y="543"/>
                  </a:cubicBezTo>
                  <a:cubicBezTo>
                    <a:pt x="1380" y="543"/>
                    <a:pt x="1390" y="541"/>
                    <a:pt x="1399" y="537"/>
                  </a:cubicBezTo>
                  <a:cubicBezTo>
                    <a:pt x="1423" y="529"/>
                    <a:pt x="1448" y="504"/>
                    <a:pt x="1448" y="479"/>
                  </a:cubicBezTo>
                  <a:cubicBezTo>
                    <a:pt x="1464" y="430"/>
                    <a:pt x="1440" y="381"/>
                    <a:pt x="1390" y="364"/>
                  </a:cubicBezTo>
                  <a:lnTo>
                    <a:pt x="149" y="3"/>
                  </a:lnTo>
                  <a:cubicBezTo>
                    <a:pt x="141" y="1"/>
                    <a:pt x="133" y="0"/>
                    <a:pt x="126"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623;p35">
              <a:extLst>
                <a:ext uri="{FF2B5EF4-FFF2-40B4-BE49-F238E27FC236}">
                  <a16:creationId xmlns:a16="http://schemas.microsoft.com/office/drawing/2014/main" id="{D0AC7261-52C7-4152-9480-4AA40EBA6309}"/>
                </a:ext>
              </a:extLst>
            </p:cNvPr>
            <p:cNvSpPr/>
            <p:nvPr/>
          </p:nvSpPr>
          <p:spPr>
            <a:xfrm>
              <a:off x="12195475" y="2805875"/>
              <a:ext cx="36200" cy="13700"/>
            </a:xfrm>
            <a:custGeom>
              <a:avLst/>
              <a:gdLst/>
              <a:ahLst/>
              <a:cxnLst/>
              <a:rect l="l" t="t" r="r" b="b"/>
              <a:pathLst>
                <a:path w="1448" h="548" extrusionOk="0">
                  <a:moveTo>
                    <a:pt x="106" y="1"/>
                  </a:moveTo>
                  <a:cubicBezTo>
                    <a:pt x="67" y="1"/>
                    <a:pt x="31" y="30"/>
                    <a:pt x="17" y="71"/>
                  </a:cubicBezTo>
                  <a:cubicBezTo>
                    <a:pt x="1" y="112"/>
                    <a:pt x="34" y="170"/>
                    <a:pt x="83" y="178"/>
                  </a:cubicBezTo>
                  <a:lnTo>
                    <a:pt x="1324" y="548"/>
                  </a:lnTo>
                  <a:lnTo>
                    <a:pt x="1381" y="548"/>
                  </a:lnTo>
                  <a:cubicBezTo>
                    <a:pt x="1406" y="531"/>
                    <a:pt x="1431" y="507"/>
                    <a:pt x="1439" y="482"/>
                  </a:cubicBezTo>
                  <a:cubicBezTo>
                    <a:pt x="1447" y="433"/>
                    <a:pt x="1423" y="383"/>
                    <a:pt x="1373" y="367"/>
                  </a:cubicBezTo>
                  <a:lnTo>
                    <a:pt x="132" y="5"/>
                  </a:lnTo>
                  <a:cubicBezTo>
                    <a:pt x="124" y="2"/>
                    <a:pt x="115" y="1"/>
                    <a:pt x="10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624;p35">
              <a:extLst>
                <a:ext uri="{FF2B5EF4-FFF2-40B4-BE49-F238E27FC236}">
                  <a16:creationId xmlns:a16="http://schemas.microsoft.com/office/drawing/2014/main" id="{7755C369-74E2-493A-9C4D-27012241BE3D}"/>
                </a:ext>
              </a:extLst>
            </p:cNvPr>
            <p:cNvSpPr/>
            <p:nvPr/>
          </p:nvSpPr>
          <p:spPr>
            <a:xfrm>
              <a:off x="12187350" y="2824275"/>
              <a:ext cx="30350" cy="25925"/>
            </a:xfrm>
            <a:custGeom>
              <a:avLst/>
              <a:gdLst/>
              <a:ahLst/>
              <a:cxnLst/>
              <a:rect l="l" t="t" r="r" b="b"/>
              <a:pathLst>
                <a:path w="1214" h="1037" extrusionOk="0">
                  <a:moveTo>
                    <a:pt x="127" y="0"/>
                  </a:moveTo>
                  <a:cubicBezTo>
                    <a:pt x="56" y="0"/>
                    <a:pt x="0" y="100"/>
                    <a:pt x="71" y="165"/>
                  </a:cubicBezTo>
                  <a:lnTo>
                    <a:pt x="1049" y="1011"/>
                  </a:lnTo>
                  <a:cubicBezTo>
                    <a:pt x="1065" y="1027"/>
                    <a:pt x="1088" y="1036"/>
                    <a:pt x="1111" y="1036"/>
                  </a:cubicBezTo>
                  <a:cubicBezTo>
                    <a:pt x="1123" y="1036"/>
                    <a:pt x="1136" y="1034"/>
                    <a:pt x="1148" y="1028"/>
                  </a:cubicBezTo>
                  <a:cubicBezTo>
                    <a:pt x="1156" y="1020"/>
                    <a:pt x="1164" y="1011"/>
                    <a:pt x="1181" y="1003"/>
                  </a:cubicBezTo>
                  <a:cubicBezTo>
                    <a:pt x="1213" y="962"/>
                    <a:pt x="1205" y="905"/>
                    <a:pt x="1172" y="872"/>
                  </a:cubicBezTo>
                  <a:lnTo>
                    <a:pt x="186" y="25"/>
                  </a:lnTo>
                  <a:cubicBezTo>
                    <a:pt x="167" y="8"/>
                    <a:pt x="146" y="0"/>
                    <a:pt x="127"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625;p35">
              <a:extLst>
                <a:ext uri="{FF2B5EF4-FFF2-40B4-BE49-F238E27FC236}">
                  <a16:creationId xmlns:a16="http://schemas.microsoft.com/office/drawing/2014/main" id="{38BD4141-A74B-4159-A3A1-A3B11FB60F88}"/>
                </a:ext>
              </a:extLst>
            </p:cNvPr>
            <p:cNvSpPr/>
            <p:nvPr/>
          </p:nvSpPr>
          <p:spPr>
            <a:xfrm>
              <a:off x="12147125" y="2819950"/>
              <a:ext cx="30725" cy="25925"/>
            </a:xfrm>
            <a:custGeom>
              <a:avLst/>
              <a:gdLst/>
              <a:ahLst/>
              <a:cxnLst/>
              <a:rect l="l" t="t" r="r" b="b"/>
              <a:pathLst>
                <a:path w="1229" h="1037" extrusionOk="0">
                  <a:moveTo>
                    <a:pt x="133" y="1"/>
                  </a:moveTo>
                  <a:cubicBezTo>
                    <a:pt x="60" y="1"/>
                    <a:pt x="0" y="101"/>
                    <a:pt x="78" y="165"/>
                  </a:cubicBezTo>
                  <a:lnTo>
                    <a:pt x="1056" y="1012"/>
                  </a:lnTo>
                  <a:cubicBezTo>
                    <a:pt x="1071" y="1028"/>
                    <a:pt x="1094" y="1037"/>
                    <a:pt x="1117" y="1037"/>
                  </a:cubicBezTo>
                  <a:cubicBezTo>
                    <a:pt x="1130" y="1037"/>
                    <a:pt x="1143" y="1034"/>
                    <a:pt x="1154" y="1028"/>
                  </a:cubicBezTo>
                  <a:cubicBezTo>
                    <a:pt x="1212" y="1004"/>
                    <a:pt x="1228" y="921"/>
                    <a:pt x="1171" y="872"/>
                  </a:cubicBezTo>
                  <a:lnTo>
                    <a:pt x="193" y="26"/>
                  </a:lnTo>
                  <a:cubicBezTo>
                    <a:pt x="173" y="8"/>
                    <a:pt x="152" y="1"/>
                    <a:pt x="133"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626;p35">
              <a:extLst>
                <a:ext uri="{FF2B5EF4-FFF2-40B4-BE49-F238E27FC236}">
                  <a16:creationId xmlns:a16="http://schemas.microsoft.com/office/drawing/2014/main" id="{95C26490-E7EB-4E45-96C3-25683957626C}"/>
                </a:ext>
              </a:extLst>
            </p:cNvPr>
            <p:cNvSpPr/>
            <p:nvPr/>
          </p:nvSpPr>
          <p:spPr>
            <a:xfrm>
              <a:off x="12137700" y="2841625"/>
              <a:ext cx="35475" cy="20700"/>
            </a:xfrm>
            <a:custGeom>
              <a:avLst/>
              <a:gdLst/>
              <a:ahLst/>
              <a:cxnLst/>
              <a:rect l="l" t="t" r="r" b="b"/>
              <a:pathLst>
                <a:path w="1419" h="828" extrusionOk="0">
                  <a:moveTo>
                    <a:pt x="1286" y="1"/>
                  </a:moveTo>
                  <a:cubicBezTo>
                    <a:pt x="1268" y="1"/>
                    <a:pt x="1248" y="7"/>
                    <a:pt x="1227" y="22"/>
                  </a:cubicBezTo>
                  <a:lnTo>
                    <a:pt x="101" y="654"/>
                  </a:lnTo>
                  <a:cubicBezTo>
                    <a:pt x="1" y="697"/>
                    <a:pt x="51" y="828"/>
                    <a:pt x="141" y="828"/>
                  </a:cubicBezTo>
                  <a:cubicBezTo>
                    <a:pt x="155" y="828"/>
                    <a:pt x="169" y="825"/>
                    <a:pt x="183" y="819"/>
                  </a:cubicBezTo>
                  <a:lnTo>
                    <a:pt x="192" y="810"/>
                  </a:lnTo>
                  <a:lnTo>
                    <a:pt x="1318" y="178"/>
                  </a:lnTo>
                  <a:cubicBezTo>
                    <a:pt x="1419" y="131"/>
                    <a:pt x="1370" y="1"/>
                    <a:pt x="1286"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627;p35">
              <a:extLst>
                <a:ext uri="{FF2B5EF4-FFF2-40B4-BE49-F238E27FC236}">
                  <a16:creationId xmlns:a16="http://schemas.microsoft.com/office/drawing/2014/main" id="{4DD525E4-69F2-46A2-8F75-4750401EBFEA}"/>
                </a:ext>
              </a:extLst>
            </p:cNvPr>
            <p:cNvSpPr/>
            <p:nvPr/>
          </p:nvSpPr>
          <p:spPr>
            <a:xfrm>
              <a:off x="12176050" y="2845775"/>
              <a:ext cx="34050" cy="20400"/>
            </a:xfrm>
            <a:custGeom>
              <a:avLst/>
              <a:gdLst/>
              <a:ahLst/>
              <a:cxnLst/>
              <a:rect l="l" t="t" r="r" b="b"/>
              <a:pathLst>
                <a:path w="1362" h="816" extrusionOk="0">
                  <a:moveTo>
                    <a:pt x="1260" y="0"/>
                  </a:moveTo>
                  <a:cubicBezTo>
                    <a:pt x="1245" y="0"/>
                    <a:pt x="1229" y="4"/>
                    <a:pt x="1213" y="12"/>
                  </a:cubicBezTo>
                  <a:lnTo>
                    <a:pt x="88" y="644"/>
                  </a:lnTo>
                  <a:cubicBezTo>
                    <a:pt x="1" y="695"/>
                    <a:pt x="48" y="816"/>
                    <a:pt x="133" y="816"/>
                  </a:cubicBezTo>
                  <a:cubicBezTo>
                    <a:pt x="145" y="816"/>
                    <a:pt x="157" y="814"/>
                    <a:pt x="170" y="809"/>
                  </a:cubicBezTo>
                  <a:lnTo>
                    <a:pt x="178" y="809"/>
                  </a:lnTo>
                  <a:lnTo>
                    <a:pt x="1304" y="176"/>
                  </a:lnTo>
                  <a:cubicBezTo>
                    <a:pt x="1353" y="143"/>
                    <a:pt x="1361" y="94"/>
                    <a:pt x="1345" y="45"/>
                  </a:cubicBezTo>
                  <a:cubicBezTo>
                    <a:pt x="1323" y="17"/>
                    <a:pt x="1293" y="0"/>
                    <a:pt x="1260"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628;p35">
              <a:extLst>
                <a:ext uri="{FF2B5EF4-FFF2-40B4-BE49-F238E27FC236}">
                  <a16:creationId xmlns:a16="http://schemas.microsoft.com/office/drawing/2014/main" id="{18C4C0F5-8A30-45DD-8753-7EB6757EB280}"/>
                </a:ext>
              </a:extLst>
            </p:cNvPr>
            <p:cNvSpPr/>
            <p:nvPr/>
          </p:nvSpPr>
          <p:spPr>
            <a:xfrm>
              <a:off x="12207000" y="2862850"/>
              <a:ext cx="34175" cy="20375"/>
            </a:xfrm>
            <a:custGeom>
              <a:avLst/>
              <a:gdLst/>
              <a:ahLst/>
              <a:cxnLst/>
              <a:rect l="l" t="t" r="r" b="b"/>
              <a:pathLst>
                <a:path w="1367" h="815" extrusionOk="0">
                  <a:moveTo>
                    <a:pt x="1234" y="1"/>
                  </a:moveTo>
                  <a:cubicBezTo>
                    <a:pt x="1221" y="1"/>
                    <a:pt x="1207" y="4"/>
                    <a:pt x="1192" y="11"/>
                  </a:cubicBezTo>
                  <a:lnTo>
                    <a:pt x="66" y="644"/>
                  </a:lnTo>
                  <a:cubicBezTo>
                    <a:pt x="17" y="668"/>
                    <a:pt x="0" y="726"/>
                    <a:pt x="25" y="767"/>
                  </a:cubicBezTo>
                  <a:cubicBezTo>
                    <a:pt x="43" y="797"/>
                    <a:pt x="75" y="814"/>
                    <a:pt x="107" y="814"/>
                  </a:cubicBezTo>
                  <a:cubicBezTo>
                    <a:pt x="118" y="814"/>
                    <a:pt x="129" y="812"/>
                    <a:pt x="140" y="808"/>
                  </a:cubicBezTo>
                  <a:lnTo>
                    <a:pt x="148" y="800"/>
                  </a:lnTo>
                  <a:lnTo>
                    <a:pt x="1282" y="167"/>
                  </a:lnTo>
                  <a:cubicBezTo>
                    <a:pt x="1367" y="117"/>
                    <a:pt x="1318" y="1"/>
                    <a:pt x="123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629;p35">
              <a:extLst>
                <a:ext uri="{FF2B5EF4-FFF2-40B4-BE49-F238E27FC236}">
                  <a16:creationId xmlns:a16="http://schemas.microsoft.com/office/drawing/2014/main" id="{E09A6868-7BFD-41EB-9D94-03CA5BDDEC4A}"/>
                </a:ext>
              </a:extLst>
            </p:cNvPr>
            <p:cNvSpPr/>
            <p:nvPr/>
          </p:nvSpPr>
          <p:spPr>
            <a:xfrm>
              <a:off x="12191975" y="2888950"/>
              <a:ext cx="34825" cy="20500"/>
            </a:xfrm>
            <a:custGeom>
              <a:avLst/>
              <a:gdLst/>
              <a:ahLst/>
              <a:cxnLst/>
              <a:rect l="l" t="t" r="r" b="b"/>
              <a:pathLst>
                <a:path w="1393" h="820" extrusionOk="0">
                  <a:moveTo>
                    <a:pt x="1260" y="1"/>
                  </a:moveTo>
                  <a:cubicBezTo>
                    <a:pt x="1247" y="1"/>
                    <a:pt x="1232" y="4"/>
                    <a:pt x="1217" y="10"/>
                  </a:cubicBezTo>
                  <a:lnTo>
                    <a:pt x="92" y="643"/>
                  </a:lnTo>
                  <a:cubicBezTo>
                    <a:pt x="0" y="692"/>
                    <a:pt x="41" y="820"/>
                    <a:pt x="127" y="820"/>
                  </a:cubicBezTo>
                  <a:cubicBezTo>
                    <a:pt x="141" y="820"/>
                    <a:pt x="157" y="816"/>
                    <a:pt x="174" y="808"/>
                  </a:cubicBezTo>
                  <a:lnTo>
                    <a:pt x="182" y="808"/>
                  </a:lnTo>
                  <a:lnTo>
                    <a:pt x="1308" y="167"/>
                  </a:lnTo>
                  <a:cubicBezTo>
                    <a:pt x="1393" y="117"/>
                    <a:pt x="1344" y="1"/>
                    <a:pt x="1260"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630;p35">
              <a:extLst>
                <a:ext uri="{FF2B5EF4-FFF2-40B4-BE49-F238E27FC236}">
                  <a16:creationId xmlns:a16="http://schemas.microsoft.com/office/drawing/2014/main" id="{E68050E5-42F7-4741-9D97-48A6CD4F323B}"/>
                </a:ext>
              </a:extLst>
            </p:cNvPr>
            <p:cNvSpPr/>
            <p:nvPr/>
          </p:nvSpPr>
          <p:spPr>
            <a:xfrm>
              <a:off x="12228350" y="2875525"/>
              <a:ext cx="13175" cy="36000"/>
            </a:xfrm>
            <a:custGeom>
              <a:avLst/>
              <a:gdLst/>
              <a:ahLst/>
              <a:cxnLst/>
              <a:rect l="l" t="t" r="r" b="b"/>
              <a:pathLst>
                <a:path w="527" h="1440" extrusionOk="0">
                  <a:moveTo>
                    <a:pt x="101" y="1"/>
                  </a:moveTo>
                  <a:cubicBezTo>
                    <a:pt x="92" y="1"/>
                    <a:pt x="83" y="2"/>
                    <a:pt x="75" y="5"/>
                  </a:cubicBezTo>
                  <a:cubicBezTo>
                    <a:pt x="25" y="22"/>
                    <a:pt x="1" y="71"/>
                    <a:pt x="9" y="120"/>
                  </a:cubicBezTo>
                  <a:lnTo>
                    <a:pt x="338" y="1369"/>
                  </a:lnTo>
                  <a:cubicBezTo>
                    <a:pt x="344" y="1410"/>
                    <a:pt x="385" y="1439"/>
                    <a:pt x="421" y="1439"/>
                  </a:cubicBezTo>
                  <a:cubicBezTo>
                    <a:pt x="429" y="1439"/>
                    <a:pt x="437" y="1438"/>
                    <a:pt x="444" y="1435"/>
                  </a:cubicBezTo>
                  <a:lnTo>
                    <a:pt x="461" y="1435"/>
                  </a:lnTo>
                  <a:cubicBezTo>
                    <a:pt x="502" y="1419"/>
                    <a:pt x="527" y="1369"/>
                    <a:pt x="510" y="1320"/>
                  </a:cubicBezTo>
                  <a:lnTo>
                    <a:pt x="190" y="71"/>
                  </a:lnTo>
                  <a:cubicBezTo>
                    <a:pt x="176" y="30"/>
                    <a:pt x="140" y="1"/>
                    <a:pt x="101"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31;p35">
              <a:extLst>
                <a:ext uri="{FF2B5EF4-FFF2-40B4-BE49-F238E27FC236}">
                  <a16:creationId xmlns:a16="http://schemas.microsoft.com/office/drawing/2014/main" id="{511F2FAF-C408-42F9-BEDD-B2811AECA8E1}"/>
                </a:ext>
              </a:extLst>
            </p:cNvPr>
            <p:cNvSpPr/>
            <p:nvPr/>
          </p:nvSpPr>
          <p:spPr>
            <a:xfrm>
              <a:off x="11918350" y="2592125"/>
              <a:ext cx="372700" cy="297725"/>
            </a:xfrm>
            <a:custGeom>
              <a:avLst/>
              <a:gdLst/>
              <a:ahLst/>
              <a:cxnLst/>
              <a:rect l="l" t="t" r="r" b="b"/>
              <a:pathLst>
                <a:path w="14908" h="11909" extrusionOk="0">
                  <a:moveTo>
                    <a:pt x="8341" y="1"/>
                  </a:moveTo>
                  <a:lnTo>
                    <a:pt x="8341" y="1"/>
                  </a:lnTo>
                  <a:cubicBezTo>
                    <a:pt x="7885" y="1688"/>
                    <a:pt x="7220" y="2005"/>
                    <a:pt x="6785" y="2005"/>
                  </a:cubicBezTo>
                  <a:cubicBezTo>
                    <a:pt x="6523" y="2005"/>
                    <a:pt x="6344" y="1891"/>
                    <a:pt x="6344" y="1891"/>
                  </a:cubicBezTo>
                  <a:cubicBezTo>
                    <a:pt x="6336" y="2934"/>
                    <a:pt x="5744" y="3090"/>
                    <a:pt x="5448" y="3099"/>
                  </a:cubicBezTo>
                  <a:cubicBezTo>
                    <a:pt x="5342" y="2852"/>
                    <a:pt x="5268" y="2589"/>
                    <a:pt x="5227" y="2318"/>
                  </a:cubicBezTo>
                  <a:cubicBezTo>
                    <a:pt x="5227" y="2318"/>
                    <a:pt x="4856" y="3258"/>
                    <a:pt x="4130" y="3258"/>
                  </a:cubicBezTo>
                  <a:cubicBezTo>
                    <a:pt x="3854" y="3258"/>
                    <a:pt x="3526" y="3121"/>
                    <a:pt x="3147" y="2745"/>
                  </a:cubicBezTo>
                  <a:cubicBezTo>
                    <a:pt x="3147" y="2745"/>
                    <a:pt x="2992" y="3536"/>
                    <a:pt x="1982" y="3536"/>
                  </a:cubicBezTo>
                  <a:cubicBezTo>
                    <a:pt x="1521" y="3536"/>
                    <a:pt x="883" y="3372"/>
                    <a:pt x="0" y="2893"/>
                  </a:cubicBezTo>
                  <a:lnTo>
                    <a:pt x="0" y="2893"/>
                  </a:lnTo>
                  <a:cubicBezTo>
                    <a:pt x="2901" y="4627"/>
                    <a:pt x="1545" y="5827"/>
                    <a:pt x="1545" y="5827"/>
                  </a:cubicBezTo>
                  <a:cubicBezTo>
                    <a:pt x="3172" y="6304"/>
                    <a:pt x="2597" y="7462"/>
                    <a:pt x="2597" y="7462"/>
                  </a:cubicBezTo>
                  <a:cubicBezTo>
                    <a:pt x="2893" y="7306"/>
                    <a:pt x="3221" y="7199"/>
                    <a:pt x="3550" y="7142"/>
                  </a:cubicBezTo>
                  <a:lnTo>
                    <a:pt x="3550" y="7142"/>
                  </a:lnTo>
                  <a:cubicBezTo>
                    <a:pt x="3493" y="7413"/>
                    <a:pt x="3279" y="7676"/>
                    <a:pt x="2728" y="7849"/>
                  </a:cubicBezTo>
                  <a:cubicBezTo>
                    <a:pt x="2728" y="7849"/>
                    <a:pt x="3830" y="8736"/>
                    <a:pt x="1619" y="10207"/>
                  </a:cubicBezTo>
                  <a:cubicBezTo>
                    <a:pt x="2413" y="9727"/>
                    <a:pt x="2982" y="9566"/>
                    <a:pt x="3389" y="9566"/>
                  </a:cubicBezTo>
                  <a:cubicBezTo>
                    <a:pt x="4206" y="9566"/>
                    <a:pt x="4364" y="10215"/>
                    <a:pt x="4364" y="10215"/>
                  </a:cubicBezTo>
                  <a:cubicBezTo>
                    <a:pt x="4723" y="9847"/>
                    <a:pt x="5035" y="9730"/>
                    <a:pt x="5285" y="9730"/>
                  </a:cubicBezTo>
                  <a:cubicBezTo>
                    <a:pt x="5716" y="9730"/>
                    <a:pt x="5966" y="10076"/>
                    <a:pt x="5966" y="10076"/>
                  </a:cubicBezTo>
                  <a:cubicBezTo>
                    <a:pt x="5974" y="9632"/>
                    <a:pt x="6081" y="9196"/>
                    <a:pt x="6295" y="8810"/>
                  </a:cubicBezTo>
                  <a:lnTo>
                    <a:pt x="6295" y="8810"/>
                  </a:lnTo>
                  <a:cubicBezTo>
                    <a:pt x="6328" y="9246"/>
                    <a:pt x="6262" y="9689"/>
                    <a:pt x="6098" y="10100"/>
                  </a:cubicBezTo>
                  <a:cubicBezTo>
                    <a:pt x="6098" y="10100"/>
                    <a:pt x="6290" y="9984"/>
                    <a:pt x="6547" y="9984"/>
                  </a:cubicBezTo>
                  <a:cubicBezTo>
                    <a:pt x="6850" y="9984"/>
                    <a:pt x="7244" y="10145"/>
                    <a:pt x="7519" y="10848"/>
                  </a:cubicBezTo>
                  <a:cubicBezTo>
                    <a:pt x="7519" y="10848"/>
                    <a:pt x="7757" y="10530"/>
                    <a:pt x="8212" y="10530"/>
                  </a:cubicBezTo>
                  <a:cubicBezTo>
                    <a:pt x="8640" y="10530"/>
                    <a:pt x="9262" y="10812"/>
                    <a:pt x="10059" y="11908"/>
                  </a:cubicBezTo>
                  <a:cubicBezTo>
                    <a:pt x="8588" y="9706"/>
                    <a:pt x="9952" y="9303"/>
                    <a:pt x="9952" y="9303"/>
                  </a:cubicBezTo>
                  <a:cubicBezTo>
                    <a:pt x="9426" y="8868"/>
                    <a:pt x="9393" y="8481"/>
                    <a:pt x="9516" y="8194"/>
                  </a:cubicBezTo>
                  <a:lnTo>
                    <a:pt x="9516" y="8194"/>
                  </a:lnTo>
                  <a:cubicBezTo>
                    <a:pt x="9993" y="8399"/>
                    <a:pt x="10412" y="8711"/>
                    <a:pt x="10741" y="9114"/>
                  </a:cubicBezTo>
                  <a:cubicBezTo>
                    <a:pt x="10741" y="9114"/>
                    <a:pt x="10677" y="7994"/>
                    <a:pt x="12024" y="7994"/>
                  </a:cubicBezTo>
                  <a:cubicBezTo>
                    <a:pt x="12123" y="7994"/>
                    <a:pt x="12229" y="8000"/>
                    <a:pt x="12343" y="8013"/>
                  </a:cubicBezTo>
                  <a:cubicBezTo>
                    <a:pt x="12343" y="8013"/>
                    <a:pt x="11563" y="6378"/>
                    <a:pt x="14907" y="5901"/>
                  </a:cubicBezTo>
                  <a:lnTo>
                    <a:pt x="14907" y="5901"/>
                  </a:lnTo>
                  <a:cubicBezTo>
                    <a:pt x="14629" y="5929"/>
                    <a:pt x="14378" y="5942"/>
                    <a:pt x="14151" y="5942"/>
                  </a:cubicBezTo>
                  <a:cubicBezTo>
                    <a:pt x="11776" y="5942"/>
                    <a:pt x="12064" y="4545"/>
                    <a:pt x="12064" y="4545"/>
                  </a:cubicBezTo>
                  <a:lnTo>
                    <a:pt x="12064" y="4545"/>
                  </a:lnTo>
                  <a:cubicBezTo>
                    <a:pt x="11779" y="4661"/>
                    <a:pt x="11540" y="4710"/>
                    <a:pt x="11340" y="4710"/>
                  </a:cubicBezTo>
                  <a:cubicBezTo>
                    <a:pt x="10284" y="4710"/>
                    <a:pt x="10313" y="3345"/>
                    <a:pt x="10313" y="3345"/>
                  </a:cubicBezTo>
                  <a:lnTo>
                    <a:pt x="10313" y="3345"/>
                  </a:lnTo>
                  <a:cubicBezTo>
                    <a:pt x="10165" y="3584"/>
                    <a:pt x="9993" y="3814"/>
                    <a:pt x="9779" y="4003"/>
                  </a:cubicBezTo>
                  <a:cubicBezTo>
                    <a:pt x="9385" y="3912"/>
                    <a:pt x="8547" y="3575"/>
                    <a:pt x="9163" y="2482"/>
                  </a:cubicBezTo>
                  <a:lnTo>
                    <a:pt x="9163" y="2482"/>
                  </a:lnTo>
                  <a:cubicBezTo>
                    <a:pt x="9163" y="2482"/>
                    <a:pt x="9156" y="2483"/>
                    <a:pt x="9143" y="2483"/>
                  </a:cubicBezTo>
                  <a:cubicBezTo>
                    <a:pt x="8972" y="2483"/>
                    <a:pt x="7791" y="2398"/>
                    <a:pt x="8341"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32;p35">
              <a:extLst>
                <a:ext uri="{FF2B5EF4-FFF2-40B4-BE49-F238E27FC236}">
                  <a16:creationId xmlns:a16="http://schemas.microsoft.com/office/drawing/2014/main" id="{DCDAE79A-C3E5-46E3-B0C5-BFC42D213C54}"/>
                </a:ext>
              </a:extLst>
            </p:cNvPr>
            <p:cNvSpPr/>
            <p:nvPr/>
          </p:nvSpPr>
          <p:spPr>
            <a:xfrm>
              <a:off x="11983950" y="2676925"/>
              <a:ext cx="199025" cy="183575"/>
            </a:xfrm>
            <a:custGeom>
              <a:avLst/>
              <a:gdLst/>
              <a:ahLst/>
              <a:cxnLst/>
              <a:rect l="l" t="t" r="r" b="b"/>
              <a:pathLst>
                <a:path w="7961" h="7343" extrusionOk="0">
                  <a:moveTo>
                    <a:pt x="4524" y="1"/>
                  </a:moveTo>
                  <a:cubicBezTo>
                    <a:pt x="4483" y="1"/>
                    <a:pt x="4449" y="25"/>
                    <a:pt x="4435" y="68"/>
                  </a:cubicBezTo>
                  <a:lnTo>
                    <a:pt x="4205" y="1128"/>
                  </a:lnTo>
                  <a:lnTo>
                    <a:pt x="3490" y="249"/>
                  </a:lnTo>
                  <a:cubicBezTo>
                    <a:pt x="3471" y="226"/>
                    <a:pt x="3448" y="216"/>
                    <a:pt x="3425" y="216"/>
                  </a:cubicBezTo>
                  <a:cubicBezTo>
                    <a:pt x="3358" y="216"/>
                    <a:pt x="3295" y="297"/>
                    <a:pt x="3350" y="364"/>
                  </a:cubicBezTo>
                  <a:lnTo>
                    <a:pt x="4156" y="1358"/>
                  </a:lnTo>
                  <a:lnTo>
                    <a:pt x="3926" y="2410"/>
                  </a:lnTo>
                  <a:lnTo>
                    <a:pt x="3227" y="1556"/>
                  </a:lnTo>
                  <a:cubicBezTo>
                    <a:pt x="3210" y="1534"/>
                    <a:pt x="3186" y="1524"/>
                    <a:pt x="3162" y="1524"/>
                  </a:cubicBezTo>
                  <a:cubicBezTo>
                    <a:pt x="3140" y="1524"/>
                    <a:pt x="3119" y="1532"/>
                    <a:pt x="3104" y="1547"/>
                  </a:cubicBezTo>
                  <a:cubicBezTo>
                    <a:pt x="3063" y="1572"/>
                    <a:pt x="3055" y="1630"/>
                    <a:pt x="3087" y="1671"/>
                  </a:cubicBezTo>
                  <a:lnTo>
                    <a:pt x="3876" y="2640"/>
                  </a:lnTo>
                  <a:lnTo>
                    <a:pt x="3605" y="3865"/>
                  </a:lnTo>
                  <a:lnTo>
                    <a:pt x="2907" y="3273"/>
                  </a:lnTo>
                  <a:lnTo>
                    <a:pt x="2586" y="2024"/>
                  </a:lnTo>
                  <a:cubicBezTo>
                    <a:pt x="2573" y="1977"/>
                    <a:pt x="2536" y="1956"/>
                    <a:pt x="2499" y="1956"/>
                  </a:cubicBezTo>
                  <a:cubicBezTo>
                    <a:pt x="2445" y="1956"/>
                    <a:pt x="2391" y="2000"/>
                    <a:pt x="2405" y="2073"/>
                  </a:cubicBezTo>
                  <a:lnTo>
                    <a:pt x="2660" y="3068"/>
                  </a:lnTo>
                  <a:lnTo>
                    <a:pt x="1682" y="2238"/>
                  </a:lnTo>
                  <a:lnTo>
                    <a:pt x="1682" y="2230"/>
                  </a:lnTo>
                  <a:lnTo>
                    <a:pt x="1362" y="972"/>
                  </a:lnTo>
                  <a:cubicBezTo>
                    <a:pt x="1352" y="922"/>
                    <a:pt x="1315" y="900"/>
                    <a:pt x="1278" y="900"/>
                  </a:cubicBezTo>
                  <a:cubicBezTo>
                    <a:pt x="1225" y="900"/>
                    <a:pt x="1170" y="945"/>
                    <a:pt x="1189" y="1013"/>
                  </a:cubicBezTo>
                  <a:lnTo>
                    <a:pt x="1444" y="2032"/>
                  </a:lnTo>
                  <a:lnTo>
                    <a:pt x="408" y="1153"/>
                  </a:lnTo>
                  <a:cubicBezTo>
                    <a:pt x="393" y="1137"/>
                    <a:pt x="372" y="1129"/>
                    <a:pt x="351" y="1129"/>
                  </a:cubicBezTo>
                  <a:cubicBezTo>
                    <a:pt x="327" y="1129"/>
                    <a:pt x="302" y="1140"/>
                    <a:pt x="285" y="1161"/>
                  </a:cubicBezTo>
                  <a:cubicBezTo>
                    <a:pt x="252" y="1202"/>
                    <a:pt x="252" y="1260"/>
                    <a:pt x="293" y="1293"/>
                  </a:cubicBezTo>
                  <a:lnTo>
                    <a:pt x="1156" y="2024"/>
                  </a:lnTo>
                  <a:lnTo>
                    <a:pt x="129" y="1925"/>
                  </a:lnTo>
                  <a:cubicBezTo>
                    <a:pt x="126" y="1925"/>
                    <a:pt x="124" y="1925"/>
                    <a:pt x="121" y="1925"/>
                  </a:cubicBezTo>
                  <a:cubicBezTo>
                    <a:pt x="21" y="1925"/>
                    <a:pt x="0" y="2074"/>
                    <a:pt x="104" y="2106"/>
                  </a:cubicBezTo>
                  <a:lnTo>
                    <a:pt x="113" y="2106"/>
                  </a:lnTo>
                  <a:lnTo>
                    <a:pt x="1403" y="2230"/>
                  </a:lnTo>
                  <a:lnTo>
                    <a:pt x="2331" y="3018"/>
                  </a:lnTo>
                  <a:lnTo>
                    <a:pt x="2331" y="3018"/>
                  </a:lnTo>
                  <a:lnTo>
                    <a:pt x="1288" y="2920"/>
                  </a:lnTo>
                  <a:cubicBezTo>
                    <a:pt x="1282" y="2919"/>
                    <a:pt x="1276" y="2919"/>
                    <a:pt x="1271" y="2919"/>
                  </a:cubicBezTo>
                  <a:cubicBezTo>
                    <a:pt x="1222" y="2919"/>
                    <a:pt x="1188" y="2950"/>
                    <a:pt x="1181" y="3002"/>
                  </a:cubicBezTo>
                  <a:cubicBezTo>
                    <a:pt x="1173" y="3043"/>
                    <a:pt x="1206" y="3092"/>
                    <a:pt x="1255" y="3101"/>
                  </a:cubicBezTo>
                  <a:lnTo>
                    <a:pt x="1263" y="3101"/>
                  </a:lnTo>
                  <a:lnTo>
                    <a:pt x="2553" y="3224"/>
                  </a:lnTo>
                  <a:lnTo>
                    <a:pt x="2570" y="3224"/>
                  </a:lnTo>
                  <a:lnTo>
                    <a:pt x="3556" y="4070"/>
                  </a:lnTo>
                  <a:lnTo>
                    <a:pt x="3556" y="4087"/>
                  </a:lnTo>
                  <a:lnTo>
                    <a:pt x="3153" y="4292"/>
                  </a:lnTo>
                  <a:lnTo>
                    <a:pt x="1896" y="4177"/>
                  </a:lnTo>
                  <a:cubicBezTo>
                    <a:pt x="1891" y="4176"/>
                    <a:pt x="1886" y="4176"/>
                    <a:pt x="1881" y="4176"/>
                  </a:cubicBezTo>
                  <a:cubicBezTo>
                    <a:pt x="1831" y="4176"/>
                    <a:pt x="1797" y="4214"/>
                    <a:pt x="1789" y="4259"/>
                  </a:cubicBezTo>
                  <a:cubicBezTo>
                    <a:pt x="1789" y="4309"/>
                    <a:pt x="1814" y="4350"/>
                    <a:pt x="1863" y="4358"/>
                  </a:cubicBezTo>
                  <a:lnTo>
                    <a:pt x="1871" y="4358"/>
                  </a:lnTo>
                  <a:lnTo>
                    <a:pt x="2841" y="4448"/>
                  </a:lnTo>
                  <a:lnTo>
                    <a:pt x="2085" y="4826"/>
                  </a:lnTo>
                  <a:lnTo>
                    <a:pt x="828" y="4703"/>
                  </a:lnTo>
                  <a:cubicBezTo>
                    <a:pt x="825" y="4703"/>
                    <a:pt x="822" y="4703"/>
                    <a:pt x="819" y="4703"/>
                  </a:cubicBezTo>
                  <a:cubicBezTo>
                    <a:pt x="703" y="4703"/>
                    <a:pt x="682" y="4868"/>
                    <a:pt x="795" y="4884"/>
                  </a:cubicBezTo>
                  <a:lnTo>
                    <a:pt x="803" y="4884"/>
                  </a:lnTo>
                  <a:lnTo>
                    <a:pt x="1773" y="4982"/>
                  </a:lnTo>
                  <a:lnTo>
                    <a:pt x="1312" y="5213"/>
                  </a:lnTo>
                  <a:cubicBezTo>
                    <a:pt x="1219" y="5256"/>
                    <a:pt x="1270" y="5386"/>
                    <a:pt x="1355" y="5386"/>
                  </a:cubicBezTo>
                  <a:cubicBezTo>
                    <a:pt x="1368" y="5386"/>
                    <a:pt x="1381" y="5383"/>
                    <a:pt x="1395" y="5377"/>
                  </a:cubicBezTo>
                  <a:lnTo>
                    <a:pt x="2126" y="5007"/>
                  </a:lnTo>
                  <a:cubicBezTo>
                    <a:pt x="2142" y="5007"/>
                    <a:pt x="2151" y="4999"/>
                    <a:pt x="2159" y="4991"/>
                  </a:cubicBezTo>
                  <a:lnTo>
                    <a:pt x="2479" y="4835"/>
                  </a:lnTo>
                  <a:lnTo>
                    <a:pt x="2109" y="5837"/>
                  </a:lnTo>
                  <a:cubicBezTo>
                    <a:pt x="2093" y="5878"/>
                    <a:pt x="2118" y="5936"/>
                    <a:pt x="2167" y="5952"/>
                  </a:cubicBezTo>
                  <a:lnTo>
                    <a:pt x="2175" y="5952"/>
                  </a:lnTo>
                  <a:cubicBezTo>
                    <a:pt x="2182" y="5953"/>
                    <a:pt x="2188" y="5954"/>
                    <a:pt x="2194" y="5954"/>
                  </a:cubicBezTo>
                  <a:cubicBezTo>
                    <a:pt x="2235" y="5954"/>
                    <a:pt x="2268" y="5930"/>
                    <a:pt x="2282" y="5895"/>
                  </a:cubicBezTo>
                  <a:lnTo>
                    <a:pt x="2718" y="4711"/>
                  </a:lnTo>
                  <a:lnTo>
                    <a:pt x="3498" y="4317"/>
                  </a:lnTo>
                  <a:lnTo>
                    <a:pt x="2857" y="7226"/>
                  </a:lnTo>
                  <a:cubicBezTo>
                    <a:pt x="2849" y="7275"/>
                    <a:pt x="2882" y="7325"/>
                    <a:pt x="2931" y="7341"/>
                  </a:cubicBezTo>
                  <a:cubicBezTo>
                    <a:pt x="2936" y="7342"/>
                    <a:pt x="2941" y="7342"/>
                    <a:pt x="2946" y="7342"/>
                  </a:cubicBezTo>
                  <a:cubicBezTo>
                    <a:pt x="2990" y="7342"/>
                    <a:pt x="3031" y="7311"/>
                    <a:pt x="3038" y="7267"/>
                  </a:cubicBezTo>
                  <a:lnTo>
                    <a:pt x="3687" y="4292"/>
                  </a:lnTo>
                  <a:lnTo>
                    <a:pt x="4328" y="5032"/>
                  </a:lnTo>
                  <a:lnTo>
                    <a:pt x="4271" y="6289"/>
                  </a:lnTo>
                  <a:cubicBezTo>
                    <a:pt x="4271" y="6338"/>
                    <a:pt x="4295" y="6379"/>
                    <a:pt x="4345" y="6388"/>
                  </a:cubicBezTo>
                  <a:lnTo>
                    <a:pt x="4353" y="6388"/>
                  </a:lnTo>
                  <a:cubicBezTo>
                    <a:pt x="4410" y="6388"/>
                    <a:pt x="4452" y="6347"/>
                    <a:pt x="4452" y="6297"/>
                  </a:cubicBezTo>
                  <a:lnTo>
                    <a:pt x="4501" y="5237"/>
                  </a:lnTo>
                  <a:lnTo>
                    <a:pt x="4739" y="5508"/>
                  </a:lnTo>
                  <a:cubicBezTo>
                    <a:pt x="4739" y="5517"/>
                    <a:pt x="4747" y="5525"/>
                    <a:pt x="4756" y="5525"/>
                  </a:cubicBezTo>
                  <a:lnTo>
                    <a:pt x="5290" y="6149"/>
                  </a:lnTo>
                  <a:cubicBezTo>
                    <a:pt x="5306" y="6166"/>
                    <a:pt x="5323" y="6174"/>
                    <a:pt x="5347" y="6182"/>
                  </a:cubicBezTo>
                  <a:cubicBezTo>
                    <a:pt x="5353" y="6183"/>
                    <a:pt x="5360" y="6184"/>
                    <a:pt x="5365" y="6184"/>
                  </a:cubicBezTo>
                  <a:cubicBezTo>
                    <a:pt x="5437" y="6184"/>
                    <a:pt x="5483" y="6095"/>
                    <a:pt x="5429" y="6034"/>
                  </a:cubicBezTo>
                  <a:lnTo>
                    <a:pt x="5093" y="5640"/>
                  </a:lnTo>
                  <a:lnTo>
                    <a:pt x="5093" y="5640"/>
                  </a:lnTo>
                  <a:lnTo>
                    <a:pt x="6021" y="5936"/>
                  </a:lnTo>
                  <a:lnTo>
                    <a:pt x="6029" y="5936"/>
                  </a:lnTo>
                  <a:cubicBezTo>
                    <a:pt x="6079" y="5936"/>
                    <a:pt x="6120" y="5911"/>
                    <a:pt x="6136" y="5870"/>
                  </a:cubicBezTo>
                  <a:cubicBezTo>
                    <a:pt x="6153" y="5821"/>
                    <a:pt x="6120" y="5771"/>
                    <a:pt x="6070" y="5755"/>
                  </a:cubicBezTo>
                  <a:lnTo>
                    <a:pt x="4862" y="5377"/>
                  </a:lnTo>
                  <a:lnTo>
                    <a:pt x="4312" y="4736"/>
                  </a:lnTo>
                  <a:lnTo>
                    <a:pt x="5240" y="5024"/>
                  </a:lnTo>
                  <a:lnTo>
                    <a:pt x="5249" y="5024"/>
                  </a:lnTo>
                  <a:cubicBezTo>
                    <a:pt x="5254" y="5025"/>
                    <a:pt x="5259" y="5025"/>
                    <a:pt x="5265" y="5025"/>
                  </a:cubicBezTo>
                  <a:cubicBezTo>
                    <a:pt x="5302" y="5025"/>
                    <a:pt x="5340" y="5002"/>
                    <a:pt x="5347" y="4966"/>
                  </a:cubicBezTo>
                  <a:cubicBezTo>
                    <a:pt x="5364" y="4917"/>
                    <a:pt x="5339" y="4859"/>
                    <a:pt x="5290" y="4851"/>
                  </a:cubicBezTo>
                  <a:lnTo>
                    <a:pt x="4082" y="4473"/>
                  </a:lnTo>
                  <a:lnTo>
                    <a:pt x="3786" y="4120"/>
                  </a:lnTo>
                  <a:cubicBezTo>
                    <a:pt x="3786" y="4120"/>
                    <a:pt x="3786" y="4111"/>
                    <a:pt x="3786" y="4111"/>
                  </a:cubicBezTo>
                  <a:lnTo>
                    <a:pt x="5035" y="3717"/>
                  </a:lnTo>
                  <a:lnTo>
                    <a:pt x="5043" y="3717"/>
                  </a:lnTo>
                  <a:lnTo>
                    <a:pt x="6276" y="4111"/>
                  </a:lnTo>
                  <a:lnTo>
                    <a:pt x="6292" y="4111"/>
                  </a:lnTo>
                  <a:cubicBezTo>
                    <a:pt x="6333" y="4111"/>
                    <a:pt x="6375" y="4087"/>
                    <a:pt x="6391" y="4046"/>
                  </a:cubicBezTo>
                  <a:cubicBezTo>
                    <a:pt x="6407" y="3996"/>
                    <a:pt x="6383" y="3947"/>
                    <a:pt x="6333" y="3931"/>
                  </a:cubicBezTo>
                  <a:lnTo>
                    <a:pt x="5331" y="3618"/>
                  </a:lnTo>
                  <a:lnTo>
                    <a:pt x="6490" y="3249"/>
                  </a:lnTo>
                  <a:lnTo>
                    <a:pt x="7722" y="3635"/>
                  </a:lnTo>
                  <a:lnTo>
                    <a:pt x="7739" y="3635"/>
                  </a:lnTo>
                  <a:cubicBezTo>
                    <a:pt x="7748" y="3637"/>
                    <a:pt x="7757" y="3639"/>
                    <a:pt x="7766" y="3639"/>
                  </a:cubicBezTo>
                  <a:cubicBezTo>
                    <a:pt x="7861" y="3639"/>
                    <a:pt x="7893" y="3484"/>
                    <a:pt x="7780" y="3454"/>
                  </a:cubicBezTo>
                  <a:lnTo>
                    <a:pt x="6794" y="3150"/>
                  </a:lnTo>
                  <a:lnTo>
                    <a:pt x="7870" y="2805"/>
                  </a:lnTo>
                  <a:cubicBezTo>
                    <a:pt x="7919" y="2805"/>
                    <a:pt x="7961" y="2764"/>
                    <a:pt x="7961" y="2714"/>
                  </a:cubicBezTo>
                  <a:cubicBezTo>
                    <a:pt x="7947" y="2681"/>
                    <a:pt x="7912" y="2653"/>
                    <a:pt x="7872" y="2653"/>
                  </a:cubicBezTo>
                  <a:cubicBezTo>
                    <a:pt x="7863" y="2653"/>
                    <a:pt x="7854" y="2654"/>
                    <a:pt x="7846" y="2657"/>
                  </a:cubicBezTo>
                  <a:lnTo>
                    <a:pt x="6555" y="3068"/>
                  </a:lnTo>
                  <a:lnTo>
                    <a:pt x="6555" y="3068"/>
                  </a:lnTo>
                  <a:lnTo>
                    <a:pt x="7180" y="2238"/>
                  </a:lnTo>
                  <a:cubicBezTo>
                    <a:pt x="7234" y="2166"/>
                    <a:pt x="7174" y="2085"/>
                    <a:pt x="7109" y="2085"/>
                  </a:cubicBezTo>
                  <a:cubicBezTo>
                    <a:pt x="7085" y="2085"/>
                    <a:pt x="7060" y="2096"/>
                    <a:pt x="7040" y="2123"/>
                  </a:cubicBezTo>
                  <a:lnTo>
                    <a:pt x="6259" y="3150"/>
                  </a:lnTo>
                  <a:lnTo>
                    <a:pt x="6259" y="3158"/>
                  </a:lnTo>
                  <a:lnTo>
                    <a:pt x="5035" y="3544"/>
                  </a:lnTo>
                  <a:lnTo>
                    <a:pt x="5035" y="3544"/>
                  </a:lnTo>
                  <a:lnTo>
                    <a:pt x="5651" y="2723"/>
                  </a:lnTo>
                  <a:cubicBezTo>
                    <a:pt x="5693" y="2656"/>
                    <a:pt x="5634" y="2581"/>
                    <a:pt x="5571" y="2581"/>
                  </a:cubicBezTo>
                  <a:cubicBezTo>
                    <a:pt x="5547" y="2581"/>
                    <a:pt x="5523" y="2592"/>
                    <a:pt x="5503" y="2616"/>
                  </a:cubicBezTo>
                  <a:lnTo>
                    <a:pt x="4723" y="3643"/>
                  </a:lnTo>
                  <a:lnTo>
                    <a:pt x="3778" y="3947"/>
                  </a:lnTo>
                  <a:lnTo>
                    <a:pt x="4049" y="2706"/>
                  </a:lnTo>
                  <a:lnTo>
                    <a:pt x="5175" y="2098"/>
                  </a:lnTo>
                  <a:cubicBezTo>
                    <a:pt x="5266" y="2049"/>
                    <a:pt x="5219" y="1922"/>
                    <a:pt x="5137" y="1922"/>
                  </a:cubicBezTo>
                  <a:cubicBezTo>
                    <a:pt x="5123" y="1922"/>
                    <a:pt x="5108" y="1925"/>
                    <a:pt x="5093" y="1934"/>
                  </a:cubicBezTo>
                  <a:lnTo>
                    <a:pt x="4098" y="2468"/>
                  </a:lnTo>
                  <a:lnTo>
                    <a:pt x="4337" y="1383"/>
                  </a:lnTo>
                  <a:lnTo>
                    <a:pt x="5446" y="791"/>
                  </a:lnTo>
                  <a:cubicBezTo>
                    <a:pt x="5487" y="767"/>
                    <a:pt x="5503" y="709"/>
                    <a:pt x="5479" y="668"/>
                  </a:cubicBezTo>
                  <a:cubicBezTo>
                    <a:pt x="5462" y="634"/>
                    <a:pt x="5429" y="616"/>
                    <a:pt x="5397" y="616"/>
                  </a:cubicBezTo>
                  <a:cubicBezTo>
                    <a:pt x="5383" y="616"/>
                    <a:pt x="5368" y="619"/>
                    <a:pt x="5356" y="627"/>
                  </a:cubicBezTo>
                  <a:lnTo>
                    <a:pt x="4386" y="1145"/>
                  </a:lnTo>
                  <a:lnTo>
                    <a:pt x="4616" y="109"/>
                  </a:lnTo>
                  <a:cubicBezTo>
                    <a:pt x="4624" y="60"/>
                    <a:pt x="4591" y="11"/>
                    <a:pt x="4542" y="2"/>
                  </a:cubicBezTo>
                  <a:cubicBezTo>
                    <a:pt x="4536" y="1"/>
                    <a:pt x="4530" y="1"/>
                    <a:pt x="4524"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33;p35">
              <a:extLst>
                <a:ext uri="{FF2B5EF4-FFF2-40B4-BE49-F238E27FC236}">
                  <a16:creationId xmlns:a16="http://schemas.microsoft.com/office/drawing/2014/main" id="{2D8033F0-FF36-4419-8EB3-730D0CABE298}"/>
                </a:ext>
              </a:extLst>
            </p:cNvPr>
            <p:cNvSpPr/>
            <p:nvPr/>
          </p:nvSpPr>
          <p:spPr>
            <a:xfrm>
              <a:off x="12697175" y="2522475"/>
              <a:ext cx="372700" cy="297725"/>
            </a:xfrm>
            <a:custGeom>
              <a:avLst/>
              <a:gdLst/>
              <a:ahLst/>
              <a:cxnLst/>
              <a:rect l="l" t="t" r="r" b="b"/>
              <a:pathLst>
                <a:path w="14908" h="11909" extrusionOk="0">
                  <a:moveTo>
                    <a:pt x="8342" y="1"/>
                  </a:moveTo>
                  <a:lnTo>
                    <a:pt x="8342" y="1"/>
                  </a:lnTo>
                  <a:cubicBezTo>
                    <a:pt x="7881" y="1682"/>
                    <a:pt x="7218" y="1998"/>
                    <a:pt x="6785" y="1998"/>
                  </a:cubicBezTo>
                  <a:cubicBezTo>
                    <a:pt x="6523" y="1998"/>
                    <a:pt x="6345" y="1883"/>
                    <a:pt x="6345" y="1883"/>
                  </a:cubicBezTo>
                  <a:cubicBezTo>
                    <a:pt x="6337" y="2934"/>
                    <a:pt x="5745" y="3082"/>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89" y="3532"/>
                    <a:pt x="1979" y="3532"/>
                  </a:cubicBezTo>
                  <a:cubicBezTo>
                    <a:pt x="1519" y="3532"/>
                    <a:pt x="881" y="3367"/>
                    <a:pt x="1" y="2885"/>
                  </a:cubicBezTo>
                  <a:lnTo>
                    <a:pt x="1" y="2885"/>
                  </a:lnTo>
                  <a:cubicBezTo>
                    <a:pt x="2902" y="4627"/>
                    <a:pt x="1546" y="5827"/>
                    <a:pt x="1546" y="5827"/>
                  </a:cubicBezTo>
                  <a:cubicBezTo>
                    <a:pt x="3173" y="6304"/>
                    <a:pt x="2598" y="7462"/>
                    <a:pt x="2598" y="7462"/>
                  </a:cubicBezTo>
                  <a:cubicBezTo>
                    <a:pt x="2893" y="7298"/>
                    <a:pt x="3222" y="7191"/>
                    <a:pt x="3551" y="7142"/>
                  </a:cubicBezTo>
                  <a:lnTo>
                    <a:pt x="3551" y="7142"/>
                  </a:lnTo>
                  <a:cubicBezTo>
                    <a:pt x="3493" y="7413"/>
                    <a:pt x="3280" y="7668"/>
                    <a:pt x="2729" y="7840"/>
                  </a:cubicBezTo>
                  <a:cubicBezTo>
                    <a:pt x="2729" y="7840"/>
                    <a:pt x="3830" y="8736"/>
                    <a:pt x="1620" y="10199"/>
                  </a:cubicBezTo>
                  <a:cubicBezTo>
                    <a:pt x="2414" y="9719"/>
                    <a:pt x="2983" y="9558"/>
                    <a:pt x="3390" y="9558"/>
                  </a:cubicBezTo>
                  <a:cubicBezTo>
                    <a:pt x="4207" y="9558"/>
                    <a:pt x="4364" y="10207"/>
                    <a:pt x="4364" y="10207"/>
                  </a:cubicBezTo>
                  <a:cubicBezTo>
                    <a:pt x="4724" y="9839"/>
                    <a:pt x="5035" y="9722"/>
                    <a:pt x="5286" y="9722"/>
                  </a:cubicBezTo>
                  <a:cubicBezTo>
                    <a:pt x="5717" y="9722"/>
                    <a:pt x="5967" y="10067"/>
                    <a:pt x="5967" y="10067"/>
                  </a:cubicBezTo>
                  <a:cubicBezTo>
                    <a:pt x="5975" y="9624"/>
                    <a:pt x="6082" y="9196"/>
                    <a:pt x="6296" y="8802"/>
                  </a:cubicBezTo>
                  <a:lnTo>
                    <a:pt x="6296" y="8802"/>
                  </a:lnTo>
                  <a:cubicBezTo>
                    <a:pt x="6337" y="9246"/>
                    <a:pt x="6263" y="9689"/>
                    <a:pt x="6098" y="10100"/>
                  </a:cubicBezTo>
                  <a:cubicBezTo>
                    <a:pt x="6098" y="10100"/>
                    <a:pt x="6292" y="9982"/>
                    <a:pt x="6551" y="9982"/>
                  </a:cubicBezTo>
                  <a:cubicBezTo>
                    <a:pt x="6854" y="9982"/>
                    <a:pt x="7245" y="10144"/>
                    <a:pt x="7520" y="10848"/>
                  </a:cubicBezTo>
                  <a:cubicBezTo>
                    <a:pt x="7520" y="10848"/>
                    <a:pt x="7758" y="10527"/>
                    <a:pt x="8215" y="10527"/>
                  </a:cubicBezTo>
                  <a:cubicBezTo>
                    <a:pt x="8643" y="10527"/>
                    <a:pt x="9264" y="10810"/>
                    <a:pt x="10059" y="11908"/>
                  </a:cubicBezTo>
                  <a:cubicBezTo>
                    <a:pt x="8588" y="9698"/>
                    <a:pt x="9953" y="9303"/>
                    <a:pt x="9953" y="9303"/>
                  </a:cubicBezTo>
                  <a:cubicBezTo>
                    <a:pt x="9427" y="8859"/>
                    <a:pt x="9394" y="8481"/>
                    <a:pt x="9517" y="8186"/>
                  </a:cubicBezTo>
                  <a:lnTo>
                    <a:pt x="9517" y="8186"/>
                  </a:lnTo>
                  <a:cubicBezTo>
                    <a:pt x="9994" y="8391"/>
                    <a:pt x="10413" y="8703"/>
                    <a:pt x="10750" y="9106"/>
                  </a:cubicBezTo>
                  <a:cubicBezTo>
                    <a:pt x="10750" y="9106"/>
                    <a:pt x="10686" y="7993"/>
                    <a:pt x="12021" y="7993"/>
                  </a:cubicBezTo>
                  <a:cubicBezTo>
                    <a:pt x="12123" y="7993"/>
                    <a:pt x="12233" y="7999"/>
                    <a:pt x="12352" y="8013"/>
                  </a:cubicBezTo>
                  <a:cubicBezTo>
                    <a:pt x="12336" y="8005"/>
                    <a:pt x="11563" y="6370"/>
                    <a:pt x="14908" y="5901"/>
                  </a:cubicBezTo>
                  <a:lnTo>
                    <a:pt x="14908" y="5901"/>
                  </a:lnTo>
                  <a:cubicBezTo>
                    <a:pt x="14631" y="5929"/>
                    <a:pt x="14381" y="5942"/>
                    <a:pt x="14154" y="5942"/>
                  </a:cubicBezTo>
                  <a:cubicBezTo>
                    <a:pt x="11777" y="5942"/>
                    <a:pt x="12065" y="4537"/>
                    <a:pt x="12065" y="4537"/>
                  </a:cubicBezTo>
                  <a:lnTo>
                    <a:pt x="12065" y="4537"/>
                  </a:lnTo>
                  <a:cubicBezTo>
                    <a:pt x="11779" y="4653"/>
                    <a:pt x="11541" y="4702"/>
                    <a:pt x="11341" y="4702"/>
                  </a:cubicBezTo>
                  <a:cubicBezTo>
                    <a:pt x="10285" y="4702"/>
                    <a:pt x="10314" y="3337"/>
                    <a:pt x="10314" y="3337"/>
                  </a:cubicBezTo>
                  <a:lnTo>
                    <a:pt x="10314" y="3337"/>
                  </a:lnTo>
                  <a:cubicBezTo>
                    <a:pt x="10166" y="3584"/>
                    <a:pt x="9985" y="3806"/>
                    <a:pt x="9780" y="4003"/>
                  </a:cubicBezTo>
                  <a:cubicBezTo>
                    <a:pt x="9386" y="3904"/>
                    <a:pt x="8547" y="3567"/>
                    <a:pt x="9164" y="2474"/>
                  </a:cubicBezTo>
                  <a:lnTo>
                    <a:pt x="9164" y="2474"/>
                  </a:lnTo>
                  <a:cubicBezTo>
                    <a:pt x="9164" y="2474"/>
                    <a:pt x="9155" y="2475"/>
                    <a:pt x="9140" y="2475"/>
                  </a:cubicBezTo>
                  <a:cubicBezTo>
                    <a:pt x="8959" y="2475"/>
                    <a:pt x="7795" y="2384"/>
                    <a:pt x="8342" y="1"/>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34;p35">
              <a:extLst>
                <a:ext uri="{FF2B5EF4-FFF2-40B4-BE49-F238E27FC236}">
                  <a16:creationId xmlns:a16="http://schemas.microsoft.com/office/drawing/2014/main" id="{BAB7A90E-FF34-420D-BFFA-18ADAC06A414}"/>
                </a:ext>
              </a:extLst>
            </p:cNvPr>
            <p:cNvSpPr/>
            <p:nvPr/>
          </p:nvSpPr>
          <p:spPr>
            <a:xfrm>
              <a:off x="12771150" y="2604625"/>
              <a:ext cx="198675" cy="183750"/>
            </a:xfrm>
            <a:custGeom>
              <a:avLst/>
              <a:gdLst/>
              <a:ahLst/>
              <a:cxnLst/>
              <a:rect l="l" t="t" r="r" b="b"/>
              <a:pathLst>
                <a:path w="7947" h="7350" extrusionOk="0">
                  <a:moveTo>
                    <a:pt x="4518" y="0"/>
                  </a:moveTo>
                  <a:cubicBezTo>
                    <a:pt x="4475" y="0"/>
                    <a:pt x="4437" y="25"/>
                    <a:pt x="4430" y="68"/>
                  </a:cubicBezTo>
                  <a:lnTo>
                    <a:pt x="4191" y="1136"/>
                  </a:lnTo>
                  <a:lnTo>
                    <a:pt x="3485" y="257"/>
                  </a:lnTo>
                  <a:cubicBezTo>
                    <a:pt x="3465" y="233"/>
                    <a:pt x="3438" y="220"/>
                    <a:pt x="3410" y="220"/>
                  </a:cubicBezTo>
                  <a:cubicBezTo>
                    <a:pt x="3390" y="220"/>
                    <a:pt x="3370" y="226"/>
                    <a:pt x="3353" y="240"/>
                  </a:cubicBezTo>
                  <a:cubicBezTo>
                    <a:pt x="3312" y="273"/>
                    <a:pt x="3304" y="331"/>
                    <a:pt x="3337" y="372"/>
                  </a:cubicBezTo>
                  <a:lnTo>
                    <a:pt x="4142" y="1366"/>
                  </a:lnTo>
                  <a:lnTo>
                    <a:pt x="3912" y="2418"/>
                  </a:lnTo>
                  <a:lnTo>
                    <a:pt x="3213" y="1563"/>
                  </a:lnTo>
                  <a:cubicBezTo>
                    <a:pt x="3194" y="1539"/>
                    <a:pt x="3167" y="1526"/>
                    <a:pt x="3141" y="1526"/>
                  </a:cubicBezTo>
                  <a:cubicBezTo>
                    <a:pt x="3122" y="1526"/>
                    <a:pt x="3104" y="1533"/>
                    <a:pt x="3090" y="1547"/>
                  </a:cubicBezTo>
                  <a:cubicBezTo>
                    <a:pt x="3049" y="1580"/>
                    <a:pt x="3041" y="1637"/>
                    <a:pt x="3074" y="1678"/>
                  </a:cubicBezTo>
                  <a:lnTo>
                    <a:pt x="3863" y="2648"/>
                  </a:lnTo>
                  <a:lnTo>
                    <a:pt x="3591" y="3872"/>
                  </a:lnTo>
                  <a:lnTo>
                    <a:pt x="2893" y="3281"/>
                  </a:lnTo>
                  <a:lnTo>
                    <a:pt x="2572" y="2032"/>
                  </a:lnTo>
                  <a:cubicBezTo>
                    <a:pt x="2559" y="1982"/>
                    <a:pt x="2523" y="1960"/>
                    <a:pt x="2486" y="1960"/>
                  </a:cubicBezTo>
                  <a:cubicBezTo>
                    <a:pt x="2432" y="1960"/>
                    <a:pt x="2377" y="2007"/>
                    <a:pt x="2392" y="2081"/>
                  </a:cubicBezTo>
                  <a:lnTo>
                    <a:pt x="2646" y="3067"/>
                  </a:lnTo>
                  <a:lnTo>
                    <a:pt x="1668" y="2237"/>
                  </a:lnTo>
                  <a:cubicBezTo>
                    <a:pt x="1668" y="2237"/>
                    <a:pt x="1668" y="2229"/>
                    <a:pt x="1668" y="2229"/>
                  </a:cubicBezTo>
                  <a:lnTo>
                    <a:pt x="1348" y="972"/>
                  </a:lnTo>
                  <a:cubicBezTo>
                    <a:pt x="1335" y="926"/>
                    <a:pt x="1300" y="906"/>
                    <a:pt x="1264" y="906"/>
                  </a:cubicBezTo>
                  <a:cubicBezTo>
                    <a:pt x="1209" y="906"/>
                    <a:pt x="1152" y="952"/>
                    <a:pt x="1167" y="1021"/>
                  </a:cubicBezTo>
                  <a:lnTo>
                    <a:pt x="1430" y="2032"/>
                  </a:lnTo>
                  <a:lnTo>
                    <a:pt x="395" y="1152"/>
                  </a:lnTo>
                  <a:cubicBezTo>
                    <a:pt x="381" y="1139"/>
                    <a:pt x="361" y="1132"/>
                    <a:pt x="341" y="1132"/>
                  </a:cubicBezTo>
                  <a:cubicBezTo>
                    <a:pt x="313" y="1132"/>
                    <a:pt x="282" y="1145"/>
                    <a:pt x="263" y="1169"/>
                  </a:cubicBezTo>
                  <a:cubicBezTo>
                    <a:pt x="239" y="1202"/>
                    <a:pt x="239" y="1259"/>
                    <a:pt x="280" y="1292"/>
                  </a:cubicBezTo>
                  <a:lnTo>
                    <a:pt x="1142" y="2032"/>
                  </a:lnTo>
                  <a:lnTo>
                    <a:pt x="115" y="1925"/>
                  </a:lnTo>
                  <a:cubicBezTo>
                    <a:pt x="66" y="1925"/>
                    <a:pt x="17" y="1958"/>
                    <a:pt x="8" y="2007"/>
                  </a:cubicBezTo>
                  <a:cubicBezTo>
                    <a:pt x="0" y="2056"/>
                    <a:pt x="33" y="2106"/>
                    <a:pt x="82" y="2114"/>
                  </a:cubicBezTo>
                  <a:lnTo>
                    <a:pt x="91" y="2114"/>
                  </a:lnTo>
                  <a:lnTo>
                    <a:pt x="1381" y="2237"/>
                  </a:lnTo>
                  <a:lnTo>
                    <a:pt x="2318" y="3026"/>
                  </a:lnTo>
                  <a:lnTo>
                    <a:pt x="1266" y="2927"/>
                  </a:lnTo>
                  <a:cubicBezTo>
                    <a:pt x="1261" y="2927"/>
                    <a:pt x="1257" y="2926"/>
                    <a:pt x="1253" y="2926"/>
                  </a:cubicBezTo>
                  <a:cubicBezTo>
                    <a:pt x="1208" y="2926"/>
                    <a:pt x="1167" y="2964"/>
                    <a:pt x="1167" y="3010"/>
                  </a:cubicBezTo>
                  <a:cubicBezTo>
                    <a:pt x="1159" y="3059"/>
                    <a:pt x="1192" y="3100"/>
                    <a:pt x="1241" y="3108"/>
                  </a:cubicBezTo>
                  <a:lnTo>
                    <a:pt x="1249" y="3108"/>
                  </a:lnTo>
                  <a:lnTo>
                    <a:pt x="2540" y="3231"/>
                  </a:lnTo>
                  <a:lnTo>
                    <a:pt x="2556" y="3231"/>
                  </a:lnTo>
                  <a:lnTo>
                    <a:pt x="3542" y="4078"/>
                  </a:lnTo>
                  <a:lnTo>
                    <a:pt x="3534" y="4103"/>
                  </a:lnTo>
                  <a:lnTo>
                    <a:pt x="3139" y="4300"/>
                  </a:lnTo>
                  <a:lnTo>
                    <a:pt x="1874" y="4176"/>
                  </a:lnTo>
                  <a:cubicBezTo>
                    <a:pt x="1825" y="4176"/>
                    <a:pt x="1775" y="4209"/>
                    <a:pt x="1775" y="4259"/>
                  </a:cubicBezTo>
                  <a:cubicBezTo>
                    <a:pt x="1767" y="4308"/>
                    <a:pt x="1800" y="4357"/>
                    <a:pt x="1841" y="4365"/>
                  </a:cubicBezTo>
                  <a:lnTo>
                    <a:pt x="1857" y="4365"/>
                  </a:lnTo>
                  <a:lnTo>
                    <a:pt x="2819" y="4456"/>
                  </a:lnTo>
                  <a:lnTo>
                    <a:pt x="2063" y="4834"/>
                  </a:lnTo>
                  <a:lnTo>
                    <a:pt x="806" y="4719"/>
                  </a:lnTo>
                  <a:cubicBezTo>
                    <a:pt x="800" y="4718"/>
                    <a:pt x="795" y="4718"/>
                    <a:pt x="790" y="4718"/>
                  </a:cubicBezTo>
                  <a:cubicBezTo>
                    <a:pt x="689" y="4718"/>
                    <a:pt x="671" y="4876"/>
                    <a:pt x="781" y="4900"/>
                  </a:cubicBezTo>
                  <a:lnTo>
                    <a:pt x="789" y="4900"/>
                  </a:lnTo>
                  <a:lnTo>
                    <a:pt x="1751" y="4990"/>
                  </a:lnTo>
                  <a:lnTo>
                    <a:pt x="1290" y="5220"/>
                  </a:lnTo>
                  <a:cubicBezTo>
                    <a:pt x="1249" y="5237"/>
                    <a:pt x="1233" y="5294"/>
                    <a:pt x="1249" y="5343"/>
                  </a:cubicBezTo>
                  <a:cubicBezTo>
                    <a:pt x="1268" y="5374"/>
                    <a:pt x="1304" y="5391"/>
                    <a:pt x="1338" y="5391"/>
                  </a:cubicBezTo>
                  <a:cubicBezTo>
                    <a:pt x="1350" y="5391"/>
                    <a:pt x="1362" y="5389"/>
                    <a:pt x="1373" y="5384"/>
                  </a:cubicBezTo>
                  <a:lnTo>
                    <a:pt x="2112" y="5015"/>
                  </a:lnTo>
                  <a:cubicBezTo>
                    <a:pt x="2120" y="5015"/>
                    <a:pt x="2137" y="5006"/>
                    <a:pt x="2145" y="4998"/>
                  </a:cubicBezTo>
                  <a:lnTo>
                    <a:pt x="2457" y="4842"/>
                  </a:lnTo>
                  <a:lnTo>
                    <a:pt x="2096" y="5845"/>
                  </a:lnTo>
                  <a:cubicBezTo>
                    <a:pt x="2079" y="5894"/>
                    <a:pt x="2104" y="5943"/>
                    <a:pt x="2145" y="5960"/>
                  </a:cubicBezTo>
                  <a:lnTo>
                    <a:pt x="2161" y="5960"/>
                  </a:lnTo>
                  <a:cubicBezTo>
                    <a:pt x="2167" y="5961"/>
                    <a:pt x="2172" y="5961"/>
                    <a:pt x="2178" y="5961"/>
                  </a:cubicBezTo>
                  <a:cubicBezTo>
                    <a:pt x="2215" y="5961"/>
                    <a:pt x="2253" y="5938"/>
                    <a:pt x="2260" y="5902"/>
                  </a:cubicBezTo>
                  <a:lnTo>
                    <a:pt x="2696" y="4719"/>
                  </a:lnTo>
                  <a:lnTo>
                    <a:pt x="3485" y="4324"/>
                  </a:lnTo>
                  <a:lnTo>
                    <a:pt x="2844" y="7242"/>
                  </a:lnTo>
                  <a:cubicBezTo>
                    <a:pt x="2835" y="7291"/>
                    <a:pt x="2860" y="7332"/>
                    <a:pt x="2909" y="7349"/>
                  </a:cubicBezTo>
                  <a:cubicBezTo>
                    <a:pt x="2914" y="7349"/>
                    <a:pt x="2919" y="7350"/>
                    <a:pt x="2925" y="7350"/>
                  </a:cubicBezTo>
                  <a:cubicBezTo>
                    <a:pt x="2968" y="7350"/>
                    <a:pt x="3009" y="7319"/>
                    <a:pt x="3016" y="7275"/>
                  </a:cubicBezTo>
                  <a:lnTo>
                    <a:pt x="3665" y="4300"/>
                  </a:lnTo>
                  <a:lnTo>
                    <a:pt x="4306" y="5039"/>
                  </a:lnTo>
                  <a:lnTo>
                    <a:pt x="4249" y="6297"/>
                  </a:lnTo>
                  <a:cubicBezTo>
                    <a:pt x="4241" y="6346"/>
                    <a:pt x="4273" y="6387"/>
                    <a:pt x="4323" y="6395"/>
                  </a:cubicBezTo>
                  <a:lnTo>
                    <a:pt x="4331" y="6395"/>
                  </a:lnTo>
                  <a:cubicBezTo>
                    <a:pt x="4380" y="6395"/>
                    <a:pt x="4430" y="6354"/>
                    <a:pt x="4430" y="6305"/>
                  </a:cubicBezTo>
                  <a:lnTo>
                    <a:pt x="4479" y="5245"/>
                  </a:lnTo>
                  <a:lnTo>
                    <a:pt x="4717" y="5516"/>
                  </a:lnTo>
                  <a:cubicBezTo>
                    <a:pt x="4717" y="5524"/>
                    <a:pt x="4725" y="5532"/>
                    <a:pt x="4734" y="5541"/>
                  </a:cubicBezTo>
                  <a:lnTo>
                    <a:pt x="5268" y="6157"/>
                  </a:lnTo>
                  <a:cubicBezTo>
                    <a:pt x="5284" y="6173"/>
                    <a:pt x="5301" y="6182"/>
                    <a:pt x="5317" y="6190"/>
                  </a:cubicBezTo>
                  <a:cubicBezTo>
                    <a:pt x="5326" y="6192"/>
                    <a:pt x="5334" y="6193"/>
                    <a:pt x="5342" y="6193"/>
                  </a:cubicBezTo>
                  <a:cubicBezTo>
                    <a:pt x="5363" y="6193"/>
                    <a:pt x="5381" y="6185"/>
                    <a:pt x="5399" y="6173"/>
                  </a:cubicBezTo>
                  <a:cubicBezTo>
                    <a:pt x="5440" y="6141"/>
                    <a:pt x="5440" y="6075"/>
                    <a:pt x="5408" y="6042"/>
                  </a:cubicBezTo>
                  <a:lnTo>
                    <a:pt x="5071" y="5647"/>
                  </a:lnTo>
                  <a:lnTo>
                    <a:pt x="5999" y="5943"/>
                  </a:lnTo>
                  <a:lnTo>
                    <a:pt x="6007" y="5943"/>
                  </a:lnTo>
                  <a:cubicBezTo>
                    <a:pt x="6049" y="5943"/>
                    <a:pt x="6098" y="5919"/>
                    <a:pt x="6106" y="5878"/>
                  </a:cubicBezTo>
                  <a:cubicBezTo>
                    <a:pt x="6122" y="5828"/>
                    <a:pt x="6098" y="5779"/>
                    <a:pt x="6049" y="5762"/>
                  </a:cubicBezTo>
                  <a:lnTo>
                    <a:pt x="4841" y="5384"/>
                  </a:lnTo>
                  <a:lnTo>
                    <a:pt x="4290" y="4743"/>
                  </a:lnTo>
                  <a:lnTo>
                    <a:pt x="5219" y="5031"/>
                  </a:lnTo>
                  <a:lnTo>
                    <a:pt x="5227" y="5031"/>
                  </a:lnTo>
                  <a:cubicBezTo>
                    <a:pt x="5232" y="5032"/>
                    <a:pt x="5237" y="5033"/>
                    <a:pt x="5243" y="5033"/>
                  </a:cubicBezTo>
                  <a:cubicBezTo>
                    <a:pt x="5280" y="5033"/>
                    <a:pt x="5318" y="5009"/>
                    <a:pt x="5325" y="4974"/>
                  </a:cubicBezTo>
                  <a:cubicBezTo>
                    <a:pt x="5342" y="4924"/>
                    <a:pt x="5317" y="4867"/>
                    <a:pt x="5268" y="4859"/>
                  </a:cubicBezTo>
                  <a:lnTo>
                    <a:pt x="4060" y="4481"/>
                  </a:lnTo>
                  <a:lnTo>
                    <a:pt x="3764" y="4127"/>
                  </a:lnTo>
                  <a:cubicBezTo>
                    <a:pt x="3764" y="4127"/>
                    <a:pt x="3764" y="4119"/>
                    <a:pt x="3764" y="4119"/>
                  </a:cubicBezTo>
                  <a:lnTo>
                    <a:pt x="5013" y="3724"/>
                  </a:lnTo>
                  <a:lnTo>
                    <a:pt x="5021" y="3733"/>
                  </a:lnTo>
                  <a:lnTo>
                    <a:pt x="6254" y="4119"/>
                  </a:lnTo>
                  <a:lnTo>
                    <a:pt x="6262" y="4119"/>
                  </a:lnTo>
                  <a:cubicBezTo>
                    <a:pt x="6268" y="4120"/>
                    <a:pt x="6273" y="4120"/>
                    <a:pt x="6278" y="4120"/>
                  </a:cubicBezTo>
                  <a:cubicBezTo>
                    <a:pt x="6381" y="4120"/>
                    <a:pt x="6413" y="3969"/>
                    <a:pt x="6311" y="3938"/>
                  </a:cubicBezTo>
                  <a:lnTo>
                    <a:pt x="5309" y="3626"/>
                  </a:lnTo>
                  <a:lnTo>
                    <a:pt x="6476" y="3256"/>
                  </a:lnTo>
                  <a:lnTo>
                    <a:pt x="7709" y="3642"/>
                  </a:lnTo>
                  <a:lnTo>
                    <a:pt x="7717" y="3642"/>
                  </a:lnTo>
                  <a:cubicBezTo>
                    <a:pt x="7722" y="3643"/>
                    <a:pt x="7727" y="3644"/>
                    <a:pt x="7732" y="3644"/>
                  </a:cubicBezTo>
                  <a:cubicBezTo>
                    <a:pt x="7827" y="3644"/>
                    <a:pt x="7859" y="3501"/>
                    <a:pt x="7758" y="3462"/>
                  </a:cubicBezTo>
                  <a:lnTo>
                    <a:pt x="6772" y="3157"/>
                  </a:lnTo>
                  <a:lnTo>
                    <a:pt x="7856" y="2812"/>
                  </a:lnTo>
                  <a:cubicBezTo>
                    <a:pt x="7906" y="2812"/>
                    <a:pt x="7947" y="2771"/>
                    <a:pt x="7947" y="2714"/>
                  </a:cubicBezTo>
                  <a:cubicBezTo>
                    <a:pt x="7934" y="2675"/>
                    <a:pt x="7900" y="2651"/>
                    <a:pt x="7862" y="2651"/>
                  </a:cubicBezTo>
                  <a:cubicBezTo>
                    <a:pt x="7852" y="2651"/>
                    <a:pt x="7842" y="2653"/>
                    <a:pt x="7832" y="2656"/>
                  </a:cubicBezTo>
                  <a:lnTo>
                    <a:pt x="6542" y="3067"/>
                  </a:lnTo>
                  <a:lnTo>
                    <a:pt x="6542" y="3067"/>
                  </a:lnTo>
                  <a:lnTo>
                    <a:pt x="7166" y="2237"/>
                  </a:lnTo>
                  <a:cubicBezTo>
                    <a:pt x="7220" y="2165"/>
                    <a:pt x="7160" y="2084"/>
                    <a:pt x="7095" y="2084"/>
                  </a:cubicBezTo>
                  <a:cubicBezTo>
                    <a:pt x="7071" y="2084"/>
                    <a:pt x="7046" y="2095"/>
                    <a:pt x="7026" y="2122"/>
                  </a:cubicBezTo>
                  <a:lnTo>
                    <a:pt x="6246" y="3149"/>
                  </a:lnTo>
                  <a:lnTo>
                    <a:pt x="6246" y="3157"/>
                  </a:lnTo>
                  <a:lnTo>
                    <a:pt x="5013" y="3544"/>
                  </a:lnTo>
                  <a:lnTo>
                    <a:pt x="5013" y="3544"/>
                  </a:lnTo>
                  <a:lnTo>
                    <a:pt x="5629" y="2722"/>
                  </a:lnTo>
                  <a:cubicBezTo>
                    <a:pt x="5683" y="2651"/>
                    <a:pt x="5621" y="2576"/>
                    <a:pt x="5558" y="2576"/>
                  </a:cubicBezTo>
                  <a:cubicBezTo>
                    <a:pt x="5533" y="2576"/>
                    <a:pt x="5508" y="2587"/>
                    <a:pt x="5490" y="2615"/>
                  </a:cubicBezTo>
                  <a:lnTo>
                    <a:pt x="4709" y="3642"/>
                  </a:lnTo>
                  <a:lnTo>
                    <a:pt x="3756" y="3938"/>
                  </a:lnTo>
                  <a:lnTo>
                    <a:pt x="3756" y="3938"/>
                  </a:lnTo>
                  <a:lnTo>
                    <a:pt x="4035" y="2697"/>
                  </a:lnTo>
                  <a:lnTo>
                    <a:pt x="5161" y="2097"/>
                  </a:lnTo>
                  <a:cubicBezTo>
                    <a:pt x="5252" y="2048"/>
                    <a:pt x="5206" y="1921"/>
                    <a:pt x="5123" y="1921"/>
                  </a:cubicBezTo>
                  <a:cubicBezTo>
                    <a:pt x="5109" y="1921"/>
                    <a:pt x="5094" y="1925"/>
                    <a:pt x="5079" y="1933"/>
                  </a:cubicBezTo>
                  <a:lnTo>
                    <a:pt x="4093" y="2467"/>
                  </a:lnTo>
                  <a:lnTo>
                    <a:pt x="4323" y="1382"/>
                  </a:lnTo>
                  <a:lnTo>
                    <a:pt x="5432" y="791"/>
                  </a:lnTo>
                  <a:cubicBezTo>
                    <a:pt x="5473" y="766"/>
                    <a:pt x="5490" y="709"/>
                    <a:pt x="5465" y="667"/>
                  </a:cubicBezTo>
                  <a:cubicBezTo>
                    <a:pt x="5447" y="637"/>
                    <a:pt x="5415" y="620"/>
                    <a:pt x="5380" y="620"/>
                  </a:cubicBezTo>
                  <a:cubicBezTo>
                    <a:pt x="5367" y="620"/>
                    <a:pt x="5355" y="622"/>
                    <a:pt x="5342" y="626"/>
                  </a:cubicBezTo>
                  <a:lnTo>
                    <a:pt x="4380" y="1144"/>
                  </a:lnTo>
                  <a:lnTo>
                    <a:pt x="4602" y="109"/>
                  </a:lnTo>
                  <a:cubicBezTo>
                    <a:pt x="4619" y="59"/>
                    <a:pt x="4586" y="10"/>
                    <a:pt x="4536" y="2"/>
                  </a:cubicBezTo>
                  <a:cubicBezTo>
                    <a:pt x="4530" y="1"/>
                    <a:pt x="4524" y="0"/>
                    <a:pt x="4518"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35;p35">
              <a:extLst>
                <a:ext uri="{FF2B5EF4-FFF2-40B4-BE49-F238E27FC236}">
                  <a16:creationId xmlns:a16="http://schemas.microsoft.com/office/drawing/2014/main" id="{1A4FD1C9-A1E2-4515-AFDA-1C1F3257C4D2}"/>
                </a:ext>
              </a:extLst>
            </p:cNvPr>
            <p:cNvSpPr/>
            <p:nvPr/>
          </p:nvSpPr>
          <p:spPr>
            <a:xfrm>
              <a:off x="11570100" y="2750525"/>
              <a:ext cx="372700" cy="297700"/>
            </a:xfrm>
            <a:custGeom>
              <a:avLst/>
              <a:gdLst/>
              <a:ahLst/>
              <a:cxnLst/>
              <a:rect l="l" t="t" r="r" b="b"/>
              <a:pathLst>
                <a:path w="14908" h="11908" extrusionOk="0">
                  <a:moveTo>
                    <a:pt x="8342" y="0"/>
                  </a:moveTo>
                  <a:cubicBezTo>
                    <a:pt x="7884" y="1688"/>
                    <a:pt x="7217" y="2003"/>
                    <a:pt x="6782" y="2003"/>
                  </a:cubicBezTo>
                  <a:cubicBezTo>
                    <a:pt x="6522" y="2003"/>
                    <a:pt x="6345" y="1891"/>
                    <a:pt x="6345" y="1891"/>
                  </a:cubicBezTo>
                  <a:cubicBezTo>
                    <a:pt x="6337" y="2934"/>
                    <a:pt x="5745" y="3090"/>
                    <a:pt x="5449" y="3099"/>
                  </a:cubicBezTo>
                  <a:cubicBezTo>
                    <a:pt x="5342" y="2844"/>
                    <a:pt x="5268" y="2581"/>
                    <a:pt x="5227" y="2310"/>
                  </a:cubicBezTo>
                  <a:cubicBezTo>
                    <a:pt x="5227" y="2310"/>
                    <a:pt x="4857" y="3253"/>
                    <a:pt x="4132" y="3253"/>
                  </a:cubicBezTo>
                  <a:cubicBezTo>
                    <a:pt x="3855" y="3253"/>
                    <a:pt x="3527" y="3116"/>
                    <a:pt x="3148" y="2737"/>
                  </a:cubicBezTo>
                  <a:cubicBezTo>
                    <a:pt x="3148" y="2737"/>
                    <a:pt x="2993" y="3534"/>
                    <a:pt x="1978" y="3534"/>
                  </a:cubicBezTo>
                  <a:cubicBezTo>
                    <a:pt x="1518" y="3534"/>
                    <a:pt x="880" y="3370"/>
                    <a:pt x="1" y="2893"/>
                  </a:cubicBezTo>
                  <a:lnTo>
                    <a:pt x="1" y="2893"/>
                  </a:lnTo>
                  <a:cubicBezTo>
                    <a:pt x="2902" y="4627"/>
                    <a:pt x="1546" y="5827"/>
                    <a:pt x="1546" y="5827"/>
                  </a:cubicBezTo>
                  <a:cubicBezTo>
                    <a:pt x="3173" y="6303"/>
                    <a:pt x="2598" y="7462"/>
                    <a:pt x="2598" y="7462"/>
                  </a:cubicBezTo>
                  <a:cubicBezTo>
                    <a:pt x="2902" y="7306"/>
                    <a:pt x="3222" y="7199"/>
                    <a:pt x="3551" y="7142"/>
                  </a:cubicBezTo>
                  <a:lnTo>
                    <a:pt x="3551" y="7142"/>
                  </a:lnTo>
                  <a:cubicBezTo>
                    <a:pt x="3493" y="7413"/>
                    <a:pt x="3280" y="7676"/>
                    <a:pt x="2729" y="7840"/>
                  </a:cubicBezTo>
                  <a:cubicBezTo>
                    <a:pt x="2729" y="7840"/>
                    <a:pt x="3830" y="8736"/>
                    <a:pt x="1620" y="10207"/>
                  </a:cubicBezTo>
                  <a:cubicBezTo>
                    <a:pt x="2417" y="9722"/>
                    <a:pt x="2988" y="9560"/>
                    <a:pt x="3394" y="9560"/>
                  </a:cubicBezTo>
                  <a:cubicBezTo>
                    <a:pt x="4207" y="9560"/>
                    <a:pt x="4364" y="10207"/>
                    <a:pt x="4364" y="10207"/>
                  </a:cubicBezTo>
                  <a:cubicBezTo>
                    <a:pt x="4722" y="9841"/>
                    <a:pt x="5032" y="9724"/>
                    <a:pt x="5281" y="9724"/>
                  </a:cubicBezTo>
                  <a:cubicBezTo>
                    <a:pt x="5715" y="9724"/>
                    <a:pt x="5967" y="10075"/>
                    <a:pt x="5967" y="10075"/>
                  </a:cubicBezTo>
                  <a:cubicBezTo>
                    <a:pt x="5975" y="9632"/>
                    <a:pt x="6082" y="9196"/>
                    <a:pt x="6296" y="8802"/>
                  </a:cubicBezTo>
                  <a:lnTo>
                    <a:pt x="6296" y="8802"/>
                  </a:lnTo>
                  <a:cubicBezTo>
                    <a:pt x="6337" y="9245"/>
                    <a:pt x="6263" y="9689"/>
                    <a:pt x="6098" y="10100"/>
                  </a:cubicBezTo>
                  <a:cubicBezTo>
                    <a:pt x="6098" y="10100"/>
                    <a:pt x="6292" y="9981"/>
                    <a:pt x="6551" y="9981"/>
                  </a:cubicBezTo>
                  <a:cubicBezTo>
                    <a:pt x="6854" y="9981"/>
                    <a:pt x="7246" y="10144"/>
                    <a:pt x="7520" y="10848"/>
                  </a:cubicBezTo>
                  <a:cubicBezTo>
                    <a:pt x="7520" y="10848"/>
                    <a:pt x="7758" y="10530"/>
                    <a:pt x="8213" y="10530"/>
                  </a:cubicBezTo>
                  <a:cubicBezTo>
                    <a:pt x="8641" y="10530"/>
                    <a:pt x="9262" y="10812"/>
                    <a:pt x="10059" y="11908"/>
                  </a:cubicBezTo>
                  <a:cubicBezTo>
                    <a:pt x="8588" y="9697"/>
                    <a:pt x="9953" y="9303"/>
                    <a:pt x="9953" y="9303"/>
                  </a:cubicBezTo>
                  <a:cubicBezTo>
                    <a:pt x="9427" y="8859"/>
                    <a:pt x="9394" y="8481"/>
                    <a:pt x="9517" y="8185"/>
                  </a:cubicBezTo>
                  <a:lnTo>
                    <a:pt x="9517" y="8185"/>
                  </a:lnTo>
                  <a:cubicBezTo>
                    <a:pt x="9994" y="8391"/>
                    <a:pt x="10413" y="8711"/>
                    <a:pt x="10742" y="9106"/>
                  </a:cubicBezTo>
                  <a:cubicBezTo>
                    <a:pt x="10742" y="9106"/>
                    <a:pt x="10678" y="7992"/>
                    <a:pt x="12019" y="7992"/>
                  </a:cubicBezTo>
                  <a:cubicBezTo>
                    <a:pt x="12122" y="7992"/>
                    <a:pt x="12233" y="7999"/>
                    <a:pt x="12352" y="8013"/>
                  </a:cubicBezTo>
                  <a:cubicBezTo>
                    <a:pt x="12344" y="8005"/>
                    <a:pt x="11563" y="6377"/>
                    <a:pt x="14908" y="5901"/>
                  </a:cubicBezTo>
                  <a:lnTo>
                    <a:pt x="14908" y="5901"/>
                  </a:lnTo>
                  <a:cubicBezTo>
                    <a:pt x="14630" y="5929"/>
                    <a:pt x="14380" y="5942"/>
                    <a:pt x="14153" y="5942"/>
                  </a:cubicBezTo>
                  <a:cubicBezTo>
                    <a:pt x="11784" y="5942"/>
                    <a:pt x="12065" y="4545"/>
                    <a:pt x="12065" y="4545"/>
                  </a:cubicBezTo>
                  <a:lnTo>
                    <a:pt x="12065" y="4545"/>
                  </a:lnTo>
                  <a:cubicBezTo>
                    <a:pt x="11782" y="4659"/>
                    <a:pt x="11545" y="4707"/>
                    <a:pt x="11347" y="4707"/>
                  </a:cubicBezTo>
                  <a:cubicBezTo>
                    <a:pt x="10288" y="4707"/>
                    <a:pt x="10322" y="3337"/>
                    <a:pt x="10322" y="3337"/>
                  </a:cubicBezTo>
                  <a:lnTo>
                    <a:pt x="10322" y="3337"/>
                  </a:lnTo>
                  <a:cubicBezTo>
                    <a:pt x="10174" y="3583"/>
                    <a:pt x="9994" y="3805"/>
                    <a:pt x="9780" y="4003"/>
                  </a:cubicBezTo>
                  <a:cubicBezTo>
                    <a:pt x="9394" y="3904"/>
                    <a:pt x="8547" y="3567"/>
                    <a:pt x="9164" y="2474"/>
                  </a:cubicBezTo>
                  <a:lnTo>
                    <a:pt x="9164" y="2474"/>
                  </a:lnTo>
                  <a:cubicBezTo>
                    <a:pt x="9164" y="2474"/>
                    <a:pt x="9155" y="2475"/>
                    <a:pt x="9140" y="2475"/>
                  </a:cubicBezTo>
                  <a:cubicBezTo>
                    <a:pt x="8959" y="2475"/>
                    <a:pt x="7795" y="2384"/>
                    <a:pt x="8342" y="0"/>
                  </a:cubicBezTo>
                  <a:close/>
                </a:path>
              </a:pathLst>
            </a:custGeom>
            <a:solidFill>
              <a:srgbClr val="AE4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36;p35">
              <a:extLst>
                <a:ext uri="{FF2B5EF4-FFF2-40B4-BE49-F238E27FC236}">
                  <a16:creationId xmlns:a16="http://schemas.microsoft.com/office/drawing/2014/main" id="{EAA504F0-6F13-4126-9A36-6DE8BA2D7810}"/>
                </a:ext>
              </a:extLst>
            </p:cNvPr>
            <p:cNvSpPr/>
            <p:nvPr/>
          </p:nvSpPr>
          <p:spPr>
            <a:xfrm>
              <a:off x="11643625" y="2832675"/>
              <a:ext cx="199125" cy="183350"/>
            </a:xfrm>
            <a:custGeom>
              <a:avLst/>
              <a:gdLst/>
              <a:ahLst/>
              <a:cxnLst/>
              <a:rect l="l" t="t" r="r" b="b"/>
              <a:pathLst>
                <a:path w="7965" h="7334" extrusionOk="0">
                  <a:moveTo>
                    <a:pt x="4539" y="0"/>
                  </a:moveTo>
                  <a:cubicBezTo>
                    <a:pt x="4495" y="0"/>
                    <a:pt x="4455" y="31"/>
                    <a:pt x="4448" y="67"/>
                  </a:cubicBezTo>
                  <a:lnTo>
                    <a:pt x="4218" y="1127"/>
                  </a:lnTo>
                  <a:lnTo>
                    <a:pt x="3503" y="248"/>
                  </a:lnTo>
                  <a:cubicBezTo>
                    <a:pt x="3485" y="226"/>
                    <a:pt x="3461" y="216"/>
                    <a:pt x="3437" y="216"/>
                  </a:cubicBezTo>
                  <a:cubicBezTo>
                    <a:pt x="3416" y="216"/>
                    <a:pt x="3395" y="224"/>
                    <a:pt x="3379" y="240"/>
                  </a:cubicBezTo>
                  <a:cubicBezTo>
                    <a:pt x="3338" y="265"/>
                    <a:pt x="3330" y="322"/>
                    <a:pt x="3363" y="363"/>
                  </a:cubicBezTo>
                  <a:lnTo>
                    <a:pt x="4168" y="1357"/>
                  </a:lnTo>
                  <a:lnTo>
                    <a:pt x="3938" y="2409"/>
                  </a:lnTo>
                  <a:lnTo>
                    <a:pt x="3240" y="1555"/>
                  </a:lnTo>
                  <a:cubicBezTo>
                    <a:pt x="3221" y="1534"/>
                    <a:pt x="3199" y="1525"/>
                    <a:pt x="3177" y="1525"/>
                  </a:cubicBezTo>
                  <a:cubicBezTo>
                    <a:pt x="3112" y="1525"/>
                    <a:pt x="3051" y="1602"/>
                    <a:pt x="3100" y="1670"/>
                  </a:cubicBezTo>
                  <a:lnTo>
                    <a:pt x="3889" y="2639"/>
                  </a:lnTo>
                  <a:lnTo>
                    <a:pt x="3618" y="3864"/>
                  </a:lnTo>
                  <a:lnTo>
                    <a:pt x="2919" y="3272"/>
                  </a:lnTo>
                  <a:lnTo>
                    <a:pt x="2599" y="2023"/>
                  </a:lnTo>
                  <a:cubicBezTo>
                    <a:pt x="2585" y="1976"/>
                    <a:pt x="2549" y="1955"/>
                    <a:pt x="2512" y="1955"/>
                  </a:cubicBezTo>
                  <a:cubicBezTo>
                    <a:pt x="2458" y="1955"/>
                    <a:pt x="2403" y="1999"/>
                    <a:pt x="2418" y="2072"/>
                  </a:cubicBezTo>
                  <a:lnTo>
                    <a:pt x="2673" y="3067"/>
                  </a:lnTo>
                  <a:lnTo>
                    <a:pt x="2673" y="3067"/>
                  </a:lnTo>
                  <a:lnTo>
                    <a:pt x="1695" y="2237"/>
                  </a:lnTo>
                  <a:lnTo>
                    <a:pt x="1695" y="2220"/>
                  </a:lnTo>
                  <a:lnTo>
                    <a:pt x="1374" y="971"/>
                  </a:lnTo>
                  <a:cubicBezTo>
                    <a:pt x="1361" y="921"/>
                    <a:pt x="1324" y="899"/>
                    <a:pt x="1287" y="899"/>
                  </a:cubicBezTo>
                  <a:cubicBezTo>
                    <a:pt x="1235" y="899"/>
                    <a:pt x="1182" y="944"/>
                    <a:pt x="1202" y="1012"/>
                  </a:cubicBezTo>
                  <a:lnTo>
                    <a:pt x="1456" y="2031"/>
                  </a:lnTo>
                  <a:lnTo>
                    <a:pt x="421" y="1152"/>
                  </a:lnTo>
                  <a:cubicBezTo>
                    <a:pt x="402" y="1137"/>
                    <a:pt x="378" y="1128"/>
                    <a:pt x="356" y="1128"/>
                  </a:cubicBezTo>
                  <a:cubicBezTo>
                    <a:pt x="331" y="1128"/>
                    <a:pt x="307" y="1139"/>
                    <a:pt x="289" y="1160"/>
                  </a:cubicBezTo>
                  <a:cubicBezTo>
                    <a:pt x="257" y="1201"/>
                    <a:pt x="265" y="1259"/>
                    <a:pt x="306" y="1292"/>
                  </a:cubicBezTo>
                  <a:lnTo>
                    <a:pt x="1169" y="2023"/>
                  </a:lnTo>
                  <a:lnTo>
                    <a:pt x="142" y="1925"/>
                  </a:lnTo>
                  <a:cubicBezTo>
                    <a:pt x="134" y="1923"/>
                    <a:pt x="126" y="1922"/>
                    <a:pt x="119" y="1922"/>
                  </a:cubicBezTo>
                  <a:cubicBezTo>
                    <a:pt x="16" y="1922"/>
                    <a:pt x="1" y="2082"/>
                    <a:pt x="109" y="2105"/>
                  </a:cubicBezTo>
                  <a:lnTo>
                    <a:pt x="125" y="2105"/>
                  </a:lnTo>
                  <a:lnTo>
                    <a:pt x="1407" y="2220"/>
                  </a:lnTo>
                  <a:lnTo>
                    <a:pt x="2344" y="3017"/>
                  </a:lnTo>
                  <a:lnTo>
                    <a:pt x="1292" y="2911"/>
                  </a:lnTo>
                  <a:cubicBezTo>
                    <a:pt x="1289" y="2910"/>
                    <a:pt x="1287" y="2910"/>
                    <a:pt x="1284" y="2910"/>
                  </a:cubicBezTo>
                  <a:cubicBezTo>
                    <a:pt x="1176" y="2910"/>
                    <a:pt x="1155" y="3075"/>
                    <a:pt x="1267" y="3091"/>
                  </a:cubicBezTo>
                  <a:lnTo>
                    <a:pt x="1276" y="3091"/>
                  </a:lnTo>
                  <a:lnTo>
                    <a:pt x="2566" y="3215"/>
                  </a:lnTo>
                  <a:lnTo>
                    <a:pt x="2582" y="3215"/>
                  </a:lnTo>
                  <a:lnTo>
                    <a:pt x="3577" y="4061"/>
                  </a:lnTo>
                  <a:lnTo>
                    <a:pt x="3568" y="4086"/>
                  </a:lnTo>
                  <a:lnTo>
                    <a:pt x="3166" y="4283"/>
                  </a:lnTo>
                  <a:lnTo>
                    <a:pt x="1908" y="4160"/>
                  </a:lnTo>
                  <a:cubicBezTo>
                    <a:pt x="1903" y="4159"/>
                    <a:pt x="1898" y="4159"/>
                    <a:pt x="1893" y="4159"/>
                  </a:cubicBezTo>
                  <a:cubicBezTo>
                    <a:pt x="1783" y="4159"/>
                    <a:pt x="1765" y="4325"/>
                    <a:pt x="1875" y="4341"/>
                  </a:cubicBezTo>
                  <a:lnTo>
                    <a:pt x="1892" y="4341"/>
                  </a:lnTo>
                  <a:lnTo>
                    <a:pt x="2853" y="4439"/>
                  </a:lnTo>
                  <a:lnTo>
                    <a:pt x="2097" y="4809"/>
                  </a:lnTo>
                  <a:lnTo>
                    <a:pt x="840" y="4694"/>
                  </a:lnTo>
                  <a:cubicBezTo>
                    <a:pt x="836" y="4693"/>
                    <a:pt x="832" y="4693"/>
                    <a:pt x="827" y="4693"/>
                  </a:cubicBezTo>
                  <a:cubicBezTo>
                    <a:pt x="783" y="4693"/>
                    <a:pt x="741" y="4731"/>
                    <a:pt x="733" y="4776"/>
                  </a:cubicBezTo>
                  <a:cubicBezTo>
                    <a:pt x="725" y="4825"/>
                    <a:pt x="758" y="4866"/>
                    <a:pt x="807" y="4883"/>
                  </a:cubicBezTo>
                  <a:lnTo>
                    <a:pt x="815" y="4883"/>
                  </a:lnTo>
                  <a:lnTo>
                    <a:pt x="1785" y="4973"/>
                  </a:lnTo>
                  <a:lnTo>
                    <a:pt x="1325" y="5203"/>
                  </a:lnTo>
                  <a:cubicBezTo>
                    <a:pt x="1284" y="5220"/>
                    <a:pt x="1259" y="5277"/>
                    <a:pt x="1284" y="5327"/>
                  </a:cubicBezTo>
                  <a:cubicBezTo>
                    <a:pt x="1300" y="5351"/>
                    <a:pt x="1317" y="5368"/>
                    <a:pt x="1350" y="5376"/>
                  </a:cubicBezTo>
                  <a:cubicBezTo>
                    <a:pt x="1366" y="5376"/>
                    <a:pt x="1391" y="5376"/>
                    <a:pt x="1407" y="5368"/>
                  </a:cubicBezTo>
                  <a:lnTo>
                    <a:pt x="2138" y="4998"/>
                  </a:lnTo>
                  <a:cubicBezTo>
                    <a:pt x="2155" y="4998"/>
                    <a:pt x="2163" y="4990"/>
                    <a:pt x="2171" y="4982"/>
                  </a:cubicBezTo>
                  <a:lnTo>
                    <a:pt x="2492" y="4825"/>
                  </a:lnTo>
                  <a:lnTo>
                    <a:pt x="2122" y="5828"/>
                  </a:lnTo>
                  <a:cubicBezTo>
                    <a:pt x="2106" y="5877"/>
                    <a:pt x="2130" y="5927"/>
                    <a:pt x="2180" y="5943"/>
                  </a:cubicBezTo>
                  <a:lnTo>
                    <a:pt x="2196" y="5943"/>
                  </a:lnTo>
                  <a:cubicBezTo>
                    <a:pt x="2201" y="5944"/>
                    <a:pt x="2207" y="5945"/>
                    <a:pt x="2212" y="5945"/>
                  </a:cubicBezTo>
                  <a:cubicBezTo>
                    <a:pt x="2247" y="5945"/>
                    <a:pt x="2280" y="5921"/>
                    <a:pt x="2295" y="5885"/>
                  </a:cubicBezTo>
                  <a:lnTo>
                    <a:pt x="2730" y="4702"/>
                  </a:lnTo>
                  <a:lnTo>
                    <a:pt x="3511" y="4308"/>
                  </a:lnTo>
                  <a:lnTo>
                    <a:pt x="2878" y="7225"/>
                  </a:lnTo>
                  <a:cubicBezTo>
                    <a:pt x="2862" y="7274"/>
                    <a:pt x="2894" y="7324"/>
                    <a:pt x="2944" y="7332"/>
                  </a:cubicBezTo>
                  <a:cubicBezTo>
                    <a:pt x="2949" y="7333"/>
                    <a:pt x="2954" y="7333"/>
                    <a:pt x="2959" y="7333"/>
                  </a:cubicBezTo>
                  <a:cubicBezTo>
                    <a:pt x="3001" y="7333"/>
                    <a:pt x="3036" y="7302"/>
                    <a:pt x="3051" y="7258"/>
                  </a:cubicBezTo>
                  <a:lnTo>
                    <a:pt x="3700" y="4283"/>
                  </a:lnTo>
                  <a:lnTo>
                    <a:pt x="4341" y="5023"/>
                  </a:lnTo>
                  <a:lnTo>
                    <a:pt x="4275" y="6288"/>
                  </a:lnTo>
                  <a:cubicBezTo>
                    <a:pt x="4275" y="6329"/>
                    <a:pt x="4308" y="6370"/>
                    <a:pt x="4349" y="6379"/>
                  </a:cubicBezTo>
                  <a:lnTo>
                    <a:pt x="4365" y="6379"/>
                  </a:lnTo>
                  <a:cubicBezTo>
                    <a:pt x="4415" y="6379"/>
                    <a:pt x="4456" y="6346"/>
                    <a:pt x="4464" y="6296"/>
                  </a:cubicBezTo>
                  <a:lnTo>
                    <a:pt x="4513" y="5228"/>
                  </a:lnTo>
                  <a:lnTo>
                    <a:pt x="4743" y="5499"/>
                  </a:lnTo>
                  <a:cubicBezTo>
                    <a:pt x="4752" y="5507"/>
                    <a:pt x="4760" y="5516"/>
                    <a:pt x="4768" y="5524"/>
                  </a:cubicBezTo>
                  <a:lnTo>
                    <a:pt x="5302" y="6148"/>
                  </a:lnTo>
                  <a:cubicBezTo>
                    <a:pt x="5311" y="6165"/>
                    <a:pt x="5335" y="6173"/>
                    <a:pt x="5352" y="6173"/>
                  </a:cubicBezTo>
                  <a:cubicBezTo>
                    <a:pt x="5361" y="6176"/>
                    <a:pt x="5369" y="6177"/>
                    <a:pt x="5378" y="6177"/>
                  </a:cubicBezTo>
                  <a:cubicBezTo>
                    <a:pt x="5452" y="6177"/>
                    <a:pt x="5494" y="6084"/>
                    <a:pt x="5442" y="6025"/>
                  </a:cubicBezTo>
                  <a:lnTo>
                    <a:pt x="5105" y="5639"/>
                  </a:lnTo>
                  <a:lnTo>
                    <a:pt x="5105" y="5639"/>
                  </a:lnTo>
                  <a:lnTo>
                    <a:pt x="6034" y="5927"/>
                  </a:lnTo>
                  <a:lnTo>
                    <a:pt x="6042" y="5927"/>
                  </a:lnTo>
                  <a:cubicBezTo>
                    <a:pt x="6047" y="5928"/>
                    <a:pt x="6052" y="5928"/>
                    <a:pt x="6058" y="5928"/>
                  </a:cubicBezTo>
                  <a:cubicBezTo>
                    <a:pt x="6093" y="5928"/>
                    <a:pt x="6126" y="5904"/>
                    <a:pt x="6141" y="5861"/>
                  </a:cubicBezTo>
                  <a:cubicBezTo>
                    <a:pt x="6157" y="5820"/>
                    <a:pt x="6132" y="5762"/>
                    <a:pt x="6083" y="5754"/>
                  </a:cubicBezTo>
                  <a:lnTo>
                    <a:pt x="4875" y="5368"/>
                  </a:lnTo>
                  <a:lnTo>
                    <a:pt x="4324" y="4727"/>
                  </a:lnTo>
                  <a:lnTo>
                    <a:pt x="4324" y="4727"/>
                  </a:lnTo>
                  <a:lnTo>
                    <a:pt x="5245" y="5023"/>
                  </a:lnTo>
                  <a:lnTo>
                    <a:pt x="5253" y="5023"/>
                  </a:lnTo>
                  <a:cubicBezTo>
                    <a:pt x="5261" y="5024"/>
                    <a:pt x="5269" y="5025"/>
                    <a:pt x="5276" y="5025"/>
                  </a:cubicBezTo>
                  <a:cubicBezTo>
                    <a:pt x="5381" y="5025"/>
                    <a:pt x="5410" y="4873"/>
                    <a:pt x="5302" y="4842"/>
                  </a:cubicBezTo>
                  <a:lnTo>
                    <a:pt x="4094" y="4464"/>
                  </a:lnTo>
                  <a:lnTo>
                    <a:pt x="3798" y="4119"/>
                  </a:lnTo>
                  <a:lnTo>
                    <a:pt x="3798" y="4102"/>
                  </a:lnTo>
                  <a:lnTo>
                    <a:pt x="5048" y="3708"/>
                  </a:lnTo>
                  <a:cubicBezTo>
                    <a:pt x="5048" y="3708"/>
                    <a:pt x="5056" y="3716"/>
                    <a:pt x="5056" y="3716"/>
                  </a:cubicBezTo>
                  <a:lnTo>
                    <a:pt x="6288" y="4102"/>
                  </a:lnTo>
                  <a:lnTo>
                    <a:pt x="6297" y="4102"/>
                  </a:lnTo>
                  <a:cubicBezTo>
                    <a:pt x="6303" y="4103"/>
                    <a:pt x="6309" y="4104"/>
                    <a:pt x="6315" y="4104"/>
                  </a:cubicBezTo>
                  <a:cubicBezTo>
                    <a:pt x="6356" y="4104"/>
                    <a:pt x="6389" y="4080"/>
                    <a:pt x="6403" y="4036"/>
                  </a:cubicBezTo>
                  <a:cubicBezTo>
                    <a:pt x="6420" y="3995"/>
                    <a:pt x="6387" y="3938"/>
                    <a:pt x="6338" y="3930"/>
                  </a:cubicBezTo>
                  <a:lnTo>
                    <a:pt x="5335" y="3609"/>
                  </a:lnTo>
                  <a:lnTo>
                    <a:pt x="6502" y="3239"/>
                  </a:lnTo>
                  <a:lnTo>
                    <a:pt x="7735" y="3626"/>
                  </a:lnTo>
                  <a:lnTo>
                    <a:pt x="7743" y="3626"/>
                  </a:lnTo>
                  <a:cubicBezTo>
                    <a:pt x="7753" y="3628"/>
                    <a:pt x="7763" y="3630"/>
                    <a:pt x="7772" y="3630"/>
                  </a:cubicBezTo>
                  <a:cubicBezTo>
                    <a:pt x="7872" y="3630"/>
                    <a:pt x="7898" y="3476"/>
                    <a:pt x="7792" y="3453"/>
                  </a:cubicBezTo>
                  <a:lnTo>
                    <a:pt x="6806" y="3141"/>
                  </a:lnTo>
                  <a:lnTo>
                    <a:pt x="7883" y="2804"/>
                  </a:lnTo>
                  <a:cubicBezTo>
                    <a:pt x="7924" y="2796"/>
                    <a:pt x="7965" y="2763"/>
                    <a:pt x="7965" y="2722"/>
                  </a:cubicBezTo>
                  <a:cubicBezTo>
                    <a:pt x="7958" y="2681"/>
                    <a:pt x="7918" y="2652"/>
                    <a:pt x="7876" y="2652"/>
                  </a:cubicBezTo>
                  <a:cubicBezTo>
                    <a:pt x="7868" y="2652"/>
                    <a:pt x="7859" y="2653"/>
                    <a:pt x="7850" y="2656"/>
                  </a:cubicBezTo>
                  <a:lnTo>
                    <a:pt x="6560" y="3067"/>
                  </a:lnTo>
                  <a:lnTo>
                    <a:pt x="7192" y="2237"/>
                  </a:lnTo>
                  <a:cubicBezTo>
                    <a:pt x="7225" y="2196"/>
                    <a:pt x="7217" y="2138"/>
                    <a:pt x="7176" y="2105"/>
                  </a:cubicBezTo>
                  <a:cubicBezTo>
                    <a:pt x="7159" y="2092"/>
                    <a:pt x="7139" y="2085"/>
                    <a:pt x="7119" y="2085"/>
                  </a:cubicBezTo>
                  <a:cubicBezTo>
                    <a:pt x="7091" y="2085"/>
                    <a:pt x="7064" y="2098"/>
                    <a:pt x="7044" y="2122"/>
                  </a:cubicBezTo>
                  <a:lnTo>
                    <a:pt x="6264" y="3149"/>
                  </a:lnTo>
                  <a:lnTo>
                    <a:pt x="6264" y="3157"/>
                  </a:lnTo>
                  <a:lnTo>
                    <a:pt x="5039" y="3543"/>
                  </a:lnTo>
                  <a:lnTo>
                    <a:pt x="5039" y="3543"/>
                  </a:lnTo>
                  <a:lnTo>
                    <a:pt x="5656" y="2722"/>
                  </a:lnTo>
                  <a:cubicBezTo>
                    <a:pt x="5709" y="2651"/>
                    <a:pt x="5647" y="2576"/>
                    <a:pt x="5581" y="2576"/>
                  </a:cubicBezTo>
                  <a:cubicBezTo>
                    <a:pt x="5555" y="2576"/>
                    <a:pt x="5529" y="2587"/>
                    <a:pt x="5508" y="2615"/>
                  </a:cubicBezTo>
                  <a:lnTo>
                    <a:pt x="4735" y="3642"/>
                  </a:lnTo>
                  <a:lnTo>
                    <a:pt x="3782" y="3938"/>
                  </a:lnTo>
                  <a:lnTo>
                    <a:pt x="4053" y="2697"/>
                  </a:lnTo>
                  <a:lnTo>
                    <a:pt x="5187" y="2097"/>
                  </a:lnTo>
                  <a:cubicBezTo>
                    <a:pt x="5228" y="2072"/>
                    <a:pt x="5245" y="2015"/>
                    <a:pt x="5220" y="1974"/>
                  </a:cubicBezTo>
                  <a:cubicBezTo>
                    <a:pt x="5203" y="1940"/>
                    <a:pt x="5170" y="1921"/>
                    <a:pt x="5138" y="1921"/>
                  </a:cubicBezTo>
                  <a:cubicBezTo>
                    <a:pt x="5124" y="1921"/>
                    <a:pt x="5110" y="1925"/>
                    <a:pt x="5097" y="1933"/>
                  </a:cubicBezTo>
                  <a:lnTo>
                    <a:pt x="4103" y="2467"/>
                  </a:lnTo>
                  <a:lnTo>
                    <a:pt x="4341" y="1382"/>
                  </a:lnTo>
                  <a:lnTo>
                    <a:pt x="5450" y="790"/>
                  </a:lnTo>
                  <a:cubicBezTo>
                    <a:pt x="5491" y="766"/>
                    <a:pt x="5508" y="708"/>
                    <a:pt x="5483" y="667"/>
                  </a:cubicBezTo>
                  <a:cubicBezTo>
                    <a:pt x="5466" y="633"/>
                    <a:pt x="5437" y="615"/>
                    <a:pt x="5405" y="615"/>
                  </a:cubicBezTo>
                  <a:cubicBezTo>
                    <a:pt x="5390" y="615"/>
                    <a:pt x="5375" y="618"/>
                    <a:pt x="5360" y="626"/>
                  </a:cubicBezTo>
                  <a:lnTo>
                    <a:pt x="4398" y="1144"/>
                  </a:lnTo>
                  <a:lnTo>
                    <a:pt x="4398" y="1144"/>
                  </a:lnTo>
                  <a:lnTo>
                    <a:pt x="4620" y="108"/>
                  </a:lnTo>
                  <a:cubicBezTo>
                    <a:pt x="4628" y="59"/>
                    <a:pt x="4604" y="10"/>
                    <a:pt x="4554" y="2"/>
                  </a:cubicBezTo>
                  <a:cubicBezTo>
                    <a:pt x="4549" y="1"/>
                    <a:pt x="4544" y="0"/>
                    <a:pt x="4539"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37;p35">
              <a:extLst>
                <a:ext uri="{FF2B5EF4-FFF2-40B4-BE49-F238E27FC236}">
                  <a16:creationId xmlns:a16="http://schemas.microsoft.com/office/drawing/2014/main" id="{54E1AC8A-7442-4DB9-84FB-525888FEEE3A}"/>
                </a:ext>
              </a:extLst>
            </p:cNvPr>
            <p:cNvSpPr/>
            <p:nvPr/>
          </p:nvSpPr>
          <p:spPr>
            <a:xfrm>
              <a:off x="11556550" y="2708300"/>
              <a:ext cx="162925" cy="225700"/>
            </a:xfrm>
            <a:custGeom>
              <a:avLst/>
              <a:gdLst/>
              <a:ahLst/>
              <a:cxnLst/>
              <a:rect l="l" t="t" r="r" b="b"/>
              <a:pathLst>
                <a:path w="6517" h="9028" extrusionOk="0">
                  <a:moveTo>
                    <a:pt x="4738" y="1"/>
                  </a:moveTo>
                  <a:cubicBezTo>
                    <a:pt x="3380" y="1"/>
                    <a:pt x="3621" y="2780"/>
                    <a:pt x="3205" y="3596"/>
                  </a:cubicBezTo>
                  <a:cubicBezTo>
                    <a:pt x="3132" y="3743"/>
                    <a:pt x="3070" y="3804"/>
                    <a:pt x="3015" y="3804"/>
                  </a:cubicBezTo>
                  <a:cubicBezTo>
                    <a:pt x="2917" y="3804"/>
                    <a:pt x="2841" y="3609"/>
                    <a:pt x="2762" y="3366"/>
                  </a:cubicBezTo>
                  <a:cubicBezTo>
                    <a:pt x="2582" y="2817"/>
                    <a:pt x="2320" y="2584"/>
                    <a:pt x="2091" y="2584"/>
                  </a:cubicBezTo>
                  <a:cubicBezTo>
                    <a:pt x="1775" y="2584"/>
                    <a:pt x="1521" y="3027"/>
                    <a:pt x="1636" y="3695"/>
                  </a:cubicBezTo>
                  <a:cubicBezTo>
                    <a:pt x="1812" y="4683"/>
                    <a:pt x="2098" y="6327"/>
                    <a:pt x="1940" y="6327"/>
                  </a:cubicBezTo>
                  <a:cubicBezTo>
                    <a:pt x="1915" y="6327"/>
                    <a:pt x="1877" y="6283"/>
                    <a:pt x="1825" y="6185"/>
                  </a:cubicBezTo>
                  <a:cubicBezTo>
                    <a:pt x="1563" y="5678"/>
                    <a:pt x="1318" y="4484"/>
                    <a:pt x="980" y="4484"/>
                  </a:cubicBezTo>
                  <a:cubicBezTo>
                    <a:pt x="852" y="4484"/>
                    <a:pt x="711" y="4655"/>
                    <a:pt x="551" y="5100"/>
                  </a:cubicBezTo>
                  <a:cubicBezTo>
                    <a:pt x="0" y="6628"/>
                    <a:pt x="1825" y="8798"/>
                    <a:pt x="2022" y="9028"/>
                  </a:cubicBezTo>
                  <a:cubicBezTo>
                    <a:pt x="2326" y="8987"/>
                    <a:pt x="5128" y="8560"/>
                    <a:pt x="5720" y="7047"/>
                  </a:cubicBezTo>
                  <a:cubicBezTo>
                    <a:pt x="5950" y="6460"/>
                    <a:pt x="5885" y="6263"/>
                    <a:pt x="5673" y="6263"/>
                  </a:cubicBezTo>
                  <a:cubicBezTo>
                    <a:pt x="5310" y="6263"/>
                    <a:pt x="4519" y="6841"/>
                    <a:pt x="4052" y="7023"/>
                  </a:cubicBezTo>
                  <a:cubicBezTo>
                    <a:pt x="3981" y="7049"/>
                    <a:pt x="3931" y="7062"/>
                    <a:pt x="3900" y="7062"/>
                  </a:cubicBezTo>
                  <a:cubicBezTo>
                    <a:pt x="3606" y="7062"/>
                    <a:pt x="5010" y="5942"/>
                    <a:pt x="5835" y="5281"/>
                  </a:cubicBezTo>
                  <a:cubicBezTo>
                    <a:pt x="6516" y="4729"/>
                    <a:pt x="6488" y="4048"/>
                    <a:pt x="5926" y="4048"/>
                  </a:cubicBezTo>
                  <a:cubicBezTo>
                    <a:pt x="5743" y="4048"/>
                    <a:pt x="5502" y="4120"/>
                    <a:pt x="5211" y="4294"/>
                  </a:cubicBezTo>
                  <a:cubicBezTo>
                    <a:pt x="5132" y="4339"/>
                    <a:pt x="4906" y="4475"/>
                    <a:pt x="4767" y="4475"/>
                  </a:cubicBezTo>
                  <a:cubicBezTo>
                    <a:pt x="4701" y="4475"/>
                    <a:pt x="4654" y="4445"/>
                    <a:pt x="4652" y="4360"/>
                  </a:cubicBezTo>
                  <a:cubicBezTo>
                    <a:pt x="4652" y="4221"/>
                    <a:pt x="4767" y="4056"/>
                    <a:pt x="4824" y="3949"/>
                  </a:cubicBezTo>
                  <a:cubicBezTo>
                    <a:pt x="4939" y="3744"/>
                    <a:pt x="5063" y="3547"/>
                    <a:pt x="5194" y="3358"/>
                  </a:cubicBezTo>
                  <a:cubicBezTo>
                    <a:pt x="5613" y="2708"/>
                    <a:pt x="6377" y="1895"/>
                    <a:pt x="6164" y="1048"/>
                  </a:cubicBezTo>
                  <a:cubicBezTo>
                    <a:pt x="6106" y="843"/>
                    <a:pt x="6008" y="654"/>
                    <a:pt x="5868" y="498"/>
                  </a:cubicBezTo>
                  <a:cubicBezTo>
                    <a:pt x="5687" y="317"/>
                    <a:pt x="5474" y="186"/>
                    <a:pt x="5235" y="103"/>
                  </a:cubicBezTo>
                  <a:cubicBezTo>
                    <a:pt x="5049" y="33"/>
                    <a:pt x="4885" y="1"/>
                    <a:pt x="4738" y="1"/>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38;p35">
              <a:extLst>
                <a:ext uri="{FF2B5EF4-FFF2-40B4-BE49-F238E27FC236}">
                  <a16:creationId xmlns:a16="http://schemas.microsoft.com/office/drawing/2014/main" id="{6E65ACC3-85CC-481C-A800-C1486E19A32F}"/>
                </a:ext>
              </a:extLst>
            </p:cNvPr>
            <p:cNvSpPr/>
            <p:nvPr/>
          </p:nvSpPr>
          <p:spPr>
            <a:xfrm>
              <a:off x="10909200" y="2715200"/>
              <a:ext cx="234850" cy="157825"/>
            </a:xfrm>
            <a:custGeom>
              <a:avLst/>
              <a:gdLst/>
              <a:ahLst/>
              <a:cxnLst/>
              <a:rect l="l" t="t" r="r" b="b"/>
              <a:pathLst>
                <a:path w="9394" h="6313" extrusionOk="0">
                  <a:moveTo>
                    <a:pt x="2177" y="0"/>
                  </a:moveTo>
                  <a:cubicBezTo>
                    <a:pt x="2131" y="0"/>
                    <a:pt x="2085" y="3"/>
                    <a:pt x="2038" y="8"/>
                  </a:cubicBezTo>
                  <a:cubicBezTo>
                    <a:pt x="1824" y="33"/>
                    <a:pt x="1627" y="107"/>
                    <a:pt x="1455" y="222"/>
                  </a:cubicBezTo>
                  <a:cubicBezTo>
                    <a:pt x="1249" y="378"/>
                    <a:pt x="1093" y="575"/>
                    <a:pt x="978" y="797"/>
                  </a:cubicBezTo>
                  <a:cubicBezTo>
                    <a:pt x="0" y="2597"/>
                    <a:pt x="3337" y="2695"/>
                    <a:pt x="4175" y="3279"/>
                  </a:cubicBezTo>
                  <a:cubicBezTo>
                    <a:pt x="4553" y="3542"/>
                    <a:pt x="4273" y="3616"/>
                    <a:pt x="3887" y="3690"/>
                  </a:cubicBezTo>
                  <a:cubicBezTo>
                    <a:pt x="2565" y="3930"/>
                    <a:pt x="2876" y="4842"/>
                    <a:pt x="3973" y="4842"/>
                  </a:cubicBezTo>
                  <a:cubicBezTo>
                    <a:pt x="4002" y="4842"/>
                    <a:pt x="4030" y="4842"/>
                    <a:pt x="4060" y="4840"/>
                  </a:cubicBezTo>
                  <a:cubicBezTo>
                    <a:pt x="4577" y="4822"/>
                    <a:pt x="5272" y="4796"/>
                    <a:pt x="5820" y="4796"/>
                  </a:cubicBezTo>
                  <a:cubicBezTo>
                    <a:pt x="6509" y="4796"/>
                    <a:pt x="6966" y="4837"/>
                    <a:pt x="6550" y="4988"/>
                  </a:cubicBezTo>
                  <a:cubicBezTo>
                    <a:pt x="5802" y="5259"/>
                    <a:pt x="3780" y="5309"/>
                    <a:pt x="5309" y="6106"/>
                  </a:cubicBezTo>
                  <a:cubicBezTo>
                    <a:pt x="5591" y="6252"/>
                    <a:pt x="5909" y="6312"/>
                    <a:pt x="6241" y="6312"/>
                  </a:cubicBezTo>
                  <a:cubicBezTo>
                    <a:pt x="7603" y="6312"/>
                    <a:pt x="9188" y="5308"/>
                    <a:pt x="9393" y="5169"/>
                  </a:cubicBezTo>
                  <a:cubicBezTo>
                    <a:pt x="9393" y="4865"/>
                    <a:pt x="9344" y="2038"/>
                    <a:pt x="7930" y="1241"/>
                  </a:cubicBezTo>
                  <a:cubicBezTo>
                    <a:pt x="7648" y="1085"/>
                    <a:pt x="7457" y="1019"/>
                    <a:pt x="7333" y="1019"/>
                  </a:cubicBezTo>
                  <a:cubicBezTo>
                    <a:pt x="6796" y="1019"/>
                    <a:pt x="7529" y="2265"/>
                    <a:pt x="7676" y="2893"/>
                  </a:cubicBezTo>
                  <a:cubicBezTo>
                    <a:pt x="7706" y="3025"/>
                    <a:pt x="7701" y="3083"/>
                    <a:pt x="7667" y="3083"/>
                  </a:cubicBezTo>
                  <a:cubicBezTo>
                    <a:pt x="7504" y="3083"/>
                    <a:pt x="6685" y="1727"/>
                    <a:pt x="6188" y="896"/>
                  </a:cubicBezTo>
                  <a:cubicBezTo>
                    <a:pt x="5931" y="475"/>
                    <a:pt x="5604" y="271"/>
                    <a:pt x="5354" y="271"/>
                  </a:cubicBezTo>
                  <a:cubicBezTo>
                    <a:pt x="5014" y="271"/>
                    <a:pt x="4815" y="651"/>
                    <a:pt x="5128" y="1381"/>
                  </a:cubicBezTo>
                  <a:cubicBezTo>
                    <a:pt x="5176" y="1500"/>
                    <a:pt x="5361" y="1941"/>
                    <a:pt x="5137" y="1941"/>
                  </a:cubicBezTo>
                  <a:cubicBezTo>
                    <a:pt x="5129" y="1941"/>
                    <a:pt x="5120" y="1941"/>
                    <a:pt x="5112" y="1939"/>
                  </a:cubicBezTo>
                  <a:cubicBezTo>
                    <a:pt x="4980" y="1923"/>
                    <a:pt x="4832" y="1791"/>
                    <a:pt x="4734" y="1718"/>
                  </a:cubicBezTo>
                  <a:cubicBezTo>
                    <a:pt x="4545" y="1578"/>
                    <a:pt x="4372" y="1430"/>
                    <a:pt x="4199" y="1274"/>
                  </a:cubicBezTo>
                  <a:cubicBezTo>
                    <a:pt x="3647" y="792"/>
                    <a:pt x="2985" y="0"/>
                    <a:pt x="2177"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39;p35">
              <a:extLst>
                <a:ext uri="{FF2B5EF4-FFF2-40B4-BE49-F238E27FC236}">
                  <a16:creationId xmlns:a16="http://schemas.microsoft.com/office/drawing/2014/main" id="{E7FE5B3D-149F-4426-B0E5-7970BF13CB82}"/>
                </a:ext>
              </a:extLst>
            </p:cNvPr>
            <p:cNvSpPr/>
            <p:nvPr/>
          </p:nvSpPr>
          <p:spPr>
            <a:xfrm>
              <a:off x="12127475" y="2671025"/>
              <a:ext cx="233625" cy="169625"/>
            </a:xfrm>
            <a:custGeom>
              <a:avLst/>
              <a:gdLst/>
              <a:ahLst/>
              <a:cxnLst/>
              <a:rect l="l" t="t" r="r" b="b"/>
              <a:pathLst>
                <a:path w="9345" h="6785" extrusionOk="0">
                  <a:moveTo>
                    <a:pt x="2335" y="0"/>
                  </a:moveTo>
                  <a:cubicBezTo>
                    <a:pt x="2129" y="0"/>
                    <a:pt x="1916" y="49"/>
                    <a:pt x="1727" y="148"/>
                  </a:cubicBezTo>
                  <a:cubicBezTo>
                    <a:pt x="1513" y="280"/>
                    <a:pt x="1332" y="452"/>
                    <a:pt x="1184" y="658"/>
                  </a:cubicBezTo>
                  <a:cubicBezTo>
                    <a:pt x="1" y="2334"/>
                    <a:pt x="3296" y="2827"/>
                    <a:pt x="4060" y="3509"/>
                  </a:cubicBezTo>
                  <a:cubicBezTo>
                    <a:pt x="4406" y="3813"/>
                    <a:pt x="4126" y="3854"/>
                    <a:pt x="3732" y="3879"/>
                  </a:cubicBezTo>
                  <a:cubicBezTo>
                    <a:pt x="2351" y="3961"/>
                    <a:pt x="2598" y="4947"/>
                    <a:pt x="3765" y="5046"/>
                  </a:cubicBezTo>
                  <a:cubicBezTo>
                    <a:pt x="4931" y="5136"/>
                    <a:pt x="6986" y="5301"/>
                    <a:pt x="6213" y="5481"/>
                  </a:cubicBezTo>
                  <a:cubicBezTo>
                    <a:pt x="5441" y="5662"/>
                    <a:pt x="3428" y="5473"/>
                    <a:pt x="4849" y="6443"/>
                  </a:cubicBezTo>
                  <a:cubicBezTo>
                    <a:pt x="5212" y="6692"/>
                    <a:pt x="5664" y="6785"/>
                    <a:pt x="6136" y="6785"/>
                  </a:cubicBezTo>
                  <a:cubicBezTo>
                    <a:pt x="7408" y="6785"/>
                    <a:pt x="8826" y="6111"/>
                    <a:pt x="9024" y="6016"/>
                  </a:cubicBezTo>
                  <a:cubicBezTo>
                    <a:pt x="9057" y="5703"/>
                    <a:pt x="9344" y="2893"/>
                    <a:pt x="8030" y="1940"/>
                  </a:cubicBezTo>
                  <a:cubicBezTo>
                    <a:pt x="7740" y="1727"/>
                    <a:pt x="7548" y="1639"/>
                    <a:pt x="7427" y="1639"/>
                  </a:cubicBezTo>
                  <a:cubicBezTo>
                    <a:pt x="6964" y="1639"/>
                    <a:pt x="7514" y="2917"/>
                    <a:pt x="7586" y="3542"/>
                  </a:cubicBezTo>
                  <a:cubicBezTo>
                    <a:pt x="7599" y="3672"/>
                    <a:pt x="7588" y="3730"/>
                    <a:pt x="7556" y="3730"/>
                  </a:cubicBezTo>
                  <a:cubicBezTo>
                    <a:pt x="7399" y="3730"/>
                    <a:pt x="6744" y="2266"/>
                    <a:pt x="6353" y="1381"/>
                  </a:cubicBezTo>
                  <a:cubicBezTo>
                    <a:pt x="6137" y="904"/>
                    <a:pt x="5810" y="660"/>
                    <a:pt x="5551" y="660"/>
                  </a:cubicBezTo>
                  <a:cubicBezTo>
                    <a:pt x="5240" y="660"/>
                    <a:pt x="5029" y="1015"/>
                    <a:pt x="5236" y="1742"/>
                  </a:cubicBezTo>
                  <a:cubicBezTo>
                    <a:pt x="5274" y="1858"/>
                    <a:pt x="5399" y="2299"/>
                    <a:pt x="5205" y="2299"/>
                  </a:cubicBezTo>
                  <a:cubicBezTo>
                    <a:pt x="5192" y="2299"/>
                    <a:pt x="5177" y="2297"/>
                    <a:pt x="5162" y="2293"/>
                  </a:cubicBezTo>
                  <a:cubicBezTo>
                    <a:pt x="5030" y="2260"/>
                    <a:pt x="4899" y="2104"/>
                    <a:pt x="4808" y="2022"/>
                  </a:cubicBezTo>
                  <a:cubicBezTo>
                    <a:pt x="4636" y="1857"/>
                    <a:pt x="4479" y="1693"/>
                    <a:pt x="4332" y="1520"/>
                  </a:cubicBezTo>
                  <a:cubicBezTo>
                    <a:pt x="3814" y="945"/>
                    <a:pt x="3214" y="8"/>
                    <a:pt x="2335" y="0"/>
                  </a:cubicBezTo>
                  <a:close/>
                </a:path>
              </a:pathLst>
            </a:custGeom>
            <a:solidFill>
              <a:srgbClr val="F38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Rectangle: Diagonal Corners Rounded 7">
            <a:extLst>
              <a:ext uri="{FF2B5EF4-FFF2-40B4-BE49-F238E27FC236}">
                <a16:creationId xmlns:a16="http://schemas.microsoft.com/office/drawing/2014/main" id="{56880604-ED53-4F71-AABF-B1B80152DF25}"/>
              </a:ext>
            </a:extLst>
          </p:cNvPr>
          <p:cNvSpPr/>
          <p:nvPr/>
        </p:nvSpPr>
        <p:spPr>
          <a:xfrm>
            <a:off x="1086194" y="2019480"/>
            <a:ext cx="7184173" cy="2412155"/>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7D230F"/>
                </a:solidFill>
                <a:latin typeface="HP001 4 hàng" panose="020B0603050302020204" pitchFamily="34" charset="0"/>
              </a:rPr>
              <a:t>Bài</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văn</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là</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hồi</a:t>
            </a:r>
            <a:r>
              <a:rPr lang="en-US" sz="3200" b="1" dirty="0">
                <a:solidFill>
                  <a:srgbClr val="7D230F"/>
                </a:solidFill>
                <a:latin typeface="HP001 4 hàng" panose="020B0603050302020204" pitchFamily="34" charset="0"/>
              </a:rPr>
              <a:t> t</a:t>
            </a:r>
            <a:r>
              <a:rPr lang="vi-VN" sz="3200" b="1" dirty="0">
                <a:solidFill>
                  <a:srgbClr val="7D230F"/>
                </a:solidFill>
                <a:latin typeface="HP001 4 hàng" panose="020B0603050302020204" pitchFamily="34" charset="0"/>
              </a:rPr>
              <a:t>ư</a:t>
            </a:r>
            <a:r>
              <a:rPr lang="en-US" sz="3200" b="1" dirty="0" err="1">
                <a:solidFill>
                  <a:srgbClr val="7D230F"/>
                </a:solidFill>
                <a:latin typeface="HP001 4 hàng" panose="020B0603050302020204" pitchFamily="34" charset="0"/>
              </a:rPr>
              <a:t>ởng</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đẹpz</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đẽ</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những</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cảm</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xúc</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tinh</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tế</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của</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nhà</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văn</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trong</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buổi</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đầu</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tiên</a:t>
            </a:r>
            <a:r>
              <a:rPr lang="en-US" sz="3200" b="1" dirty="0">
                <a:solidFill>
                  <a:srgbClr val="7D230F"/>
                </a:solidFill>
                <a:latin typeface="HP001 4 hàng" panose="020B0603050302020204" pitchFamily="34" charset="0"/>
              </a:rPr>
              <a:t> </a:t>
            </a:r>
            <a:r>
              <a:rPr lang="en-US" sz="3200" b="1" dirty="0" err="1">
                <a:solidFill>
                  <a:srgbClr val="7D230F"/>
                </a:solidFill>
                <a:latin typeface="HP001 4 hàng" panose="020B0603050302020204" pitchFamily="34" charset="0"/>
              </a:rPr>
              <a:t>tới</a:t>
            </a:r>
            <a:r>
              <a:rPr lang="en-US" sz="3200" b="1" dirty="0">
                <a:solidFill>
                  <a:srgbClr val="7D230F"/>
                </a:solidFill>
                <a:latin typeface="HP001 4 hàng" panose="020B0603050302020204" pitchFamily="34" charset="0"/>
              </a:rPr>
              <a:t> tr</a:t>
            </a:r>
            <a:r>
              <a:rPr lang="vi-VN" sz="3200" b="1" dirty="0">
                <a:solidFill>
                  <a:srgbClr val="7D230F"/>
                </a:solidFill>
                <a:latin typeface="HP001 4 hàng" panose="020B0603050302020204" pitchFamily="34" charset="0"/>
              </a:rPr>
              <a:t>ư</a:t>
            </a:r>
            <a:r>
              <a:rPr lang="en-US" sz="3200" b="1" dirty="0" err="1">
                <a:solidFill>
                  <a:srgbClr val="7D230F"/>
                </a:solidFill>
                <a:latin typeface="HP001 4 hàng" panose="020B0603050302020204" pitchFamily="34" charset="0"/>
              </a:rPr>
              <a:t>ờng</a:t>
            </a:r>
            <a:r>
              <a:rPr lang="en-US" sz="3200" b="1" dirty="0">
                <a:solidFill>
                  <a:srgbClr val="7D230F"/>
                </a:solidFill>
                <a:latin typeface="HP001 4 hàng" panose="020B0603050302020204" pitchFamily="34" charset="0"/>
              </a:rPr>
              <a:t>.</a:t>
            </a:r>
          </a:p>
        </p:txBody>
      </p:sp>
      <p:sp>
        <p:nvSpPr>
          <p:cNvPr id="614" name="Google Shape;1054;p36">
            <a:extLst>
              <a:ext uri="{FF2B5EF4-FFF2-40B4-BE49-F238E27FC236}">
                <a16:creationId xmlns:a16="http://schemas.microsoft.com/office/drawing/2014/main" id="{69421C53-0B93-4A57-A5B8-45EC7E76D5B8}"/>
              </a:ext>
            </a:extLst>
          </p:cNvPr>
          <p:cNvSpPr/>
          <p:nvPr/>
        </p:nvSpPr>
        <p:spPr>
          <a:xfrm rot="3725266">
            <a:off x="1377750" y="1093474"/>
            <a:ext cx="1167257" cy="1856992"/>
          </a:xfrm>
          <a:custGeom>
            <a:avLst/>
            <a:gdLst/>
            <a:ahLst/>
            <a:cxnLst/>
            <a:rect l="l" t="t" r="r" b="b"/>
            <a:pathLst>
              <a:path w="6551" h="10422" extrusionOk="0">
                <a:moveTo>
                  <a:pt x="5637" y="0"/>
                </a:moveTo>
                <a:cubicBezTo>
                  <a:pt x="4985" y="0"/>
                  <a:pt x="4233" y="2235"/>
                  <a:pt x="4233" y="2235"/>
                </a:cubicBezTo>
                <a:cubicBezTo>
                  <a:pt x="4060" y="2523"/>
                  <a:pt x="3896" y="2819"/>
                  <a:pt x="3756" y="3123"/>
                </a:cubicBezTo>
                <a:cubicBezTo>
                  <a:pt x="3693" y="2578"/>
                  <a:pt x="3463" y="1077"/>
                  <a:pt x="2927" y="1077"/>
                </a:cubicBezTo>
                <a:cubicBezTo>
                  <a:pt x="2905" y="1077"/>
                  <a:pt x="2883" y="1080"/>
                  <a:pt x="2860" y="1085"/>
                </a:cubicBezTo>
                <a:cubicBezTo>
                  <a:pt x="2186" y="1241"/>
                  <a:pt x="3082" y="2663"/>
                  <a:pt x="3690" y="3246"/>
                </a:cubicBezTo>
                <a:cubicBezTo>
                  <a:pt x="3501" y="3665"/>
                  <a:pt x="3337" y="4093"/>
                  <a:pt x="3197" y="4536"/>
                </a:cubicBezTo>
                <a:cubicBezTo>
                  <a:pt x="3126" y="3946"/>
                  <a:pt x="2897" y="2540"/>
                  <a:pt x="2379" y="2540"/>
                </a:cubicBezTo>
                <a:cubicBezTo>
                  <a:pt x="2356" y="2540"/>
                  <a:pt x="2333" y="2542"/>
                  <a:pt x="2310" y="2548"/>
                </a:cubicBezTo>
                <a:cubicBezTo>
                  <a:pt x="1636" y="2696"/>
                  <a:pt x="2532" y="4117"/>
                  <a:pt x="3140" y="4701"/>
                </a:cubicBezTo>
                <a:cubicBezTo>
                  <a:pt x="2992" y="5194"/>
                  <a:pt x="2877" y="5687"/>
                  <a:pt x="2778" y="6188"/>
                </a:cubicBezTo>
                <a:cubicBezTo>
                  <a:pt x="2594" y="5653"/>
                  <a:pt x="2105" y="4391"/>
                  <a:pt x="1601" y="4391"/>
                </a:cubicBezTo>
                <a:cubicBezTo>
                  <a:pt x="1563" y="4391"/>
                  <a:pt x="1525" y="4398"/>
                  <a:pt x="1488" y="4413"/>
                </a:cubicBezTo>
                <a:cubicBezTo>
                  <a:pt x="847" y="4668"/>
                  <a:pt x="2014" y="5884"/>
                  <a:pt x="2753" y="6353"/>
                </a:cubicBezTo>
                <a:cubicBezTo>
                  <a:pt x="2688" y="6714"/>
                  <a:pt x="2638" y="7076"/>
                  <a:pt x="2597" y="7429"/>
                </a:cubicBezTo>
                <a:cubicBezTo>
                  <a:pt x="2573" y="7618"/>
                  <a:pt x="2556" y="7815"/>
                  <a:pt x="2540" y="8013"/>
                </a:cubicBezTo>
                <a:cubicBezTo>
                  <a:pt x="2281" y="7599"/>
                  <a:pt x="1499" y="6437"/>
                  <a:pt x="967" y="6437"/>
                </a:cubicBezTo>
                <a:cubicBezTo>
                  <a:pt x="907" y="6437"/>
                  <a:pt x="850" y="6451"/>
                  <a:pt x="798" y="6484"/>
                </a:cubicBezTo>
                <a:cubicBezTo>
                  <a:pt x="206" y="6846"/>
                  <a:pt x="1685" y="7815"/>
                  <a:pt x="2523" y="8128"/>
                </a:cubicBezTo>
                <a:cubicBezTo>
                  <a:pt x="2482" y="8670"/>
                  <a:pt x="2466" y="9212"/>
                  <a:pt x="2482" y="9755"/>
                </a:cubicBezTo>
                <a:cubicBezTo>
                  <a:pt x="2140" y="9363"/>
                  <a:pt x="1273" y="8452"/>
                  <a:pt x="749" y="8452"/>
                </a:cubicBezTo>
                <a:cubicBezTo>
                  <a:pt x="668" y="8452"/>
                  <a:pt x="596" y="8474"/>
                  <a:pt x="535" y="8522"/>
                </a:cubicBezTo>
                <a:cubicBezTo>
                  <a:pt x="0" y="8941"/>
                  <a:pt x="1586" y="9681"/>
                  <a:pt x="2482" y="9894"/>
                </a:cubicBezTo>
                <a:cubicBezTo>
                  <a:pt x="2490" y="10051"/>
                  <a:pt x="2507" y="10215"/>
                  <a:pt x="2515" y="10371"/>
                </a:cubicBezTo>
                <a:cubicBezTo>
                  <a:pt x="2519" y="10406"/>
                  <a:pt x="2548" y="10422"/>
                  <a:pt x="2579" y="10422"/>
                </a:cubicBezTo>
                <a:cubicBezTo>
                  <a:pt x="2621" y="10422"/>
                  <a:pt x="2668" y="10394"/>
                  <a:pt x="2663" y="10346"/>
                </a:cubicBezTo>
                <a:cubicBezTo>
                  <a:pt x="2655" y="10240"/>
                  <a:pt x="2647" y="10141"/>
                  <a:pt x="2638" y="10034"/>
                </a:cubicBezTo>
                <a:cubicBezTo>
                  <a:pt x="3411" y="9500"/>
                  <a:pt x="4791" y="8070"/>
                  <a:pt x="4150" y="7881"/>
                </a:cubicBezTo>
                <a:cubicBezTo>
                  <a:pt x="4125" y="7874"/>
                  <a:pt x="4099" y="7870"/>
                  <a:pt x="4073" y="7870"/>
                </a:cubicBezTo>
                <a:cubicBezTo>
                  <a:pt x="3510" y="7870"/>
                  <a:pt x="2819" y="9504"/>
                  <a:pt x="2638" y="9952"/>
                </a:cubicBezTo>
                <a:cubicBezTo>
                  <a:pt x="2614" y="9385"/>
                  <a:pt x="2622" y="8810"/>
                  <a:pt x="2663" y="8243"/>
                </a:cubicBezTo>
                <a:cubicBezTo>
                  <a:pt x="3501" y="7782"/>
                  <a:pt x="5005" y="6550"/>
                  <a:pt x="4413" y="6295"/>
                </a:cubicBezTo>
                <a:cubicBezTo>
                  <a:pt x="4379" y="6280"/>
                  <a:pt x="4343" y="6273"/>
                  <a:pt x="4305" y="6273"/>
                </a:cubicBezTo>
                <a:cubicBezTo>
                  <a:pt x="3789" y="6273"/>
                  <a:pt x="2970" y="7598"/>
                  <a:pt x="2671" y="8103"/>
                </a:cubicBezTo>
                <a:cubicBezTo>
                  <a:pt x="2688" y="7906"/>
                  <a:pt x="2704" y="7700"/>
                  <a:pt x="2721" y="7503"/>
                </a:cubicBezTo>
                <a:cubicBezTo>
                  <a:pt x="2753" y="7183"/>
                  <a:pt x="2803" y="6854"/>
                  <a:pt x="2852" y="6525"/>
                </a:cubicBezTo>
                <a:cubicBezTo>
                  <a:pt x="3764" y="6213"/>
                  <a:pt x="5498" y="5251"/>
                  <a:pt x="4989" y="4882"/>
                </a:cubicBezTo>
                <a:cubicBezTo>
                  <a:pt x="4944" y="4849"/>
                  <a:pt x="4891" y="4835"/>
                  <a:pt x="4832" y="4835"/>
                </a:cubicBezTo>
                <a:cubicBezTo>
                  <a:pt x="4297" y="4835"/>
                  <a:pt x="3223" y="6019"/>
                  <a:pt x="2868" y="6418"/>
                </a:cubicBezTo>
                <a:cubicBezTo>
                  <a:pt x="2959" y="5901"/>
                  <a:pt x="3074" y="5383"/>
                  <a:pt x="3222" y="4873"/>
                </a:cubicBezTo>
                <a:cubicBezTo>
                  <a:pt x="4175" y="4709"/>
                  <a:pt x="5999" y="4027"/>
                  <a:pt x="5589" y="3583"/>
                </a:cubicBezTo>
                <a:cubicBezTo>
                  <a:pt x="5539" y="3529"/>
                  <a:pt x="5468" y="3505"/>
                  <a:pt x="5380" y="3505"/>
                </a:cubicBezTo>
                <a:cubicBezTo>
                  <a:pt x="4840" y="3505"/>
                  <a:pt x="3679" y="4412"/>
                  <a:pt x="3255" y="4758"/>
                </a:cubicBezTo>
                <a:cubicBezTo>
                  <a:pt x="3394" y="4298"/>
                  <a:pt x="3559" y="3854"/>
                  <a:pt x="3756" y="3411"/>
                </a:cubicBezTo>
                <a:cubicBezTo>
                  <a:pt x="4701" y="3246"/>
                  <a:pt x="6550" y="2564"/>
                  <a:pt x="6139" y="2112"/>
                </a:cubicBezTo>
                <a:cubicBezTo>
                  <a:pt x="6090" y="2059"/>
                  <a:pt x="6019" y="2035"/>
                  <a:pt x="5932" y="2035"/>
                </a:cubicBezTo>
                <a:cubicBezTo>
                  <a:pt x="5392" y="2035"/>
                  <a:pt x="4230" y="2949"/>
                  <a:pt x="3805" y="3296"/>
                </a:cubicBezTo>
                <a:cubicBezTo>
                  <a:pt x="4027" y="2835"/>
                  <a:pt x="4282" y="2392"/>
                  <a:pt x="4561" y="1972"/>
                </a:cubicBezTo>
                <a:cubicBezTo>
                  <a:pt x="5317" y="1315"/>
                  <a:pt x="6279" y="148"/>
                  <a:pt x="5704" y="8"/>
                </a:cubicBezTo>
                <a:cubicBezTo>
                  <a:pt x="5681" y="3"/>
                  <a:pt x="5659" y="0"/>
                  <a:pt x="5637"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061;p36">
            <a:extLst>
              <a:ext uri="{FF2B5EF4-FFF2-40B4-BE49-F238E27FC236}">
                <a16:creationId xmlns:a16="http://schemas.microsoft.com/office/drawing/2014/main" id="{B3C2835E-4D55-4D89-B243-96308C1FC05C}"/>
              </a:ext>
            </a:extLst>
          </p:cNvPr>
          <p:cNvSpPr/>
          <p:nvPr/>
        </p:nvSpPr>
        <p:spPr>
          <a:xfrm rot="2332308">
            <a:off x="6350338" y="3718148"/>
            <a:ext cx="1975071" cy="1703705"/>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circle(in)">
                                      <p:cBhvr>
                                        <p:cTn id="7" dur="2000"/>
                                        <p:tgtEl>
                                          <p:spTgt spid="6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15"/>
                                        </p:tgtEl>
                                        <p:attrNameLst>
                                          <p:attrName>style.visibility</p:attrName>
                                        </p:attrNameLst>
                                      </p:cBhvr>
                                      <p:to>
                                        <p:strVal val="visible"/>
                                      </p:to>
                                    </p:set>
                                    <p:animEffect transition="in" filter="circle(in)">
                                      <p:cBhvr>
                                        <p:cTn id="10" dur="2000"/>
                                        <p:tgtEl>
                                          <p:spTgt spid="6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14" grpId="0" animBg="1"/>
      <p:bldP spid="615" grpId="0" animBg="1"/>
    </p:bldLst>
  </p:timing>
</p:sld>
</file>

<file path=ppt/theme/theme1.xml><?xml version="1.0" encoding="utf-8"?>
<a:theme xmlns:a="http://schemas.openxmlformats.org/drawingml/2006/main" name="Thanksgiving Cards Collection by Slidesgo">
  <a:themeElements>
    <a:clrScheme name="Simple Light">
      <a:dk1>
        <a:srgbClr val="59342C"/>
      </a:dk1>
      <a:lt1>
        <a:srgbClr val="FFF7F1"/>
      </a:lt1>
      <a:dk2>
        <a:srgbClr val="FFFFFF"/>
      </a:dk2>
      <a:lt2>
        <a:srgbClr val="59342C"/>
      </a:lt2>
      <a:accent1>
        <a:srgbClr val="F2D2B6"/>
      </a:accent1>
      <a:accent2>
        <a:srgbClr val="D9AC59"/>
      </a:accent2>
      <a:accent3>
        <a:srgbClr val="F2762E"/>
      </a:accent3>
      <a:accent4>
        <a:srgbClr val="A62F14"/>
      </a:accent4>
      <a:accent5>
        <a:srgbClr val="59342C"/>
      </a:accent5>
      <a:accent6>
        <a:srgbClr val="F2D2B6"/>
      </a:accent6>
      <a:hlink>
        <a:srgbClr val="5934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556</Words>
  <Application>Microsoft Office PowerPoint</Application>
  <PresentationFormat>On-screen Show (4:3)</PresentationFormat>
  <Paragraphs>44</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Josefin Sans</vt:lpstr>
      <vt:lpstr>#9Slide03 Quicksand Bold</vt:lpstr>
      <vt:lpstr>Arial</vt:lpstr>
      <vt:lpstr>Rochester</vt:lpstr>
      <vt:lpstr>HP001 4 hàng</vt:lpstr>
      <vt:lpstr>UTM Netmuc KT</vt:lpstr>
      <vt:lpstr>Wingdings</vt:lpstr>
      <vt:lpstr>Thanksgiving Cards Collection by Slidesgo</vt:lpstr>
      <vt:lpstr>NHỚ LẠI BUỔI ĐẦU ĐI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NHỚ LẠI BUỔI ĐẦU ĐI HỌC</dc:title>
  <dc:creator>Nguyen Minh Trang</dc:creator>
  <cp:lastModifiedBy>Nguyễn Minh Trang</cp:lastModifiedBy>
  <cp:revision>10</cp:revision>
  <dcterms:modified xsi:type="dcterms:W3CDTF">2021-09-11T22:18:27Z</dcterms:modified>
</cp:coreProperties>
</file>