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3" r:id="rId4"/>
    <p:sldMasterId id="2147483695" r:id="rId5"/>
    <p:sldMasterId id="2147483704" r:id="rId6"/>
    <p:sldMasterId id="2147483706" r:id="rId7"/>
    <p:sldMasterId id="2147483719" r:id="rId8"/>
    <p:sldMasterId id="2147483732" r:id="rId9"/>
    <p:sldMasterId id="2147483745" r:id="rId10"/>
  </p:sldMasterIdLst>
  <p:notesMasterIdLst>
    <p:notesMasterId r:id="rId29"/>
  </p:notesMasterIdLst>
  <p:sldIdLst>
    <p:sldId id="256" r:id="rId11"/>
    <p:sldId id="291" r:id="rId12"/>
    <p:sldId id="292" r:id="rId13"/>
    <p:sldId id="293" r:id="rId14"/>
    <p:sldId id="294" r:id="rId15"/>
    <p:sldId id="295" r:id="rId16"/>
    <p:sldId id="581" r:id="rId17"/>
    <p:sldId id="585" r:id="rId18"/>
    <p:sldId id="582" r:id="rId19"/>
    <p:sldId id="572" r:id="rId20"/>
    <p:sldId id="573" r:id="rId21"/>
    <p:sldId id="574" r:id="rId22"/>
    <p:sldId id="579" r:id="rId23"/>
    <p:sldId id="273" r:id="rId24"/>
    <p:sldId id="575" r:id="rId25"/>
    <p:sldId id="576" r:id="rId26"/>
    <p:sldId id="583" r:id="rId27"/>
    <p:sldId id="58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0" d="100"/>
          <a:sy n="80" d="100"/>
        </p:scale>
        <p:origin x="-330"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ADEA58-B3BF-4FD2-8760-29E2E70CB0DD}" type="datetimeFigureOut">
              <a:rPr lang="en-US" smtClean="0"/>
              <a:t>10/6/2021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505FD6-308C-415F-9D1D-32E18B8D32E3}" type="slidenum">
              <a:rPr lang="en-US" smtClean="0"/>
              <a:t>‹#›</a:t>
            </a:fld>
            <a:endParaRPr lang="en-US"/>
          </a:p>
        </p:txBody>
      </p:sp>
    </p:spTree>
    <p:extLst>
      <p:ext uri="{BB962C8B-B14F-4D97-AF65-F5344CB8AC3E}">
        <p14:creationId xmlns:p14="http://schemas.microsoft.com/office/powerpoint/2010/main" val="341993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7871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900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0.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10.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0.xml"/><Relationship Id="rId4" Type="http://schemas.openxmlformats.org/officeDocument/2006/relationships/image" Target="../media/image26.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0.xml"/><Relationship Id="rId4" Type="http://schemas.openxmlformats.org/officeDocument/2006/relationships/image" Target="../media/image31.gif"/></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0.xml"/><Relationship Id="rId4" Type="http://schemas.openxmlformats.org/officeDocument/2006/relationships/image" Target="../media/image3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0.xml"/><Relationship Id="rId5" Type="http://schemas.openxmlformats.org/officeDocument/2006/relationships/image" Target="../media/image26.svg"/><Relationship Id="rId4" Type="http://schemas.openxmlformats.org/officeDocument/2006/relationships/image" Target="../media/image30.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F9A823-F521-4E0C-AACE-70D50384C8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1758502-CE60-4371-9C15-9E1D9DD18A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B1E16D9-FCE5-4386-96DA-390D95AACEE2}"/>
              </a:ext>
            </a:extLst>
          </p:cNvPr>
          <p:cNvSpPr>
            <a:spLocks noGrp="1"/>
          </p:cNvSpPr>
          <p:nvPr>
            <p:ph type="dt" sz="half" idx="10"/>
          </p:nvPr>
        </p:nvSpPr>
        <p:spPr/>
        <p:txBody>
          <a:bodyPr/>
          <a:lstStyle/>
          <a:p>
            <a:fld id="{59BF48E4-5387-46A6-B003-7178FC138802}" type="datetimeFigureOut">
              <a:rPr lang="en-US" smtClean="0"/>
              <a:t>10/6/2021</a:t>
            </a:fld>
            <a:endParaRPr lang="en-US"/>
          </a:p>
        </p:txBody>
      </p:sp>
      <p:sp>
        <p:nvSpPr>
          <p:cNvPr id="5" name="Footer Placeholder 4">
            <a:extLst>
              <a:ext uri="{FF2B5EF4-FFF2-40B4-BE49-F238E27FC236}">
                <a16:creationId xmlns:a16="http://schemas.microsoft.com/office/drawing/2014/main" xmlns="" id="{D0B31D5E-493B-40B3-AC67-8B4BFDD37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37FA51C-56E4-4617-80FA-4E85B0072398}"/>
              </a:ext>
            </a:extLst>
          </p:cNvPr>
          <p:cNvSpPr>
            <a:spLocks noGrp="1"/>
          </p:cNvSpPr>
          <p:nvPr>
            <p:ph type="sldNum" sz="quarter" idx="12"/>
          </p:nvPr>
        </p:nvSpPr>
        <p:spPr/>
        <p:txBody>
          <a:bodyPr/>
          <a:lstStyle/>
          <a:p>
            <a:fld id="{936EAFE3-A213-49F3-978B-46E939A94535}" type="slidenum">
              <a:rPr lang="en-US" smtClean="0"/>
              <a:t>‹#›</a:t>
            </a:fld>
            <a:endParaRPr lang="en-US"/>
          </a:p>
        </p:txBody>
      </p:sp>
    </p:spTree>
    <p:extLst>
      <p:ext uri="{BB962C8B-B14F-4D97-AF65-F5344CB8AC3E}">
        <p14:creationId xmlns:p14="http://schemas.microsoft.com/office/powerpoint/2010/main" val="233432359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CF39F6-EFFB-47B8-A7C6-F2D31A469B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5E7FA57-C5ED-4D5F-977C-21304C43B0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5E5910-45B6-4947-B5B8-8C1D4621DACD}"/>
              </a:ext>
            </a:extLst>
          </p:cNvPr>
          <p:cNvSpPr>
            <a:spLocks noGrp="1"/>
          </p:cNvSpPr>
          <p:nvPr>
            <p:ph type="dt" sz="half" idx="10"/>
          </p:nvPr>
        </p:nvSpPr>
        <p:spPr/>
        <p:txBody>
          <a:bodyPr/>
          <a:lstStyle/>
          <a:p>
            <a:fld id="{59BF48E4-5387-46A6-B003-7178FC138802}" type="datetimeFigureOut">
              <a:rPr lang="en-US" smtClean="0"/>
              <a:t>10/6/2021</a:t>
            </a:fld>
            <a:endParaRPr lang="en-US"/>
          </a:p>
        </p:txBody>
      </p:sp>
      <p:sp>
        <p:nvSpPr>
          <p:cNvPr id="5" name="Footer Placeholder 4">
            <a:extLst>
              <a:ext uri="{FF2B5EF4-FFF2-40B4-BE49-F238E27FC236}">
                <a16:creationId xmlns:a16="http://schemas.microsoft.com/office/drawing/2014/main" xmlns="" id="{9E931320-FA83-47C7-BBFD-812DFBB1E3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57F1DD-65E8-4715-9AFE-BBCA0856E265}"/>
              </a:ext>
            </a:extLst>
          </p:cNvPr>
          <p:cNvSpPr>
            <a:spLocks noGrp="1"/>
          </p:cNvSpPr>
          <p:nvPr>
            <p:ph type="sldNum" sz="quarter" idx="12"/>
          </p:nvPr>
        </p:nvSpPr>
        <p:spPr/>
        <p:txBody>
          <a:bodyPr/>
          <a:lstStyle/>
          <a:p>
            <a:fld id="{936EAFE3-A213-49F3-978B-46E939A94535}" type="slidenum">
              <a:rPr lang="en-US" smtClean="0"/>
              <a:t>‹#›</a:t>
            </a:fld>
            <a:endParaRPr lang="en-US"/>
          </a:p>
        </p:txBody>
      </p:sp>
    </p:spTree>
    <p:extLst>
      <p:ext uri="{BB962C8B-B14F-4D97-AF65-F5344CB8AC3E}">
        <p14:creationId xmlns:p14="http://schemas.microsoft.com/office/powerpoint/2010/main" val="851090388"/>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393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AA37A87-317E-4C18-8B24-F77FFEA40C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0E06B2E-F665-4F91-843A-2F2BF8F8D8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B033160-0060-4FCD-8736-AB99A56824AA}"/>
              </a:ext>
            </a:extLst>
          </p:cNvPr>
          <p:cNvSpPr>
            <a:spLocks noGrp="1"/>
          </p:cNvSpPr>
          <p:nvPr>
            <p:ph type="dt" sz="half" idx="10"/>
          </p:nvPr>
        </p:nvSpPr>
        <p:spPr/>
        <p:txBody>
          <a:bodyPr/>
          <a:lstStyle/>
          <a:p>
            <a:fld id="{59BF48E4-5387-46A6-B003-7178FC138802}" type="datetimeFigureOut">
              <a:rPr lang="en-US" smtClean="0"/>
              <a:t>10/6/2021</a:t>
            </a:fld>
            <a:endParaRPr lang="en-US"/>
          </a:p>
        </p:txBody>
      </p:sp>
      <p:sp>
        <p:nvSpPr>
          <p:cNvPr id="5" name="Footer Placeholder 4">
            <a:extLst>
              <a:ext uri="{FF2B5EF4-FFF2-40B4-BE49-F238E27FC236}">
                <a16:creationId xmlns:a16="http://schemas.microsoft.com/office/drawing/2014/main" xmlns="" id="{D4E7829E-1CB7-4612-B017-02783DFA1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7E53D0B-518F-4BD8-83FE-D6BD8E5F84F5}"/>
              </a:ext>
            </a:extLst>
          </p:cNvPr>
          <p:cNvSpPr>
            <a:spLocks noGrp="1"/>
          </p:cNvSpPr>
          <p:nvPr>
            <p:ph type="sldNum" sz="quarter" idx="12"/>
          </p:nvPr>
        </p:nvSpPr>
        <p:spPr/>
        <p:txBody>
          <a:bodyPr/>
          <a:lstStyle/>
          <a:p>
            <a:fld id="{936EAFE3-A213-49F3-978B-46E939A94535}" type="slidenum">
              <a:rPr lang="en-US" smtClean="0"/>
              <a:t>‹#›</a:t>
            </a:fld>
            <a:endParaRPr lang="en-US"/>
          </a:p>
        </p:txBody>
      </p:sp>
    </p:spTree>
    <p:extLst>
      <p:ext uri="{BB962C8B-B14F-4D97-AF65-F5344CB8AC3E}">
        <p14:creationId xmlns:p14="http://schemas.microsoft.com/office/powerpoint/2010/main" val="158087651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06/10/2021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400209653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06/10/2021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45996330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06/10/2021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62244391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06/10/2021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368467843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06/10/2021</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85608667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06/10/2021</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144753487"/>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06/10/2021</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91404383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06/10/2021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41705712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36664-9BCC-4ADE-B611-289C47237B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218CFCB-C68A-4907-8F4F-D16A5240FE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A875AA-6F45-46E2-A5DF-E1C8439AA428}"/>
              </a:ext>
            </a:extLst>
          </p:cNvPr>
          <p:cNvSpPr>
            <a:spLocks noGrp="1"/>
          </p:cNvSpPr>
          <p:nvPr>
            <p:ph type="dt" sz="half" idx="10"/>
          </p:nvPr>
        </p:nvSpPr>
        <p:spPr/>
        <p:txBody>
          <a:bodyPr/>
          <a:lstStyle/>
          <a:p>
            <a:fld id="{59BF48E4-5387-46A6-B003-7178FC138802}" type="datetimeFigureOut">
              <a:rPr lang="en-US" smtClean="0"/>
              <a:t>10/6/2021</a:t>
            </a:fld>
            <a:endParaRPr lang="en-US"/>
          </a:p>
        </p:txBody>
      </p:sp>
      <p:sp>
        <p:nvSpPr>
          <p:cNvPr id="5" name="Footer Placeholder 4">
            <a:extLst>
              <a:ext uri="{FF2B5EF4-FFF2-40B4-BE49-F238E27FC236}">
                <a16:creationId xmlns:a16="http://schemas.microsoft.com/office/drawing/2014/main" xmlns="" id="{1F412240-6FA7-4AF0-B09D-71E465B7F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1BDBAAE-B1BD-4C60-8FCF-D6D63EB75E8F}"/>
              </a:ext>
            </a:extLst>
          </p:cNvPr>
          <p:cNvSpPr>
            <a:spLocks noGrp="1"/>
          </p:cNvSpPr>
          <p:nvPr>
            <p:ph type="sldNum" sz="quarter" idx="12"/>
          </p:nvPr>
        </p:nvSpPr>
        <p:spPr/>
        <p:txBody>
          <a:bodyPr/>
          <a:lstStyle/>
          <a:p>
            <a:fld id="{936EAFE3-A213-49F3-978B-46E939A94535}" type="slidenum">
              <a:rPr lang="en-US" smtClean="0"/>
              <a:t>‹#›</a:t>
            </a:fld>
            <a:endParaRPr lang="en-US"/>
          </a:p>
        </p:txBody>
      </p:sp>
    </p:spTree>
    <p:extLst>
      <p:ext uri="{BB962C8B-B14F-4D97-AF65-F5344CB8AC3E}">
        <p14:creationId xmlns:p14="http://schemas.microsoft.com/office/powerpoint/2010/main" val="59620729"/>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06/10/2021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108444427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06/10/2021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65031785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06/10/2021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429682509"/>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2021/10/6</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8799506"/>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2021/10/6</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60146366"/>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2021/10/6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519417467"/>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2021/10/6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31228286"/>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2021/10/6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73557464"/>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2021/10/6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167428547"/>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2021/10/6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8564730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AB43A3-E84B-4422-B4D1-2B0EA9EFBE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52D51D1-8C43-4189-B898-B9B746793E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CCC338C-D328-4174-B5FA-620133B6C673}"/>
              </a:ext>
            </a:extLst>
          </p:cNvPr>
          <p:cNvSpPr>
            <a:spLocks noGrp="1"/>
          </p:cNvSpPr>
          <p:nvPr>
            <p:ph type="dt" sz="half" idx="10"/>
          </p:nvPr>
        </p:nvSpPr>
        <p:spPr/>
        <p:txBody>
          <a:bodyPr/>
          <a:lstStyle/>
          <a:p>
            <a:fld id="{59BF48E4-5387-46A6-B003-7178FC138802}" type="datetimeFigureOut">
              <a:rPr lang="en-US" smtClean="0"/>
              <a:t>10/6/2021</a:t>
            </a:fld>
            <a:endParaRPr lang="en-US"/>
          </a:p>
        </p:txBody>
      </p:sp>
      <p:sp>
        <p:nvSpPr>
          <p:cNvPr id="5" name="Footer Placeholder 4">
            <a:extLst>
              <a:ext uri="{FF2B5EF4-FFF2-40B4-BE49-F238E27FC236}">
                <a16:creationId xmlns:a16="http://schemas.microsoft.com/office/drawing/2014/main" xmlns="" id="{E075AF31-3080-4728-A9F7-993527EDF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D28DE4D-3EC4-440E-BFC1-01822192D0C9}"/>
              </a:ext>
            </a:extLst>
          </p:cNvPr>
          <p:cNvSpPr>
            <a:spLocks noGrp="1"/>
          </p:cNvSpPr>
          <p:nvPr>
            <p:ph type="sldNum" sz="quarter" idx="12"/>
          </p:nvPr>
        </p:nvSpPr>
        <p:spPr/>
        <p:txBody>
          <a:bodyPr/>
          <a:lstStyle/>
          <a:p>
            <a:fld id="{936EAFE3-A213-49F3-978B-46E939A94535}" type="slidenum">
              <a:rPr lang="en-US" smtClean="0"/>
              <a:t>‹#›</a:t>
            </a:fld>
            <a:endParaRPr lang="en-US"/>
          </a:p>
        </p:txBody>
      </p:sp>
    </p:spTree>
    <p:extLst>
      <p:ext uri="{BB962C8B-B14F-4D97-AF65-F5344CB8AC3E}">
        <p14:creationId xmlns:p14="http://schemas.microsoft.com/office/powerpoint/2010/main" val="4101575574"/>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2021/10/6</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305635393"/>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2021/10/6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9805999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2021/10/6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31038823"/>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xmlns=""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xmlns="" id="{60C71B9E-72DF-9B46-9E11-92FD14AF7800}"/>
              </a:ext>
            </a:extLst>
          </p:cNvPr>
          <p:cNvSpPr>
            <a:spLocks noGrp="1"/>
          </p:cNvSpPr>
          <p:nvPr>
            <p:ph type="dt" sz="half" idx="10"/>
          </p:nvPr>
        </p:nvSpPr>
        <p:spPr/>
        <p:txBody>
          <a:bodyPr/>
          <a:lstStyle/>
          <a:p>
            <a:fld id="{84B79D43-DAE6-0F47-A9C1-04982654FBFB}" type="datetimeFigureOut">
              <a:rPr kumimoji="1" lang="zh-CN" altLang="en-US" smtClean="0"/>
              <a:t>2021/10/6</a:t>
            </a:fld>
            <a:endParaRPr kumimoji="1" lang="zh-CN" altLang="en-US"/>
          </a:p>
        </p:txBody>
      </p:sp>
      <p:sp>
        <p:nvSpPr>
          <p:cNvPr id="5" name="页脚占位符 4">
            <a:extLst>
              <a:ext uri="{FF2B5EF4-FFF2-40B4-BE49-F238E27FC236}">
                <a16:creationId xmlns:a16="http://schemas.microsoft.com/office/drawing/2014/main" xmlns="" id="{CD64AA69-0CEE-B14A-BDC5-308DDC8C2D6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5DFAF48E-F9F8-1C46-8EEE-61E4A181629A}"/>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155659944"/>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2E655C0A-AF44-4240-926F-CF039BC8D213}"/>
              </a:ext>
            </a:extLst>
          </p:cNvPr>
          <p:cNvSpPr>
            <a:spLocks noGrp="1"/>
          </p:cNvSpPr>
          <p:nvPr>
            <p:ph type="dt" sz="half" idx="10"/>
          </p:nvPr>
        </p:nvSpPr>
        <p:spPr/>
        <p:txBody>
          <a:bodyPr/>
          <a:lstStyle/>
          <a:p>
            <a:fld id="{84B79D43-DAE6-0F47-A9C1-04982654FBFB}" type="datetimeFigureOut">
              <a:rPr kumimoji="1" lang="zh-CN" altLang="en-US" smtClean="0"/>
              <a:t>2021/10/6</a:t>
            </a:fld>
            <a:endParaRPr kumimoji="1" lang="zh-CN" altLang="en-US"/>
          </a:p>
        </p:txBody>
      </p:sp>
      <p:sp>
        <p:nvSpPr>
          <p:cNvPr id="5" name="页脚占位符 4">
            <a:extLst>
              <a:ext uri="{FF2B5EF4-FFF2-40B4-BE49-F238E27FC236}">
                <a16:creationId xmlns:a16="http://schemas.microsoft.com/office/drawing/2014/main" xmlns="" id="{70AFDC4E-8BFD-B54A-BF9A-81919CC721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89656241-BFAA-974E-8319-98CB08180971}"/>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764645919"/>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22A9BE9-7F72-794D-9F3C-9A8FE2E8F64B}"/>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13AC6F02-871E-DE47-AC93-1CD134CED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xmlns="" id="{1C55CEBD-7C39-394B-A99F-80554FC46B49}"/>
              </a:ext>
            </a:extLst>
          </p:cNvPr>
          <p:cNvSpPr>
            <a:spLocks noGrp="1"/>
          </p:cNvSpPr>
          <p:nvPr>
            <p:ph type="dt" sz="half" idx="10"/>
          </p:nvPr>
        </p:nvSpPr>
        <p:spPr/>
        <p:txBody>
          <a:bodyPr/>
          <a:lstStyle/>
          <a:p>
            <a:fld id="{84B79D43-DAE6-0F47-A9C1-04982654FBFB}" type="datetimeFigureOut">
              <a:rPr kumimoji="1" lang="zh-CN" altLang="en-US" smtClean="0"/>
              <a:t>2021/10/6</a:t>
            </a:fld>
            <a:endParaRPr kumimoji="1" lang="zh-CN" altLang="en-US"/>
          </a:p>
        </p:txBody>
      </p:sp>
      <p:sp>
        <p:nvSpPr>
          <p:cNvPr id="5" name="页脚占位符 4">
            <a:extLst>
              <a:ext uri="{FF2B5EF4-FFF2-40B4-BE49-F238E27FC236}">
                <a16:creationId xmlns:a16="http://schemas.microsoft.com/office/drawing/2014/main" xmlns="" id="{AB24BB0A-6CBD-2E41-ACC7-D29880DA3B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0CDC3A08-879E-9449-ADFD-682ABDEB913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965489819"/>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403AC0A-0AC7-E046-A454-45AF18903BBF}"/>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BCFDF19E-3B3B-4842-9CFB-FEE132D206CF}"/>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xmlns="" id="{6E65A68E-44C5-224D-8CA2-CC2B095E1927}"/>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xmlns="" id="{2D30D364-0692-4248-99C8-3F14D2E4ABF8}"/>
              </a:ext>
            </a:extLst>
          </p:cNvPr>
          <p:cNvSpPr>
            <a:spLocks noGrp="1"/>
          </p:cNvSpPr>
          <p:nvPr>
            <p:ph type="dt" sz="half" idx="10"/>
          </p:nvPr>
        </p:nvSpPr>
        <p:spPr/>
        <p:txBody>
          <a:bodyPr/>
          <a:lstStyle/>
          <a:p>
            <a:fld id="{84B79D43-DAE6-0F47-A9C1-04982654FBFB}" type="datetimeFigureOut">
              <a:rPr kumimoji="1" lang="zh-CN" altLang="en-US" smtClean="0"/>
              <a:t>2021/10/6</a:t>
            </a:fld>
            <a:endParaRPr kumimoji="1" lang="zh-CN" altLang="en-US"/>
          </a:p>
        </p:txBody>
      </p:sp>
      <p:sp>
        <p:nvSpPr>
          <p:cNvPr id="6" name="页脚占位符 5">
            <a:extLst>
              <a:ext uri="{FF2B5EF4-FFF2-40B4-BE49-F238E27FC236}">
                <a16:creationId xmlns:a16="http://schemas.microsoft.com/office/drawing/2014/main" xmlns="" id="{EC7A17F9-1059-CB44-9EC4-3DC90DCBC09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xmlns="" id="{088F51C2-BC0A-9647-96E7-996BE581CB4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271917662"/>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D20C3A-97FD-EC48-8472-14766CCB9D92}"/>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CB998ED0-C05E-BF44-803B-F32434D96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xmlns="" id="{9C2F7DA8-241B-6E41-B115-7DD4AB88F1CE}"/>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xmlns="" id="{1763B39A-3922-DC4C-A9E0-E8F6F55BC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xmlns="" id="{D1B154D5-EB01-C546-8E33-06C61DAFCD03}"/>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xmlns="" id="{072C4281-F8A6-F144-B529-6697CA44A29E}"/>
              </a:ext>
            </a:extLst>
          </p:cNvPr>
          <p:cNvSpPr>
            <a:spLocks noGrp="1"/>
          </p:cNvSpPr>
          <p:nvPr>
            <p:ph type="dt" sz="half" idx="10"/>
          </p:nvPr>
        </p:nvSpPr>
        <p:spPr/>
        <p:txBody>
          <a:bodyPr/>
          <a:lstStyle/>
          <a:p>
            <a:fld id="{84B79D43-DAE6-0F47-A9C1-04982654FBFB}" type="datetimeFigureOut">
              <a:rPr kumimoji="1" lang="zh-CN" altLang="en-US" smtClean="0"/>
              <a:t>2021/10/6</a:t>
            </a:fld>
            <a:endParaRPr kumimoji="1" lang="zh-CN" altLang="en-US"/>
          </a:p>
        </p:txBody>
      </p:sp>
      <p:sp>
        <p:nvSpPr>
          <p:cNvPr id="8" name="页脚占位符 7">
            <a:extLst>
              <a:ext uri="{FF2B5EF4-FFF2-40B4-BE49-F238E27FC236}">
                <a16:creationId xmlns:a16="http://schemas.microsoft.com/office/drawing/2014/main" xmlns="" id="{DE8B9C80-60CA-A34E-BFF9-C5EF301C401D}"/>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xmlns="" id="{BF90AAA6-55AF-1F43-85E0-154D6A6111AB}"/>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443654780"/>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57A5C9-2CA0-5C4F-B0AC-699302B218E6}"/>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xmlns="" id="{FE2BD9DE-4F17-9E46-85D8-E2B12EE2279A}"/>
              </a:ext>
            </a:extLst>
          </p:cNvPr>
          <p:cNvSpPr>
            <a:spLocks noGrp="1"/>
          </p:cNvSpPr>
          <p:nvPr>
            <p:ph type="dt" sz="half" idx="10"/>
          </p:nvPr>
        </p:nvSpPr>
        <p:spPr/>
        <p:txBody>
          <a:bodyPr/>
          <a:lstStyle/>
          <a:p>
            <a:fld id="{84B79D43-DAE6-0F47-A9C1-04982654FBFB}" type="datetimeFigureOut">
              <a:rPr kumimoji="1" lang="zh-CN" altLang="en-US" smtClean="0"/>
              <a:t>2021/10/6</a:t>
            </a:fld>
            <a:endParaRPr kumimoji="1" lang="zh-CN" altLang="en-US"/>
          </a:p>
        </p:txBody>
      </p:sp>
      <p:sp>
        <p:nvSpPr>
          <p:cNvPr id="4" name="页脚占位符 3">
            <a:extLst>
              <a:ext uri="{FF2B5EF4-FFF2-40B4-BE49-F238E27FC236}">
                <a16:creationId xmlns:a16="http://schemas.microsoft.com/office/drawing/2014/main" xmlns="" id="{531FE32F-DD65-4F4F-A322-76B6249BA721}"/>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xmlns="" id="{F1B1DDF3-917A-F04E-96B7-4D0D88E6378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037215792"/>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AF1B7EC-7263-EF4F-B8F8-7BC4A0926652}"/>
              </a:ext>
            </a:extLst>
          </p:cNvPr>
          <p:cNvSpPr>
            <a:spLocks noGrp="1"/>
          </p:cNvSpPr>
          <p:nvPr>
            <p:ph type="dt" sz="half" idx="10"/>
          </p:nvPr>
        </p:nvSpPr>
        <p:spPr/>
        <p:txBody>
          <a:bodyPr/>
          <a:lstStyle/>
          <a:p>
            <a:fld id="{84B79D43-DAE6-0F47-A9C1-04982654FBFB}" type="datetimeFigureOut">
              <a:rPr kumimoji="1" lang="zh-CN" altLang="en-US" smtClean="0"/>
              <a:t>2021/10/6</a:t>
            </a:fld>
            <a:endParaRPr kumimoji="1" lang="zh-CN" altLang="en-US"/>
          </a:p>
        </p:txBody>
      </p:sp>
      <p:sp>
        <p:nvSpPr>
          <p:cNvPr id="3" name="页脚占位符 2">
            <a:extLst>
              <a:ext uri="{FF2B5EF4-FFF2-40B4-BE49-F238E27FC236}">
                <a16:creationId xmlns:a16="http://schemas.microsoft.com/office/drawing/2014/main" xmlns="" id="{A87EA049-7CA7-2242-BC65-574B701167D0}"/>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xmlns="" id="{8581E859-109B-1D4E-BD7F-295BD77D5879}"/>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88493554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6B3940-4577-4F32-B050-0E017334FA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2375A7C-DDE7-430C-B385-40FC5A9478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DB9408B-963D-4354-8BD2-5A881D8755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BE72E18-D2B0-4EB0-ADAA-5C2A756C6071}"/>
              </a:ext>
            </a:extLst>
          </p:cNvPr>
          <p:cNvSpPr>
            <a:spLocks noGrp="1"/>
          </p:cNvSpPr>
          <p:nvPr>
            <p:ph type="dt" sz="half" idx="10"/>
          </p:nvPr>
        </p:nvSpPr>
        <p:spPr/>
        <p:txBody>
          <a:bodyPr/>
          <a:lstStyle/>
          <a:p>
            <a:fld id="{59BF48E4-5387-46A6-B003-7178FC138802}" type="datetimeFigureOut">
              <a:rPr lang="en-US" smtClean="0"/>
              <a:t>10/6/2021</a:t>
            </a:fld>
            <a:endParaRPr lang="en-US"/>
          </a:p>
        </p:txBody>
      </p:sp>
      <p:sp>
        <p:nvSpPr>
          <p:cNvPr id="6" name="Footer Placeholder 5">
            <a:extLst>
              <a:ext uri="{FF2B5EF4-FFF2-40B4-BE49-F238E27FC236}">
                <a16:creationId xmlns:a16="http://schemas.microsoft.com/office/drawing/2014/main" xmlns="" id="{AACD14AA-CEC9-4437-834E-EF248C10EB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92957DE-96AD-4019-B1F4-9E5D84EAED3E}"/>
              </a:ext>
            </a:extLst>
          </p:cNvPr>
          <p:cNvSpPr>
            <a:spLocks noGrp="1"/>
          </p:cNvSpPr>
          <p:nvPr>
            <p:ph type="sldNum" sz="quarter" idx="12"/>
          </p:nvPr>
        </p:nvSpPr>
        <p:spPr/>
        <p:txBody>
          <a:bodyPr/>
          <a:lstStyle/>
          <a:p>
            <a:fld id="{936EAFE3-A213-49F3-978B-46E939A94535}" type="slidenum">
              <a:rPr lang="en-US" smtClean="0"/>
              <a:t>‹#›</a:t>
            </a:fld>
            <a:endParaRPr lang="en-US"/>
          </a:p>
        </p:txBody>
      </p:sp>
    </p:spTree>
    <p:extLst>
      <p:ext uri="{BB962C8B-B14F-4D97-AF65-F5344CB8AC3E}">
        <p14:creationId xmlns:p14="http://schemas.microsoft.com/office/powerpoint/2010/main" val="561666943"/>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F08FA14-2A56-8F40-B578-1AF41EF343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40FD8ED5-6CD0-9A49-908F-DD8F31EFE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xmlns="" id="{3F95D50D-3854-BF41-B1B4-C14B47F0A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DE198175-F7BB-9649-87FC-791054344719}"/>
              </a:ext>
            </a:extLst>
          </p:cNvPr>
          <p:cNvSpPr>
            <a:spLocks noGrp="1"/>
          </p:cNvSpPr>
          <p:nvPr>
            <p:ph type="dt" sz="half" idx="10"/>
          </p:nvPr>
        </p:nvSpPr>
        <p:spPr/>
        <p:txBody>
          <a:bodyPr/>
          <a:lstStyle/>
          <a:p>
            <a:fld id="{84B79D43-DAE6-0F47-A9C1-04982654FBFB}" type="datetimeFigureOut">
              <a:rPr kumimoji="1" lang="zh-CN" altLang="en-US" smtClean="0"/>
              <a:t>2021/10/6</a:t>
            </a:fld>
            <a:endParaRPr kumimoji="1" lang="zh-CN" altLang="en-US"/>
          </a:p>
        </p:txBody>
      </p:sp>
      <p:sp>
        <p:nvSpPr>
          <p:cNvPr id="6" name="页脚占位符 5">
            <a:extLst>
              <a:ext uri="{FF2B5EF4-FFF2-40B4-BE49-F238E27FC236}">
                <a16:creationId xmlns:a16="http://schemas.microsoft.com/office/drawing/2014/main" xmlns="" id="{780D134F-22C8-A147-86A1-AFCE01B6613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xmlns="" id="{92ABE2F8-7F2B-084D-AA59-F1D650034195}"/>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206179204"/>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A1B7CB-265E-FE4B-85A7-85095EA7764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xmlns="" id="{45B568F0-876F-3A42-8E9A-F2E0E4E16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xmlns="" id="{C9EE148B-7F31-6C4B-91AC-A6DC3C13C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9EFCCCA7-808E-BA49-9D15-415B8AA9BFC1}"/>
              </a:ext>
            </a:extLst>
          </p:cNvPr>
          <p:cNvSpPr>
            <a:spLocks noGrp="1"/>
          </p:cNvSpPr>
          <p:nvPr>
            <p:ph type="dt" sz="half" idx="10"/>
          </p:nvPr>
        </p:nvSpPr>
        <p:spPr/>
        <p:txBody>
          <a:bodyPr/>
          <a:lstStyle/>
          <a:p>
            <a:fld id="{84B79D43-DAE6-0F47-A9C1-04982654FBFB}" type="datetimeFigureOut">
              <a:rPr kumimoji="1" lang="zh-CN" altLang="en-US" smtClean="0"/>
              <a:t>2021/10/6</a:t>
            </a:fld>
            <a:endParaRPr kumimoji="1" lang="zh-CN" altLang="en-US"/>
          </a:p>
        </p:txBody>
      </p:sp>
      <p:sp>
        <p:nvSpPr>
          <p:cNvPr id="6" name="页脚占位符 5">
            <a:extLst>
              <a:ext uri="{FF2B5EF4-FFF2-40B4-BE49-F238E27FC236}">
                <a16:creationId xmlns:a16="http://schemas.microsoft.com/office/drawing/2014/main" xmlns="" id="{2C58DD2B-251A-234C-8A57-5ABF94C4A877}"/>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xmlns="" id="{C18CB2A8-5CD9-D04E-B567-7EBEF490AB7F}"/>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881366724"/>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27507A8-15E2-164F-9615-442CE6395961}"/>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8762B35F-BAD2-B942-AD3F-6CFBFC720ECF}"/>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EF2FC632-FBB0-AC4F-A2C8-C309889175E8}"/>
              </a:ext>
            </a:extLst>
          </p:cNvPr>
          <p:cNvSpPr>
            <a:spLocks noGrp="1"/>
          </p:cNvSpPr>
          <p:nvPr>
            <p:ph type="dt" sz="half" idx="10"/>
          </p:nvPr>
        </p:nvSpPr>
        <p:spPr/>
        <p:txBody>
          <a:bodyPr/>
          <a:lstStyle/>
          <a:p>
            <a:fld id="{84B79D43-DAE6-0F47-A9C1-04982654FBFB}" type="datetimeFigureOut">
              <a:rPr kumimoji="1" lang="zh-CN" altLang="en-US" smtClean="0"/>
              <a:t>2021/10/6</a:t>
            </a:fld>
            <a:endParaRPr kumimoji="1" lang="zh-CN" altLang="en-US"/>
          </a:p>
        </p:txBody>
      </p:sp>
      <p:sp>
        <p:nvSpPr>
          <p:cNvPr id="5" name="页脚占位符 4">
            <a:extLst>
              <a:ext uri="{FF2B5EF4-FFF2-40B4-BE49-F238E27FC236}">
                <a16:creationId xmlns:a16="http://schemas.microsoft.com/office/drawing/2014/main" xmlns="" id="{5264E695-6EE6-3B41-9BB3-E9CE59E44B0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47B6FE20-DD6A-434B-8F8B-53D28B1A6E5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692602264"/>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8317262-3A48-C44B-BE0D-EB1E54F694B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B655E45A-0599-A545-9244-C8A808CE4B4E}"/>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6ED0EFA3-E423-1E43-9429-EFEE76FC64A0}"/>
              </a:ext>
            </a:extLst>
          </p:cNvPr>
          <p:cNvSpPr>
            <a:spLocks noGrp="1"/>
          </p:cNvSpPr>
          <p:nvPr>
            <p:ph type="dt" sz="half" idx="10"/>
          </p:nvPr>
        </p:nvSpPr>
        <p:spPr/>
        <p:txBody>
          <a:bodyPr/>
          <a:lstStyle/>
          <a:p>
            <a:fld id="{84B79D43-DAE6-0F47-A9C1-04982654FBFB}" type="datetimeFigureOut">
              <a:rPr kumimoji="1" lang="zh-CN" altLang="en-US" smtClean="0"/>
              <a:t>2021/10/6</a:t>
            </a:fld>
            <a:endParaRPr kumimoji="1" lang="zh-CN" altLang="en-US"/>
          </a:p>
        </p:txBody>
      </p:sp>
      <p:sp>
        <p:nvSpPr>
          <p:cNvPr id="5" name="页脚占位符 4">
            <a:extLst>
              <a:ext uri="{FF2B5EF4-FFF2-40B4-BE49-F238E27FC236}">
                <a16:creationId xmlns:a16="http://schemas.microsoft.com/office/drawing/2014/main" xmlns="" id="{FCE18421-96FF-A942-AB92-9E8C9E3D538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A76B1616-54B9-7149-8109-223505AD0D8E}"/>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132159739"/>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39964923-74B0-4895-904C-0F18F366011F}"/>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556408209"/>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178548"/>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572570"/>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476593"/>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714219"/>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19812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688C7-D27F-4490-B18F-396A6DB429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2403ECC-48CC-4D4E-9736-87673FD2DF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987ADAA-DBE8-41D9-A4C8-BD1014FBE9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2C7AEB4-273C-4918-AA2A-75C489F758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692F119-3A15-403D-9F9C-5AC8C85A68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E4CD40F-8862-4EEC-B858-647ED2044FCA}"/>
              </a:ext>
            </a:extLst>
          </p:cNvPr>
          <p:cNvSpPr>
            <a:spLocks noGrp="1"/>
          </p:cNvSpPr>
          <p:nvPr>
            <p:ph type="dt" sz="half" idx="10"/>
          </p:nvPr>
        </p:nvSpPr>
        <p:spPr/>
        <p:txBody>
          <a:bodyPr/>
          <a:lstStyle/>
          <a:p>
            <a:fld id="{59BF48E4-5387-46A6-B003-7178FC138802}" type="datetimeFigureOut">
              <a:rPr lang="en-US" smtClean="0"/>
              <a:t>10/6/2021</a:t>
            </a:fld>
            <a:endParaRPr lang="en-US"/>
          </a:p>
        </p:txBody>
      </p:sp>
      <p:sp>
        <p:nvSpPr>
          <p:cNvPr id="8" name="Footer Placeholder 7">
            <a:extLst>
              <a:ext uri="{FF2B5EF4-FFF2-40B4-BE49-F238E27FC236}">
                <a16:creationId xmlns:a16="http://schemas.microsoft.com/office/drawing/2014/main" xmlns="" id="{9D3ADF5A-21EB-436C-9EE0-5E3F68EA99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F8FE011-7774-4961-950B-DAB136B6958E}"/>
              </a:ext>
            </a:extLst>
          </p:cNvPr>
          <p:cNvSpPr>
            <a:spLocks noGrp="1"/>
          </p:cNvSpPr>
          <p:nvPr>
            <p:ph type="sldNum" sz="quarter" idx="12"/>
          </p:nvPr>
        </p:nvSpPr>
        <p:spPr/>
        <p:txBody>
          <a:bodyPr/>
          <a:lstStyle/>
          <a:p>
            <a:fld id="{936EAFE3-A213-49F3-978B-46E939A94535}" type="slidenum">
              <a:rPr lang="en-US" smtClean="0"/>
              <a:t>‹#›</a:t>
            </a:fld>
            <a:endParaRPr lang="en-US"/>
          </a:p>
        </p:txBody>
      </p:sp>
    </p:spTree>
    <p:extLst>
      <p:ext uri="{BB962C8B-B14F-4D97-AF65-F5344CB8AC3E}">
        <p14:creationId xmlns:p14="http://schemas.microsoft.com/office/powerpoint/2010/main" val="2623857405"/>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79450"/>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2021/10/6</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932850136"/>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961256"/>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10/6/2021</a:t>
            </a:fld>
            <a:endParaRPr lang="en-US">
              <a:solidFill>
                <a:prstClr val="black"/>
              </a:solidFill>
            </a:endParaRPr>
          </a:p>
        </p:txBody>
      </p:sp>
      <p:sp>
        <p:nvSpPr>
          <p:cNvPr id="5" name="Footer Placeholder 4">
            <a:extLst>
              <a:ext uri="{FF2B5EF4-FFF2-40B4-BE49-F238E27FC236}">
                <a16:creationId xmlns:a16="http://schemas.microsoft.com/office/drawing/2014/main" xmlns=""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2282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10/6/2021</a:t>
            </a:fld>
            <a:endParaRPr lang="en-US">
              <a:solidFill>
                <a:prstClr val="black"/>
              </a:solidFill>
            </a:endParaRPr>
          </a:p>
        </p:txBody>
      </p:sp>
      <p:sp>
        <p:nvSpPr>
          <p:cNvPr id="5" name="Footer Placeholder 4">
            <a:extLst>
              <a:ext uri="{FF2B5EF4-FFF2-40B4-BE49-F238E27FC236}">
                <a16:creationId xmlns:a16="http://schemas.microsoft.com/office/drawing/2014/main" xmlns=""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76996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10/6/2021</a:t>
            </a:fld>
            <a:endParaRPr lang="en-US">
              <a:solidFill>
                <a:prstClr val="black"/>
              </a:solidFill>
            </a:endParaRPr>
          </a:p>
        </p:txBody>
      </p:sp>
      <p:sp>
        <p:nvSpPr>
          <p:cNvPr id="5" name="Footer Placeholder 4">
            <a:extLst>
              <a:ext uri="{FF2B5EF4-FFF2-40B4-BE49-F238E27FC236}">
                <a16:creationId xmlns:a16="http://schemas.microsoft.com/office/drawing/2014/main" xmlns=""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05842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10/6/2021</a:t>
            </a:fld>
            <a:endParaRPr lang="en-US">
              <a:solidFill>
                <a:prstClr val="black"/>
              </a:solidFill>
            </a:endParaRPr>
          </a:p>
        </p:txBody>
      </p:sp>
      <p:sp>
        <p:nvSpPr>
          <p:cNvPr id="6" name="Footer Placeholder 5">
            <a:extLst>
              <a:ext uri="{FF2B5EF4-FFF2-40B4-BE49-F238E27FC236}">
                <a16:creationId xmlns:a16="http://schemas.microsoft.com/office/drawing/2014/main" xmlns=""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68861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10/6/2021</a:t>
            </a:fld>
            <a:endParaRPr lang="en-US">
              <a:solidFill>
                <a:prstClr val="black"/>
              </a:solidFill>
            </a:endParaRPr>
          </a:p>
        </p:txBody>
      </p:sp>
      <p:sp>
        <p:nvSpPr>
          <p:cNvPr id="8" name="Footer Placeholder 7">
            <a:extLst>
              <a:ext uri="{FF2B5EF4-FFF2-40B4-BE49-F238E27FC236}">
                <a16:creationId xmlns:a16="http://schemas.microsoft.com/office/drawing/2014/main" xmlns=""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xmlns=""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69288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xmlns=""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785465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10/6/2021</a:t>
            </a:fld>
            <a:endParaRPr lang="en-US">
              <a:solidFill>
                <a:prstClr val="black"/>
              </a:solidFill>
            </a:endParaRPr>
          </a:p>
        </p:txBody>
      </p:sp>
      <p:sp>
        <p:nvSpPr>
          <p:cNvPr id="3" name="Footer Placeholder 2">
            <a:extLst>
              <a:ext uri="{FF2B5EF4-FFF2-40B4-BE49-F238E27FC236}">
                <a16:creationId xmlns:a16="http://schemas.microsoft.com/office/drawing/2014/main" xmlns=""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xmlns=""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3688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DBA624-8B3A-49C4-BDD5-87AA73D54D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6C34723-AE7C-4688-BFC3-A345820205C1}"/>
              </a:ext>
            </a:extLst>
          </p:cNvPr>
          <p:cNvSpPr>
            <a:spLocks noGrp="1"/>
          </p:cNvSpPr>
          <p:nvPr>
            <p:ph type="dt" sz="half" idx="10"/>
          </p:nvPr>
        </p:nvSpPr>
        <p:spPr/>
        <p:txBody>
          <a:bodyPr/>
          <a:lstStyle/>
          <a:p>
            <a:fld id="{59BF48E4-5387-46A6-B003-7178FC138802}" type="datetimeFigureOut">
              <a:rPr lang="en-US" smtClean="0"/>
              <a:t>10/6/2021</a:t>
            </a:fld>
            <a:endParaRPr lang="en-US"/>
          </a:p>
        </p:txBody>
      </p:sp>
      <p:sp>
        <p:nvSpPr>
          <p:cNvPr id="4" name="Footer Placeholder 3">
            <a:extLst>
              <a:ext uri="{FF2B5EF4-FFF2-40B4-BE49-F238E27FC236}">
                <a16:creationId xmlns:a16="http://schemas.microsoft.com/office/drawing/2014/main" xmlns="" id="{56C9C46D-8B66-4F1A-92A7-7BEF253CBC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FD819BF-6DF1-47A4-9541-A02172DB2E3D}"/>
              </a:ext>
            </a:extLst>
          </p:cNvPr>
          <p:cNvSpPr>
            <a:spLocks noGrp="1"/>
          </p:cNvSpPr>
          <p:nvPr>
            <p:ph type="sldNum" sz="quarter" idx="12"/>
          </p:nvPr>
        </p:nvSpPr>
        <p:spPr/>
        <p:txBody>
          <a:bodyPr/>
          <a:lstStyle/>
          <a:p>
            <a:fld id="{936EAFE3-A213-49F3-978B-46E939A94535}" type="slidenum">
              <a:rPr lang="en-US" smtClean="0"/>
              <a:t>‹#›</a:t>
            </a:fld>
            <a:endParaRPr lang="en-US"/>
          </a:p>
        </p:txBody>
      </p:sp>
    </p:spTree>
    <p:extLst>
      <p:ext uri="{BB962C8B-B14F-4D97-AF65-F5344CB8AC3E}">
        <p14:creationId xmlns:p14="http://schemas.microsoft.com/office/powerpoint/2010/main" val="2062858772"/>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10/6/2021</a:t>
            </a:fld>
            <a:endParaRPr lang="en-US">
              <a:solidFill>
                <a:prstClr val="black"/>
              </a:solidFill>
            </a:endParaRPr>
          </a:p>
        </p:txBody>
      </p:sp>
      <p:sp>
        <p:nvSpPr>
          <p:cNvPr id="6" name="Footer Placeholder 5">
            <a:extLst>
              <a:ext uri="{FF2B5EF4-FFF2-40B4-BE49-F238E27FC236}">
                <a16:creationId xmlns:a16="http://schemas.microsoft.com/office/drawing/2014/main" xmlns=""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6428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10/6/2021</a:t>
            </a:fld>
            <a:endParaRPr lang="en-US">
              <a:solidFill>
                <a:prstClr val="black"/>
              </a:solidFill>
            </a:endParaRPr>
          </a:p>
        </p:txBody>
      </p:sp>
      <p:sp>
        <p:nvSpPr>
          <p:cNvPr id="6" name="Footer Placeholder 5">
            <a:extLst>
              <a:ext uri="{FF2B5EF4-FFF2-40B4-BE49-F238E27FC236}">
                <a16:creationId xmlns:a16="http://schemas.microsoft.com/office/drawing/2014/main" xmlns=""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06437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10/6/2021</a:t>
            </a:fld>
            <a:endParaRPr lang="en-US">
              <a:solidFill>
                <a:prstClr val="black"/>
              </a:solidFill>
            </a:endParaRPr>
          </a:p>
        </p:txBody>
      </p:sp>
      <p:sp>
        <p:nvSpPr>
          <p:cNvPr id="5" name="Footer Placeholder 4">
            <a:extLst>
              <a:ext uri="{FF2B5EF4-FFF2-40B4-BE49-F238E27FC236}">
                <a16:creationId xmlns:a16="http://schemas.microsoft.com/office/drawing/2014/main" xmlns=""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92057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10/6/2021</a:t>
            </a:fld>
            <a:endParaRPr lang="en-US">
              <a:solidFill>
                <a:prstClr val="black"/>
              </a:solidFill>
            </a:endParaRPr>
          </a:p>
        </p:txBody>
      </p:sp>
      <p:sp>
        <p:nvSpPr>
          <p:cNvPr id="5" name="Footer Placeholder 4">
            <a:extLst>
              <a:ext uri="{FF2B5EF4-FFF2-40B4-BE49-F238E27FC236}">
                <a16:creationId xmlns:a16="http://schemas.microsoft.com/office/drawing/2014/main" xmlns=""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13104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solidFill>
              </a:rPr>
              <a:pPr/>
              <a:t>10/6/2021</a:t>
            </a:fld>
            <a:endParaRPr lang="en-US">
              <a:solidFill>
                <a:prstClr val="black"/>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solidFill>
              </a:rPr>
              <a:pPr/>
              <a:t>‹#›</a:t>
            </a:fld>
            <a:endParaRPr lang="en-US">
              <a:solidFill>
                <a:prstClr val="black"/>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869885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668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30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100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10/6/2021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977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solidFill>
                  <a:prstClr val="black">
                    <a:tint val="75000"/>
                  </a:prstClr>
                </a:solidFill>
              </a:rPr>
              <a:pPr/>
              <a:t>10/6/2021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56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1441D60-A7D7-4A72-A7EE-8AAD2BA71238}"/>
              </a:ext>
            </a:extLst>
          </p:cNvPr>
          <p:cNvSpPr>
            <a:spLocks noGrp="1"/>
          </p:cNvSpPr>
          <p:nvPr>
            <p:ph type="dt" sz="half" idx="10"/>
          </p:nvPr>
        </p:nvSpPr>
        <p:spPr/>
        <p:txBody>
          <a:bodyPr/>
          <a:lstStyle/>
          <a:p>
            <a:fld id="{59BF48E4-5387-46A6-B003-7178FC138802}" type="datetimeFigureOut">
              <a:rPr lang="en-US" smtClean="0"/>
              <a:t>10/6/2021</a:t>
            </a:fld>
            <a:endParaRPr lang="en-US"/>
          </a:p>
        </p:txBody>
      </p:sp>
      <p:sp>
        <p:nvSpPr>
          <p:cNvPr id="3" name="Footer Placeholder 2">
            <a:extLst>
              <a:ext uri="{FF2B5EF4-FFF2-40B4-BE49-F238E27FC236}">
                <a16:creationId xmlns:a16="http://schemas.microsoft.com/office/drawing/2014/main" xmlns="" id="{B8300201-B3D1-4DD1-A0C2-2E6ADB8FAC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354C4D1-2D65-4CE8-9E45-711817E37006}"/>
              </a:ext>
            </a:extLst>
          </p:cNvPr>
          <p:cNvSpPr>
            <a:spLocks noGrp="1"/>
          </p:cNvSpPr>
          <p:nvPr>
            <p:ph type="sldNum" sz="quarter" idx="12"/>
          </p:nvPr>
        </p:nvSpPr>
        <p:spPr/>
        <p:txBody>
          <a:bodyPr/>
          <a:lstStyle/>
          <a:p>
            <a:fld id="{936EAFE3-A213-49F3-978B-46E939A94535}" type="slidenum">
              <a:rPr lang="en-US" smtClean="0"/>
              <a:t>‹#›</a:t>
            </a:fld>
            <a:endParaRPr lang="en-US"/>
          </a:p>
        </p:txBody>
      </p:sp>
    </p:spTree>
    <p:extLst>
      <p:ext uri="{BB962C8B-B14F-4D97-AF65-F5344CB8AC3E}">
        <p14:creationId xmlns:p14="http://schemas.microsoft.com/office/powerpoint/2010/main" val="3069261161"/>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solidFill>
                  <a:prstClr val="black">
                    <a:tint val="75000"/>
                  </a:prstClr>
                </a:solidFill>
              </a:rPr>
              <a:pPr/>
              <a:t>10/6/2021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520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solidFill>
                  <a:prstClr val="black">
                    <a:tint val="75000"/>
                  </a:prstClr>
                </a:solidFill>
              </a:rPr>
              <a:pPr/>
              <a:t>10/6/2021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419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10/6/2021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7881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10/6/2021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581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580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890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173686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10/6/2021</a:t>
            </a:fld>
            <a:endParaRPr lang="en-US">
              <a:solidFill>
                <a:prstClr val="black"/>
              </a:solidFill>
            </a:endParaRPr>
          </a:p>
        </p:txBody>
      </p:sp>
      <p:sp>
        <p:nvSpPr>
          <p:cNvPr id="5" name="Footer Placeholder 4">
            <a:extLst>
              <a:ext uri="{FF2B5EF4-FFF2-40B4-BE49-F238E27FC236}">
                <a16:creationId xmlns:a16="http://schemas.microsoft.com/office/drawing/2014/main" xmlns=""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46665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10/6/2021</a:t>
            </a:fld>
            <a:endParaRPr lang="en-US">
              <a:solidFill>
                <a:prstClr val="black"/>
              </a:solidFill>
            </a:endParaRPr>
          </a:p>
        </p:txBody>
      </p:sp>
      <p:sp>
        <p:nvSpPr>
          <p:cNvPr id="5" name="Footer Placeholder 4">
            <a:extLst>
              <a:ext uri="{FF2B5EF4-FFF2-40B4-BE49-F238E27FC236}">
                <a16:creationId xmlns:a16="http://schemas.microsoft.com/office/drawing/2014/main" xmlns=""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33746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10/6/2021</a:t>
            </a:fld>
            <a:endParaRPr lang="en-US">
              <a:solidFill>
                <a:prstClr val="black"/>
              </a:solidFill>
            </a:endParaRPr>
          </a:p>
        </p:txBody>
      </p:sp>
      <p:sp>
        <p:nvSpPr>
          <p:cNvPr id="5" name="Footer Placeholder 4">
            <a:extLst>
              <a:ext uri="{FF2B5EF4-FFF2-40B4-BE49-F238E27FC236}">
                <a16:creationId xmlns:a16="http://schemas.microsoft.com/office/drawing/2014/main" xmlns=""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31714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D2A5EF-187E-40E1-A023-20FEC6EE49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94D9006-4506-4913-AB08-CBB179DF05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10C7083-BBF8-460B-BB3D-E542ECBE7C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49DB5AC-27F7-4FD3-981B-07DB994FB359}"/>
              </a:ext>
            </a:extLst>
          </p:cNvPr>
          <p:cNvSpPr>
            <a:spLocks noGrp="1"/>
          </p:cNvSpPr>
          <p:nvPr>
            <p:ph type="dt" sz="half" idx="10"/>
          </p:nvPr>
        </p:nvSpPr>
        <p:spPr/>
        <p:txBody>
          <a:bodyPr/>
          <a:lstStyle/>
          <a:p>
            <a:fld id="{59BF48E4-5387-46A6-B003-7178FC138802}" type="datetimeFigureOut">
              <a:rPr lang="en-US" smtClean="0"/>
              <a:t>10/6/2021</a:t>
            </a:fld>
            <a:endParaRPr lang="en-US"/>
          </a:p>
        </p:txBody>
      </p:sp>
      <p:sp>
        <p:nvSpPr>
          <p:cNvPr id="6" name="Footer Placeholder 5">
            <a:extLst>
              <a:ext uri="{FF2B5EF4-FFF2-40B4-BE49-F238E27FC236}">
                <a16:creationId xmlns:a16="http://schemas.microsoft.com/office/drawing/2014/main" xmlns="" id="{5D4A3AAB-3BFE-49ED-9664-9FD57B3768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38276A1-D49E-489E-B45F-FCC95C7E8766}"/>
              </a:ext>
            </a:extLst>
          </p:cNvPr>
          <p:cNvSpPr>
            <a:spLocks noGrp="1"/>
          </p:cNvSpPr>
          <p:nvPr>
            <p:ph type="sldNum" sz="quarter" idx="12"/>
          </p:nvPr>
        </p:nvSpPr>
        <p:spPr/>
        <p:txBody>
          <a:bodyPr/>
          <a:lstStyle/>
          <a:p>
            <a:fld id="{936EAFE3-A213-49F3-978B-46E939A94535}" type="slidenum">
              <a:rPr lang="en-US" smtClean="0"/>
              <a:t>‹#›</a:t>
            </a:fld>
            <a:endParaRPr lang="en-US"/>
          </a:p>
        </p:txBody>
      </p:sp>
    </p:spTree>
    <p:extLst>
      <p:ext uri="{BB962C8B-B14F-4D97-AF65-F5344CB8AC3E}">
        <p14:creationId xmlns:p14="http://schemas.microsoft.com/office/powerpoint/2010/main" val="305324053"/>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10/6/2021</a:t>
            </a:fld>
            <a:endParaRPr lang="en-US">
              <a:solidFill>
                <a:prstClr val="black"/>
              </a:solidFill>
            </a:endParaRPr>
          </a:p>
        </p:txBody>
      </p:sp>
      <p:sp>
        <p:nvSpPr>
          <p:cNvPr id="6" name="Footer Placeholder 5">
            <a:extLst>
              <a:ext uri="{FF2B5EF4-FFF2-40B4-BE49-F238E27FC236}">
                <a16:creationId xmlns:a16="http://schemas.microsoft.com/office/drawing/2014/main" xmlns=""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04065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10/6/2021</a:t>
            </a:fld>
            <a:endParaRPr lang="en-US">
              <a:solidFill>
                <a:prstClr val="black"/>
              </a:solidFill>
            </a:endParaRPr>
          </a:p>
        </p:txBody>
      </p:sp>
      <p:sp>
        <p:nvSpPr>
          <p:cNvPr id="8" name="Footer Placeholder 7">
            <a:extLst>
              <a:ext uri="{FF2B5EF4-FFF2-40B4-BE49-F238E27FC236}">
                <a16:creationId xmlns:a16="http://schemas.microsoft.com/office/drawing/2014/main" xmlns=""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xmlns=""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16988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xmlns=""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700934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10/6/2021</a:t>
            </a:fld>
            <a:endParaRPr lang="en-US">
              <a:solidFill>
                <a:prstClr val="black"/>
              </a:solidFill>
            </a:endParaRPr>
          </a:p>
        </p:txBody>
      </p:sp>
      <p:sp>
        <p:nvSpPr>
          <p:cNvPr id="3" name="Footer Placeholder 2">
            <a:extLst>
              <a:ext uri="{FF2B5EF4-FFF2-40B4-BE49-F238E27FC236}">
                <a16:creationId xmlns:a16="http://schemas.microsoft.com/office/drawing/2014/main" xmlns=""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xmlns=""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56337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10/6/2021</a:t>
            </a:fld>
            <a:endParaRPr lang="en-US">
              <a:solidFill>
                <a:prstClr val="black"/>
              </a:solidFill>
            </a:endParaRPr>
          </a:p>
        </p:txBody>
      </p:sp>
      <p:sp>
        <p:nvSpPr>
          <p:cNvPr id="6" name="Footer Placeholder 5">
            <a:extLst>
              <a:ext uri="{FF2B5EF4-FFF2-40B4-BE49-F238E27FC236}">
                <a16:creationId xmlns:a16="http://schemas.microsoft.com/office/drawing/2014/main" xmlns=""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99336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10/6/2021</a:t>
            </a:fld>
            <a:endParaRPr lang="en-US">
              <a:solidFill>
                <a:prstClr val="black"/>
              </a:solidFill>
            </a:endParaRPr>
          </a:p>
        </p:txBody>
      </p:sp>
      <p:sp>
        <p:nvSpPr>
          <p:cNvPr id="6" name="Footer Placeholder 5">
            <a:extLst>
              <a:ext uri="{FF2B5EF4-FFF2-40B4-BE49-F238E27FC236}">
                <a16:creationId xmlns:a16="http://schemas.microsoft.com/office/drawing/2014/main" xmlns=""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09043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10/6/2021</a:t>
            </a:fld>
            <a:endParaRPr lang="en-US">
              <a:solidFill>
                <a:prstClr val="black"/>
              </a:solidFill>
            </a:endParaRPr>
          </a:p>
        </p:txBody>
      </p:sp>
      <p:sp>
        <p:nvSpPr>
          <p:cNvPr id="5" name="Footer Placeholder 4">
            <a:extLst>
              <a:ext uri="{FF2B5EF4-FFF2-40B4-BE49-F238E27FC236}">
                <a16:creationId xmlns:a16="http://schemas.microsoft.com/office/drawing/2014/main" xmlns=""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42734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solidFill>
                  <a:prstClr val="black"/>
                </a:solidFill>
              </a:rPr>
              <a:pPr/>
              <a:t>10/6/2021</a:t>
            </a:fld>
            <a:endParaRPr lang="en-US">
              <a:solidFill>
                <a:prstClr val="black"/>
              </a:solidFill>
            </a:endParaRPr>
          </a:p>
        </p:txBody>
      </p:sp>
      <p:sp>
        <p:nvSpPr>
          <p:cNvPr id="5" name="Footer Placeholder 4">
            <a:extLst>
              <a:ext uri="{FF2B5EF4-FFF2-40B4-BE49-F238E27FC236}">
                <a16:creationId xmlns:a16="http://schemas.microsoft.com/office/drawing/2014/main" xmlns=""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85053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solidFill>
              </a:rPr>
              <a:pPr/>
              <a:t>10/6/2021</a:t>
            </a:fld>
            <a:endParaRPr lang="en-US">
              <a:solidFill>
                <a:prstClr val="black"/>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solidFill>
              </a:rPr>
              <a:pPr/>
              <a:t>‹#›</a:t>
            </a:fld>
            <a:endParaRPr lang="en-US">
              <a:solidFill>
                <a:prstClr val="black"/>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046457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4"/>
          </a:xfrm>
          <a:prstGeom prst="rect">
            <a:avLst/>
          </a:prstGeom>
        </p:spPr>
      </p:pic>
      <p:pic>
        <p:nvPicPr>
          <p:cNvPr id="8" name="1">
            <a:extLst>
              <a:ext uri="{FF2B5EF4-FFF2-40B4-BE49-F238E27FC236}">
                <a16:creationId xmlns=""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1"/>
            <a:ext cx="9803219" cy="3679354"/>
          </a:xfrm>
          <a:prstGeom prst="rect">
            <a:avLst/>
          </a:prstGeom>
        </p:spPr>
      </p:pic>
      <p:grpSp>
        <p:nvGrpSpPr>
          <p:cNvPr id="11" name="57">
            <a:extLst>
              <a:ext uri="{FF2B5EF4-FFF2-40B4-BE49-F238E27FC236}">
                <a16:creationId xmlns="" xmlns:a16="http://schemas.microsoft.com/office/drawing/2014/main" id="{A79173E2-791C-4E72-A892-035137321C46}"/>
              </a:ext>
            </a:extLst>
          </p:cNvPr>
          <p:cNvGrpSpPr/>
          <p:nvPr userDrawn="1"/>
        </p:nvGrpSpPr>
        <p:grpSpPr>
          <a:xfrm>
            <a:off x="6756819" y="3169721"/>
            <a:ext cx="804180" cy="374559"/>
            <a:chOff x="217691" y="6414967"/>
            <a:chExt cx="804180" cy="374559"/>
          </a:xfrm>
        </p:grpSpPr>
        <p:grpSp>
          <p:nvGrpSpPr>
            <p:cNvPr id="12" name="Group 4">
              <a:extLst>
                <a:ext uri="{FF2B5EF4-FFF2-40B4-BE49-F238E27FC236}">
                  <a16:creationId xmlns=""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491">
                  <a:defRPr/>
                </a:pPr>
                <a:endParaRPr lang="zh-CN" altLang="en-US" sz="2200">
                  <a:solidFill>
                    <a:srgbClr val="000000"/>
                  </a:solidFill>
                  <a:latin typeface="Calibri" panose="020F0502020204030204"/>
                  <a:ea typeface="等线" panose="02010600030101010101" pitchFamily="2" charset="-122"/>
                  <a:sym typeface="+mn-lt"/>
                </a:endParaRPr>
              </a:p>
            </p:txBody>
          </p:sp>
          <p:sp>
            <p:nvSpPr>
              <p:cNvPr id="19" name="Freeform 6">
                <a:extLst>
                  <a:ext uri="{FF2B5EF4-FFF2-40B4-BE49-F238E27FC236}">
                    <a16:creationId xmlns=""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491">
                  <a:defRPr/>
                </a:pPr>
                <a:endParaRPr lang="zh-CN" altLang="en-US" sz="2200">
                  <a:solidFill>
                    <a:srgbClr val="000000"/>
                  </a:solidFill>
                  <a:latin typeface="Calibri" panose="020F0502020204030204"/>
                  <a:ea typeface="等线" panose="02010600030101010101" pitchFamily="2" charset="-122"/>
                  <a:sym typeface="+mn-lt"/>
                </a:endParaRPr>
              </a:p>
            </p:txBody>
          </p:sp>
          <p:sp>
            <p:nvSpPr>
              <p:cNvPr id="20" name="Freeform 7">
                <a:extLst>
                  <a:ext uri="{FF2B5EF4-FFF2-40B4-BE49-F238E27FC236}">
                    <a16:creationId xmlns=""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491">
                  <a:defRPr/>
                </a:pPr>
                <a:endParaRPr lang="zh-CN" altLang="en-US" sz="2200">
                  <a:solidFill>
                    <a:srgbClr val="000000"/>
                  </a:solidFill>
                  <a:latin typeface="Calibri" panose="020F0502020204030204"/>
                  <a:ea typeface="等线" panose="02010600030101010101" pitchFamily="2" charset="-122"/>
                  <a:sym typeface="+mn-lt"/>
                </a:endParaRPr>
              </a:p>
            </p:txBody>
          </p:sp>
          <p:sp>
            <p:nvSpPr>
              <p:cNvPr id="21" name="Freeform 8">
                <a:extLst>
                  <a:ext uri="{FF2B5EF4-FFF2-40B4-BE49-F238E27FC236}">
                    <a16:creationId xmlns=""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491">
                  <a:defRPr/>
                </a:pPr>
                <a:endParaRPr lang="zh-CN" altLang="en-US" sz="2200">
                  <a:solidFill>
                    <a:srgbClr val="000000"/>
                  </a:solidFill>
                  <a:latin typeface="Calibri" panose="020F0502020204030204"/>
                  <a:ea typeface="等线" panose="02010600030101010101" pitchFamily="2" charset="-122"/>
                  <a:sym typeface="+mn-lt"/>
                </a:endParaRPr>
              </a:p>
            </p:txBody>
          </p:sp>
        </p:grpSp>
        <p:grpSp>
          <p:nvGrpSpPr>
            <p:cNvPr id="13" name="Group 4">
              <a:extLst>
                <a:ext uri="{FF2B5EF4-FFF2-40B4-BE49-F238E27FC236}">
                  <a16:creationId xmlns=""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491">
                  <a:defRPr/>
                </a:pPr>
                <a:endParaRPr lang="zh-CN" altLang="en-US" sz="2200">
                  <a:solidFill>
                    <a:srgbClr val="000000"/>
                  </a:solidFill>
                  <a:latin typeface="Calibri" panose="020F0502020204030204"/>
                  <a:ea typeface="等线" panose="02010600030101010101" pitchFamily="2" charset="-122"/>
                  <a:sym typeface="+mn-lt"/>
                </a:endParaRPr>
              </a:p>
            </p:txBody>
          </p:sp>
          <p:sp>
            <p:nvSpPr>
              <p:cNvPr id="15" name="Freeform 6">
                <a:extLst>
                  <a:ext uri="{FF2B5EF4-FFF2-40B4-BE49-F238E27FC236}">
                    <a16:creationId xmlns=""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491">
                  <a:defRPr/>
                </a:pPr>
                <a:endParaRPr lang="zh-CN" altLang="en-US" sz="2200">
                  <a:solidFill>
                    <a:srgbClr val="000000"/>
                  </a:solidFill>
                  <a:latin typeface="Calibri" panose="020F0502020204030204"/>
                  <a:ea typeface="等线" panose="02010600030101010101" pitchFamily="2" charset="-122"/>
                  <a:sym typeface="+mn-lt"/>
                </a:endParaRPr>
              </a:p>
            </p:txBody>
          </p:sp>
          <p:sp>
            <p:nvSpPr>
              <p:cNvPr id="16" name="Freeform 7">
                <a:extLst>
                  <a:ext uri="{FF2B5EF4-FFF2-40B4-BE49-F238E27FC236}">
                    <a16:creationId xmlns=""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491">
                  <a:defRPr/>
                </a:pPr>
                <a:endParaRPr lang="zh-CN" altLang="en-US" sz="2200">
                  <a:solidFill>
                    <a:srgbClr val="000000"/>
                  </a:solidFill>
                  <a:latin typeface="Calibri" panose="020F0502020204030204"/>
                  <a:ea typeface="等线" panose="02010600030101010101" pitchFamily="2" charset="-122"/>
                  <a:sym typeface="+mn-lt"/>
                </a:endParaRPr>
              </a:p>
            </p:txBody>
          </p:sp>
          <p:sp>
            <p:nvSpPr>
              <p:cNvPr id="17" name="Freeform 8">
                <a:extLst>
                  <a:ext uri="{FF2B5EF4-FFF2-40B4-BE49-F238E27FC236}">
                    <a16:creationId xmlns=""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491">
                  <a:defRPr/>
                </a:pPr>
                <a:endParaRPr lang="zh-CN" altLang="en-US" sz="2200">
                  <a:solidFill>
                    <a:srgbClr val="000000"/>
                  </a:solidFill>
                  <a:latin typeface="Calibri" panose="020F0502020204030204"/>
                  <a:ea typeface="等线" panose="02010600030101010101" pitchFamily="2" charset="-122"/>
                  <a:sym typeface="+mn-lt"/>
                </a:endParaRPr>
              </a:p>
            </p:txBody>
          </p:sp>
        </p:grpSp>
      </p:grpSp>
      <p:pic>
        <p:nvPicPr>
          <p:cNvPr id="22" name="69">
            <a:extLst>
              <a:ext uri="{FF2B5EF4-FFF2-40B4-BE49-F238E27FC236}">
                <a16:creationId xmlns=""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29" cy="2328678"/>
          </a:xfrm>
          <a:prstGeom prst="rect">
            <a:avLst/>
          </a:prstGeom>
        </p:spPr>
      </p:pic>
      <p:sp>
        <p:nvSpPr>
          <p:cNvPr id="23" name="Rectangle 22">
            <a:extLst>
              <a:ext uri="{FF2B5EF4-FFF2-40B4-BE49-F238E27FC236}">
                <a16:creationId xmlns="" xmlns:a16="http://schemas.microsoft.com/office/drawing/2014/main" id="{72515E06-B7CD-449A-99F5-8556C5050E5F}"/>
              </a:ext>
            </a:extLst>
          </p:cNvPr>
          <p:cNvSpPr/>
          <p:nvPr userDrawn="1"/>
        </p:nvSpPr>
        <p:spPr>
          <a:xfrm>
            <a:off x="1935999" y="1050117"/>
            <a:ext cx="7329806" cy="2260461"/>
          </a:xfrm>
          <a:prstGeom prst="rect">
            <a:avLst/>
          </a:prstGeom>
          <a:noFill/>
        </p:spPr>
        <p:txBody>
          <a:bodyPr wrap="square" lIns="89760" tIns="44880" rIns="89760" bIns="44880">
            <a:spAutoFit/>
          </a:bodyPr>
          <a:lstStyle/>
          <a:p>
            <a:pPr algn="ctr" defTabSz="1218491">
              <a:defRPr/>
            </a:pPr>
            <a:r>
              <a:rPr lang="en-US" altLang="zh-CN" sz="47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Chào</a:t>
            </a:r>
            <a:r>
              <a:rPr lang="en-US" altLang="zh-CN" sz="47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7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mừng</a:t>
            </a:r>
            <a:r>
              <a:rPr lang="en-US" altLang="zh-CN" sz="47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7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các</a:t>
            </a:r>
            <a:r>
              <a:rPr lang="en-US" altLang="zh-CN" sz="47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7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em</a:t>
            </a:r>
            <a:r>
              <a:rPr lang="en-US" altLang="zh-CN" sz="47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7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đến</a:t>
            </a:r>
            <a:r>
              <a:rPr lang="en-US" altLang="zh-CN" sz="47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7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với</a:t>
            </a:r>
            <a:r>
              <a:rPr lang="en-US" altLang="zh-CN" sz="47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 </a:t>
            </a:r>
          </a:p>
          <a:p>
            <a:pPr algn="ctr" defTabSz="1218491">
              <a:defRPr/>
            </a:pPr>
            <a:r>
              <a:rPr lang="en-US" altLang="zh-CN" sz="47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Môn</a:t>
            </a:r>
            <a:r>
              <a:rPr lang="en-US" altLang="zh-CN" sz="47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7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Toán</a:t>
            </a:r>
            <a:endParaRPr lang="en-US" altLang="zh-CN" sz="47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3"/>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 xmlns:a16="http://schemas.microsoft.com/office/drawing/2014/main" id="{3F9A88FF-981D-4D54-89F8-E14626D6ADBD}"/>
              </a:ext>
            </a:extLst>
          </p:cNvPr>
          <p:cNvSpPr txBox="1"/>
          <p:nvPr userDrawn="1"/>
        </p:nvSpPr>
        <p:spPr>
          <a:xfrm>
            <a:off x="1601227" y="6533239"/>
            <a:ext cx="7014518" cy="316152"/>
          </a:xfrm>
          <a:prstGeom prst="rect">
            <a:avLst/>
          </a:prstGeom>
          <a:noFill/>
        </p:spPr>
        <p:txBody>
          <a:bodyPr wrap="square" lIns="99734" tIns="49867" rIns="99734" bIns="49867" rtlCol="0">
            <a:spAutoFit/>
          </a:bodyPr>
          <a:lstStyle/>
          <a:p>
            <a:pPr algn="ctr" defTabSz="1218491"/>
            <a:r>
              <a:rPr lang="en-US" sz="1400" dirty="0" err="1">
                <a:solidFill>
                  <a:prstClr val="black"/>
                </a:solidFill>
                <a:latin typeface="Arial" panose="020B0604020202020204" pitchFamily="34" charset="0"/>
                <a:cs typeface="Arial" panose="020B0604020202020204" pitchFamily="34" charset="0"/>
              </a:rPr>
              <a:t>Thiết</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kế</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bởi</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Hương</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Thảo</a:t>
            </a:r>
            <a:r>
              <a:rPr lang="en-US" sz="1400" dirty="0">
                <a:solidFill>
                  <a:prstClr val="black"/>
                </a:solidFill>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266466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0BBBAE-6020-4E9C-B7FF-F4393207D2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1EA8921-B809-475D-A857-A05FB249FD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36979BE-8FDB-460C-B480-3B5C39FB5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480575E-6DC6-4652-B82C-D1F91FE6BF48}"/>
              </a:ext>
            </a:extLst>
          </p:cNvPr>
          <p:cNvSpPr>
            <a:spLocks noGrp="1"/>
          </p:cNvSpPr>
          <p:nvPr>
            <p:ph type="dt" sz="half" idx="10"/>
          </p:nvPr>
        </p:nvSpPr>
        <p:spPr/>
        <p:txBody>
          <a:bodyPr/>
          <a:lstStyle/>
          <a:p>
            <a:fld id="{59BF48E4-5387-46A6-B003-7178FC138802}" type="datetimeFigureOut">
              <a:rPr lang="en-US" smtClean="0"/>
              <a:t>10/6/2021</a:t>
            </a:fld>
            <a:endParaRPr lang="en-US"/>
          </a:p>
        </p:txBody>
      </p:sp>
      <p:sp>
        <p:nvSpPr>
          <p:cNvPr id="6" name="Footer Placeholder 5">
            <a:extLst>
              <a:ext uri="{FF2B5EF4-FFF2-40B4-BE49-F238E27FC236}">
                <a16:creationId xmlns:a16="http://schemas.microsoft.com/office/drawing/2014/main" xmlns="" id="{69DD2D33-9428-41E3-A616-1A3E152401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6566BE5-DFDB-461E-93A6-51A9A82785DB}"/>
              </a:ext>
            </a:extLst>
          </p:cNvPr>
          <p:cNvSpPr>
            <a:spLocks noGrp="1"/>
          </p:cNvSpPr>
          <p:nvPr>
            <p:ph type="sldNum" sz="quarter" idx="12"/>
          </p:nvPr>
        </p:nvSpPr>
        <p:spPr/>
        <p:txBody>
          <a:bodyPr/>
          <a:lstStyle/>
          <a:p>
            <a:fld id="{936EAFE3-A213-49F3-978B-46E939A94535}" type="slidenum">
              <a:rPr lang="en-US" smtClean="0"/>
              <a:t>‹#›</a:t>
            </a:fld>
            <a:endParaRPr lang="en-US"/>
          </a:p>
        </p:txBody>
      </p:sp>
    </p:spTree>
    <p:extLst>
      <p:ext uri="{BB962C8B-B14F-4D97-AF65-F5344CB8AC3E}">
        <p14:creationId xmlns:p14="http://schemas.microsoft.com/office/powerpoint/2010/main" val="4014995869"/>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5F0B98-6806-4E5A-AF36-1A599EA8F352}"/>
              </a:ext>
            </a:extLst>
          </p:cNvPr>
          <p:cNvSpPr>
            <a:spLocks noGrp="1"/>
          </p:cNvSpPr>
          <p:nvPr>
            <p:ph type="title"/>
          </p:nvPr>
        </p:nvSpPr>
        <p:spPr>
          <a:xfrm>
            <a:off x="838200" y="365126"/>
            <a:ext cx="10515600" cy="1325563"/>
          </a:xfrm>
          <a:prstGeom prst="rect">
            <a:avLst/>
          </a:prstGeom>
        </p:spPr>
        <p:txBody>
          <a:bodyPr lIns="99734" tIns="49867" rIns="99734" bIns="49867"/>
          <a:lstStyle/>
          <a:p>
            <a:r>
              <a:rPr lang="en-US"/>
              <a:t>Click to edit Master title style</a:t>
            </a:r>
          </a:p>
        </p:txBody>
      </p:sp>
      <p:sp>
        <p:nvSpPr>
          <p:cNvPr id="3" name="Content Placeholder 2">
            <a:extLst>
              <a:ext uri="{FF2B5EF4-FFF2-40B4-BE49-F238E27FC236}">
                <a16:creationId xmlns=""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lIns="99734" tIns="49867" rIns="99734" bIns="4986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4970E6E-3D3A-4094-B7AB-5E51EF91889C}"/>
              </a:ext>
            </a:extLst>
          </p:cNvPr>
          <p:cNvSpPr>
            <a:spLocks noGrp="1"/>
          </p:cNvSpPr>
          <p:nvPr>
            <p:ph type="dt" sz="half" idx="10"/>
          </p:nvPr>
        </p:nvSpPr>
        <p:spPr>
          <a:xfrm>
            <a:off x="838200" y="6356352"/>
            <a:ext cx="2743200" cy="365124"/>
          </a:xfrm>
          <a:prstGeom prst="rect">
            <a:avLst/>
          </a:prstGeom>
        </p:spPr>
        <p:txBody>
          <a:bodyPr lIns="99734" tIns="49867" rIns="99734" bIns="49867"/>
          <a:lstStyle/>
          <a:p>
            <a:pPr defTabSz="1218491"/>
            <a:fld id="{C0CCC1F2-EC4C-438A-A626-EF38FEB19E62}" type="datetimeFigureOut">
              <a:rPr lang="en-US" sz="2400" smtClean="0">
                <a:solidFill>
                  <a:prstClr val="black"/>
                </a:solidFill>
              </a:rPr>
              <a:pPr defTabSz="1218491"/>
              <a:t>10/6/2021</a:t>
            </a:fld>
            <a:endParaRPr lang="en-US" sz="2400">
              <a:solidFill>
                <a:prstClr val="black"/>
              </a:solidFill>
            </a:endParaRPr>
          </a:p>
        </p:txBody>
      </p:sp>
      <p:sp>
        <p:nvSpPr>
          <p:cNvPr id="5" name="Footer Placeholder 4">
            <a:extLst>
              <a:ext uri="{FF2B5EF4-FFF2-40B4-BE49-F238E27FC236}">
                <a16:creationId xmlns="" xmlns:a16="http://schemas.microsoft.com/office/drawing/2014/main" id="{158DAD1E-B1EC-4442-91F3-A1B93E70041F}"/>
              </a:ext>
            </a:extLst>
          </p:cNvPr>
          <p:cNvSpPr>
            <a:spLocks noGrp="1"/>
          </p:cNvSpPr>
          <p:nvPr>
            <p:ph type="ftr" sz="quarter" idx="11"/>
          </p:nvPr>
        </p:nvSpPr>
        <p:spPr>
          <a:xfrm>
            <a:off x="4038600" y="6356352"/>
            <a:ext cx="4114800" cy="365124"/>
          </a:xfrm>
          <a:prstGeom prst="rect">
            <a:avLst/>
          </a:prstGeom>
        </p:spPr>
        <p:txBody>
          <a:bodyPr lIns="99734" tIns="49867" rIns="99734" bIns="49867"/>
          <a:lstStyle/>
          <a:p>
            <a:pPr defTabSz="1218491"/>
            <a:endParaRPr lang="en-US" sz="2400">
              <a:solidFill>
                <a:prstClr val="black"/>
              </a:solidFill>
            </a:endParaRPr>
          </a:p>
        </p:txBody>
      </p:sp>
      <p:sp>
        <p:nvSpPr>
          <p:cNvPr id="6" name="Slide Number Placeholder 5">
            <a:extLst>
              <a:ext uri="{FF2B5EF4-FFF2-40B4-BE49-F238E27FC236}">
                <a16:creationId xmlns="" xmlns:a16="http://schemas.microsoft.com/office/drawing/2014/main" id="{B2BFAE14-20AD-4F99-B50F-F8A5DB4E2993}"/>
              </a:ext>
            </a:extLst>
          </p:cNvPr>
          <p:cNvSpPr>
            <a:spLocks noGrp="1"/>
          </p:cNvSpPr>
          <p:nvPr>
            <p:ph type="sldNum" sz="quarter" idx="12"/>
          </p:nvPr>
        </p:nvSpPr>
        <p:spPr>
          <a:xfrm>
            <a:off x="8610600" y="6356352"/>
            <a:ext cx="2743200" cy="365124"/>
          </a:xfrm>
          <a:prstGeom prst="rect">
            <a:avLst/>
          </a:prstGeom>
        </p:spPr>
        <p:txBody>
          <a:bodyPr lIns="99734" tIns="49867" rIns="99734" bIns="49867"/>
          <a:lstStyle/>
          <a:p>
            <a:pPr defTabSz="1218491"/>
            <a:fld id="{F9B525D6-B33C-4B02-B16B-D7EC1E9A098D}" type="slidenum">
              <a:rPr lang="en-US" sz="2400" smtClean="0">
                <a:solidFill>
                  <a:prstClr val="black"/>
                </a:solidFill>
              </a:rPr>
              <a:pPr defTabSz="1218491"/>
              <a:t>‹#›</a:t>
            </a:fld>
            <a:endParaRPr lang="en-US" sz="2400">
              <a:solidFill>
                <a:prstClr val="black"/>
              </a:solidFill>
            </a:endParaRPr>
          </a:p>
        </p:txBody>
      </p:sp>
      <p:pic>
        <p:nvPicPr>
          <p:cNvPr id="7" name="image 101">
            <a:extLst>
              <a:ext uri="{FF2B5EF4-FFF2-40B4-BE49-F238E27FC236}">
                <a16:creationId xmlns=""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 xmlns:a16="http://schemas.microsoft.com/office/drawing/2014/main" id="{C14C9137-2D10-424B-A009-7AC8617014CB}"/>
              </a:ext>
            </a:extLst>
          </p:cNvPr>
          <p:cNvSpPr/>
          <p:nvPr userDrawn="1"/>
        </p:nvSpPr>
        <p:spPr>
          <a:xfrm>
            <a:off x="10059220" y="4741025"/>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9734" tIns="49867" rIns="99734" bIns="49867" rtlCol="0" anchor="ctr">
            <a:noAutofit/>
          </a:bodyP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9" name="矩形 7">
            <a:extLst>
              <a:ext uri="{FF2B5EF4-FFF2-40B4-BE49-F238E27FC236}">
                <a16:creationId xmlns=""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0" name="矩形 5">
            <a:extLst>
              <a:ext uri="{FF2B5EF4-FFF2-40B4-BE49-F238E27FC236}">
                <a16:creationId xmlns=""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dirty="0">
              <a:solidFill>
                <a:prstClr val="white"/>
              </a:solidFill>
              <a:latin typeface="等线" panose="020F0502020204030204"/>
              <a:ea typeface="等线" panose="02010600030101010101" pitchFamily="2" charset="-122"/>
            </a:endParaRPr>
          </a:p>
        </p:txBody>
      </p:sp>
      <p:sp>
        <p:nvSpPr>
          <p:cNvPr id="11" name="矩形 8">
            <a:extLst>
              <a:ext uri="{FF2B5EF4-FFF2-40B4-BE49-F238E27FC236}">
                <a16:creationId xmlns=""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pic>
        <p:nvPicPr>
          <p:cNvPr id="12" name="图片 13">
            <a:extLst>
              <a:ext uri="{FF2B5EF4-FFF2-40B4-BE49-F238E27FC236}">
                <a16:creationId xmlns=""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 xmlns:a16="http://schemas.microsoft.com/office/drawing/2014/main" id="{6047DAB5-B329-4A18-A0D9-69C5C3BD7D3C}"/>
              </a:ext>
            </a:extLst>
          </p:cNvPr>
          <p:cNvSpPr/>
          <p:nvPr userDrawn="1"/>
        </p:nvSpPr>
        <p:spPr>
          <a:xfrm>
            <a:off x="193569"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pic>
        <p:nvPicPr>
          <p:cNvPr id="14" name="图片 29">
            <a:extLst>
              <a:ext uri="{FF2B5EF4-FFF2-40B4-BE49-F238E27FC236}">
                <a16:creationId xmlns=""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1"/>
            <a:ext cx="602779" cy="1767959"/>
          </a:xfrm>
          <a:prstGeom prst="rect">
            <a:avLst/>
          </a:prstGeom>
        </p:spPr>
      </p:pic>
      <p:pic>
        <p:nvPicPr>
          <p:cNvPr id="15" name="image 102">
            <a:extLst>
              <a:ext uri="{FF2B5EF4-FFF2-40B4-BE49-F238E27FC236}">
                <a16:creationId xmlns=""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3"/>
            <a:ext cx="933436" cy="698048"/>
          </a:xfrm>
          <a:prstGeom prst="rect">
            <a:avLst/>
          </a:prstGeom>
        </p:spPr>
      </p:pic>
      <p:sp>
        <p:nvSpPr>
          <p:cNvPr id="16" name="椭圆 24">
            <a:extLst>
              <a:ext uri="{FF2B5EF4-FFF2-40B4-BE49-F238E27FC236}">
                <a16:creationId xmlns="" xmlns:a16="http://schemas.microsoft.com/office/drawing/2014/main" id="{EA6C425B-7238-4DD9-B228-6700E4407813}"/>
              </a:ext>
            </a:extLst>
          </p:cNvPr>
          <p:cNvSpPr/>
          <p:nvPr userDrawn="1"/>
        </p:nvSpPr>
        <p:spPr>
          <a:xfrm>
            <a:off x="11539852"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7" name="椭圆 36">
            <a:extLst>
              <a:ext uri="{FF2B5EF4-FFF2-40B4-BE49-F238E27FC236}">
                <a16:creationId xmlns=""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8" name="椭圆 37">
            <a:extLst>
              <a:ext uri="{FF2B5EF4-FFF2-40B4-BE49-F238E27FC236}">
                <a16:creationId xmlns=""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grpSp>
        <p:nvGrpSpPr>
          <p:cNvPr id="19" name="组合 6">
            <a:extLst>
              <a:ext uri="{FF2B5EF4-FFF2-40B4-BE49-F238E27FC236}">
                <a16:creationId xmlns="" xmlns:a16="http://schemas.microsoft.com/office/drawing/2014/main" id="{A0BC39FD-4813-49FA-9DA6-0CF2EBE8656C}"/>
              </a:ext>
            </a:extLst>
          </p:cNvPr>
          <p:cNvGrpSpPr/>
          <p:nvPr userDrawn="1"/>
        </p:nvGrpSpPr>
        <p:grpSpPr>
          <a:xfrm>
            <a:off x="2843214" y="5216311"/>
            <a:ext cx="1014412" cy="414337"/>
            <a:chOff x="2843213" y="5216309"/>
            <a:chExt cx="1014412" cy="414337"/>
          </a:xfrm>
        </p:grpSpPr>
        <p:sp>
          <p:nvSpPr>
            <p:cNvPr id="20" name="圆角矩形 38">
              <a:extLst>
                <a:ext uri="{FF2B5EF4-FFF2-40B4-BE49-F238E27FC236}">
                  <a16:creationId xmlns=""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21" name="圆角矩形 39">
              <a:extLst>
                <a:ext uri="{FF2B5EF4-FFF2-40B4-BE49-F238E27FC236}">
                  <a16:creationId xmlns=""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grpSp>
      <p:sp>
        <p:nvSpPr>
          <p:cNvPr id="22" name="圆角矩形 40">
            <a:extLst>
              <a:ext uri="{FF2B5EF4-FFF2-40B4-BE49-F238E27FC236}">
                <a16:creationId xmlns=""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23" name="圆角矩形 41">
            <a:extLst>
              <a:ext uri="{FF2B5EF4-FFF2-40B4-BE49-F238E27FC236}">
                <a16:creationId xmlns=""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24" name="圆角矩形 42">
            <a:extLst>
              <a:ext uri="{FF2B5EF4-FFF2-40B4-BE49-F238E27FC236}">
                <a16:creationId xmlns=""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27" name="椭圆 23">
            <a:extLst>
              <a:ext uri="{FF2B5EF4-FFF2-40B4-BE49-F238E27FC236}">
                <a16:creationId xmlns=""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dirty="0">
              <a:solidFill>
                <a:prstClr val="white"/>
              </a:solidFill>
              <a:latin typeface="等线" panose="020F0502020204030204"/>
              <a:ea typeface="等线" panose="02010600030101010101" pitchFamily="2" charset="-122"/>
            </a:endParaRPr>
          </a:p>
        </p:txBody>
      </p:sp>
      <p:sp>
        <p:nvSpPr>
          <p:cNvPr id="28" name="椭圆 25">
            <a:extLst>
              <a:ext uri="{FF2B5EF4-FFF2-40B4-BE49-F238E27FC236}">
                <a16:creationId xmlns=""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29" name="TextBox 28">
            <a:extLst>
              <a:ext uri="{FF2B5EF4-FFF2-40B4-BE49-F238E27FC236}">
                <a16:creationId xmlns="" xmlns:a16="http://schemas.microsoft.com/office/drawing/2014/main" id="{B7BA24C5-7A23-4C04-A532-B0BAAA602ECA}"/>
              </a:ext>
            </a:extLst>
          </p:cNvPr>
          <p:cNvSpPr txBox="1"/>
          <p:nvPr userDrawn="1"/>
        </p:nvSpPr>
        <p:spPr>
          <a:xfrm>
            <a:off x="1943051" y="6278480"/>
            <a:ext cx="7014518" cy="316152"/>
          </a:xfrm>
          <a:prstGeom prst="rect">
            <a:avLst/>
          </a:prstGeom>
          <a:noFill/>
        </p:spPr>
        <p:txBody>
          <a:bodyPr wrap="square" lIns="99734" tIns="49867" rIns="99734" bIns="49867" rtlCol="0">
            <a:spAutoFit/>
          </a:bodyPr>
          <a:lstStyle/>
          <a:p>
            <a:pPr algn="ctr" defTabSz="1218491"/>
            <a:r>
              <a:rPr lang="en-US" sz="1400" dirty="0" err="1">
                <a:solidFill>
                  <a:prstClr val="black"/>
                </a:solidFill>
                <a:latin typeface="Arial" panose="020B0604020202020204" pitchFamily="34" charset="0"/>
                <a:cs typeface="Arial" panose="020B0604020202020204" pitchFamily="34" charset="0"/>
              </a:rPr>
              <a:t>Thiết</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kế</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bởi</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Hương</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Thảo</a:t>
            </a:r>
            <a:r>
              <a:rPr lang="en-US" sz="1400" dirty="0">
                <a:solidFill>
                  <a:prstClr val="black"/>
                </a:solidFill>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38037994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 xmlns:a16="http://schemas.microsoft.com/office/drawing/2014/main" id="{AC79E82E-725A-4A5C-8870-87B87B2217D2}"/>
              </a:ext>
            </a:extLst>
          </p:cNvPr>
          <p:cNvSpPr/>
          <p:nvPr userDrawn="1"/>
        </p:nvSpPr>
        <p:spPr>
          <a:xfrm>
            <a:off x="516733" y="469295"/>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dirty="0">
              <a:solidFill>
                <a:prstClr val="white"/>
              </a:solidFill>
              <a:latin typeface="等线" panose="020F0502020204030204"/>
              <a:ea typeface="等线" panose="02010600030101010101" pitchFamily="2" charset="-122"/>
            </a:endParaRPr>
          </a:p>
        </p:txBody>
      </p:sp>
      <p:sp>
        <p:nvSpPr>
          <p:cNvPr id="10" name="椭圆 4">
            <a:extLst>
              <a:ext uri="{FF2B5EF4-FFF2-40B4-BE49-F238E27FC236}">
                <a16:creationId xmlns="" xmlns:a16="http://schemas.microsoft.com/office/drawing/2014/main" id="{7704643A-27F9-4F01-AE4B-E1CF77BBF789}"/>
              </a:ext>
            </a:extLst>
          </p:cNvPr>
          <p:cNvSpPr/>
          <p:nvPr userDrawn="1"/>
        </p:nvSpPr>
        <p:spPr>
          <a:xfrm>
            <a:off x="-224147"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1" name="任意形状 6">
            <a:extLst>
              <a:ext uri="{FF2B5EF4-FFF2-40B4-BE49-F238E27FC236}">
                <a16:creationId xmlns=""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9734" tIns="49867" rIns="99734" bIns="49867" rtlCol="0" anchor="ctr">
            <a:noAutofit/>
          </a:bodyP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2" name="椭圆 7">
            <a:extLst>
              <a:ext uri="{FF2B5EF4-FFF2-40B4-BE49-F238E27FC236}">
                <a16:creationId xmlns="" xmlns:a16="http://schemas.microsoft.com/office/drawing/2014/main" id="{FFF22FB9-6783-415D-BC60-2669AA680D3C}"/>
              </a:ext>
            </a:extLst>
          </p:cNvPr>
          <p:cNvSpPr/>
          <p:nvPr userDrawn="1"/>
        </p:nvSpPr>
        <p:spPr>
          <a:xfrm>
            <a:off x="11764216" y="6442392"/>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pic>
        <p:nvPicPr>
          <p:cNvPr id="13" name="图片 8">
            <a:extLst>
              <a:ext uri="{FF2B5EF4-FFF2-40B4-BE49-F238E27FC236}">
                <a16:creationId xmlns=""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 xmlns:a16="http://schemas.microsoft.com/office/drawing/2014/main" id="{E108BAEE-4A24-4598-AEF4-3244CF1E929F}"/>
              </a:ext>
            </a:extLst>
          </p:cNvPr>
          <p:cNvSpPr/>
          <p:nvPr userDrawn="1"/>
        </p:nvSpPr>
        <p:spPr>
          <a:xfrm>
            <a:off x="10478501" y="-122393"/>
            <a:ext cx="417176"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8" name="TextBox 17">
            <a:extLst>
              <a:ext uri="{FF2B5EF4-FFF2-40B4-BE49-F238E27FC236}">
                <a16:creationId xmlns="" xmlns:a16="http://schemas.microsoft.com/office/drawing/2014/main" id="{0268FBC2-A039-41A8-B368-926DE1556C72}"/>
              </a:ext>
            </a:extLst>
          </p:cNvPr>
          <p:cNvSpPr txBox="1"/>
          <p:nvPr userDrawn="1"/>
        </p:nvSpPr>
        <p:spPr>
          <a:xfrm>
            <a:off x="7320633" y="6524284"/>
            <a:ext cx="3249397" cy="285374"/>
          </a:xfrm>
          <a:prstGeom prst="rect">
            <a:avLst/>
          </a:prstGeom>
          <a:noFill/>
        </p:spPr>
        <p:txBody>
          <a:bodyPr wrap="square" lIns="99734" tIns="49867" rIns="99734" bIns="49867">
            <a:spAutoFit/>
          </a:bodyPr>
          <a:lstStyle/>
          <a:p>
            <a:pPr defTabSz="1218491"/>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600" dirty="0">
              <a:solidFill>
                <a:prstClr val="black"/>
              </a:solidFill>
            </a:endParaRPr>
          </a:p>
        </p:txBody>
      </p:sp>
    </p:spTree>
    <p:extLst>
      <p:ext uri="{BB962C8B-B14F-4D97-AF65-F5344CB8AC3E}">
        <p14:creationId xmlns:p14="http://schemas.microsoft.com/office/powerpoint/2010/main" val="38474190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22A9BE9-7F72-794D-9F3C-9A8FE2E8F64B}"/>
              </a:ext>
            </a:extLst>
          </p:cNvPr>
          <p:cNvSpPr>
            <a:spLocks noGrp="1"/>
          </p:cNvSpPr>
          <p:nvPr>
            <p:ph type="title"/>
          </p:nvPr>
        </p:nvSpPr>
        <p:spPr>
          <a:xfrm>
            <a:off x="831850" y="1709739"/>
            <a:ext cx="10515600" cy="2852737"/>
          </a:xfrm>
          <a:prstGeom prst="rect">
            <a:avLst/>
          </a:prstGeom>
        </p:spPr>
        <p:txBody>
          <a:bodyPr lIns="99734" tIns="49867" rIns="99734" bIns="49867" anchor="b"/>
          <a:lstStyle>
            <a:lvl1pPr>
              <a:defRPr sz="5900"/>
            </a:lvl1pPr>
          </a:lstStyle>
          <a:p>
            <a:r>
              <a:rPr kumimoji="1" lang="zh-CN" altLang="en-US"/>
              <a:t>单击此处编辑母版标题样式</a:t>
            </a:r>
          </a:p>
        </p:txBody>
      </p:sp>
      <p:sp>
        <p:nvSpPr>
          <p:cNvPr id="3" name="文本占位符 2">
            <a:extLst>
              <a:ext uri="{FF2B5EF4-FFF2-40B4-BE49-F238E27FC236}">
                <a16:creationId xmlns=""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lIns="99734" tIns="49867" rIns="99734" bIns="49867"/>
          <a:lstStyle>
            <a:lvl1pPr marL="0" indent="0">
              <a:buNone/>
              <a:defRPr sz="2400">
                <a:solidFill>
                  <a:schemeClr val="tx1">
                    <a:tint val="75000"/>
                  </a:schemeClr>
                </a:solidFill>
              </a:defRPr>
            </a:lvl1pPr>
            <a:lvl2pPr marL="448801" indent="0">
              <a:buNone/>
              <a:defRPr sz="2000">
                <a:solidFill>
                  <a:schemeClr val="tx1">
                    <a:tint val="75000"/>
                  </a:schemeClr>
                </a:solidFill>
              </a:defRPr>
            </a:lvl2pPr>
            <a:lvl3pPr marL="897602" indent="0">
              <a:buNone/>
              <a:defRPr sz="1800">
                <a:solidFill>
                  <a:schemeClr val="tx1">
                    <a:tint val="75000"/>
                  </a:schemeClr>
                </a:solidFill>
              </a:defRPr>
            </a:lvl3pPr>
            <a:lvl4pPr marL="1346404" indent="0">
              <a:buNone/>
              <a:defRPr sz="1600">
                <a:solidFill>
                  <a:schemeClr val="tx1">
                    <a:tint val="75000"/>
                  </a:schemeClr>
                </a:solidFill>
              </a:defRPr>
            </a:lvl4pPr>
            <a:lvl5pPr marL="1795205" indent="0">
              <a:buNone/>
              <a:defRPr sz="1600">
                <a:solidFill>
                  <a:schemeClr val="tx1">
                    <a:tint val="75000"/>
                  </a:schemeClr>
                </a:solidFill>
              </a:defRPr>
            </a:lvl5pPr>
            <a:lvl6pPr marL="2244006" indent="0">
              <a:buNone/>
              <a:defRPr sz="1600">
                <a:solidFill>
                  <a:schemeClr val="tx1">
                    <a:tint val="75000"/>
                  </a:schemeClr>
                </a:solidFill>
              </a:defRPr>
            </a:lvl6pPr>
            <a:lvl7pPr marL="2692807" indent="0">
              <a:buNone/>
              <a:defRPr sz="1600">
                <a:solidFill>
                  <a:schemeClr val="tx1">
                    <a:tint val="75000"/>
                  </a:schemeClr>
                </a:solidFill>
              </a:defRPr>
            </a:lvl7pPr>
            <a:lvl8pPr marL="3141609" indent="0">
              <a:buNone/>
              <a:defRPr sz="1600">
                <a:solidFill>
                  <a:schemeClr val="tx1">
                    <a:tint val="75000"/>
                  </a:schemeClr>
                </a:solidFill>
              </a:defRPr>
            </a:lvl8pPr>
            <a:lvl9pPr marL="359041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 xmlns:a16="http://schemas.microsoft.com/office/drawing/2014/main" id="{1C55CEBD-7C39-394B-A99F-80554FC46B49}"/>
              </a:ext>
            </a:extLst>
          </p:cNvPr>
          <p:cNvSpPr>
            <a:spLocks noGrp="1"/>
          </p:cNvSpPr>
          <p:nvPr>
            <p:ph type="dt" sz="half" idx="10"/>
          </p:nvPr>
        </p:nvSpPr>
        <p:spPr>
          <a:xfrm>
            <a:off x="838200" y="6356352"/>
            <a:ext cx="2743200" cy="365124"/>
          </a:xfrm>
          <a:prstGeom prst="rect">
            <a:avLst/>
          </a:prstGeom>
        </p:spPr>
        <p:txBody>
          <a:bodyPr lIns="99734" tIns="49867" rIns="99734" bIns="49867"/>
          <a:lstStyle/>
          <a:p>
            <a:pPr defTabSz="1218491"/>
            <a:fld id="{84B79D43-DAE6-0F47-A9C1-04982654FBFB}" type="datetimeFigureOut">
              <a:rPr kumimoji="1" lang="zh-CN" altLang="en-US" sz="2400" smtClean="0">
                <a:solidFill>
                  <a:prstClr val="black"/>
                </a:solidFill>
              </a:rPr>
              <a:pPr defTabSz="1218491"/>
              <a:t>2021/10/6</a:t>
            </a:fld>
            <a:endParaRPr kumimoji="1" lang="zh-CN" altLang="en-US" sz="2400">
              <a:solidFill>
                <a:prstClr val="black"/>
              </a:solidFill>
            </a:endParaRPr>
          </a:p>
        </p:txBody>
      </p:sp>
      <p:sp>
        <p:nvSpPr>
          <p:cNvPr id="5" name="页脚占位符 4">
            <a:extLst>
              <a:ext uri="{FF2B5EF4-FFF2-40B4-BE49-F238E27FC236}">
                <a16:creationId xmlns="" xmlns:a16="http://schemas.microsoft.com/office/drawing/2014/main" id="{AB24BB0A-6CBD-2E41-ACC7-D29880DA3BBB}"/>
              </a:ext>
            </a:extLst>
          </p:cNvPr>
          <p:cNvSpPr>
            <a:spLocks noGrp="1"/>
          </p:cNvSpPr>
          <p:nvPr>
            <p:ph type="ftr" sz="quarter" idx="11"/>
          </p:nvPr>
        </p:nvSpPr>
        <p:spPr>
          <a:xfrm>
            <a:off x="4038600" y="6356352"/>
            <a:ext cx="4114800" cy="365124"/>
          </a:xfrm>
          <a:prstGeom prst="rect">
            <a:avLst/>
          </a:prstGeom>
        </p:spPr>
        <p:txBody>
          <a:bodyPr lIns="99734" tIns="49867" rIns="99734" bIns="49867"/>
          <a:lstStyle/>
          <a:p>
            <a:pPr defTabSz="1218491"/>
            <a:endParaRPr kumimoji="1" lang="zh-CN" altLang="en-US" sz="2400">
              <a:solidFill>
                <a:prstClr val="black"/>
              </a:solidFill>
            </a:endParaRPr>
          </a:p>
        </p:txBody>
      </p:sp>
      <p:sp>
        <p:nvSpPr>
          <p:cNvPr id="6" name="灯片编号占位符 5">
            <a:extLst>
              <a:ext uri="{FF2B5EF4-FFF2-40B4-BE49-F238E27FC236}">
                <a16:creationId xmlns="" xmlns:a16="http://schemas.microsoft.com/office/drawing/2014/main" id="{0CDC3A08-879E-9449-ADFD-682ABDEB913D}"/>
              </a:ext>
            </a:extLst>
          </p:cNvPr>
          <p:cNvSpPr>
            <a:spLocks noGrp="1"/>
          </p:cNvSpPr>
          <p:nvPr>
            <p:ph type="sldNum" sz="quarter" idx="12"/>
          </p:nvPr>
        </p:nvSpPr>
        <p:spPr>
          <a:xfrm>
            <a:off x="8610600" y="6356352"/>
            <a:ext cx="2743200" cy="365124"/>
          </a:xfrm>
          <a:prstGeom prst="rect">
            <a:avLst/>
          </a:prstGeom>
        </p:spPr>
        <p:txBody>
          <a:bodyPr lIns="99734" tIns="49867" rIns="99734" bIns="49867"/>
          <a:lstStyle/>
          <a:p>
            <a:pPr defTabSz="1218491"/>
            <a:fld id="{EEF17B97-31AA-F046-A2B1-CB7B8C901C9E}" type="slidenum">
              <a:rPr kumimoji="1" lang="zh-CN" altLang="en-US" sz="2400" smtClean="0">
                <a:solidFill>
                  <a:prstClr val="black"/>
                </a:solidFill>
              </a:rPr>
              <a:pPr defTabSz="1218491"/>
              <a:t>‹#›</a:t>
            </a:fld>
            <a:endParaRPr kumimoji="1" lang="zh-CN" altLang="en-US" sz="2400">
              <a:solidFill>
                <a:prstClr val="black"/>
              </a:solidFill>
            </a:endParaRPr>
          </a:p>
        </p:txBody>
      </p:sp>
      <p:pic>
        <p:nvPicPr>
          <p:cNvPr id="8" name="bkgr 2">
            <a:extLst>
              <a:ext uri="{FF2B5EF4-FFF2-40B4-BE49-F238E27FC236}">
                <a16:creationId xmlns=""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1"/>
            <a:ext cx="12192000" cy="6858000"/>
          </a:xfrm>
          <a:prstGeom prst="rect">
            <a:avLst/>
          </a:prstGeom>
        </p:spPr>
      </p:pic>
      <p:pic>
        <p:nvPicPr>
          <p:cNvPr id="9" name="bkgr 3">
            <a:extLst>
              <a:ext uri="{FF2B5EF4-FFF2-40B4-BE49-F238E27FC236}">
                <a16:creationId xmlns=""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7" y="459894"/>
            <a:ext cx="1164368" cy="535609"/>
          </a:xfrm>
          <a:prstGeom prst="rect">
            <a:avLst/>
          </a:prstGeom>
        </p:spPr>
      </p:pic>
      <p:pic>
        <p:nvPicPr>
          <p:cNvPr id="11" name="Mặt trời">
            <a:extLst>
              <a:ext uri="{FF2B5EF4-FFF2-40B4-BE49-F238E27FC236}">
                <a16:creationId xmlns=""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29" y="31136"/>
            <a:ext cx="1246993" cy="1242835"/>
          </a:xfrm>
          <a:prstGeom prst="rect">
            <a:avLst/>
          </a:prstGeom>
        </p:spPr>
      </p:pic>
      <p:pic>
        <p:nvPicPr>
          <p:cNvPr id="12" name="Bảng">
            <a:extLst>
              <a:ext uri="{FF2B5EF4-FFF2-40B4-BE49-F238E27FC236}">
                <a16:creationId xmlns=""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6"/>
            <a:ext cx="12192000" cy="2081605"/>
          </a:xfrm>
          <a:prstGeom prst="rect">
            <a:avLst/>
          </a:prstGeom>
        </p:spPr>
      </p:pic>
      <p:pic>
        <p:nvPicPr>
          <p:cNvPr id="14" name="bóng bay 1">
            <a:extLst>
              <a:ext uri="{FF2B5EF4-FFF2-40B4-BE49-F238E27FC236}">
                <a16:creationId xmlns=""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2" y="2067454"/>
            <a:ext cx="722839" cy="1310747"/>
          </a:xfrm>
          <a:prstGeom prst="rect">
            <a:avLst/>
          </a:prstGeom>
        </p:spPr>
      </p:pic>
      <p:pic>
        <p:nvPicPr>
          <p:cNvPr id="15" name="bóng bay 2">
            <a:extLst>
              <a:ext uri="{FF2B5EF4-FFF2-40B4-BE49-F238E27FC236}">
                <a16:creationId xmlns=""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79"/>
            <a:ext cx="810243" cy="1469239"/>
          </a:xfrm>
          <a:prstGeom prst="rect">
            <a:avLst/>
          </a:prstGeom>
        </p:spPr>
      </p:pic>
      <p:pic>
        <p:nvPicPr>
          <p:cNvPr id="18" name="Mây 1">
            <a:extLst>
              <a:ext uri="{FF2B5EF4-FFF2-40B4-BE49-F238E27FC236}">
                <a16:creationId xmlns=""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5"/>
            <a:ext cx="1164368" cy="535609"/>
          </a:xfrm>
          <a:prstGeom prst="rect">
            <a:avLst/>
          </a:prstGeom>
        </p:spPr>
      </p:pic>
      <p:pic>
        <p:nvPicPr>
          <p:cNvPr id="19" name="Mây 2">
            <a:extLst>
              <a:ext uri="{FF2B5EF4-FFF2-40B4-BE49-F238E27FC236}">
                <a16:creationId xmlns=""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0" y="703323"/>
            <a:ext cx="1373271" cy="688924"/>
          </a:xfrm>
          <a:prstGeom prst="rect">
            <a:avLst/>
          </a:prstGeom>
        </p:spPr>
      </p:pic>
      <p:sp>
        <p:nvSpPr>
          <p:cNvPr id="21" name="TextBox 20">
            <a:extLst>
              <a:ext uri="{FF2B5EF4-FFF2-40B4-BE49-F238E27FC236}">
                <a16:creationId xmlns="" xmlns:a16="http://schemas.microsoft.com/office/drawing/2014/main" id="{B56D77B1-C2AC-4E51-885D-2E687FD792DE}"/>
              </a:ext>
            </a:extLst>
          </p:cNvPr>
          <p:cNvSpPr txBox="1"/>
          <p:nvPr userDrawn="1"/>
        </p:nvSpPr>
        <p:spPr>
          <a:xfrm>
            <a:off x="9201992" y="-18115"/>
            <a:ext cx="6315738" cy="285374"/>
          </a:xfrm>
          <a:prstGeom prst="rect">
            <a:avLst/>
          </a:prstGeom>
          <a:noFill/>
        </p:spPr>
        <p:txBody>
          <a:bodyPr wrap="square" lIns="99734" tIns="49867" rIns="99734" bIns="49867">
            <a:spAutoFit/>
          </a:bodyPr>
          <a:lstStyle/>
          <a:p>
            <a:pPr defTabSz="1218491"/>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600" dirty="0">
              <a:solidFill>
                <a:prstClr val="black"/>
              </a:solidFill>
            </a:endParaRPr>
          </a:p>
        </p:txBody>
      </p:sp>
    </p:spTree>
    <p:extLst>
      <p:ext uri="{BB962C8B-B14F-4D97-AF65-F5344CB8AC3E}">
        <p14:creationId xmlns:p14="http://schemas.microsoft.com/office/powerpoint/2010/main" val="7054513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 xmlns:a16="http://schemas.microsoft.com/office/drawing/2014/main" id="{4147D270-CA58-46E3-A687-87D81398E68F}"/>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0" y="5212225"/>
            <a:ext cx="3308946" cy="1645775"/>
          </a:xfrm>
          <a:prstGeom prst="rect">
            <a:avLst/>
          </a:prstGeom>
        </p:spPr>
      </p:pic>
      <p:sp>
        <p:nvSpPr>
          <p:cNvPr id="10" name="TextBox 9">
            <a:extLst>
              <a:ext uri="{FF2B5EF4-FFF2-40B4-BE49-F238E27FC236}">
                <a16:creationId xmlns="" xmlns:a16="http://schemas.microsoft.com/office/drawing/2014/main" id="{C69D82C2-117E-4A35-95BF-D458B26D688D}"/>
              </a:ext>
            </a:extLst>
          </p:cNvPr>
          <p:cNvSpPr txBox="1"/>
          <p:nvPr userDrawn="1"/>
        </p:nvSpPr>
        <p:spPr>
          <a:xfrm>
            <a:off x="8011749" y="0"/>
            <a:ext cx="6315738" cy="285374"/>
          </a:xfrm>
          <a:prstGeom prst="rect">
            <a:avLst/>
          </a:prstGeom>
          <a:noFill/>
        </p:spPr>
        <p:txBody>
          <a:bodyPr wrap="square" lIns="99734" tIns="49867" rIns="99734" bIns="49867">
            <a:spAutoFit/>
          </a:bodyPr>
          <a:lstStyle/>
          <a:p>
            <a:pPr defTabSz="1218491"/>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600" dirty="0">
              <a:solidFill>
                <a:prstClr val="black"/>
              </a:solidFill>
            </a:endParaRPr>
          </a:p>
        </p:txBody>
      </p:sp>
    </p:spTree>
    <p:extLst>
      <p:ext uri="{BB962C8B-B14F-4D97-AF65-F5344CB8AC3E}">
        <p14:creationId xmlns:p14="http://schemas.microsoft.com/office/powerpoint/2010/main" val="213049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 xmlns:a16="http://schemas.microsoft.com/office/drawing/2014/main" id="{85267853-B155-4C5A-B17D-13C99003FA45}"/>
              </a:ext>
            </a:extLst>
          </p:cNvPr>
          <p:cNvSpPr/>
          <p:nvPr userDrawn="1"/>
        </p:nvSpPr>
        <p:spPr>
          <a:xfrm>
            <a:off x="516733" y="469295"/>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dirty="0">
              <a:solidFill>
                <a:prstClr val="white"/>
              </a:solidFill>
              <a:latin typeface="等线" panose="020F0502020204030204"/>
              <a:ea typeface="等线" panose="02010600030101010101" pitchFamily="2" charset="-122"/>
            </a:endParaRPr>
          </a:p>
        </p:txBody>
      </p:sp>
      <p:sp>
        <p:nvSpPr>
          <p:cNvPr id="13" name="椭圆 4">
            <a:extLst>
              <a:ext uri="{FF2B5EF4-FFF2-40B4-BE49-F238E27FC236}">
                <a16:creationId xmlns="" xmlns:a16="http://schemas.microsoft.com/office/drawing/2014/main" id="{EAE8A449-7A3F-40C5-B305-E2A28C9FD942}"/>
              </a:ext>
            </a:extLst>
          </p:cNvPr>
          <p:cNvSpPr/>
          <p:nvPr userDrawn="1"/>
        </p:nvSpPr>
        <p:spPr>
          <a:xfrm>
            <a:off x="-224147"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4" name="任意形状 6">
            <a:extLst>
              <a:ext uri="{FF2B5EF4-FFF2-40B4-BE49-F238E27FC236}">
                <a16:creationId xmlns=""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9734" tIns="49867" rIns="99734" bIns="49867" rtlCol="0" anchor="ctr">
            <a:noAutofit/>
          </a:bodyP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5" name="椭圆 7">
            <a:extLst>
              <a:ext uri="{FF2B5EF4-FFF2-40B4-BE49-F238E27FC236}">
                <a16:creationId xmlns="" xmlns:a16="http://schemas.microsoft.com/office/drawing/2014/main" id="{F3B873EF-BA25-43F8-B507-68795F3111ED}"/>
              </a:ext>
            </a:extLst>
          </p:cNvPr>
          <p:cNvSpPr/>
          <p:nvPr userDrawn="1"/>
        </p:nvSpPr>
        <p:spPr>
          <a:xfrm>
            <a:off x="11764216" y="6442392"/>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pic>
        <p:nvPicPr>
          <p:cNvPr id="16" name="图片 8">
            <a:extLst>
              <a:ext uri="{FF2B5EF4-FFF2-40B4-BE49-F238E27FC236}">
                <a16:creationId xmlns=""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 xmlns:a16="http://schemas.microsoft.com/office/drawing/2014/main" id="{B20D4855-2AE0-48EF-9542-73C2EC19F994}"/>
              </a:ext>
            </a:extLst>
          </p:cNvPr>
          <p:cNvSpPr/>
          <p:nvPr userDrawn="1"/>
        </p:nvSpPr>
        <p:spPr>
          <a:xfrm>
            <a:off x="10478501" y="-122393"/>
            <a:ext cx="417176"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8" name="TextBox 17">
            <a:extLst>
              <a:ext uri="{FF2B5EF4-FFF2-40B4-BE49-F238E27FC236}">
                <a16:creationId xmlns="" xmlns:a16="http://schemas.microsoft.com/office/drawing/2014/main" id="{35733CB7-2EEC-42DC-9103-2D109DD1CFEE}"/>
              </a:ext>
            </a:extLst>
          </p:cNvPr>
          <p:cNvSpPr txBox="1"/>
          <p:nvPr userDrawn="1"/>
        </p:nvSpPr>
        <p:spPr>
          <a:xfrm>
            <a:off x="7320632" y="6524284"/>
            <a:ext cx="6315738" cy="285374"/>
          </a:xfrm>
          <a:prstGeom prst="rect">
            <a:avLst/>
          </a:prstGeom>
          <a:noFill/>
        </p:spPr>
        <p:txBody>
          <a:bodyPr wrap="square" lIns="99734" tIns="49867" rIns="99734" bIns="49867">
            <a:spAutoFit/>
          </a:bodyPr>
          <a:lstStyle/>
          <a:p>
            <a:pPr defTabSz="1218491"/>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600" dirty="0">
              <a:solidFill>
                <a:prstClr val="black"/>
              </a:solidFill>
            </a:endParaRPr>
          </a:p>
        </p:txBody>
      </p:sp>
    </p:spTree>
    <p:extLst>
      <p:ext uri="{BB962C8B-B14F-4D97-AF65-F5344CB8AC3E}">
        <p14:creationId xmlns:p14="http://schemas.microsoft.com/office/powerpoint/2010/main" val="313519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 xmlns:a16="http://schemas.microsoft.com/office/drawing/2014/main" id="{05B45BC2-AFD2-4521-86C7-28EA6A142BF8}"/>
              </a:ext>
            </a:extLst>
          </p:cNvPr>
          <p:cNvSpPr/>
          <p:nvPr userDrawn="1"/>
        </p:nvSpPr>
        <p:spPr>
          <a:xfrm>
            <a:off x="516733" y="469295"/>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dirty="0">
              <a:solidFill>
                <a:prstClr val="white"/>
              </a:solidFill>
              <a:latin typeface="等线" panose="020F0502020204030204"/>
              <a:ea typeface="等线" panose="02010600030101010101" pitchFamily="2" charset="-122"/>
            </a:endParaRPr>
          </a:p>
        </p:txBody>
      </p:sp>
      <p:sp>
        <p:nvSpPr>
          <p:cNvPr id="9" name="椭圆 4">
            <a:extLst>
              <a:ext uri="{FF2B5EF4-FFF2-40B4-BE49-F238E27FC236}">
                <a16:creationId xmlns="" xmlns:a16="http://schemas.microsoft.com/office/drawing/2014/main" id="{73E6612B-E6CF-431F-83A1-B242A79A465C}"/>
              </a:ext>
            </a:extLst>
          </p:cNvPr>
          <p:cNvSpPr/>
          <p:nvPr userDrawn="1"/>
        </p:nvSpPr>
        <p:spPr>
          <a:xfrm>
            <a:off x="-224147"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0" name="任意形状 6">
            <a:extLst>
              <a:ext uri="{FF2B5EF4-FFF2-40B4-BE49-F238E27FC236}">
                <a16:creationId xmlns=""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9734" tIns="49867" rIns="99734" bIns="49867" rtlCol="0" anchor="ctr">
            <a:noAutofit/>
          </a:bodyP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1" name="椭圆 7">
            <a:extLst>
              <a:ext uri="{FF2B5EF4-FFF2-40B4-BE49-F238E27FC236}">
                <a16:creationId xmlns="" xmlns:a16="http://schemas.microsoft.com/office/drawing/2014/main" id="{75059DDB-9C2F-46FF-9EF1-50E22BC24E2C}"/>
              </a:ext>
            </a:extLst>
          </p:cNvPr>
          <p:cNvSpPr/>
          <p:nvPr userDrawn="1"/>
        </p:nvSpPr>
        <p:spPr>
          <a:xfrm>
            <a:off x="11764216" y="6442392"/>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pic>
        <p:nvPicPr>
          <p:cNvPr id="12" name="图片 8">
            <a:extLst>
              <a:ext uri="{FF2B5EF4-FFF2-40B4-BE49-F238E27FC236}">
                <a16:creationId xmlns=""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 xmlns:a16="http://schemas.microsoft.com/office/drawing/2014/main" id="{BE790CA5-EC6C-4F0B-B555-50D8033BE031}"/>
              </a:ext>
            </a:extLst>
          </p:cNvPr>
          <p:cNvSpPr/>
          <p:nvPr userDrawn="1"/>
        </p:nvSpPr>
        <p:spPr>
          <a:xfrm>
            <a:off x="10478501" y="-122393"/>
            <a:ext cx="417176"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4" name="Rectangle 13">
            <a:extLst>
              <a:ext uri="{FF2B5EF4-FFF2-40B4-BE49-F238E27FC236}">
                <a16:creationId xmlns="" xmlns:a16="http://schemas.microsoft.com/office/drawing/2014/main" id="{8D193922-661E-4324-B921-1DB8F942A2A9}"/>
              </a:ext>
            </a:extLst>
          </p:cNvPr>
          <p:cNvSpPr/>
          <p:nvPr userDrawn="1"/>
        </p:nvSpPr>
        <p:spPr>
          <a:xfrm rot="219724">
            <a:off x="4477185" y="1157470"/>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5" name="Rectangle 14">
            <a:extLst>
              <a:ext uri="{FF2B5EF4-FFF2-40B4-BE49-F238E27FC236}">
                <a16:creationId xmlns=""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6" name="Rectangle 15">
            <a:extLst>
              <a:ext uri="{FF2B5EF4-FFF2-40B4-BE49-F238E27FC236}">
                <a16:creationId xmlns=""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7" name="TextBox 16">
            <a:extLst>
              <a:ext uri="{FF2B5EF4-FFF2-40B4-BE49-F238E27FC236}">
                <a16:creationId xmlns="" xmlns:a16="http://schemas.microsoft.com/office/drawing/2014/main" id="{83A11163-4540-4661-A7E2-7E02DE00886F}"/>
              </a:ext>
            </a:extLst>
          </p:cNvPr>
          <p:cNvSpPr txBox="1"/>
          <p:nvPr userDrawn="1"/>
        </p:nvSpPr>
        <p:spPr>
          <a:xfrm>
            <a:off x="5353381" y="1982711"/>
            <a:ext cx="4227827" cy="2747586"/>
          </a:xfrm>
          <a:prstGeom prst="rect">
            <a:avLst/>
          </a:prstGeom>
          <a:noFill/>
        </p:spPr>
        <p:txBody>
          <a:bodyPr wrap="square" lIns="99734" tIns="49867" rIns="99734" bIns="49867" rtlCol="0">
            <a:spAutoFit/>
          </a:bodyPr>
          <a:lstStyle/>
          <a:p>
            <a:pPr algn="ctr" defTabSz="1218491">
              <a:defRPr/>
            </a:pPr>
            <a:r>
              <a:rPr lang="en-US" sz="8600" b="1" dirty="0">
                <a:ln w="22225">
                  <a:solidFill>
                    <a:prstClr val="white"/>
                  </a:solidFill>
                  <a:prstDash val="solid"/>
                </a:ln>
                <a:solidFill>
                  <a:srgbClr val="7030A0"/>
                </a:solidFill>
                <a:effectLst>
                  <a:outerShdw blurRad="50800" dist="38100" dir="8100000" algn="tr" rotWithShape="0">
                    <a:prstClr val="black">
                      <a:alpha val="40000"/>
                    </a:prstClr>
                  </a:outerShdw>
                </a:effectLst>
                <a:latin typeface="Arial" panose="020B0604020202020204"/>
              </a:rPr>
              <a:t>LUYỆN TẬP</a:t>
            </a:r>
          </a:p>
        </p:txBody>
      </p:sp>
      <p:pic>
        <p:nvPicPr>
          <p:cNvPr id="18" name="Picture 17" descr="A close-up of a map&#10;&#10;Description automatically generated with low confidence">
            <a:extLst>
              <a:ext uri="{FF2B5EF4-FFF2-40B4-BE49-F238E27FC236}">
                <a16:creationId xmlns=""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3"/>
            <a:ext cx="1481296" cy="4904737"/>
          </a:xfrm>
          <a:prstGeom prst="rect">
            <a:avLst/>
          </a:prstGeom>
        </p:spPr>
      </p:pic>
      <p:sp>
        <p:nvSpPr>
          <p:cNvPr id="19" name="TextBox 18">
            <a:extLst>
              <a:ext uri="{FF2B5EF4-FFF2-40B4-BE49-F238E27FC236}">
                <a16:creationId xmlns="" xmlns:a16="http://schemas.microsoft.com/office/drawing/2014/main" id="{4D616774-3438-47D7-81AB-B40EEBD5818D}"/>
              </a:ext>
            </a:extLst>
          </p:cNvPr>
          <p:cNvSpPr txBox="1"/>
          <p:nvPr userDrawn="1"/>
        </p:nvSpPr>
        <p:spPr>
          <a:xfrm>
            <a:off x="7320633" y="6524284"/>
            <a:ext cx="3249397" cy="285374"/>
          </a:xfrm>
          <a:prstGeom prst="rect">
            <a:avLst/>
          </a:prstGeom>
          <a:noFill/>
        </p:spPr>
        <p:txBody>
          <a:bodyPr wrap="square" lIns="99734" tIns="49867" rIns="99734" bIns="49867">
            <a:spAutoFit/>
          </a:bodyPr>
          <a:lstStyle/>
          <a:p>
            <a:pPr defTabSz="1218491"/>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600" dirty="0">
              <a:solidFill>
                <a:prstClr val="black"/>
              </a:solidFill>
            </a:endParaRPr>
          </a:p>
        </p:txBody>
      </p:sp>
    </p:spTree>
    <p:extLst>
      <p:ext uri="{BB962C8B-B14F-4D97-AF65-F5344CB8AC3E}">
        <p14:creationId xmlns:p14="http://schemas.microsoft.com/office/powerpoint/2010/main" val="27506478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 xmlns:a16="http://schemas.microsoft.com/office/drawing/2014/main" id="{26859808-0E4C-4601-BFD5-C6BA5BCC44FE}"/>
              </a:ext>
            </a:extLst>
          </p:cNvPr>
          <p:cNvSpPr/>
          <p:nvPr userDrawn="1"/>
        </p:nvSpPr>
        <p:spPr>
          <a:xfrm>
            <a:off x="516733" y="469295"/>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dirty="0">
              <a:solidFill>
                <a:prstClr val="white"/>
              </a:solidFill>
              <a:latin typeface="等线" panose="020F0502020204030204"/>
              <a:ea typeface="等线" panose="02010600030101010101" pitchFamily="2" charset="-122"/>
            </a:endParaRPr>
          </a:p>
        </p:txBody>
      </p:sp>
      <p:sp>
        <p:nvSpPr>
          <p:cNvPr id="8" name="椭圆 4">
            <a:extLst>
              <a:ext uri="{FF2B5EF4-FFF2-40B4-BE49-F238E27FC236}">
                <a16:creationId xmlns="" xmlns:a16="http://schemas.microsoft.com/office/drawing/2014/main" id="{C20B859B-7433-488D-AD26-C313806026F3}"/>
              </a:ext>
            </a:extLst>
          </p:cNvPr>
          <p:cNvSpPr/>
          <p:nvPr userDrawn="1"/>
        </p:nvSpPr>
        <p:spPr>
          <a:xfrm>
            <a:off x="-224147"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9" name="任意形状 6">
            <a:extLst>
              <a:ext uri="{FF2B5EF4-FFF2-40B4-BE49-F238E27FC236}">
                <a16:creationId xmlns=""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9734" tIns="49867" rIns="99734" bIns="49867" rtlCol="0" anchor="ctr">
            <a:noAutofit/>
          </a:bodyP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0" name="椭圆 7">
            <a:extLst>
              <a:ext uri="{FF2B5EF4-FFF2-40B4-BE49-F238E27FC236}">
                <a16:creationId xmlns="" xmlns:a16="http://schemas.microsoft.com/office/drawing/2014/main" id="{C6F4EA04-890C-4306-9211-FB1733E0C647}"/>
              </a:ext>
            </a:extLst>
          </p:cNvPr>
          <p:cNvSpPr/>
          <p:nvPr userDrawn="1"/>
        </p:nvSpPr>
        <p:spPr>
          <a:xfrm>
            <a:off x="11764216" y="6442392"/>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pic>
        <p:nvPicPr>
          <p:cNvPr id="11" name="图片 8">
            <a:extLst>
              <a:ext uri="{FF2B5EF4-FFF2-40B4-BE49-F238E27FC236}">
                <a16:creationId xmlns=""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 xmlns:a16="http://schemas.microsoft.com/office/drawing/2014/main" id="{0A2B951D-F19F-475D-B457-B86EF8DC984B}"/>
              </a:ext>
            </a:extLst>
          </p:cNvPr>
          <p:cNvSpPr/>
          <p:nvPr userDrawn="1"/>
        </p:nvSpPr>
        <p:spPr>
          <a:xfrm>
            <a:off x="10478501" y="-122393"/>
            <a:ext cx="417176"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3" name="Rectangle 12">
            <a:extLst>
              <a:ext uri="{FF2B5EF4-FFF2-40B4-BE49-F238E27FC236}">
                <a16:creationId xmlns=""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4" name="Rectangle 13">
            <a:extLst>
              <a:ext uri="{FF2B5EF4-FFF2-40B4-BE49-F238E27FC236}">
                <a16:creationId xmlns=""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5" name="Rectangle 14">
            <a:extLst>
              <a:ext uri="{FF2B5EF4-FFF2-40B4-BE49-F238E27FC236}">
                <a16:creationId xmlns="" xmlns:a16="http://schemas.microsoft.com/office/drawing/2014/main" id="{0A77F017-DFC1-4D5F-8272-B3E76D6DA324}"/>
              </a:ext>
            </a:extLst>
          </p:cNvPr>
          <p:cNvSpPr/>
          <p:nvPr userDrawn="1"/>
        </p:nvSpPr>
        <p:spPr>
          <a:xfrm rot="19676478">
            <a:off x="1401292" y="1522001"/>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6" name="TextBox 15">
            <a:extLst>
              <a:ext uri="{FF2B5EF4-FFF2-40B4-BE49-F238E27FC236}">
                <a16:creationId xmlns="" xmlns:a16="http://schemas.microsoft.com/office/drawing/2014/main" id="{4D542502-B1BA-4EEE-B113-19E670FE5796}"/>
              </a:ext>
            </a:extLst>
          </p:cNvPr>
          <p:cNvSpPr txBox="1"/>
          <p:nvPr userDrawn="1"/>
        </p:nvSpPr>
        <p:spPr>
          <a:xfrm>
            <a:off x="3155098" y="2004298"/>
            <a:ext cx="4227827" cy="2747586"/>
          </a:xfrm>
          <a:prstGeom prst="rect">
            <a:avLst/>
          </a:prstGeom>
          <a:noFill/>
        </p:spPr>
        <p:txBody>
          <a:bodyPr wrap="square" lIns="99734" tIns="49867" rIns="99734" bIns="49867" rtlCol="0">
            <a:spAutoFit/>
          </a:bodyPr>
          <a:lstStyle/>
          <a:p>
            <a:pPr algn="ctr" defTabSz="1218491">
              <a:defRPr/>
            </a:pPr>
            <a:r>
              <a:rPr lang="en-US" sz="8600" b="1" dirty="0">
                <a:ln w="22225">
                  <a:solidFill>
                    <a:prstClr val="white"/>
                  </a:solidFill>
                  <a:prstDash val="solid"/>
                </a:ln>
                <a:solidFill>
                  <a:srgbClr val="5B9BD5">
                    <a:lumMod val="75000"/>
                  </a:srgbClr>
                </a:solidFill>
                <a:effectLst>
                  <a:outerShdw blurRad="50800" dist="38100" dir="8100000" algn="tr" rotWithShape="0">
                    <a:prstClr val="black">
                      <a:alpha val="40000"/>
                    </a:prstClr>
                  </a:outerShdw>
                </a:effectLst>
                <a:latin typeface="Arial" panose="020B0604020202020204"/>
              </a:rPr>
              <a:t>HOẠT ĐỘNG</a:t>
            </a:r>
          </a:p>
        </p:txBody>
      </p:sp>
      <p:pic>
        <p:nvPicPr>
          <p:cNvPr id="18" name="图片 9">
            <a:extLst>
              <a:ext uri="{FF2B5EF4-FFF2-40B4-BE49-F238E27FC236}">
                <a16:creationId xmlns=""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
        <p:nvSpPr>
          <p:cNvPr id="19" name="TextBox 18">
            <a:extLst>
              <a:ext uri="{FF2B5EF4-FFF2-40B4-BE49-F238E27FC236}">
                <a16:creationId xmlns="" xmlns:a16="http://schemas.microsoft.com/office/drawing/2014/main" id="{1C8F1E24-5B7F-481A-86BE-BC8D3CC99D79}"/>
              </a:ext>
            </a:extLst>
          </p:cNvPr>
          <p:cNvSpPr txBox="1"/>
          <p:nvPr userDrawn="1"/>
        </p:nvSpPr>
        <p:spPr>
          <a:xfrm>
            <a:off x="7320633" y="6524284"/>
            <a:ext cx="3249397" cy="285374"/>
          </a:xfrm>
          <a:prstGeom prst="rect">
            <a:avLst/>
          </a:prstGeom>
          <a:noFill/>
        </p:spPr>
        <p:txBody>
          <a:bodyPr wrap="square" lIns="99734" tIns="49867" rIns="99734" bIns="49867">
            <a:spAutoFit/>
          </a:bodyPr>
          <a:lstStyle/>
          <a:p>
            <a:pPr defTabSz="1218491"/>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600" dirty="0">
              <a:solidFill>
                <a:prstClr val="black"/>
              </a:solidFill>
            </a:endParaRPr>
          </a:p>
        </p:txBody>
      </p:sp>
    </p:spTree>
    <p:extLst>
      <p:ext uri="{BB962C8B-B14F-4D97-AF65-F5344CB8AC3E}">
        <p14:creationId xmlns:p14="http://schemas.microsoft.com/office/powerpoint/2010/main" val="93119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 xmlns:a16="http://schemas.microsoft.com/office/drawing/2014/main" id="{3599D6A8-8376-4469-B1C4-0D0AB8B9FCB9}"/>
              </a:ext>
            </a:extLst>
          </p:cNvPr>
          <p:cNvSpPr/>
          <p:nvPr userDrawn="1"/>
        </p:nvSpPr>
        <p:spPr>
          <a:xfrm>
            <a:off x="516733" y="469295"/>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dirty="0">
              <a:solidFill>
                <a:prstClr val="white"/>
              </a:solidFill>
              <a:latin typeface="等线" panose="020F0502020204030204"/>
              <a:ea typeface="等线" panose="02010600030101010101" pitchFamily="2" charset="-122"/>
            </a:endParaRPr>
          </a:p>
        </p:txBody>
      </p:sp>
      <p:sp>
        <p:nvSpPr>
          <p:cNvPr id="11" name="椭圆 4">
            <a:extLst>
              <a:ext uri="{FF2B5EF4-FFF2-40B4-BE49-F238E27FC236}">
                <a16:creationId xmlns="" xmlns:a16="http://schemas.microsoft.com/office/drawing/2014/main" id="{F6108594-A8DF-4763-BAD6-AFEBB0C31969}"/>
              </a:ext>
            </a:extLst>
          </p:cNvPr>
          <p:cNvSpPr/>
          <p:nvPr userDrawn="1"/>
        </p:nvSpPr>
        <p:spPr>
          <a:xfrm>
            <a:off x="-224147"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2" name="任意形状 6">
            <a:extLst>
              <a:ext uri="{FF2B5EF4-FFF2-40B4-BE49-F238E27FC236}">
                <a16:creationId xmlns=""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9734" tIns="49867" rIns="99734" bIns="49867" rtlCol="0" anchor="ctr">
            <a:noAutofit/>
          </a:bodyP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3" name="椭圆 7">
            <a:extLst>
              <a:ext uri="{FF2B5EF4-FFF2-40B4-BE49-F238E27FC236}">
                <a16:creationId xmlns="" xmlns:a16="http://schemas.microsoft.com/office/drawing/2014/main" id="{4B97A2AD-D2A2-4C3E-AA45-DF5B9EE1314C}"/>
              </a:ext>
            </a:extLst>
          </p:cNvPr>
          <p:cNvSpPr/>
          <p:nvPr userDrawn="1"/>
        </p:nvSpPr>
        <p:spPr>
          <a:xfrm>
            <a:off x="11764216" y="6442392"/>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pic>
        <p:nvPicPr>
          <p:cNvPr id="14" name="图片 8">
            <a:extLst>
              <a:ext uri="{FF2B5EF4-FFF2-40B4-BE49-F238E27FC236}">
                <a16:creationId xmlns=""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 xmlns:a16="http://schemas.microsoft.com/office/drawing/2014/main" id="{ECDDE16C-0075-42EB-A3AA-DDD1D96A76E4}"/>
              </a:ext>
            </a:extLst>
          </p:cNvPr>
          <p:cNvSpPr/>
          <p:nvPr userDrawn="1"/>
        </p:nvSpPr>
        <p:spPr>
          <a:xfrm>
            <a:off x="10478501" y="-122393"/>
            <a:ext cx="417176"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6" name="Rectangle 15">
            <a:extLst>
              <a:ext uri="{FF2B5EF4-FFF2-40B4-BE49-F238E27FC236}">
                <a16:creationId xmlns=""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7" name="Rectangle 16">
            <a:extLst>
              <a:ext uri="{FF2B5EF4-FFF2-40B4-BE49-F238E27FC236}">
                <a16:creationId xmlns=""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8" name="Rectangle 17">
            <a:extLst>
              <a:ext uri="{FF2B5EF4-FFF2-40B4-BE49-F238E27FC236}">
                <a16:creationId xmlns=""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9" name="TextBox 18">
            <a:extLst>
              <a:ext uri="{FF2B5EF4-FFF2-40B4-BE49-F238E27FC236}">
                <a16:creationId xmlns="" xmlns:a16="http://schemas.microsoft.com/office/drawing/2014/main" id="{1F28E606-F052-4F98-9FBC-30FFA9B82FDA}"/>
              </a:ext>
            </a:extLst>
          </p:cNvPr>
          <p:cNvSpPr txBox="1"/>
          <p:nvPr userDrawn="1"/>
        </p:nvSpPr>
        <p:spPr>
          <a:xfrm>
            <a:off x="4557820" y="1913422"/>
            <a:ext cx="4227827" cy="2747586"/>
          </a:xfrm>
          <a:prstGeom prst="rect">
            <a:avLst/>
          </a:prstGeom>
          <a:noFill/>
        </p:spPr>
        <p:txBody>
          <a:bodyPr wrap="square" lIns="99734" tIns="49867" rIns="99734" bIns="49867" rtlCol="0">
            <a:spAutoFit/>
          </a:bodyPr>
          <a:lstStyle/>
          <a:p>
            <a:pPr algn="ctr" defTabSz="1218491">
              <a:defRPr/>
            </a:pPr>
            <a:r>
              <a:rPr lang="en-US" sz="8600" b="1" dirty="0">
                <a:ln w="22225">
                  <a:solidFill>
                    <a:prstClr val="white"/>
                  </a:solidFill>
                  <a:prstDash val="solid"/>
                </a:ln>
                <a:solidFill>
                  <a:srgbClr val="00B050"/>
                </a:solidFill>
                <a:effectLst>
                  <a:outerShdw blurRad="50800" dist="38100" dir="8100000" algn="tr" rotWithShape="0">
                    <a:prstClr val="black">
                      <a:alpha val="40000"/>
                    </a:prstClr>
                  </a:outerShdw>
                </a:effectLst>
                <a:latin typeface="Arial" panose="020B0604020202020204"/>
              </a:rPr>
              <a:t>KHÁM PHÁ</a:t>
            </a:r>
          </a:p>
        </p:txBody>
      </p:sp>
      <p:pic>
        <p:nvPicPr>
          <p:cNvPr id="21" name="图形 1">
            <a:extLst>
              <a:ext uri="{FF2B5EF4-FFF2-40B4-BE49-F238E27FC236}">
                <a16:creationId xmlns="" xmlns:a16="http://schemas.microsoft.com/office/drawing/2014/main" id="{E7242FD6-D5A6-4563-A793-692CAF206911}"/>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1416646" y="3997564"/>
            <a:ext cx="3980370" cy="1979722"/>
          </a:xfrm>
          <a:prstGeom prst="rect">
            <a:avLst/>
          </a:prstGeom>
        </p:spPr>
      </p:pic>
      <p:sp>
        <p:nvSpPr>
          <p:cNvPr id="22" name="TextBox 21">
            <a:extLst>
              <a:ext uri="{FF2B5EF4-FFF2-40B4-BE49-F238E27FC236}">
                <a16:creationId xmlns="" xmlns:a16="http://schemas.microsoft.com/office/drawing/2014/main" id="{215E454A-B08C-4576-8333-920008E55294}"/>
              </a:ext>
            </a:extLst>
          </p:cNvPr>
          <p:cNvSpPr txBox="1"/>
          <p:nvPr userDrawn="1"/>
        </p:nvSpPr>
        <p:spPr>
          <a:xfrm>
            <a:off x="7668012" y="6560136"/>
            <a:ext cx="3249397" cy="285374"/>
          </a:xfrm>
          <a:prstGeom prst="rect">
            <a:avLst/>
          </a:prstGeom>
          <a:noFill/>
        </p:spPr>
        <p:txBody>
          <a:bodyPr wrap="square" lIns="99734" tIns="49867" rIns="99734" bIns="49867">
            <a:spAutoFit/>
          </a:bodyPr>
          <a:lstStyle/>
          <a:p>
            <a:pPr defTabSz="1218491"/>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600" dirty="0">
              <a:solidFill>
                <a:prstClr val="black"/>
              </a:solidFill>
            </a:endParaRPr>
          </a:p>
        </p:txBody>
      </p:sp>
    </p:spTree>
    <p:extLst>
      <p:ext uri="{BB962C8B-B14F-4D97-AF65-F5344CB8AC3E}">
        <p14:creationId xmlns:p14="http://schemas.microsoft.com/office/powerpoint/2010/main" val="31374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 xmlns:a16="http://schemas.microsoft.com/office/drawing/2014/main" id="{474D555A-C16A-473D-AF7C-F4FD4B48A8D9}"/>
              </a:ext>
            </a:extLst>
          </p:cNvPr>
          <p:cNvSpPr/>
          <p:nvPr userDrawn="1"/>
        </p:nvSpPr>
        <p:spPr>
          <a:xfrm>
            <a:off x="516733" y="469295"/>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dirty="0">
              <a:solidFill>
                <a:prstClr val="white"/>
              </a:solidFill>
              <a:latin typeface="等线" panose="020F0502020204030204"/>
              <a:ea typeface="等线" panose="02010600030101010101" pitchFamily="2" charset="-122"/>
            </a:endParaRPr>
          </a:p>
        </p:txBody>
      </p:sp>
      <p:sp>
        <p:nvSpPr>
          <p:cNvPr id="11" name="椭圆 4">
            <a:extLst>
              <a:ext uri="{FF2B5EF4-FFF2-40B4-BE49-F238E27FC236}">
                <a16:creationId xmlns="" xmlns:a16="http://schemas.microsoft.com/office/drawing/2014/main" id="{C65B931E-2ABD-4CF8-84F6-335ECD99B199}"/>
              </a:ext>
            </a:extLst>
          </p:cNvPr>
          <p:cNvSpPr/>
          <p:nvPr userDrawn="1"/>
        </p:nvSpPr>
        <p:spPr>
          <a:xfrm>
            <a:off x="-224147"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2" name="任意形状 6">
            <a:extLst>
              <a:ext uri="{FF2B5EF4-FFF2-40B4-BE49-F238E27FC236}">
                <a16:creationId xmlns=""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9734" tIns="49867" rIns="99734" bIns="49867" rtlCol="0" anchor="ctr">
            <a:noAutofit/>
          </a:bodyP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3" name="椭圆 7">
            <a:extLst>
              <a:ext uri="{FF2B5EF4-FFF2-40B4-BE49-F238E27FC236}">
                <a16:creationId xmlns="" xmlns:a16="http://schemas.microsoft.com/office/drawing/2014/main" id="{1E2A3415-52F3-43A8-85D2-8D6B017D46B0}"/>
              </a:ext>
            </a:extLst>
          </p:cNvPr>
          <p:cNvSpPr/>
          <p:nvPr userDrawn="1"/>
        </p:nvSpPr>
        <p:spPr>
          <a:xfrm>
            <a:off x="11764216" y="6442392"/>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pic>
        <p:nvPicPr>
          <p:cNvPr id="14" name="图片 8">
            <a:extLst>
              <a:ext uri="{FF2B5EF4-FFF2-40B4-BE49-F238E27FC236}">
                <a16:creationId xmlns=""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 xmlns:a16="http://schemas.microsoft.com/office/drawing/2014/main" id="{BC7E4DB5-7686-4871-BA09-0A5DDCFFD03D}"/>
              </a:ext>
            </a:extLst>
          </p:cNvPr>
          <p:cNvSpPr/>
          <p:nvPr userDrawn="1"/>
        </p:nvSpPr>
        <p:spPr>
          <a:xfrm>
            <a:off x="10478501" y="-122393"/>
            <a:ext cx="417176"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6" name="Rectangle 15">
            <a:extLst>
              <a:ext uri="{FF2B5EF4-FFF2-40B4-BE49-F238E27FC236}">
                <a16:creationId xmlns=""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7" name="Rectangle 16">
            <a:extLst>
              <a:ext uri="{FF2B5EF4-FFF2-40B4-BE49-F238E27FC236}">
                <a16:creationId xmlns=""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8" name="Rectangle 17">
            <a:extLst>
              <a:ext uri="{FF2B5EF4-FFF2-40B4-BE49-F238E27FC236}">
                <a16:creationId xmlns="" xmlns:a16="http://schemas.microsoft.com/office/drawing/2014/main" id="{F847D38E-29D5-4F6D-990E-43B85D6A3CCA}"/>
              </a:ext>
            </a:extLst>
          </p:cNvPr>
          <p:cNvSpPr/>
          <p:nvPr userDrawn="1"/>
        </p:nvSpPr>
        <p:spPr>
          <a:xfrm rot="19676478">
            <a:off x="1401292" y="1522001"/>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9" name="TextBox 18">
            <a:extLst>
              <a:ext uri="{FF2B5EF4-FFF2-40B4-BE49-F238E27FC236}">
                <a16:creationId xmlns="" xmlns:a16="http://schemas.microsoft.com/office/drawing/2014/main" id="{ED7DB6B0-739A-4370-B3E5-8A28161C766A}"/>
              </a:ext>
            </a:extLst>
          </p:cNvPr>
          <p:cNvSpPr txBox="1"/>
          <p:nvPr userDrawn="1"/>
        </p:nvSpPr>
        <p:spPr>
          <a:xfrm>
            <a:off x="3155098" y="2004298"/>
            <a:ext cx="4227827" cy="2747586"/>
          </a:xfrm>
          <a:prstGeom prst="rect">
            <a:avLst/>
          </a:prstGeom>
          <a:noFill/>
        </p:spPr>
        <p:txBody>
          <a:bodyPr wrap="square" lIns="99734" tIns="49867" rIns="99734" bIns="49867" rtlCol="0">
            <a:spAutoFit/>
          </a:bodyPr>
          <a:lstStyle/>
          <a:p>
            <a:pPr algn="ctr" defTabSz="1218491">
              <a:defRPr/>
            </a:pPr>
            <a:r>
              <a:rPr lang="en-US" sz="8600" b="1" dirty="0">
                <a:ln w="22225">
                  <a:solidFill>
                    <a:prstClr val="white"/>
                  </a:solidFill>
                  <a:prstDash val="solid"/>
                </a:ln>
                <a:solidFill>
                  <a:srgbClr val="ED7D31"/>
                </a:solidFill>
                <a:effectLst>
                  <a:outerShdw blurRad="50800" dist="38100" dir="8100000" algn="tr" rotWithShape="0">
                    <a:prstClr val="black">
                      <a:alpha val="40000"/>
                    </a:prstClr>
                  </a:outerShdw>
                </a:effectLst>
                <a:latin typeface="Arial" panose="020B0604020202020204"/>
              </a:rPr>
              <a:t>TRÒ CHƠI</a:t>
            </a:r>
          </a:p>
        </p:txBody>
      </p:sp>
      <p:grpSp>
        <p:nvGrpSpPr>
          <p:cNvPr id="21" name="Google Shape;769;p31">
            <a:extLst>
              <a:ext uri="{FF2B5EF4-FFF2-40B4-BE49-F238E27FC236}">
                <a16:creationId xmlns="" xmlns:a16="http://schemas.microsoft.com/office/drawing/2014/main" id="{A7F7820E-B6A1-4ABA-87C3-90A18D28B9AB}"/>
              </a:ext>
            </a:extLst>
          </p:cNvPr>
          <p:cNvGrpSpPr/>
          <p:nvPr userDrawn="1"/>
        </p:nvGrpSpPr>
        <p:grpSpPr>
          <a:xfrm>
            <a:off x="7976031" y="2989410"/>
            <a:ext cx="2842230" cy="2927642"/>
            <a:chOff x="5641385" y="2381306"/>
            <a:chExt cx="2599446" cy="2521829"/>
          </a:xfrm>
        </p:grpSpPr>
        <p:sp>
          <p:nvSpPr>
            <p:cNvPr id="22" name="Google Shape;770;p31">
              <a:extLst>
                <a:ext uri="{FF2B5EF4-FFF2-40B4-BE49-F238E27FC236}">
                  <a16:creationId xmlns=""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grpSp>
          <p:nvGrpSpPr>
            <p:cNvPr id="23" name="Google Shape;771;p31">
              <a:extLst>
                <a:ext uri="{FF2B5EF4-FFF2-40B4-BE49-F238E27FC236}">
                  <a16:creationId xmlns=""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79" name="Google Shape;773;p31">
                <a:extLst>
                  <a:ext uri="{FF2B5EF4-FFF2-40B4-BE49-F238E27FC236}">
                    <a16:creationId xmlns=""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80" name="Google Shape;774;p31">
                <a:extLst>
                  <a:ext uri="{FF2B5EF4-FFF2-40B4-BE49-F238E27FC236}">
                    <a16:creationId xmlns=""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81" name="Google Shape;775;p31">
                <a:extLst>
                  <a:ext uri="{FF2B5EF4-FFF2-40B4-BE49-F238E27FC236}">
                    <a16:creationId xmlns=""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82" name="Google Shape;776;p31">
                <a:extLst>
                  <a:ext uri="{FF2B5EF4-FFF2-40B4-BE49-F238E27FC236}">
                    <a16:creationId xmlns=""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83" name="Google Shape;777;p31">
                <a:extLst>
                  <a:ext uri="{FF2B5EF4-FFF2-40B4-BE49-F238E27FC236}">
                    <a16:creationId xmlns=""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84" name="Google Shape;778;p31">
                <a:extLst>
                  <a:ext uri="{FF2B5EF4-FFF2-40B4-BE49-F238E27FC236}">
                    <a16:creationId xmlns=""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85" name="Google Shape;779;p31">
                <a:extLst>
                  <a:ext uri="{FF2B5EF4-FFF2-40B4-BE49-F238E27FC236}">
                    <a16:creationId xmlns=""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86" name="Google Shape;780;p31">
                <a:extLst>
                  <a:ext uri="{FF2B5EF4-FFF2-40B4-BE49-F238E27FC236}">
                    <a16:creationId xmlns=""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87" name="Google Shape;781;p31">
                <a:extLst>
                  <a:ext uri="{FF2B5EF4-FFF2-40B4-BE49-F238E27FC236}">
                    <a16:creationId xmlns=""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88" name="Google Shape;782;p31">
                <a:extLst>
                  <a:ext uri="{FF2B5EF4-FFF2-40B4-BE49-F238E27FC236}">
                    <a16:creationId xmlns=""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89" name="Google Shape;783;p31">
                <a:extLst>
                  <a:ext uri="{FF2B5EF4-FFF2-40B4-BE49-F238E27FC236}">
                    <a16:creationId xmlns=""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90" name="Google Shape;784;p31">
                <a:extLst>
                  <a:ext uri="{FF2B5EF4-FFF2-40B4-BE49-F238E27FC236}">
                    <a16:creationId xmlns=""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91" name="Google Shape;785;p31">
                <a:extLst>
                  <a:ext uri="{FF2B5EF4-FFF2-40B4-BE49-F238E27FC236}">
                    <a16:creationId xmlns=""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92" name="Google Shape;786;p31">
                <a:extLst>
                  <a:ext uri="{FF2B5EF4-FFF2-40B4-BE49-F238E27FC236}">
                    <a16:creationId xmlns=""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93" name="Google Shape;787;p31">
                <a:extLst>
                  <a:ext uri="{FF2B5EF4-FFF2-40B4-BE49-F238E27FC236}">
                    <a16:creationId xmlns=""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94" name="Google Shape;788;p31">
                <a:extLst>
                  <a:ext uri="{FF2B5EF4-FFF2-40B4-BE49-F238E27FC236}">
                    <a16:creationId xmlns=""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95" name="Google Shape;789;p31">
                <a:extLst>
                  <a:ext uri="{FF2B5EF4-FFF2-40B4-BE49-F238E27FC236}">
                    <a16:creationId xmlns=""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96" name="Google Shape;790;p31">
                <a:extLst>
                  <a:ext uri="{FF2B5EF4-FFF2-40B4-BE49-F238E27FC236}">
                    <a16:creationId xmlns=""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97" name="Google Shape;791;p31">
                <a:extLst>
                  <a:ext uri="{FF2B5EF4-FFF2-40B4-BE49-F238E27FC236}">
                    <a16:creationId xmlns=""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98" name="Google Shape;792;p31">
                <a:extLst>
                  <a:ext uri="{FF2B5EF4-FFF2-40B4-BE49-F238E27FC236}">
                    <a16:creationId xmlns=""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99" name="Google Shape;793;p31">
                <a:extLst>
                  <a:ext uri="{FF2B5EF4-FFF2-40B4-BE49-F238E27FC236}">
                    <a16:creationId xmlns=""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00" name="Google Shape;794;p31">
                <a:extLst>
                  <a:ext uri="{FF2B5EF4-FFF2-40B4-BE49-F238E27FC236}">
                    <a16:creationId xmlns=""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01" name="Google Shape;795;p31">
                <a:extLst>
                  <a:ext uri="{FF2B5EF4-FFF2-40B4-BE49-F238E27FC236}">
                    <a16:creationId xmlns=""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02" name="Google Shape;796;p31">
                <a:extLst>
                  <a:ext uri="{FF2B5EF4-FFF2-40B4-BE49-F238E27FC236}">
                    <a16:creationId xmlns=""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03" name="Google Shape;797;p31">
                <a:extLst>
                  <a:ext uri="{FF2B5EF4-FFF2-40B4-BE49-F238E27FC236}">
                    <a16:creationId xmlns=""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04" name="Google Shape;798;p31">
                <a:extLst>
                  <a:ext uri="{FF2B5EF4-FFF2-40B4-BE49-F238E27FC236}">
                    <a16:creationId xmlns=""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05" name="Google Shape;799;p31">
                <a:extLst>
                  <a:ext uri="{FF2B5EF4-FFF2-40B4-BE49-F238E27FC236}">
                    <a16:creationId xmlns=""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06" name="Google Shape;800;p31">
                <a:extLst>
                  <a:ext uri="{FF2B5EF4-FFF2-40B4-BE49-F238E27FC236}">
                    <a16:creationId xmlns=""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07" name="Google Shape;801;p31">
                <a:extLst>
                  <a:ext uri="{FF2B5EF4-FFF2-40B4-BE49-F238E27FC236}">
                    <a16:creationId xmlns=""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08" name="Google Shape;802;p31">
                <a:extLst>
                  <a:ext uri="{FF2B5EF4-FFF2-40B4-BE49-F238E27FC236}">
                    <a16:creationId xmlns=""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09" name="Google Shape;803;p31">
                <a:extLst>
                  <a:ext uri="{FF2B5EF4-FFF2-40B4-BE49-F238E27FC236}">
                    <a16:creationId xmlns=""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10" name="Google Shape;804;p31">
                <a:extLst>
                  <a:ext uri="{FF2B5EF4-FFF2-40B4-BE49-F238E27FC236}">
                    <a16:creationId xmlns=""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11" name="Google Shape;805;p31">
                <a:extLst>
                  <a:ext uri="{FF2B5EF4-FFF2-40B4-BE49-F238E27FC236}">
                    <a16:creationId xmlns=""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12" name="Google Shape;806;p31">
                <a:extLst>
                  <a:ext uri="{FF2B5EF4-FFF2-40B4-BE49-F238E27FC236}">
                    <a16:creationId xmlns=""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13" name="Google Shape;807;p31">
                <a:extLst>
                  <a:ext uri="{FF2B5EF4-FFF2-40B4-BE49-F238E27FC236}">
                    <a16:creationId xmlns=""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14" name="Google Shape;808;p31">
                <a:extLst>
                  <a:ext uri="{FF2B5EF4-FFF2-40B4-BE49-F238E27FC236}">
                    <a16:creationId xmlns=""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15" name="Google Shape;809;p31">
                <a:extLst>
                  <a:ext uri="{FF2B5EF4-FFF2-40B4-BE49-F238E27FC236}">
                    <a16:creationId xmlns=""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16" name="Google Shape;810;p31">
                <a:extLst>
                  <a:ext uri="{FF2B5EF4-FFF2-40B4-BE49-F238E27FC236}">
                    <a16:creationId xmlns=""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17" name="Google Shape;811;p31">
                <a:extLst>
                  <a:ext uri="{FF2B5EF4-FFF2-40B4-BE49-F238E27FC236}">
                    <a16:creationId xmlns=""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18" name="Google Shape;812;p31">
                <a:extLst>
                  <a:ext uri="{FF2B5EF4-FFF2-40B4-BE49-F238E27FC236}">
                    <a16:creationId xmlns=""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19" name="Google Shape;813;p31">
                <a:extLst>
                  <a:ext uri="{FF2B5EF4-FFF2-40B4-BE49-F238E27FC236}">
                    <a16:creationId xmlns=""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20" name="Google Shape;814;p31">
                <a:extLst>
                  <a:ext uri="{FF2B5EF4-FFF2-40B4-BE49-F238E27FC236}">
                    <a16:creationId xmlns=""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21" name="Google Shape;815;p31">
                <a:extLst>
                  <a:ext uri="{FF2B5EF4-FFF2-40B4-BE49-F238E27FC236}">
                    <a16:creationId xmlns=""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22" name="Google Shape;816;p31">
                <a:extLst>
                  <a:ext uri="{FF2B5EF4-FFF2-40B4-BE49-F238E27FC236}">
                    <a16:creationId xmlns=""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23" name="Google Shape;817;p31">
                <a:extLst>
                  <a:ext uri="{FF2B5EF4-FFF2-40B4-BE49-F238E27FC236}">
                    <a16:creationId xmlns=""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24" name="Google Shape;818;p31">
                <a:extLst>
                  <a:ext uri="{FF2B5EF4-FFF2-40B4-BE49-F238E27FC236}">
                    <a16:creationId xmlns=""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25" name="Google Shape;819;p31">
                <a:extLst>
                  <a:ext uri="{FF2B5EF4-FFF2-40B4-BE49-F238E27FC236}">
                    <a16:creationId xmlns=""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26" name="Google Shape;820;p31">
                <a:extLst>
                  <a:ext uri="{FF2B5EF4-FFF2-40B4-BE49-F238E27FC236}">
                    <a16:creationId xmlns=""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27" name="Google Shape;821;p31">
                <a:extLst>
                  <a:ext uri="{FF2B5EF4-FFF2-40B4-BE49-F238E27FC236}">
                    <a16:creationId xmlns=""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28" name="Google Shape;822;p31">
                <a:extLst>
                  <a:ext uri="{FF2B5EF4-FFF2-40B4-BE49-F238E27FC236}">
                    <a16:creationId xmlns=""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29" name="Google Shape;823;p31">
                <a:extLst>
                  <a:ext uri="{FF2B5EF4-FFF2-40B4-BE49-F238E27FC236}">
                    <a16:creationId xmlns=""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30" name="Google Shape;824;p31">
                <a:extLst>
                  <a:ext uri="{FF2B5EF4-FFF2-40B4-BE49-F238E27FC236}">
                    <a16:creationId xmlns=""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31" name="Google Shape;825;p31">
                <a:extLst>
                  <a:ext uri="{FF2B5EF4-FFF2-40B4-BE49-F238E27FC236}">
                    <a16:creationId xmlns=""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32" name="Google Shape;826;p31">
                <a:extLst>
                  <a:ext uri="{FF2B5EF4-FFF2-40B4-BE49-F238E27FC236}">
                    <a16:creationId xmlns=""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33" name="Google Shape;827;p31">
                <a:extLst>
                  <a:ext uri="{FF2B5EF4-FFF2-40B4-BE49-F238E27FC236}">
                    <a16:creationId xmlns=""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grpSp>
        <p:sp>
          <p:nvSpPr>
            <p:cNvPr id="24" name="Google Shape;828;p31">
              <a:extLst>
                <a:ext uri="{FF2B5EF4-FFF2-40B4-BE49-F238E27FC236}">
                  <a16:creationId xmlns=""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25" name="Google Shape;829;p31">
              <a:extLst>
                <a:ext uri="{FF2B5EF4-FFF2-40B4-BE49-F238E27FC236}">
                  <a16:creationId xmlns=""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26" name="Google Shape;830;p31">
              <a:extLst>
                <a:ext uri="{FF2B5EF4-FFF2-40B4-BE49-F238E27FC236}">
                  <a16:creationId xmlns=""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27" name="Google Shape;831;p31">
              <a:extLst>
                <a:ext uri="{FF2B5EF4-FFF2-40B4-BE49-F238E27FC236}">
                  <a16:creationId xmlns=""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28" name="Google Shape;832;p31">
              <a:extLst>
                <a:ext uri="{FF2B5EF4-FFF2-40B4-BE49-F238E27FC236}">
                  <a16:creationId xmlns=""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29" name="Google Shape;833;p31">
              <a:extLst>
                <a:ext uri="{FF2B5EF4-FFF2-40B4-BE49-F238E27FC236}">
                  <a16:creationId xmlns=""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30" name="Google Shape;834;p31">
              <a:extLst>
                <a:ext uri="{FF2B5EF4-FFF2-40B4-BE49-F238E27FC236}">
                  <a16:creationId xmlns=""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31" name="Google Shape;835;p31">
              <a:extLst>
                <a:ext uri="{FF2B5EF4-FFF2-40B4-BE49-F238E27FC236}">
                  <a16:creationId xmlns=""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32" name="Google Shape;836;p31">
              <a:extLst>
                <a:ext uri="{FF2B5EF4-FFF2-40B4-BE49-F238E27FC236}">
                  <a16:creationId xmlns=""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33" name="Google Shape;837;p31">
              <a:extLst>
                <a:ext uri="{FF2B5EF4-FFF2-40B4-BE49-F238E27FC236}">
                  <a16:creationId xmlns=""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34" name="Google Shape;838;p31">
              <a:extLst>
                <a:ext uri="{FF2B5EF4-FFF2-40B4-BE49-F238E27FC236}">
                  <a16:creationId xmlns=""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35" name="Google Shape;839;p31">
              <a:extLst>
                <a:ext uri="{FF2B5EF4-FFF2-40B4-BE49-F238E27FC236}">
                  <a16:creationId xmlns=""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36" name="Google Shape;840;p31">
              <a:extLst>
                <a:ext uri="{FF2B5EF4-FFF2-40B4-BE49-F238E27FC236}">
                  <a16:creationId xmlns=""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37" name="Google Shape;841;p31">
              <a:extLst>
                <a:ext uri="{FF2B5EF4-FFF2-40B4-BE49-F238E27FC236}">
                  <a16:creationId xmlns=""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38" name="Google Shape;842;p31">
              <a:extLst>
                <a:ext uri="{FF2B5EF4-FFF2-40B4-BE49-F238E27FC236}">
                  <a16:creationId xmlns=""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39" name="Google Shape;843;p31">
              <a:extLst>
                <a:ext uri="{FF2B5EF4-FFF2-40B4-BE49-F238E27FC236}">
                  <a16:creationId xmlns=""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40" name="Google Shape;844;p31">
              <a:extLst>
                <a:ext uri="{FF2B5EF4-FFF2-40B4-BE49-F238E27FC236}">
                  <a16:creationId xmlns=""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41" name="Google Shape;845;p31">
              <a:extLst>
                <a:ext uri="{FF2B5EF4-FFF2-40B4-BE49-F238E27FC236}">
                  <a16:creationId xmlns=""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42" name="Google Shape;846;p31">
              <a:extLst>
                <a:ext uri="{FF2B5EF4-FFF2-40B4-BE49-F238E27FC236}">
                  <a16:creationId xmlns=""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43" name="Google Shape;847;p31">
              <a:extLst>
                <a:ext uri="{FF2B5EF4-FFF2-40B4-BE49-F238E27FC236}">
                  <a16:creationId xmlns=""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44" name="Google Shape;848;p31">
              <a:extLst>
                <a:ext uri="{FF2B5EF4-FFF2-40B4-BE49-F238E27FC236}">
                  <a16:creationId xmlns=""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45" name="Google Shape;849;p31">
              <a:extLst>
                <a:ext uri="{FF2B5EF4-FFF2-40B4-BE49-F238E27FC236}">
                  <a16:creationId xmlns=""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46" name="Google Shape;850;p31">
              <a:extLst>
                <a:ext uri="{FF2B5EF4-FFF2-40B4-BE49-F238E27FC236}">
                  <a16:creationId xmlns=""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47" name="Google Shape;851;p31">
              <a:extLst>
                <a:ext uri="{FF2B5EF4-FFF2-40B4-BE49-F238E27FC236}">
                  <a16:creationId xmlns=""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48" name="Google Shape;852;p31">
              <a:extLst>
                <a:ext uri="{FF2B5EF4-FFF2-40B4-BE49-F238E27FC236}">
                  <a16:creationId xmlns=""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49" name="Google Shape;853;p31">
              <a:extLst>
                <a:ext uri="{FF2B5EF4-FFF2-40B4-BE49-F238E27FC236}">
                  <a16:creationId xmlns=""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50" name="Google Shape;854;p31">
              <a:extLst>
                <a:ext uri="{FF2B5EF4-FFF2-40B4-BE49-F238E27FC236}">
                  <a16:creationId xmlns=""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51" name="Google Shape;855;p31">
              <a:extLst>
                <a:ext uri="{FF2B5EF4-FFF2-40B4-BE49-F238E27FC236}">
                  <a16:creationId xmlns=""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52" name="Google Shape;856;p31">
              <a:extLst>
                <a:ext uri="{FF2B5EF4-FFF2-40B4-BE49-F238E27FC236}">
                  <a16:creationId xmlns=""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53" name="Google Shape;857;p31">
              <a:extLst>
                <a:ext uri="{FF2B5EF4-FFF2-40B4-BE49-F238E27FC236}">
                  <a16:creationId xmlns=""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54" name="Google Shape;858;p31">
              <a:extLst>
                <a:ext uri="{FF2B5EF4-FFF2-40B4-BE49-F238E27FC236}">
                  <a16:creationId xmlns=""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55" name="Google Shape;859;p31">
              <a:extLst>
                <a:ext uri="{FF2B5EF4-FFF2-40B4-BE49-F238E27FC236}">
                  <a16:creationId xmlns=""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56" name="Google Shape;860;p31">
              <a:extLst>
                <a:ext uri="{FF2B5EF4-FFF2-40B4-BE49-F238E27FC236}">
                  <a16:creationId xmlns=""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57" name="Google Shape;861;p31">
              <a:extLst>
                <a:ext uri="{FF2B5EF4-FFF2-40B4-BE49-F238E27FC236}">
                  <a16:creationId xmlns=""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58" name="Google Shape;862;p31">
              <a:extLst>
                <a:ext uri="{FF2B5EF4-FFF2-40B4-BE49-F238E27FC236}">
                  <a16:creationId xmlns=""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59" name="Google Shape;863;p31">
              <a:extLst>
                <a:ext uri="{FF2B5EF4-FFF2-40B4-BE49-F238E27FC236}">
                  <a16:creationId xmlns=""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60" name="Google Shape;864;p31">
              <a:extLst>
                <a:ext uri="{FF2B5EF4-FFF2-40B4-BE49-F238E27FC236}">
                  <a16:creationId xmlns=""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61" name="Google Shape;865;p31">
              <a:extLst>
                <a:ext uri="{FF2B5EF4-FFF2-40B4-BE49-F238E27FC236}">
                  <a16:creationId xmlns=""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62" name="Google Shape;866;p31">
              <a:extLst>
                <a:ext uri="{FF2B5EF4-FFF2-40B4-BE49-F238E27FC236}">
                  <a16:creationId xmlns=""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63" name="Google Shape;867;p31">
              <a:extLst>
                <a:ext uri="{FF2B5EF4-FFF2-40B4-BE49-F238E27FC236}">
                  <a16:creationId xmlns=""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64" name="Google Shape;868;p31">
              <a:extLst>
                <a:ext uri="{FF2B5EF4-FFF2-40B4-BE49-F238E27FC236}">
                  <a16:creationId xmlns=""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65" name="Google Shape;869;p31">
              <a:extLst>
                <a:ext uri="{FF2B5EF4-FFF2-40B4-BE49-F238E27FC236}">
                  <a16:creationId xmlns=""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66" name="Google Shape;870;p31">
              <a:extLst>
                <a:ext uri="{FF2B5EF4-FFF2-40B4-BE49-F238E27FC236}">
                  <a16:creationId xmlns=""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67" name="Google Shape;871;p31">
              <a:extLst>
                <a:ext uri="{FF2B5EF4-FFF2-40B4-BE49-F238E27FC236}">
                  <a16:creationId xmlns=""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68" name="Google Shape;872;p31">
              <a:extLst>
                <a:ext uri="{FF2B5EF4-FFF2-40B4-BE49-F238E27FC236}">
                  <a16:creationId xmlns=""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69" name="Google Shape;873;p31">
              <a:extLst>
                <a:ext uri="{FF2B5EF4-FFF2-40B4-BE49-F238E27FC236}">
                  <a16:creationId xmlns=""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70" name="Google Shape;874;p31">
              <a:extLst>
                <a:ext uri="{FF2B5EF4-FFF2-40B4-BE49-F238E27FC236}">
                  <a16:creationId xmlns=""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71" name="Google Shape;875;p31">
              <a:extLst>
                <a:ext uri="{FF2B5EF4-FFF2-40B4-BE49-F238E27FC236}">
                  <a16:creationId xmlns=""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72" name="Google Shape;876;p31">
              <a:extLst>
                <a:ext uri="{FF2B5EF4-FFF2-40B4-BE49-F238E27FC236}">
                  <a16:creationId xmlns=""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73" name="Google Shape;877;p31">
              <a:extLst>
                <a:ext uri="{FF2B5EF4-FFF2-40B4-BE49-F238E27FC236}">
                  <a16:creationId xmlns=""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74" name="Google Shape;878;p31">
              <a:extLst>
                <a:ext uri="{FF2B5EF4-FFF2-40B4-BE49-F238E27FC236}">
                  <a16:creationId xmlns=""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75" name="Google Shape;879;p31">
              <a:extLst>
                <a:ext uri="{FF2B5EF4-FFF2-40B4-BE49-F238E27FC236}">
                  <a16:creationId xmlns=""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76" name="Google Shape;880;p31">
              <a:extLst>
                <a:ext uri="{FF2B5EF4-FFF2-40B4-BE49-F238E27FC236}">
                  <a16:creationId xmlns=""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77" name="Google Shape;881;p31">
              <a:extLst>
                <a:ext uri="{FF2B5EF4-FFF2-40B4-BE49-F238E27FC236}">
                  <a16:creationId xmlns=""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1218491"/>
              <a:endParaRPr sz="2200">
                <a:solidFill>
                  <a:prstClr val="black"/>
                </a:solidFill>
              </a:endParaRPr>
            </a:p>
          </p:txBody>
        </p:sp>
      </p:grpSp>
      <p:sp>
        <p:nvSpPr>
          <p:cNvPr id="134" name="TextBox 133">
            <a:extLst>
              <a:ext uri="{FF2B5EF4-FFF2-40B4-BE49-F238E27FC236}">
                <a16:creationId xmlns="" xmlns:a16="http://schemas.microsoft.com/office/drawing/2014/main" id="{23418162-C26E-4370-9D2F-33E57C0A0B7E}"/>
              </a:ext>
            </a:extLst>
          </p:cNvPr>
          <p:cNvSpPr txBox="1"/>
          <p:nvPr userDrawn="1"/>
        </p:nvSpPr>
        <p:spPr>
          <a:xfrm>
            <a:off x="7514756" y="6517885"/>
            <a:ext cx="3249397" cy="285374"/>
          </a:xfrm>
          <a:prstGeom prst="rect">
            <a:avLst/>
          </a:prstGeom>
          <a:noFill/>
        </p:spPr>
        <p:txBody>
          <a:bodyPr wrap="square" lIns="99734" tIns="49867" rIns="99734" bIns="49867">
            <a:spAutoFit/>
          </a:bodyPr>
          <a:lstStyle/>
          <a:p>
            <a:pPr defTabSz="1218491"/>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600" dirty="0">
              <a:solidFill>
                <a:prstClr val="black"/>
              </a:solidFill>
            </a:endParaRPr>
          </a:p>
        </p:txBody>
      </p:sp>
    </p:spTree>
    <p:extLst>
      <p:ext uri="{BB962C8B-B14F-4D97-AF65-F5344CB8AC3E}">
        <p14:creationId xmlns:p14="http://schemas.microsoft.com/office/powerpoint/2010/main" val="205106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8CB28D7-CB5E-42A4-AC1B-49E9F84E1AA8}"/>
              </a:ext>
            </a:extLst>
          </p:cNvPr>
          <p:cNvSpPr/>
          <p:nvPr userDrawn="1"/>
        </p:nvSpPr>
        <p:spPr>
          <a:xfrm>
            <a:off x="212651" y="202020"/>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 xmlns:ask="http://schemas.microsoft.com/office/drawing/2018/sketchyshapes" sd="476777210">
                  <a:custGeom>
                    <a:avLst/>
                    <a:gdLst>
                      <a:gd name="connsiteX0" fmla="*/ 0 w 10564510"/>
                      <a:gd name="connsiteY0" fmla="*/ 0 h 6160681"/>
                      <a:gd name="connsiteX1" fmla="*/ 798207 w 10564510"/>
                      <a:gd name="connsiteY1" fmla="*/ 0 h 6160681"/>
                      <a:gd name="connsiteX2" fmla="*/ 1385125 w 10564510"/>
                      <a:gd name="connsiteY2" fmla="*/ 0 h 6160681"/>
                      <a:gd name="connsiteX3" fmla="*/ 2183332 w 10564510"/>
                      <a:gd name="connsiteY3" fmla="*/ 0 h 6160681"/>
                      <a:gd name="connsiteX4" fmla="*/ 2770249 w 10564510"/>
                      <a:gd name="connsiteY4" fmla="*/ 0 h 6160681"/>
                      <a:gd name="connsiteX5" fmla="*/ 3145876 w 10564510"/>
                      <a:gd name="connsiteY5" fmla="*/ 0 h 6160681"/>
                      <a:gd name="connsiteX6" fmla="*/ 3732794 w 10564510"/>
                      <a:gd name="connsiteY6" fmla="*/ 0 h 6160681"/>
                      <a:gd name="connsiteX7" fmla="*/ 4002775 w 10564510"/>
                      <a:gd name="connsiteY7" fmla="*/ 0 h 6160681"/>
                      <a:gd name="connsiteX8" fmla="*/ 4589693 w 10564510"/>
                      <a:gd name="connsiteY8" fmla="*/ 0 h 6160681"/>
                      <a:gd name="connsiteX9" fmla="*/ 5282255 w 10564510"/>
                      <a:gd name="connsiteY9" fmla="*/ 0 h 6160681"/>
                      <a:gd name="connsiteX10" fmla="*/ 5763527 w 10564510"/>
                      <a:gd name="connsiteY10" fmla="*/ 0 h 6160681"/>
                      <a:gd name="connsiteX11" fmla="*/ 6033509 w 10564510"/>
                      <a:gd name="connsiteY11" fmla="*/ 0 h 6160681"/>
                      <a:gd name="connsiteX12" fmla="*/ 6831716 w 10564510"/>
                      <a:gd name="connsiteY12" fmla="*/ 0 h 6160681"/>
                      <a:gd name="connsiteX13" fmla="*/ 7418634 w 10564510"/>
                      <a:gd name="connsiteY13" fmla="*/ 0 h 6160681"/>
                      <a:gd name="connsiteX14" fmla="*/ 8005551 w 10564510"/>
                      <a:gd name="connsiteY14" fmla="*/ 0 h 6160681"/>
                      <a:gd name="connsiteX15" fmla="*/ 8486823 w 10564510"/>
                      <a:gd name="connsiteY15" fmla="*/ 0 h 6160681"/>
                      <a:gd name="connsiteX16" fmla="*/ 9285030 w 10564510"/>
                      <a:gd name="connsiteY16" fmla="*/ 0 h 6160681"/>
                      <a:gd name="connsiteX17" fmla="*/ 9555012 w 10564510"/>
                      <a:gd name="connsiteY17" fmla="*/ 0 h 6160681"/>
                      <a:gd name="connsiteX18" fmla="*/ 9930639 w 10564510"/>
                      <a:gd name="connsiteY18" fmla="*/ 0 h 6160681"/>
                      <a:gd name="connsiteX19" fmla="*/ 10564510 w 10564510"/>
                      <a:gd name="connsiteY19" fmla="*/ 0 h 6160681"/>
                      <a:gd name="connsiteX20" fmla="*/ 10564510 w 10564510"/>
                      <a:gd name="connsiteY20" fmla="*/ 683276 h 6160681"/>
                      <a:gd name="connsiteX21" fmla="*/ 10564510 w 10564510"/>
                      <a:gd name="connsiteY21" fmla="*/ 1058517 h 6160681"/>
                      <a:gd name="connsiteX22" fmla="*/ 10564510 w 10564510"/>
                      <a:gd name="connsiteY22" fmla="*/ 1495365 h 6160681"/>
                      <a:gd name="connsiteX23" fmla="*/ 10564510 w 10564510"/>
                      <a:gd name="connsiteY23" fmla="*/ 1870607 h 6160681"/>
                      <a:gd name="connsiteX24" fmla="*/ 10564510 w 10564510"/>
                      <a:gd name="connsiteY24" fmla="*/ 2369062 h 6160681"/>
                      <a:gd name="connsiteX25" fmla="*/ 10564510 w 10564510"/>
                      <a:gd name="connsiteY25" fmla="*/ 3052337 h 6160681"/>
                      <a:gd name="connsiteX26" fmla="*/ 10564510 w 10564510"/>
                      <a:gd name="connsiteY26" fmla="*/ 3612399 h 6160681"/>
                      <a:gd name="connsiteX27" fmla="*/ 10564510 w 10564510"/>
                      <a:gd name="connsiteY27" fmla="*/ 4049248 h 6160681"/>
                      <a:gd name="connsiteX28" fmla="*/ 10564510 w 10564510"/>
                      <a:gd name="connsiteY28" fmla="*/ 4486096 h 6160681"/>
                      <a:gd name="connsiteX29" fmla="*/ 10564510 w 10564510"/>
                      <a:gd name="connsiteY29" fmla="*/ 5046158 h 6160681"/>
                      <a:gd name="connsiteX30" fmla="*/ 10564510 w 10564510"/>
                      <a:gd name="connsiteY30" fmla="*/ 5606220 h 6160681"/>
                      <a:gd name="connsiteX31" fmla="*/ 10564510 w 10564510"/>
                      <a:gd name="connsiteY31" fmla="*/ 6160681 h 6160681"/>
                      <a:gd name="connsiteX32" fmla="*/ 9977593 w 10564510"/>
                      <a:gd name="connsiteY32" fmla="*/ 6160681 h 6160681"/>
                      <a:gd name="connsiteX33" fmla="*/ 9601966 w 10564510"/>
                      <a:gd name="connsiteY33" fmla="*/ 6160681 h 6160681"/>
                      <a:gd name="connsiteX34" fmla="*/ 9226339 w 10564510"/>
                      <a:gd name="connsiteY34" fmla="*/ 6160681 h 6160681"/>
                      <a:gd name="connsiteX35" fmla="*/ 8533776 w 10564510"/>
                      <a:gd name="connsiteY35" fmla="*/ 6160681 h 6160681"/>
                      <a:gd name="connsiteX36" fmla="*/ 8158149 w 10564510"/>
                      <a:gd name="connsiteY36" fmla="*/ 6160681 h 6160681"/>
                      <a:gd name="connsiteX37" fmla="*/ 7465587 w 10564510"/>
                      <a:gd name="connsiteY37" fmla="*/ 6160681 h 6160681"/>
                      <a:gd name="connsiteX38" fmla="*/ 6667380 w 10564510"/>
                      <a:gd name="connsiteY38" fmla="*/ 6160681 h 6160681"/>
                      <a:gd name="connsiteX39" fmla="*/ 6397398 w 10564510"/>
                      <a:gd name="connsiteY39" fmla="*/ 6160681 h 6160681"/>
                      <a:gd name="connsiteX40" fmla="*/ 5704835 w 10564510"/>
                      <a:gd name="connsiteY40" fmla="*/ 6160681 h 6160681"/>
                      <a:gd name="connsiteX41" fmla="*/ 5434853 w 10564510"/>
                      <a:gd name="connsiteY41" fmla="*/ 6160681 h 6160681"/>
                      <a:gd name="connsiteX42" fmla="*/ 4742291 w 10564510"/>
                      <a:gd name="connsiteY42" fmla="*/ 6160681 h 6160681"/>
                      <a:gd name="connsiteX43" fmla="*/ 4366664 w 10564510"/>
                      <a:gd name="connsiteY43" fmla="*/ 6160681 h 6160681"/>
                      <a:gd name="connsiteX44" fmla="*/ 3885392 w 10564510"/>
                      <a:gd name="connsiteY44" fmla="*/ 6160681 h 6160681"/>
                      <a:gd name="connsiteX45" fmla="*/ 3615410 w 10564510"/>
                      <a:gd name="connsiteY45" fmla="*/ 6160681 h 6160681"/>
                      <a:gd name="connsiteX46" fmla="*/ 3134138 w 10564510"/>
                      <a:gd name="connsiteY46" fmla="*/ 6160681 h 6160681"/>
                      <a:gd name="connsiteX47" fmla="*/ 2335931 w 10564510"/>
                      <a:gd name="connsiteY47" fmla="*/ 6160681 h 6160681"/>
                      <a:gd name="connsiteX48" fmla="*/ 2065949 w 10564510"/>
                      <a:gd name="connsiteY48" fmla="*/ 6160681 h 6160681"/>
                      <a:gd name="connsiteX49" fmla="*/ 1373386 w 10564510"/>
                      <a:gd name="connsiteY49" fmla="*/ 6160681 h 6160681"/>
                      <a:gd name="connsiteX50" fmla="*/ 786469 w 10564510"/>
                      <a:gd name="connsiteY50" fmla="*/ 6160681 h 6160681"/>
                      <a:gd name="connsiteX51" fmla="*/ 0 w 10564510"/>
                      <a:gd name="connsiteY51" fmla="*/ 6160681 h 6160681"/>
                      <a:gd name="connsiteX52" fmla="*/ 0 w 10564510"/>
                      <a:gd name="connsiteY52" fmla="*/ 5723833 h 6160681"/>
                      <a:gd name="connsiteX53" fmla="*/ 0 w 10564510"/>
                      <a:gd name="connsiteY53" fmla="*/ 5163771 h 6160681"/>
                      <a:gd name="connsiteX54" fmla="*/ 0 w 10564510"/>
                      <a:gd name="connsiteY54" fmla="*/ 4480495 h 6160681"/>
                      <a:gd name="connsiteX55" fmla="*/ 0 w 10564510"/>
                      <a:gd name="connsiteY55" fmla="*/ 3858827 h 6160681"/>
                      <a:gd name="connsiteX56" fmla="*/ 0 w 10564510"/>
                      <a:gd name="connsiteY56" fmla="*/ 3360371 h 6160681"/>
                      <a:gd name="connsiteX57" fmla="*/ 0 w 10564510"/>
                      <a:gd name="connsiteY57" fmla="*/ 2923523 h 6160681"/>
                      <a:gd name="connsiteX58" fmla="*/ 0 w 10564510"/>
                      <a:gd name="connsiteY58" fmla="*/ 2240248 h 6160681"/>
                      <a:gd name="connsiteX59" fmla="*/ 0 w 10564510"/>
                      <a:gd name="connsiteY59" fmla="*/ 1803399 h 6160681"/>
                      <a:gd name="connsiteX60" fmla="*/ 0 w 10564510"/>
                      <a:gd name="connsiteY60" fmla="*/ 1181731 h 6160681"/>
                      <a:gd name="connsiteX61" fmla="*/ 0 w 10564510"/>
                      <a:gd name="connsiteY61" fmla="*/ 560062 h 6160681"/>
                      <a:gd name="connsiteX62" fmla="*/ 0 w 10564510"/>
                      <a:gd name="connsiteY62" fmla="*/ 0 h 616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564510" h="6160681" fill="none" extrusionOk="0">
                        <a:moveTo>
                          <a:pt x="0" y="0"/>
                        </a:moveTo>
                        <a:cubicBezTo>
                          <a:pt x="398863" y="-38929"/>
                          <a:pt x="588152" y="1819"/>
                          <a:pt x="798207" y="0"/>
                        </a:cubicBezTo>
                        <a:cubicBezTo>
                          <a:pt x="1008262" y="-1819"/>
                          <a:pt x="1092928" y="55509"/>
                          <a:pt x="1385125" y="0"/>
                        </a:cubicBezTo>
                        <a:cubicBezTo>
                          <a:pt x="1677322" y="-55509"/>
                          <a:pt x="1915501" y="80897"/>
                          <a:pt x="2183332" y="0"/>
                        </a:cubicBezTo>
                        <a:cubicBezTo>
                          <a:pt x="2451163" y="-80897"/>
                          <a:pt x="2647232" y="48166"/>
                          <a:pt x="2770249" y="0"/>
                        </a:cubicBezTo>
                        <a:cubicBezTo>
                          <a:pt x="2893266" y="-48166"/>
                          <a:pt x="2990726" y="24387"/>
                          <a:pt x="3145876" y="0"/>
                        </a:cubicBezTo>
                        <a:cubicBezTo>
                          <a:pt x="3301026" y="-24387"/>
                          <a:pt x="3475019" y="5983"/>
                          <a:pt x="3732794" y="0"/>
                        </a:cubicBezTo>
                        <a:cubicBezTo>
                          <a:pt x="3990569" y="-5983"/>
                          <a:pt x="3896233" y="11897"/>
                          <a:pt x="4002775" y="0"/>
                        </a:cubicBezTo>
                        <a:cubicBezTo>
                          <a:pt x="4109317" y="-11897"/>
                          <a:pt x="4459225" y="12779"/>
                          <a:pt x="4589693" y="0"/>
                        </a:cubicBezTo>
                        <a:cubicBezTo>
                          <a:pt x="4720161" y="-12779"/>
                          <a:pt x="4986517" y="407"/>
                          <a:pt x="5282255" y="0"/>
                        </a:cubicBezTo>
                        <a:cubicBezTo>
                          <a:pt x="5577993" y="-407"/>
                          <a:pt x="5655800" y="52768"/>
                          <a:pt x="5763527" y="0"/>
                        </a:cubicBezTo>
                        <a:cubicBezTo>
                          <a:pt x="5871254" y="-52768"/>
                          <a:pt x="5978106" y="6452"/>
                          <a:pt x="6033509" y="0"/>
                        </a:cubicBezTo>
                        <a:cubicBezTo>
                          <a:pt x="6088912" y="-6452"/>
                          <a:pt x="6525652" y="48924"/>
                          <a:pt x="6831716" y="0"/>
                        </a:cubicBezTo>
                        <a:cubicBezTo>
                          <a:pt x="7137780" y="-48924"/>
                          <a:pt x="7219632" y="36976"/>
                          <a:pt x="7418634" y="0"/>
                        </a:cubicBezTo>
                        <a:cubicBezTo>
                          <a:pt x="7617636" y="-36976"/>
                          <a:pt x="7791692" y="18187"/>
                          <a:pt x="8005551" y="0"/>
                        </a:cubicBezTo>
                        <a:cubicBezTo>
                          <a:pt x="8219410" y="-18187"/>
                          <a:pt x="8308303" y="49287"/>
                          <a:pt x="8486823" y="0"/>
                        </a:cubicBezTo>
                        <a:cubicBezTo>
                          <a:pt x="8665343" y="-49287"/>
                          <a:pt x="8919792" y="2491"/>
                          <a:pt x="9285030" y="0"/>
                        </a:cubicBezTo>
                        <a:cubicBezTo>
                          <a:pt x="9650268" y="-2491"/>
                          <a:pt x="9474224" y="14119"/>
                          <a:pt x="9555012" y="0"/>
                        </a:cubicBezTo>
                        <a:cubicBezTo>
                          <a:pt x="9635800" y="-14119"/>
                          <a:pt x="9750119" y="11678"/>
                          <a:pt x="9930639" y="0"/>
                        </a:cubicBezTo>
                        <a:cubicBezTo>
                          <a:pt x="10111159" y="-11678"/>
                          <a:pt x="10423933" y="4272"/>
                          <a:pt x="10564510" y="0"/>
                        </a:cubicBezTo>
                        <a:cubicBezTo>
                          <a:pt x="10627424" y="172970"/>
                          <a:pt x="10551669" y="382567"/>
                          <a:pt x="10564510" y="683276"/>
                        </a:cubicBezTo>
                        <a:cubicBezTo>
                          <a:pt x="10577351" y="983985"/>
                          <a:pt x="10528153" y="921439"/>
                          <a:pt x="10564510" y="1058517"/>
                        </a:cubicBezTo>
                        <a:cubicBezTo>
                          <a:pt x="10600867" y="1195595"/>
                          <a:pt x="10562641" y="1293453"/>
                          <a:pt x="10564510" y="1495365"/>
                        </a:cubicBezTo>
                        <a:cubicBezTo>
                          <a:pt x="10566379" y="1697277"/>
                          <a:pt x="10541237" y="1780654"/>
                          <a:pt x="10564510" y="1870607"/>
                        </a:cubicBezTo>
                        <a:cubicBezTo>
                          <a:pt x="10587783" y="1960560"/>
                          <a:pt x="10508888" y="2233362"/>
                          <a:pt x="10564510" y="2369062"/>
                        </a:cubicBezTo>
                        <a:cubicBezTo>
                          <a:pt x="10620132" y="2504763"/>
                          <a:pt x="10496235" y="2802264"/>
                          <a:pt x="10564510" y="3052337"/>
                        </a:cubicBezTo>
                        <a:cubicBezTo>
                          <a:pt x="10632785" y="3302411"/>
                          <a:pt x="10519594" y="3469178"/>
                          <a:pt x="10564510" y="3612399"/>
                        </a:cubicBezTo>
                        <a:cubicBezTo>
                          <a:pt x="10609426" y="3755620"/>
                          <a:pt x="10563756" y="3945141"/>
                          <a:pt x="10564510" y="4049248"/>
                        </a:cubicBezTo>
                        <a:cubicBezTo>
                          <a:pt x="10565264" y="4153355"/>
                          <a:pt x="10545530" y="4283408"/>
                          <a:pt x="10564510" y="4486096"/>
                        </a:cubicBezTo>
                        <a:cubicBezTo>
                          <a:pt x="10583490" y="4688784"/>
                          <a:pt x="10509642" y="4850697"/>
                          <a:pt x="10564510" y="5046158"/>
                        </a:cubicBezTo>
                        <a:cubicBezTo>
                          <a:pt x="10619378" y="5241619"/>
                          <a:pt x="10508067" y="5428051"/>
                          <a:pt x="10564510" y="5606220"/>
                        </a:cubicBezTo>
                        <a:cubicBezTo>
                          <a:pt x="10620953" y="5784389"/>
                          <a:pt x="10509781" y="5950420"/>
                          <a:pt x="10564510" y="6160681"/>
                        </a:cubicBezTo>
                        <a:cubicBezTo>
                          <a:pt x="10298089" y="6205631"/>
                          <a:pt x="10229751" y="6152665"/>
                          <a:pt x="9977593" y="6160681"/>
                        </a:cubicBezTo>
                        <a:cubicBezTo>
                          <a:pt x="9725435" y="6168697"/>
                          <a:pt x="9691721" y="6116862"/>
                          <a:pt x="9601966" y="6160681"/>
                        </a:cubicBezTo>
                        <a:cubicBezTo>
                          <a:pt x="9512211" y="6204500"/>
                          <a:pt x="9413710" y="6159874"/>
                          <a:pt x="9226339" y="6160681"/>
                        </a:cubicBezTo>
                        <a:cubicBezTo>
                          <a:pt x="9038968" y="6161488"/>
                          <a:pt x="8807247" y="6085176"/>
                          <a:pt x="8533776" y="6160681"/>
                        </a:cubicBezTo>
                        <a:cubicBezTo>
                          <a:pt x="8260305" y="6236186"/>
                          <a:pt x="8254859" y="6153902"/>
                          <a:pt x="8158149" y="6160681"/>
                        </a:cubicBezTo>
                        <a:cubicBezTo>
                          <a:pt x="8061439" y="6167460"/>
                          <a:pt x="7755507" y="6131845"/>
                          <a:pt x="7465587" y="6160681"/>
                        </a:cubicBezTo>
                        <a:cubicBezTo>
                          <a:pt x="7175667" y="6189517"/>
                          <a:pt x="6963771" y="6077276"/>
                          <a:pt x="6667380" y="6160681"/>
                        </a:cubicBezTo>
                        <a:cubicBezTo>
                          <a:pt x="6370989" y="6244086"/>
                          <a:pt x="6487376" y="6137813"/>
                          <a:pt x="6397398" y="6160681"/>
                        </a:cubicBezTo>
                        <a:cubicBezTo>
                          <a:pt x="6307420" y="6183549"/>
                          <a:pt x="5935378" y="6082933"/>
                          <a:pt x="5704835" y="6160681"/>
                        </a:cubicBezTo>
                        <a:cubicBezTo>
                          <a:pt x="5474292" y="6238429"/>
                          <a:pt x="5568521" y="6160169"/>
                          <a:pt x="5434853" y="6160681"/>
                        </a:cubicBezTo>
                        <a:cubicBezTo>
                          <a:pt x="5301185" y="6161193"/>
                          <a:pt x="5064651" y="6116075"/>
                          <a:pt x="4742291" y="6160681"/>
                        </a:cubicBezTo>
                        <a:cubicBezTo>
                          <a:pt x="4419931" y="6205287"/>
                          <a:pt x="4445057" y="6116080"/>
                          <a:pt x="4366664" y="6160681"/>
                        </a:cubicBezTo>
                        <a:cubicBezTo>
                          <a:pt x="4288271" y="6205282"/>
                          <a:pt x="4045573" y="6112132"/>
                          <a:pt x="3885392" y="6160681"/>
                        </a:cubicBezTo>
                        <a:cubicBezTo>
                          <a:pt x="3725211" y="6209230"/>
                          <a:pt x="3718448" y="6154992"/>
                          <a:pt x="3615410" y="6160681"/>
                        </a:cubicBezTo>
                        <a:cubicBezTo>
                          <a:pt x="3512372" y="6166370"/>
                          <a:pt x="3247460" y="6123571"/>
                          <a:pt x="3134138" y="6160681"/>
                        </a:cubicBezTo>
                        <a:cubicBezTo>
                          <a:pt x="3020816" y="6197791"/>
                          <a:pt x="2549017" y="6104927"/>
                          <a:pt x="2335931" y="6160681"/>
                        </a:cubicBezTo>
                        <a:cubicBezTo>
                          <a:pt x="2122845" y="6216435"/>
                          <a:pt x="2187777" y="6130978"/>
                          <a:pt x="2065949" y="6160681"/>
                        </a:cubicBezTo>
                        <a:cubicBezTo>
                          <a:pt x="1944121" y="6190384"/>
                          <a:pt x="1609109" y="6087050"/>
                          <a:pt x="1373386" y="6160681"/>
                        </a:cubicBezTo>
                        <a:cubicBezTo>
                          <a:pt x="1137663" y="6234312"/>
                          <a:pt x="1070576" y="6150441"/>
                          <a:pt x="786469" y="6160681"/>
                        </a:cubicBezTo>
                        <a:cubicBezTo>
                          <a:pt x="502362" y="6170921"/>
                          <a:pt x="271404" y="6088742"/>
                          <a:pt x="0" y="6160681"/>
                        </a:cubicBezTo>
                        <a:cubicBezTo>
                          <a:pt x="-15771" y="5982523"/>
                          <a:pt x="20673" y="5895505"/>
                          <a:pt x="0" y="5723833"/>
                        </a:cubicBezTo>
                        <a:cubicBezTo>
                          <a:pt x="-20673" y="5552161"/>
                          <a:pt x="20097" y="5391097"/>
                          <a:pt x="0" y="5163771"/>
                        </a:cubicBezTo>
                        <a:cubicBezTo>
                          <a:pt x="-20097" y="4936445"/>
                          <a:pt x="23155" y="4705721"/>
                          <a:pt x="0" y="4480495"/>
                        </a:cubicBezTo>
                        <a:cubicBezTo>
                          <a:pt x="-23155" y="4255269"/>
                          <a:pt x="27245" y="4059740"/>
                          <a:pt x="0" y="3858827"/>
                        </a:cubicBezTo>
                        <a:cubicBezTo>
                          <a:pt x="-27245" y="3657914"/>
                          <a:pt x="2514" y="3546135"/>
                          <a:pt x="0" y="3360371"/>
                        </a:cubicBezTo>
                        <a:cubicBezTo>
                          <a:pt x="-2514" y="3174607"/>
                          <a:pt x="40120" y="3047671"/>
                          <a:pt x="0" y="2923523"/>
                        </a:cubicBezTo>
                        <a:cubicBezTo>
                          <a:pt x="-40120" y="2799375"/>
                          <a:pt x="6326" y="2449741"/>
                          <a:pt x="0" y="2240248"/>
                        </a:cubicBezTo>
                        <a:cubicBezTo>
                          <a:pt x="-6326" y="2030755"/>
                          <a:pt x="32039" y="1925436"/>
                          <a:pt x="0" y="1803399"/>
                        </a:cubicBezTo>
                        <a:cubicBezTo>
                          <a:pt x="-32039" y="1681362"/>
                          <a:pt x="32781" y="1367097"/>
                          <a:pt x="0" y="1181731"/>
                        </a:cubicBezTo>
                        <a:cubicBezTo>
                          <a:pt x="-32781" y="996365"/>
                          <a:pt x="32796" y="865415"/>
                          <a:pt x="0" y="560062"/>
                        </a:cubicBezTo>
                        <a:cubicBezTo>
                          <a:pt x="-32796" y="254709"/>
                          <a:pt x="57800" y="154869"/>
                          <a:pt x="0" y="0"/>
                        </a:cubicBezTo>
                        <a:close/>
                      </a:path>
                      <a:path w="10564510" h="6160681" stroke="0" extrusionOk="0">
                        <a:moveTo>
                          <a:pt x="0" y="0"/>
                        </a:moveTo>
                        <a:cubicBezTo>
                          <a:pt x="173958" y="-35120"/>
                          <a:pt x="364388" y="21400"/>
                          <a:pt x="586917" y="0"/>
                        </a:cubicBezTo>
                        <a:cubicBezTo>
                          <a:pt x="809446" y="-21400"/>
                          <a:pt x="870464" y="28398"/>
                          <a:pt x="962544" y="0"/>
                        </a:cubicBezTo>
                        <a:cubicBezTo>
                          <a:pt x="1054624" y="-28398"/>
                          <a:pt x="1136824" y="8692"/>
                          <a:pt x="1232526" y="0"/>
                        </a:cubicBezTo>
                        <a:cubicBezTo>
                          <a:pt x="1328228" y="-8692"/>
                          <a:pt x="1421129" y="16813"/>
                          <a:pt x="1502508" y="0"/>
                        </a:cubicBezTo>
                        <a:cubicBezTo>
                          <a:pt x="1583887" y="-16813"/>
                          <a:pt x="1879896" y="60612"/>
                          <a:pt x="2089425" y="0"/>
                        </a:cubicBezTo>
                        <a:cubicBezTo>
                          <a:pt x="2298954" y="-60612"/>
                          <a:pt x="2390260" y="59266"/>
                          <a:pt x="2676343" y="0"/>
                        </a:cubicBezTo>
                        <a:cubicBezTo>
                          <a:pt x="2962426" y="-59266"/>
                          <a:pt x="2946550" y="37996"/>
                          <a:pt x="3157615" y="0"/>
                        </a:cubicBezTo>
                        <a:cubicBezTo>
                          <a:pt x="3368680" y="-37996"/>
                          <a:pt x="3623214" y="64462"/>
                          <a:pt x="3744532" y="0"/>
                        </a:cubicBezTo>
                        <a:cubicBezTo>
                          <a:pt x="3865850" y="-64462"/>
                          <a:pt x="4123080" y="7710"/>
                          <a:pt x="4225804" y="0"/>
                        </a:cubicBezTo>
                        <a:cubicBezTo>
                          <a:pt x="4328528" y="-7710"/>
                          <a:pt x="4395638" y="13111"/>
                          <a:pt x="4495786" y="0"/>
                        </a:cubicBezTo>
                        <a:cubicBezTo>
                          <a:pt x="4595934" y="-13111"/>
                          <a:pt x="4743193" y="12823"/>
                          <a:pt x="4871413" y="0"/>
                        </a:cubicBezTo>
                        <a:cubicBezTo>
                          <a:pt x="4999633" y="-12823"/>
                          <a:pt x="5310909" y="90884"/>
                          <a:pt x="5669620" y="0"/>
                        </a:cubicBezTo>
                        <a:cubicBezTo>
                          <a:pt x="6028331" y="-90884"/>
                          <a:pt x="5925568" y="54257"/>
                          <a:pt x="6150892" y="0"/>
                        </a:cubicBezTo>
                        <a:cubicBezTo>
                          <a:pt x="6376216" y="-54257"/>
                          <a:pt x="6450277" y="25677"/>
                          <a:pt x="6526520" y="0"/>
                        </a:cubicBezTo>
                        <a:cubicBezTo>
                          <a:pt x="6602763" y="-25677"/>
                          <a:pt x="6840927" y="68070"/>
                          <a:pt x="7113437" y="0"/>
                        </a:cubicBezTo>
                        <a:cubicBezTo>
                          <a:pt x="7385947" y="-68070"/>
                          <a:pt x="7375807" y="426"/>
                          <a:pt x="7489064" y="0"/>
                        </a:cubicBezTo>
                        <a:cubicBezTo>
                          <a:pt x="7602321" y="-426"/>
                          <a:pt x="7856615" y="19261"/>
                          <a:pt x="8181626" y="0"/>
                        </a:cubicBezTo>
                        <a:cubicBezTo>
                          <a:pt x="8506637" y="-19261"/>
                          <a:pt x="8347685" y="2543"/>
                          <a:pt x="8451608" y="0"/>
                        </a:cubicBezTo>
                        <a:cubicBezTo>
                          <a:pt x="8555531" y="-2543"/>
                          <a:pt x="8595173" y="18236"/>
                          <a:pt x="8721590" y="0"/>
                        </a:cubicBezTo>
                        <a:cubicBezTo>
                          <a:pt x="8848007" y="-18236"/>
                          <a:pt x="9236127" y="28782"/>
                          <a:pt x="9414152" y="0"/>
                        </a:cubicBezTo>
                        <a:cubicBezTo>
                          <a:pt x="9592177" y="-28782"/>
                          <a:pt x="10213804" y="36493"/>
                          <a:pt x="10564510" y="0"/>
                        </a:cubicBezTo>
                        <a:cubicBezTo>
                          <a:pt x="10597144" y="176532"/>
                          <a:pt x="10531648" y="246228"/>
                          <a:pt x="10564510" y="375241"/>
                        </a:cubicBezTo>
                        <a:cubicBezTo>
                          <a:pt x="10597372" y="504254"/>
                          <a:pt x="10527498" y="721313"/>
                          <a:pt x="10564510" y="873697"/>
                        </a:cubicBezTo>
                        <a:cubicBezTo>
                          <a:pt x="10601522" y="1026081"/>
                          <a:pt x="10507946" y="1276956"/>
                          <a:pt x="10564510" y="1495365"/>
                        </a:cubicBezTo>
                        <a:cubicBezTo>
                          <a:pt x="10621074" y="1713774"/>
                          <a:pt x="10546419" y="1759279"/>
                          <a:pt x="10564510" y="1870607"/>
                        </a:cubicBezTo>
                        <a:cubicBezTo>
                          <a:pt x="10582601" y="1981935"/>
                          <a:pt x="10563318" y="2261389"/>
                          <a:pt x="10564510" y="2369062"/>
                        </a:cubicBezTo>
                        <a:cubicBezTo>
                          <a:pt x="10565702" y="2476736"/>
                          <a:pt x="10561213" y="2617157"/>
                          <a:pt x="10564510" y="2744303"/>
                        </a:cubicBezTo>
                        <a:cubicBezTo>
                          <a:pt x="10567807" y="2871449"/>
                          <a:pt x="10544755" y="2995303"/>
                          <a:pt x="10564510" y="3242758"/>
                        </a:cubicBezTo>
                        <a:cubicBezTo>
                          <a:pt x="10584265" y="3490213"/>
                          <a:pt x="10528528" y="3513417"/>
                          <a:pt x="10564510" y="3679607"/>
                        </a:cubicBezTo>
                        <a:cubicBezTo>
                          <a:pt x="10600492" y="3845797"/>
                          <a:pt x="10523567" y="4014131"/>
                          <a:pt x="10564510" y="4178062"/>
                        </a:cubicBezTo>
                        <a:cubicBezTo>
                          <a:pt x="10605453" y="4341993"/>
                          <a:pt x="10538786" y="4554377"/>
                          <a:pt x="10564510" y="4861337"/>
                        </a:cubicBezTo>
                        <a:cubicBezTo>
                          <a:pt x="10590234" y="5168297"/>
                          <a:pt x="10534437" y="5057582"/>
                          <a:pt x="10564510" y="5236579"/>
                        </a:cubicBezTo>
                        <a:cubicBezTo>
                          <a:pt x="10594583" y="5415576"/>
                          <a:pt x="10464452" y="5916284"/>
                          <a:pt x="10564510" y="6160681"/>
                        </a:cubicBezTo>
                        <a:cubicBezTo>
                          <a:pt x="10434779" y="6167030"/>
                          <a:pt x="10398604" y="6145495"/>
                          <a:pt x="10294528" y="6160681"/>
                        </a:cubicBezTo>
                        <a:cubicBezTo>
                          <a:pt x="10190452" y="6175867"/>
                          <a:pt x="10025453" y="6117862"/>
                          <a:pt x="9813256" y="6160681"/>
                        </a:cubicBezTo>
                        <a:cubicBezTo>
                          <a:pt x="9601059" y="6203500"/>
                          <a:pt x="9379741" y="6155154"/>
                          <a:pt x="9226339" y="6160681"/>
                        </a:cubicBezTo>
                        <a:cubicBezTo>
                          <a:pt x="9072937" y="6166208"/>
                          <a:pt x="9029440" y="6138482"/>
                          <a:pt x="8956357" y="6160681"/>
                        </a:cubicBezTo>
                        <a:cubicBezTo>
                          <a:pt x="8883274" y="6182880"/>
                          <a:pt x="8791479" y="6154826"/>
                          <a:pt x="8686375" y="6160681"/>
                        </a:cubicBezTo>
                        <a:cubicBezTo>
                          <a:pt x="8581271" y="6166536"/>
                          <a:pt x="8499790" y="6155323"/>
                          <a:pt x="8416393" y="6160681"/>
                        </a:cubicBezTo>
                        <a:cubicBezTo>
                          <a:pt x="8332996" y="6166039"/>
                          <a:pt x="8174094" y="6150325"/>
                          <a:pt x="7935121" y="6160681"/>
                        </a:cubicBezTo>
                        <a:cubicBezTo>
                          <a:pt x="7696148" y="6171037"/>
                          <a:pt x="7533260" y="6090757"/>
                          <a:pt x="7136913" y="6160681"/>
                        </a:cubicBezTo>
                        <a:cubicBezTo>
                          <a:pt x="6740566" y="6230605"/>
                          <a:pt x="6696255" y="6081917"/>
                          <a:pt x="6444351" y="6160681"/>
                        </a:cubicBezTo>
                        <a:cubicBezTo>
                          <a:pt x="6192447" y="6239445"/>
                          <a:pt x="6189041" y="6145107"/>
                          <a:pt x="6068724" y="6160681"/>
                        </a:cubicBezTo>
                        <a:cubicBezTo>
                          <a:pt x="5948407" y="6176255"/>
                          <a:pt x="5734576" y="6149303"/>
                          <a:pt x="5481807" y="6160681"/>
                        </a:cubicBezTo>
                        <a:cubicBezTo>
                          <a:pt x="5229038" y="6172059"/>
                          <a:pt x="5189053" y="6141396"/>
                          <a:pt x="5106180" y="6160681"/>
                        </a:cubicBezTo>
                        <a:cubicBezTo>
                          <a:pt x="5023307" y="6179966"/>
                          <a:pt x="4641408" y="6078486"/>
                          <a:pt x="4413618" y="6160681"/>
                        </a:cubicBezTo>
                        <a:cubicBezTo>
                          <a:pt x="4185828" y="6242876"/>
                          <a:pt x="3982323" y="6131640"/>
                          <a:pt x="3721055" y="6160681"/>
                        </a:cubicBezTo>
                        <a:cubicBezTo>
                          <a:pt x="3459787" y="6189722"/>
                          <a:pt x="3582895" y="6138835"/>
                          <a:pt x="3451073" y="6160681"/>
                        </a:cubicBezTo>
                        <a:cubicBezTo>
                          <a:pt x="3319251" y="6182527"/>
                          <a:pt x="2951906" y="6101861"/>
                          <a:pt x="2758511" y="6160681"/>
                        </a:cubicBezTo>
                        <a:cubicBezTo>
                          <a:pt x="2565116" y="6219501"/>
                          <a:pt x="2498799" y="6126401"/>
                          <a:pt x="2277239" y="6160681"/>
                        </a:cubicBezTo>
                        <a:cubicBezTo>
                          <a:pt x="2055679" y="6194961"/>
                          <a:pt x="1796279" y="6096004"/>
                          <a:pt x="1479031" y="6160681"/>
                        </a:cubicBezTo>
                        <a:cubicBezTo>
                          <a:pt x="1161783" y="6225358"/>
                          <a:pt x="1204054" y="6120712"/>
                          <a:pt x="1103404" y="6160681"/>
                        </a:cubicBezTo>
                        <a:cubicBezTo>
                          <a:pt x="1002754" y="6200650"/>
                          <a:pt x="285146" y="6037277"/>
                          <a:pt x="0" y="6160681"/>
                        </a:cubicBezTo>
                        <a:cubicBezTo>
                          <a:pt x="-11960" y="6047918"/>
                          <a:pt x="23966" y="5911586"/>
                          <a:pt x="0" y="5785440"/>
                        </a:cubicBezTo>
                        <a:cubicBezTo>
                          <a:pt x="-23966" y="5659294"/>
                          <a:pt x="36074" y="5590740"/>
                          <a:pt x="0" y="5410198"/>
                        </a:cubicBezTo>
                        <a:cubicBezTo>
                          <a:pt x="-36074" y="5229656"/>
                          <a:pt x="57863" y="4987814"/>
                          <a:pt x="0" y="4850136"/>
                        </a:cubicBezTo>
                        <a:cubicBezTo>
                          <a:pt x="-57863" y="4712458"/>
                          <a:pt x="36595" y="4543536"/>
                          <a:pt x="0" y="4413288"/>
                        </a:cubicBezTo>
                        <a:cubicBezTo>
                          <a:pt x="-36595" y="4283040"/>
                          <a:pt x="29645" y="4024131"/>
                          <a:pt x="0" y="3791619"/>
                        </a:cubicBezTo>
                        <a:cubicBezTo>
                          <a:pt x="-29645" y="3559107"/>
                          <a:pt x="23712" y="3485802"/>
                          <a:pt x="0" y="3231557"/>
                        </a:cubicBezTo>
                        <a:cubicBezTo>
                          <a:pt x="-23712" y="2977312"/>
                          <a:pt x="60432" y="2879796"/>
                          <a:pt x="0" y="2671495"/>
                        </a:cubicBezTo>
                        <a:cubicBezTo>
                          <a:pt x="-60432" y="2463194"/>
                          <a:pt x="32451" y="2407588"/>
                          <a:pt x="0" y="2296254"/>
                        </a:cubicBezTo>
                        <a:cubicBezTo>
                          <a:pt x="-32451" y="2184920"/>
                          <a:pt x="29103" y="1811759"/>
                          <a:pt x="0" y="1612978"/>
                        </a:cubicBezTo>
                        <a:cubicBezTo>
                          <a:pt x="-29103" y="1414197"/>
                          <a:pt x="12111" y="1161925"/>
                          <a:pt x="0" y="929703"/>
                        </a:cubicBezTo>
                        <a:cubicBezTo>
                          <a:pt x="-12111" y="697481"/>
                          <a:pt x="34162" y="644132"/>
                          <a:pt x="0" y="554461"/>
                        </a:cubicBezTo>
                        <a:cubicBezTo>
                          <a:pt x="-34162" y="464790"/>
                          <a:pt x="14874" y="184306"/>
                          <a:pt x="0" y="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endParaRPr lang="en-US" sz="2200">
              <a:solidFill>
                <a:prstClr val="white"/>
              </a:solidFill>
            </a:endParaRPr>
          </a:p>
        </p:txBody>
      </p:sp>
      <p:sp>
        <p:nvSpPr>
          <p:cNvPr id="8" name="TextBox 7">
            <a:extLst>
              <a:ext uri="{FF2B5EF4-FFF2-40B4-BE49-F238E27FC236}">
                <a16:creationId xmlns="" xmlns:a16="http://schemas.microsoft.com/office/drawing/2014/main" id="{13868546-2164-4C33-8F22-32B28A4FD9F0}"/>
              </a:ext>
            </a:extLst>
          </p:cNvPr>
          <p:cNvSpPr txBox="1"/>
          <p:nvPr userDrawn="1"/>
        </p:nvSpPr>
        <p:spPr>
          <a:xfrm>
            <a:off x="8942604" y="-31899"/>
            <a:ext cx="3249397" cy="285374"/>
          </a:xfrm>
          <a:prstGeom prst="rect">
            <a:avLst/>
          </a:prstGeom>
          <a:noFill/>
        </p:spPr>
        <p:txBody>
          <a:bodyPr wrap="square" lIns="99734" tIns="49867" rIns="99734" bIns="49867">
            <a:spAutoFit/>
          </a:bodyPr>
          <a:lstStyle/>
          <a:p>
            <a:pPr defTabSz="1218491"/>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600" dirty="0">
              <a:solidFill>
                <a:prstClr val="black"/>
              </a:solidFill>
            </a:endParaRPr>
          </a:p>
        </p:txBody>
      </p:sp>
    </p:spTree>
    <p:extLst>
      <p:ext uri="{BB962C8B-B14F-4D97-AF65-F5344CB8AC3E}">
        <p14:creationId xmlns:p14="http://schemas.microsoft.com/office/powerpoint/2010/main" val="2037121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10.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7.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8.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8BC3B40-0FE9-4486-9C75-BFEBCC78B6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D698203-9A3E-4768-BA98-339E890B4C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C25C331-629F-4583-B194-B383869900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BF48E4-5387-46A6-B003-7178FC138802}" type="datetimeFigureOut">
              <a:rPr lang="en-US" smtClean="0"/>
              <a:t>10/6/2021</a:t>
            </a:fld>
            <a:endParaRPr lang="en-US"/>
          </a:p>
        </p:txBody>
      </p:sp>
      <p:sp>
        <p:nvSpPr>
          <p:cNvPr id="5" name="Footer Placeholder 4">
            <a:extLst>
              <a:ext uri="{FF2B5EF4-FFF2-40B4-BE49-F238E27FC236}">
                <a16:creationId xmlns:a16="http://schemas.microsoft.com/office/drawing/2014/main" xmlns="" id="{D0C70019-27DE-423A-ACA2-AA2BBE151A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A0ED5B2-B853-4EE2-8E4A-558B1FF68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6EAFE3-A213-49F3-978B-46E939A94535}" type="slidenum">
              <a:rPr lang="en-US" smtClean="0"/>
              <a:t>‹#›</a:t>
            </a:fld>
            <a:endParaRPr lang="en-US"/>
          </a:p>
        </p:txBody>
      </p:sp>
    </p:spTree>
    <p:extLst>
      <p:ext uri="{BB962C8B-B14F-4D97-AF65-F5344CB8AC3E}">
        <p14:creationId xmlns:p14="http://schemas.microsoft.com/office/powerpoint/2010/main" val="3529569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74568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l" defTabSz="897602"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24401" indent="-224401" algn="l" defTabSz="897602" rtl="0" eaLnBrk="1" latinLnBrk="0" hangingPunct="1">
        <a:lnSpc>
          <a:spcPct val="90000"/>
        </a:lnSpc>
        <a:spcBef>
          <a:spcPts val="982"/>
        </a:spcBef>
        <a:buFont typeface="Arial" panose="020B0604020202020204" pitchFamily="34" charset="0"/>
        <a:buChar char="•"/>
        <a:defRPr sz="2700" kern="1200">
          <a:solidFill>
            <a:schemeClr val="tx1"/>
          </a:solidFill>
          <a:latin typeface="+mn-lt"/>
          <a:ea typeface="+mn-ea"/>
          <a:cs typeface="+mn-cs"/>
        </a:defRPr>
      </a:lvl1pPr>
      <a:lvl2pPr marL="673202" indent="-224401" algn="l" defTabSz="897602" rtl="0" eaLnBrk="1" latinLnBrk="0" hangingPunct="1">
        <a:lnSpc>
          <a:spcPct val="90000"/>
        </a:lnSpc>
        <a:spcBef>
          <a:spcPts val="491"/>
        </a:spcBef>
        <a:buFont typeface="Arial" panose="020B0604020202020204" pitchFamily="34" charset="0"/>
        <a:buChar char="•"/>
        <a:defRPr sz="2400" kern="1200">
          <a:solidFill>
            <a:schemeClr val="tx1"/>
          </a:solidFill>
          <a:latin typeface="+mn-lt"/>
          <a:ea typeface="+mn-ea"/>
          <a:cs typeface="+mn-cs"/>
        </a:defRPr>
      </a:lvl2pPr>
      <a:lvl3pPr marL="1122003" indent="-224401" algn="l" defTabSz="897602" rtl="0" eaLnBrk="1" latinLnBrk="0" hangingPunct="1">
        <a:lnSpc>
          <a:spcPct val="90000"/>
        </a:lnSpc>
        <a:spcBef>
          <a:spcPts val="491"/>
        </a:spcBef>
        <a:buFont typeface="Arial" panose="020B0604020202020204" pitchFamily="34" charset="0"/>
        <a:buChar char="•"/>
        <a:defRPr sz="2000" kern="1200">
          <a:solidFill>
            <a:schemeClr val="tx1"/>
          </a:solidFill>
          <a:latin typeface="+mn-lt"/>
          <a:ea typeface="+mn-ea"/>
          <a:cs typeface="+mn-cs"/>
        </a:defRPr>
      </a:lvl3pPr>
      <a:lvl4pPr marL="1570804" indent="-224401" algn="l" defTabSz="897602" rtl="0" eaLnBrk="1" latinLnBrk="0" hangingPunct="1">
        <a:lnSpc>
          <a:spcPct val="90000"/>
        </a:lnSpc>
        <a:spcBef>
          <a:spcPts val="491"/>
        </a:spcBef>
        <a:buFont typeface="Arial" panose="020B0604020202020204" pitchFamily="34" charset="0"/>
        <a:buChar char="•"/>
        <a:defRPr sz="1800" kern="1200">
          <a:solidFill>
            <a:schemeClr val="tx1"/>
          </a:solidFill>
          <a:latin typeface="+mn-lt"/>
          <a:ea typeface="+mn-ea"/>
          <a:cs typeface="+mn-cs"/>
        </a:defRPr>
      </a:lvl4pPr>
      <a:lvl5pPr marL="2019606" indent="-224401" algn="l" defTabSz="897602" rtl="0" eaLnBrk="1" latinLnBrk="0" hangingPunct="1">
        <a:lnSpc>
          <a:spcPct val="90000"/>
        </a:lnSpc>
        <a:spcBef>
          <a:spcPts val="491"/>
        </a:spcBef>
        <a:buFont typeface="Arial" panose="020B0604020202020204" pitchFamily="34" charset="0"/>
        <a:buChar char="•"/>
        <a:defRPr sz="1800" kern="1200">
          <a:solidFill>
            <a:schemeClr val="tx1"/>
          </a:solidFill>
          <a:latin typeface="+mn-lt"/>
          <a:ea typeface="+mn-ea"/>
          <a:cs typeface="+mn-cs"/>
        </a:defRPr>
      </a:lvl5pPr>
      <a:lvl6pPr marL="2468407" indent="-224401" algn="l" defTabSz="897602" rtl="0" eaLnBrk="1" latinLnBrk="0" hangingPunct="1">
        <a:lnSpc>
          <a:spcPct val="90000"/>
        </a:lnSpc>
        <a:spcBef>
          <a:spcPts val="491"/>
        </a:spcBef>
        <a:buFont typeface="Arial" panose="020B0604020202020204" pitchFamily="34" charset="0"/>
        <a:buChar char="•"/>
        <a:defRPr sz="1800" kern="1200">
          <a:solidFill>
            <a:schemeClr val="tx1"/>
          </a:solidFill>
          <a:latin typeface="+mn-lt"/>
          <a:ea typeface="+mn-ea"/>
          <a:cs typeface="+mn-cs"/>
        </a:defRPr>
      </a:lvl6pPr>
      <a:lvl7pPr marL="2917208" indent="-224401" algn="l" defTabSz="897602" rtl="0" eaLnBrk="1" latinLnBrk="0" hangingPunct="1">
        <a:lnSpc>
          <a:spcPct val="90000"/>
        </a:lnSpc>
        <a:spcBef>
          <a:spcPts val="491"/>
        </a:spcBef>
        <a:buFont typeface="Arial" panose="020B0604020202020204" pitchFamily="34" charset="0"/>
        <a:buChar char="•"/>
        <a:defRPr sz="1800" kern="1200">
          <a:solidFill>
            <a:schemeClr val="tx1"/>
          </a:solidFill>
          <a:latin typeface="+mn-lt"/>
          <a:ea typeface="+mn-ea"/>
          <a:cs typeface="+mn-cs"/>
        </a:defRPr>
      </a:lvl7pPr>
      <a:lvl8pPr marL="3366009" indent="-224401" algn="l" defTabSz="897602" rtl="0" eaLnBrk="1" latinLnBrk="0" hangingPunct="1">
        <a:lnSpc>
          <a:spcPct val="90000"/>
        </a:lnSpc>
        <a:spcBef>
          <a:spcPts val="491"/>
        </a:spcBef>
        <a:buFont typeface="Arial" panose="020B0604020202020204" pitchFamily="34" charset="0"/>
        <a:buChar char="•"/>
        <a:defRPr sz="1800" kern="1200">
          <a:solidFill>
            <a:schemeClr val="tx1"/>
          </a:solidFill>
          <a:latin typeface="+mn-lt"/>
          <a:ea typeface="+mn-ea"/>
          <a:cs typeface="+mn-cs"/>
        </a:defRPr>
      </a:lvl8pPr>
      <a:lvl9pPr marL="3814811" indent="-224401" algn="l" defTabSz="897602" rtl="0" eaLnBrk="1" latinLnBrk="0" hangingPunct="1">
        <a:lnSpc>
          <a:spcPct val="90000"/>
        </a:lnSpc>
        <a:spcBef>
          <a:spcPts val="49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97602" rtl="0" eaLnBrk="1" latinLnBrk="0" hangingPunct="1">
        <a:defRPr sz="1800" kern="1200">
          <a:solidFill>
            <a:schemeClr val="tx1"/>
          </a:solidFill>
          <a:latin typeface="+mn-lt"/>
          <a:ea typeface="+mn-ea"/>
          <a:cs typeface="+mn-cs"/>
        </a:defRPr>
      </a:lvl1pPr>
      <a:lvl2pPr marL="448801" algn="l" defTabSz="897602" rtl="0" eaLnBrk="1" latinLnBrk="0" hangingPunct="1">
        <a:defRPr sz="1800" kern="1200">
          <a:solidFill>
            <a:schemeClr val="tx1"/>
          </a:solidFill>
          <a:latin typeface="+mn-lt"/>
          <a:ea typeface="+mn-ea"/>
          <a:cs typeface="+mn-cs"/>
        </a:defRPr>
      </a:lvl2pPr>
      <a:lvl3pPr marL="897602" algn="l" defTabSz="897602" rtl="0" eaLnBrk="1" latinLnBrk="0" hangingPunct="1">
        <a:defRPr sz="1800" kern="1200">
          <a:solidFill>
            <a:schemeClr val="tx1"/>
          </a:solidFill>
          <a:latin typeface="+mn-lt"/>
          <a:ea typeface="+mn-ea"/>
          <a:cs typeface="+mn-cs"/>
        </a:defRPr>
      </a:lvl3pPr>
      <a:lvl4pPr marL="1346404" algn="l" defTabSz="897602" rtl="0" eaLnBrk="1" latinLnBrk="0" hangingPunct="1">
        <a:defRPr sz="1800" kern="1200">
          <a:solidFill>
            <a:schemeClr val="tx1"/>
          </a:solidFill>
          <a:latin typeface="+mn-lt"/>
          <a:ea typeface="+mn-ea"/>
          <a:cs typeface="+mn-cs"/>
        </a:defRPr>
      </a:lvl4pPr>
      <a:lvl5pPr marL="1795205" algn="l" defTabSz="897602" rtl="0" eaLnBrk="1" latinLnBrk="0" hangingPunct="1">
        <a:defRPr sz="1800" kern="1200">
          <a:solidFill>
            <a:schemeClr val="tx1"/>
          </a:solidFill>
          <a:latin typeface="+mn-lt"/>
          <a:ea typeface="+mn-ea"/>
          <a:cs typeface="+mn-cs"/>
        </a:defRPr>
      </a:lvl5pPr>
      <a:lvl6pPr marL="2244006" algn="l" defTabSz="897602" rtl="0" eaLnBrk="1" latinLnBrk="0" hangingPunct="1">
        <a:defRPr sz="1800" kern="1200">
          <a:solidFill>
            <a:schemeClr val="tx1"/>
          </a:solidFill>
          <a:latin typeface="+mn-lt"/>
          <a:ea typeface="+mn-ea"/>
          <a:cs typeface="+mn-cs"/>
        </a:defRPr>
      </a:lvl6pPr>
      <a:lvl7pPr marL="2692807" algn="l" defTabSz="897602" rtl="0" eaLnBrk="1" latinLnBrk="0" hangingPunct="1">
        <a:defRPr sz="1800" kern="1200">
          <a:solidFill>
            <a:schemeClr val="tx1"/>
          </a:solidFill>
          <a:latin typeface="+mn-lt"/>
          <a:ea typeface="+mn-ea"/>
          <a:cs typeface="+mn-cs"/>
        </a:defRPr>
      </a:lvl7pPr>
      <a:lvl8pPr marL="3141609" algn="l" defTabSz="897602" rtl="0" eaLnBrk="1" latinLnBrk="0" hangingPunct="1">
        <a:defRPr sz="1800" kern="1200">
          <a:solidFill>
            <a:schemeClr val="tx1"/>
          </a:solidFill>
          <a:latin typeface="+mn-lt"/>
          <a:ea typeface="+mn-ea"/>
          <a:cs typeface="+mn-cs"/>
        </a:defRPr>
      </a:lvl8pPr>
      <a:lvl9pPr marL="3590410" algn="l" defTabSz="89760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t>06/10/2021</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37605995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D997B5FA-0921-464F-AAE1-844C04324D75}" type="datetimeFigureOut">
              <a:rPr lang="zh-CN" altLang="en-US" smtClean="0"/>
              <a:t>2021/10/6</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61653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FA695B5B-D5D8-514D-9D02-1B81B7DA7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2B379E33-FD72-9A43-82B2-651959A19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4218A0E9-40F7-CE46-B403-9DC1CA0AB8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79D43-DAE6-0F47-A9C1-04982654FBFB}" type="datetimeFigureOut">
              <a:rPr kumimoji="1" lang="zh-CN" altLang="en-US" smtClean="0"/>
              <a:t>2021/10/6</a:t>
            </a:fld>
            <a:endParaRPr kumimoji="1" lang="zh-CN" altLang="en-US"/>
          </a:p>
        </p:txBody>
      </p:sp>
      <p:sp>
        <p:nvSpPr>
          <p:cNvPr id="5" name="页脚占位符 4">
            <a:extLst>
              <a:ext uri="{FF2B5EF4-FFF2-40B4-BE49-F238E27FC236}">
                <a16:creationId xmlns:a16="http://schemas.microsoft.com/office/drawing/2014/main" xmlns="" id="{A3E4EC99-6892-EF4E-898D-4A31CBE00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xmlns="" id="{4A055238-B11B-8F4E-80A4-A0A5A1EC7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17B97-31AA-F046-A2B1-CB7B8C901C9E}" type="slidenum">
              <a:rPr kumimoji="1" lang="zh-CN" altLang="en-US" smtClean="0"/>
              <a:t>‹#›</a:t>
            </a:fld>
            <a:endParaRPr kumimoji="1" lang="zh-CN" altLang="en-US"/>
          </a:p>
        </p:txBody>
      </p:sp>
      <p:sp>
        <p:nvSpPr>
          <p:cNvPr id="8" name="TextBox 7">
            <a:extLst>
              <a:ext uri="{FF2B5EF4-FFF2-40B4-BE49-F238E27FC236}">
                <a16:creationId xmlns:a16="http://schemas.microsoft.com/office/drawing/2014/main" xmlns="" id="{ADC9DF28-B784-4B91-8307-F068D9E1B671}"/>
              </a:ext>
            </a:extLst>
          </p:cNvPr>
          <p:cNvSpPr txBox="1"/>
          <p:nvPr userDrawn="1"/>
        </p:nvSpPr>
        <p:spPr>
          <a:xfrm>
            <a:off x="8939579" y="-31422"/>
            <a:ext cx="6097464" cy="261610"/>
          </a:xfrm>
          <a:prstGeom prst="rect">
            <a:avLst/>
          </a:prstGeom>
          <a:noFill/>
        </p:spPr>
        <p:txBody>
          <a:bodyPr wrap="square">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905609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06018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transition spd="slow">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332600"/>
      </p:ext>
    </p:extLst>
  </p:cSld>
  <p:clrMap bg1="lt1" tx1="dk1" bg2="lt2" tx2="dk2" accent1="accent1" accent2="accent2" accent3="accent3" accent4="accent4" accent5="accent5" accent6="accent6" hlink="hlink" folHlink="folHlink"/>
  <p:sldLayoutIdLst>
    <p:sldLayoutId id="2147483705" r:id="rId1"/>
  </p:sldLayoutIdLst>
  <p:transition spd="slow">
    <p:fade/>
  </p:transition>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08376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solidFill>
                  <a:prstClr val="black">
                    <a:tint val="75000"/>
                  </a:prstClr>
                </a:solidFill>
              </a:rPr>
              <a:pPr/>
              <a:t>10/6/2021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997257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93504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4.wdp"/><Relationship Id="rId2" Type="http://schemas.openxmlformats.org/officeDocument/2006/relationships/image" Target="../media/image12.jpeg"/><Relationship Id="rId1" Type="http://schemas.openxmlformats.org/officeDocument/2006/relationships/slideLayout" Target="../slideLayouts/slideLayout33.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4.wdp"/><Relationship Id="rId2" Type="http://schemas.openxmlformats.org/officeDocument/2006/relationships/image" Target="../media/image12.jpeg"/><Relationship Id="rId1" Type="http://schemas.openxmlformats.org/officeDocument/2006/relationships/slideLayout" Target="../slideLayouts/slideLayout33.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jpeg"/><Relationship Id="rId1" Type="http://schemas.openxmlformats.org/officeDocument/2006/relationships/slideLayout" Target="../slideLayouts/slideLayout33.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34.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2.xml"/><Relationship Id="rId7" Type="http://schemas.openxmlformats.org/officeDocument/2006/relationships/audio" Target="../media/audio4.wav"/><Relationship Id="rId12" Type="http://schemas.openxmlformats.org/officeDocument/2006/relationships/image" Target="../media/image37.png"/><Relationship Id="rId2" Type="http://schemas.openxmlformats.org/officeDocument/2006/relationships/audio" Target="../media/media2.mp3"/><Relationship Id="rId16" Type="http://schemas.openxmlformats.org/officeDocument/2006/relationships/image" Target="../media/image39.wmf"/><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35.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36.png"/><Relationship Id="rId4" Type="http://schemas.openxmlformats.org/officeDocument/2006/relationships/audio" Target="../media/audio1.wav"/><Relationship Id="rId9" Type="http://schemas.openxmlformats.org/officeDocument/2006/relationships/image" Target="../media/image34.jpeg"/><Relationship Id="rId1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2.xml"/><Relationship Id="rId7" Type="http://schemas.openxmlformats.org/officeDocument/2006/relationships/audio" Target="../media/audio4.wav"/><Relationship Id="rId12" Type="http://schemas.openxmlformats.org/officeDocument/2006/relationships/image" Target="../media/image37.png"/><Relationship Id="rId2" Type="http://schemas.openxmlformats.org/officeDocument/2006/relationships/audio" Target="../media/media2.mp3"/><Relationship Id="rId16" Type="http://schemas.openxmlformats.org/officeDocument/2006/relationships/image" Target="../media/image39.wmf"/><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35.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36.png"/><Relationship Id="rId4" Type="http://schemas.openxmlformats.org/officeDocument/2006/relationships/audio" Target="../media/audio1.wav"/><Relationship Id="rId9" Type="http://schemas.openxmlformats.org/officeDocument/2006/relationships/image" Target="../media/image34.jpeg"/><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2.xml"/><Relationship Id="rId7" Type="http://schemas.openxmlformats.org/officeDocument/2006/relationships/audio" Target="../media/audio4.wav"/><Relationship Id="rId12" Type="http://schemas.openxmlformats.org/officeDocument/2006/relationships/image" Target="../media/image37.png"/><Relationship Id="rId2" Type="http://schemas.openxmlformats.org/officeDocument/2006/relationships/audio" Target="../media/media2.mp3"/><Relationship Id="rId16" Type="http://schemas.openxmlformats.org/officeDocument/2006/relationships/image" Target="../media/image39.wmf"/><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35.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36.png"/><Relationship Id="rId4" Type="http://schemas.openxmlformats.org/officeDocument/2006/relationships/audio" Target="../media/audio1.wav"/><Relationship Id="rId9" Type="http://schemas.openxmlformats.org/officeDocument/2006/relationships/image" Target="../media/image34.jpe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559659"/>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FFC5D3A8-02F9-4786-9785-274B5599D1F4}"/>
              </a:ext>
            </a:extLst>
          </p:cNvPr>
          <p:cNvSpPr txBox="1"/>
          <p:nvPr/>
        </p:nvSpPr>
        <p:spPr>
          <a:xfrm>
            <a:off x="3312181" y="853459"/>
            <a:ext cx="5365827" cy="82375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Luyện</a:t>
            </a:r>
            <a:r>
              <a:rPr kumimoji="0" lang="en-US" sz="3600" b="1" i="0" u="none" strike="noStrike" kern="1200" cap="none" spc="0" normalizeH="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đọc</a:t>
            </a:r>
            <a:r>
              <a:rPr kumimoji="0" lang="en-US" sz="3600" b="1" i="0" u="none" strike="noStrike" kern="1200" cap="none" spc="0" normalizeH="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câu</a:t>
            </a:r>
            <a:r>
              <a:rPr kumimoji="0" lang="en-US" sz="3600" b="1" i="0" u="none" strike="noStrike" kern="1200" cap="none" spc="0" normalizeH="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dài</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
        <p:nvSpPr>
          <p:cNvPr id="18" name="Rectangle 17">
            <a:extLst>
              <a:ext uri="{FF2B5EF4-FFF2-40B4-BE49-F238E27FC236}">
                <a16:creationId xmlns:a16="http://schemas.microsoft.com/office/drawing/2014/main" xmlns="" id="{844E7299-FF75-4B5D-AE0A-2D38B09EE2A2}"/>
              </a:ext>
            </a:extLst>
          </p:cNvPr>
          <p:cNvSpPr/>
          <p:nvPr/>
        </p:nvSpPr>
        <p:spPr>
          <a:xfrm>
            <a:off x="768433" y="2227568"/>
            <a:ext cx="10918741" cy="1640962"/>
          </a:xfrm>
          <a:prstGeom prst="rect">
            <a:avLst/>
          </a:prstGeom>
        </p:spPr>
        <p:txBody>
          <a:bodyPr wrap="square">
            <a:spAutoFit/>
          </a:bodyPr>
          <a:lstStyle/>
          <a:p>
            <a:pPr lvl="0" algn="just">
              <a:lnSpc>
                <a:spcPct val="150000"/>
              </a:lnSpc>
            </a:pPr>
            <a:r>
              <a:rPr lang="vi-VN" sz="3600" dirty="0">
                <a:solidFill>
                  <a:prstClr val="white"/>
                </a:solidFill>
                <a:latin typeface="Times New Roman" pitchFamily="18" charset="0"/>
                <a:ea typeface="Arial-Rounded" panose="020B0500000000000000" pitchFamily="34" charset="0"/>
                <a:cs typeface="Times New Roman" pitchFamily="18" charset="0"/>
              </a:rPr>
              <a:t>Các bạn học sinh thường đọc thời khóa biểu theo trình tự thứ - buổi – tiết – môn.</a:t>
            </a:r>
            <a:endParaRPr kumimoji="0" lang="vi-VN" sz="3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cxnSp>
        <p:nvCxnSpPr>
          <p:cNvPr id="7" name="Straight Connector 6">
            <a:extLst>
              <a:ext uri="{FF2B5EF4-FFF2-40B4-BE49-F238E27FC236}">
                <a16:creationId xmlns:a16="http://schemas.microsoft.com/office/drawing/2014/main" xmlns="" id="{9602A0DB-C68D-43CF-8FA0-EF044D460F37}"/>
              </a:ext>
            </a:extLst>
          </p:cNvPr>
          <p:cNvCxnSpPr>
            <a:cxnSpLocks/>
          </p:cNvCxnSpPr>
          <p:nvPr/>
        </p:nvCxnSpPr>
        <p:spPr>
          <a:xfrm flipH="1">
            <a:off x="9239250" y="2472264"/>
            <a:ext cx="82653" cy="575785"/>
          </a:xfrm>
          <a:prstGeom prst="line">
            <a:avLst/>
          </a:prstGeom>
          <a:ln w="38100">
            <a:solidFill>
              <a:srgbClr val="FB5B5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B316D0C2-DF63-407B-997F-CEE614D1E8B1}"/>
              </a:ext>
            </a:extLst>
          </p:cNvPr>
          <p:cNvCxnSpPr>
            <a:cxnSpLocks/>
          </p:cNvCxnSpPr>
          <p:nvPr/>
        </p:nvCxnSpPr>
        <p:spPr>
          <a:xfrm flipH="1">
            <a:off x="11645847" y="2472263"/>
            <a:ext cx="82653" cy="575785"/>
          </a:xfrm>
          <a:prstGeom prst="line">
            <a:avLst/>
          </a:prstGeom>
          <a:ln w="38100">
            <a:solidFill>
              <a:srgbClr val="FB5B5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884F2487-DD1D-4CA3-85E6-56360FCAD496}"/>
              </a:ext>
            </a:extLst>
          </p:cNvPr>
          <p:cNvCxnSpPr>
            <a:cxnSpLocks/>
          </p:cNvCxnSpPr>
          <p:nvPr/>
        </p:nvCxnSpPr>
        <p:spPr>
          <a:xfrm flipH="1">
            <a:off x="1492197" y="3215213"/>
            <a:ext cx="82653" cy="575785"/>
          </a:xfrm>
          <a:prstGeom prst="line">
            <a:avLst/>
          </a:prstGeom>
          <a:ln w="38100">
            <a:solidFill>
              <a:srgbClr val="FB5B5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BA20062-56B4-4FF0-98A8-5F8FEC00DD39}"/>
              </a:ext>
            </a:extLst>
          </p:cNvPr>
          <p:cNvCxnSpPr>
            <a:cxnSpLocks/>
          </p:cNvCxnSpPr>
          <p:nvPr/>
        </p:nvCxnSpPr>
        <p:spPr>
          <a:xfrm flipH="1">
            <a:off x="2663772" y="3264170"/>
            <a:ext cx="82653" cy="575785"/>
          </a:xfrm>
          <a:prstGeom prst="line">
            <a:avLst/>
          </a:prstGeom>
          <a:ln w="38100">
            <a:solidFill>
              <a:srgbClr val="FB5B5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771D90B-B026-4166-8585-52DF204CC39D}"/>
              </a:ext>
            </a:extLst>
          </p:cNvPr>
          <p:cNvCxnSpPr>
            <a:cxnSpLocks/>
          </p:cNvCxnSpPr>
          <p:nvPr/>
        </p:nvCxnSpPr>
        <p:spPr>
          <a:xfrm flipH="1">
            <a:off x="3752694" y="3264170"/>
            <a:ext cx="82653" cy="575785"/>
          </a:xfrm>
          <a:prstGeom prst="line">
            <a:avLst/>
          </a:prstGeom>
          <a:ln w="38100">
            <a:solidFill>
              <a:srgbClr val="FB5B5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8F31E40-D3DE-4920-8BE1-A1EAE720946D}"/>
              </a:ext>
            </a:extLst>
          </p:cNvPr>
          <p:cNvCxnSpPr>
            <a:cxnSpLocks/>
          </p:cNvCxnSpPr>
          <p:nvPr/>
        </p:nvCxnSpPr>
        <p:spPr>
          <a:xfrm flipH="1">
            <a:off x="5114769" y="3215213"/>
            <a:ext cx="82653" cy="575785"/>
          </a:xfrm>
          <a:prstGeom prst="line">
            <a:avLst/>
          </a:prstGeom>
          <a:ln w="38100">
            <a:solidFill>
              <a:srgbClr val="FB5B5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77A8ADC7-A982-46AE-9DD0-9665EAB11494}"/>
              </a:ext>
            </a:extLst>
          </p:cNvPr>
          <p:cNvCxnSpPr>
            <a:cxnSpLocks/>
          </p:cNvCxnSpPr>
          <p:nvPr/>
        </p:nvCxnSpPr>
        <p:spPr>
          <a:xfrm flipH="1">
            <a:off x="5216316" y="3215213"/>
            <a:ext cx="82653" cy="575785"/>
          </a:xfrm>
          <a:prstGeom prst="line">
            <a:avLst/>
          </a:prstGeom>
          <a:ln w="38100">
            <a:solidFill>
              <a:srgbClr val="FB5B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851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xmlns="" id="{8C6AD834-83E3-4445-ABAA-47638B289E54}"/>
              </a:ext>
            </a:extLst>
          </p:cNvPr>
          <p:cNvPicPr>
            <a:picLocks noChangeAspect="1"/>
          </p:cNvPicPr>
          <p:nvPr/>
        </p:nvPicPr>
        <p:blipFill>
          <a:blip r:embed="rId2"/>
          <a:srcRect/>
          <a:stretch>
            <a:fillRect/>
          </a:stretch>
        </p:blipFill>
        <p:spPr>
          <a:xfrm>
            <a:off x="0" y="0"/>
            <a:ext cx="12296776" cy="6858001"/>
          </a:xfrm>
          <a:prstGeom prst="rect">
            <a:avLst/>
          </a:prstGeom>
        </p:spPr>
      </p:pic>
      <p:sp>
        <p:nvSpPr>
          <p:cNvPr id="6" name="矩形 5">
            <a:extLst>
              <a:ext uri="{FF2B5EF4-FFF2-40B4-BE49-F238E27FC236}">
                <a16:creationId xmlns:a16="http://schemas.microsoft.com/office/drawing/2014/main" xmlns="" id="{CA94C4FE-790E-0844-A955-CCB8D7FEC14D}"/>
              </a:ext>
            </a:extLst>
          </p:cNvPr>
          <p:cNvSpPr/>
          <p:nvPr/>
        </p:nvSpPr>
        <p:spPr>
          <a:xfrm>
            <a:off x="0" y="-1"/>
            <a:ext cx="12296775" cy="6858001"/>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F1E95DB4-7AA7-4F20-87E1-F961BDD489DC}"/>
              </a:ext>
            </a:extLst>
          </p:cNvPr>
          <p:cNvSpPr txBox="1"/>
          <p:nvPr/>
        </p:nvSpPr>
        <p:spPr>
          <a:xfrm>
            <a:off x="1828800" y="17133"/>
            <a:ext cx="7909670"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itchFamily="18" charset="0"/>
                <a:ea typeface="Arial-Rounded" panose="020B0500000000000000" pitchFamily="34" charset="0"/>
                <a:cs typeface="Times New Roman" pitchFamily="18" charset="0"/>
              </a:rPr>
              <a:t>THỜI KHÓA BIỂU</a:t>
            </a:r>
          </a:p>
        </p:txBody>
      </p:sp>
      <p:sp>
        <p:nvSpPr>
          <p:cNvPr id="19" name="TextBox 18">
            <a:extLst>
              <a:ext uri="{FF2B5EF4-FFF2-40B4-BE49-F238E27FC236}">
                <a16:creationId xmlns:a16="http://schemas.microsoft.com/office/drawing/2014/main" xmlns="" id="{70F42DE9-6DA2-4703-8FC6-84E5B599B717}"/>
              </a:ext>
            </a:extLst>
          </p:cNvPr>
          <p:cNvSpPr txBox="1"/>
          <p:nvPr/>
        </p:nvSpPr>
        <p:spPr>
          <a:xfrm>
            <a:off x="173843" y="638428"/>
            <a:ext cx="12115167" cy="20313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khóa</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biểu</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cho</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biết</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gian</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học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các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môn</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của</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từng</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ngày</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trong</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tuần</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khóa</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biểu</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gồm</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nhiều</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cột</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dọc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và</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nhiều</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hàng</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ngang</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Các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bạn</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học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sinh</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thường</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đọc</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khóa</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biểu</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theo</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trình</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tự</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thứ</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buổi</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tiết</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môn</a:t>
            </a:r>
            <a:r>
              <a:rPr kumimoji="0" 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a:t>
            </a:r>
            <a:endParaRPr kumimoji="0" lang="vi-VN"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pic>
        <p:nvPicPr>
          <p:cNvPr id="20" name="Picture 4" descr="20210409090849_wm_shs-tieng-viet-2-tap-1">
            <a:extLst>
              <a:ext uri="{FF2B5EF4-FFF2-40B4-BE49-F238E27FC236}">
                <a16:creationId xmlns:a16="http://schemas.microsoft.com/office/drawing/2014/main" xmlns="" id="{2C46F569-13DE-4CEE-91DE-47973D7DAF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3842" t="7624" r="10176" b="51867"/>
          <a:stretch/>
        </p:blipFill>
        <p:spPr bwMode="auto">
          <a:xfrm>
            <a:off x="13187" y="2562784"/>
            <a:ext cx="12275824" cy="42952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3DAA4C1F-00B2-4F68-9277-A9B83EF024EF}"/>
              </a:ext>
            </a:extLst>
          </p:cNvPr>
          <p:cNvSpPr/>
          <p:nvPr/>
        </p:nvSpPr>
        <p:spPr>
          <a:xfrm>
            <a:off x="7591425" y="16251"/>
            <a:ext cx="4511800" cy="7524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itchFamily="18" charset="0"/>
                <a:ea typeface="Arial-Rounded" panose="020B0500000000000000" pitchFamily="34" charset="0"/>
                <a:cs typeface="Times New Roman" pitchFamily="18" charset="0"/>
              </a:rPr>
              <a:t>Đọc</a:t>
            </a:r>
            <a:r>
              <a:rPr lang="en-US" sz="4000" dirty="0">
                <a:solidFill>
                  <a:prstClr val="black"/>
                </a:solidFill>
                <a:latin typeface="Times New Roman" pitchFamily="18" charset="0"/>
                <a:ea typeface="Arial-Rounded" panose="020B0500000000000000" pitchFamily="34" charset="0"/>
                <a:cs typeface="Times New Roman" pitchFamily="18" charset="0"/>
              </a:rPr>
              <a:t> </a:t>
            </a:r>
            <a:r>
              <a:rPr lang="en-US" sz="4000" dirty="0" err="1">
                <a:solidFill>
                  <a:prstClr val="black"/>
                </a:solidFill>
                <a:latin typeface="Times New Roman" pitchFamily="18" charset="0"/>
                <a:ea typeface="Arial-Rounded" panose="020B0500000000000000" pitchFamily="34" charset="0"/>
                <a:cs typeface="Times New Roman" pitchFamily="18" charset="0"/>
              </a:rPr>
              <a:t>nối</a:t>
            </a:r>
            <a:r>
              <a:rPr lang="en-US" sz="4000" dirty="0">
                <a:solidFill>
                  <a:prstClr val="black"/>
                </a:solidFill>
                <a:latin typeface="Times New Roman" pitchFamily="18" charset="0"/>
                <a:ea typeface="Arial-Rounded" panose="020B0500000000000000" pitchFamily="34" charset="0"/>
                <a:cs typeface="Times New Roman" pitchFamily="18" charset="0"/>
              </a:rPr>
              <a:t> </a:t>
            </a:r>
            <a:r>
              <a:rPr lang="en-US" sz="4000" dirty="0" err="1">
                <a:solidFill>
                  <a:prstClr val="black"/>
                </a:solidFill>
                <a:latin typeface="Times New Roman" pitchFamily="18" charset="0"/>
                <a:ea typeface="Arial-Rounded" panose="020B0500000000000000" pitchFamily="34" charset="0"/>
                <a:cs typeface="Times New Roman" pitchFamily="18" charset="0"/>
              </a:rPr>
              <a:t>tiếp</a:t>
            </a:r>
            <a:r>
              <a:rPr lang="en-US" sz="4000" dirty="0">
                <a:solidFill>
                  <a:prstClr val="black"/>
                </a:solidFill>
                <a:latin typeface="Times New Roman" pitchFamily="18" charset="0"/>
                <a:ea typeface="Arial-Rounded" panose="020B0500000000000000" pitchFamily="34" charset="0"/>
                <a:cs typeface="Times New Roman" pitchFamily="18" charset="0"/>
              </a:rPr>
              <a:t> </a:t>
            </a:r>
            <a:r>
              <a:rPr lang="en-US" sz="4000" dirty="0" err="1">
                <a:solidFill>
                  <a:prstClr val="black"/>
                </a:solidFill>
                <a:latin typeface="Times New Roman" pitchFamily="18" charset="0"/>
                <a:ea typeface="Arial-Rounded" panose="020B0500000000000000" pitchFamily="34" charset="0"/>
                <a:cs typeface="Times New Roman" pitchFamily="18" charset="0"/>
              </a:rPr>
              <a:t>đoạn</a:t>
            </a:r>
            <a:endParaRPr kumimoji="0" lang="en-US" sz="40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pic>
        <p:nvPicPr>
          <p:cNvPr id="10" name="Picture 9">
            <a:extLst>
              <a:ext uri="{FF2B5EF4-FFF2-40B4-BE49-F238E27FC236}">
                <a16:creationId xmlns:a16="http://schemas.microsoft.com/office/drawing/2014/main" xmlns="" id="{C4A9313A-A132-431B-BB30-07152B4F7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75" y="734361"/>
            <a:ext cx="497651" cy="470268"/>
          </a:xfrm>
          <a:prstGeom prst="rect">
            <a:avLst/>
          </a:prstGeom>
        </p:spPr>
      </p:pic>
      <p:pic>
        <p:nvPicPr>
          <p:cNvPr id="11" name="Picture 10">
            <a:extLst>
              <a:ext uri="{FF2B5EF4-FFF2-40B4-BE49-F238E27FC236}">
                <a16:creationId xmlns:a16="http://schemas.microsoft.com/office/drawing/2014/main" xmlns="" id="{7505596D-737F-46BA-AF95-5321FEF3CD5A}"/>
              </a:ext>
            </a:extLst>
          </p:cNvPr>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3186" y="2562784"/>
            <a:ext cx="648827" cy="648827"/>
          </a:xfrm>
          <a:prstGeom prst="rect">
            <a:avLst/>
          </a:prstGeom>
        </p:spPr>
      </p:pic>
    </p:spTree>
    <p:extLst>
      <p:ext uri="{BB962C8B-B14F-4D97-AF65-F5344CB8AC3E}">
        <p14:creationId xmlns:p14="http://schemas.microsoft.com/office/powerpoint/2010/main" val="20021041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xmlns="" id="{8C6AD834-83E3-4445-ABAA-47638B289E54}"/>
              </a:ext>
            </a:extLst>
          </p:cNvPr>
          <p:cNvPicPr>
            <a:picLocks noChangeAspect="1"/>
          </p:cNvPicPr>
          <p:nvPr/>
        </p:nvPicPr>
        <p:blipFill>
          <a:blip r:embed="rId2"/>
          <a:srcRect/>
          <a:stretch>
            <a:fillRect/>
          </a:stretch>
        </p:blipFill>
        <p:spPr>
          <a:xfrm>
            <a:off x="0" y="0"/>
            <a:ext cx="12192000" cy="6858001"/>
          </a:xfrm>
          <a:prstGeom prst="rect">
            <a:avLst/>
          </a:prstGeom>
        </p:spPr>
      </p:pic>
      <p:sp>
        <p:nvSpPr>
          <p:cNvPr id="6" name="矩形 5">
            <a:extLst>
              <a:ext uri="{FF2B5EF4-FFF2-40B4-BE49-F238E27FC236}">
                <a16:creationId xmlns:a16="http://schemas.microsoft.com/office/drawing/2014/main" xmlns="" id="{CA94C4FE-790E-0844-A955-CCB8D7FEC14D}"/>
              </a:ext>
            </a:extLst>
          </p:cNvPr>
          <p:cNvSpPr/>
          <p:nvPr/>
        </p:nvSpPr>
        <p:spPr>
          <a:xfrm>
            <a:off x="0" y="0"/>
            <a:ext cx="12191999" cy="6858000"/>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
        <p:nvSpPr>
          <p:cNvPr id="18" name="TextBox 17">
            <a:extLst>
              <a:ext uri="{FF2B5EF4-FFF2-40B4-BE49-F238E27FC236}">
                <a16:creationId xmlns:a16="http://schemas.microsoft.com/office/drawing/2014/main" xmlns="" id="{F1E95DB4-7AA7-4F20-87E1-F961BDD489DC}"/>
              </a:ext>
            </a:extLst>
          </p:cNvPr>
          <p:cNvSpPr txBox="1"/>
          <p:nvPr/>
        </p:nvSpPr>
        <p:spPr>
          <a:xfrm>
            <a:off x="1828800" y="17133"/>
            <a:ext cx="7909670"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itchFamily="18" charset="0"/>
                <a:ea typeface="Arial-Rounded" panose="020B0500000000000000" pitchFamily="34" charset="0"/>
                <a:cs typeface="Times New Roman" pitchFamily="18" charset="0"/>
              </a:rPr>
              <a:t>THỜI KHÓA BIỂU</a:t>
            </a:r>
          </a:p>
        </p:txBody>
      </p:sp>
      <p:sp>
        <p:nvSpPr>
          <p:cNvPr id="19" name="TextBox 18">
            <a:extLst>
              <a:ext uri="{FF2B5EF4-FFF2-40B4-BE49-F238E27FC236}">
                <a16:creationId xmlns:a16="http://schemas.microsoft.com/office/drawing/2014/main" xmlns="" id="{70F42DE9-6DA2-4703-8FC6-84E5B599B717}"/>
              </a:ext>
            </a:extLst>
          </p:cNvPr>
          <p:cNvSpPr txBox="1"/>
          <p:nvPr/>
        </p:nvSpPr>
        <p:spPr>
          <a:xfrm>
            <a:off x="295908" y="667632"/>
            <a:ext cx="11896091" cy="18109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khóa</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biểu</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cho</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biết</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gian</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học</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các</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môn</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của</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từng</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ngày</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trong</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tuần</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khóa</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biểu</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gồm</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nhiều</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cột</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dọc</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và</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nhiều</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hàng</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ngang</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Các</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bạn</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học</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sinh</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thường</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đọc</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khóa</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biểu</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theo</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trình</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tự</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thứ</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buổi</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tiết</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môn</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a:t>
            </a:r>
            <a:endParaRPr kumimoji="0" lang="vi-VN"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pic>
        <p:nvPicPr>
          <p:cNvPr id="20" name="Picture 4" descr="20210409090849_wm_shs-tieng-viet-2-tap-1">
            <a:extLst>
              <a:ext uri="{FF2B5EF4-FFF2-40B4-BE49-F238E27FC236}">
                <a16:creationId xmlns:a16="http://schemas.microsoft.com/office/drawing/2014/main" xmlns="" id="{2C46F569-13DE-4CEE-91DE-47973D7DAF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3842" t="7624" r="10176" b="51867"/>
          <a:stretch/>
        </p:blipFill>
        <p:spPr bwMode="auto">
          <a:xfrm>
            <a:off x="47082" y="2540524"/>
            <a:ext cx="12144917" cy="43174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3DAA4C1F-00B2-4F68-9277-A9B83EF024EF}"/>
              </a:ext>
            </a:extLst>
          </p:cNvPr>
          <p:cNvSpPr/>
          <p:nvPr/>
        </p:nvSpPr>
        <p:spPr>
          <a:xfrm>
            <a:off x="7591425" y="16251"/>
            <a:ext cx="4511800" cy="7524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itchFamily="18" charset="0"/>
                <a:ea typeface="Arial-Rounded" panose="020B0500000000000000" pitchFamily="34" charset="0"/>
                <a:cs typeface="Times New Roman" pitchFamily="18" charset="0"/>
              </a:rPr>
              <a:t>Đọc</a:t>
            </a:r>
            <a:r>
              <a:rPr lang="en-US" sz="4000" dirty="0">
                <a:solidFill>
                  <a:prstClr val="black"/>
                </a:solidFill>
                <a:latin typeface="Times New Roman" pitchFamily="18" charset="0"/>
                <a:ea typeface="Arial-Rounded" panose="020B0500000000000000" pitchFamily="34" charset="0"/>
                <a:cs typeface="Times New Roman" pitchFamily="18" charset="0"/>
              </a:rPr>
              <a:t> </a:t>
            </a:r>
            <a:r>
              <a:rPr lang="en-US" sz="4000" dirty="0" err="1">
                <a:solidFill>
                  <a:prstClr val="black"/>
                </a:solidFill>
                <a:latin typeface="Times New Roman" pitchFamily="18" charset="0"/>
                <a:ea typeface="Arial-Rounded" panose="020B0500000000000000" pitchFamily="34" charset="0"/>
                <a:cs typeface="Times New Roman" pitchFamily="18" charset="0"/>
              </a:rPr>
              <a:t>theo</a:t>
            </a:r>
            <a:r>
              <a:rPr lang="en-US" sz="4000" dirty="0">
                <a:solidFill>
                  <a:prstClr val="black"/>
                </a:solidFill>
                <a:latin typeface="Times New Roman" pitchFamily="18" charset="0"/>
                <a:ea typeface="Arial-Rounded" panose="020B0500000000000000" pitchFamily="34" charset="0"/>
                <a:cs typeface="Times New Roman" pitchFamily="18" charset="0"/>
              </a:rPr>
              <a:t> </a:t>
            </a:r>
            <a:r>
              <a:rPr lang="en-US" sz="4000" dirty="0" err="1">
                <a:solidFill>
                  <a:prstClr val="black"/>
                </a:solidFill>
                <a:latin typeface="Times New Roman" pitchFamily="18" charset="0"/>
                <a:ea typeface="Arial-Rounded" panose="020B0500000000000000" pitchFamily="34" charset="0"/>
                <a:cs typeface="Times New Roman" pitchFamily="18" charset="0"/>
              </a:rPr>
              <a:t>nhóm</a:t>
            </a:r>
            <a:endParaRPr kumimoji="0" lang="en-US" sz="40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pic>
        <p:nvPicPr>
          <p:cNvPr id="10" name="Picture 9">
            <a:extLst>
              <a:ext uri="{FF2B5EF4-FFF2-40B4-BE49-F238E27FC236}">
                <a16:creationId xmlns:a16="http://schemas.microsoft.com/office/drawing/2014/main" xmlns="" id="{C4A9313A-A132-431B-BB30-07152B4F7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82" y="755797"/>
            <a:ext cx="497651" cy="573186"/>
          </a:xfrm>
          <a:prstGeom prst="rect">
            <a:avLst/>
          </a:prstGeom>
        </p:spPr>
      </p:pic>
      <p:pic>
        <p:nvPicPr>
          <p:cNvPr id="11" name="Picture 10">
            <a:extLst>
              <a:ext uri="{FF2B5EF4-FFF2-40B4-BE49-F238E27FC236}">
                <a16:creationId xmlns:a16="http://schemas.microsoft.com/office/drawing/2014/main" xmlns="" id="{7505596D-737F-46BA-AF95-5321FEF3CD5A}"/>
              </a:ext>
            </a:extLst>
          </p:cNvPr>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63" y="2526077"/>
            <a:ext cx="648827" cy="648827"/>
          </a:xfrm>
          <a:prstGeom prst="rect">
            <a:avLst/>
          </a:prstGeom>
        </p:spPr>
      </p:pic>
    </p:spTree>
    <p:extLst>
      <p:ext uri="{BB962C8B-B14F-4D97-AF65-F5344CB8AC3E}">
        <p14:creationId xmlns:p14="http://schemas.microsoft.com/office/powerpoint/2010/main" val="1594445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xmlns="" id="{8C6AD834-83E3-4445-ABAA-47638B289E54}"/>
              </a:ext>
            </a:extLst>
          </p:cNvPr>
          <p:cNvPicPr>
            <a:picLocks noChangeAspect="1"/>
          </p:cNvPicPr>
          <p:nvPr/>
        </p:nvPicPr>
        <p:blipFill>
          <a:blip r:embed="rId2"/>
          <a:srcRect/>
          <a:stretch>
            <a:fillRect/>
          </a:stretch>
        </p:blipFill>
        <p:spPr>
          <a:xfrm>
            <a:off x="0" y="0"/>
            <a:ext cx="12192000" cy="6858001"/>
          </a:xfrm>
          <a:prstGeom prst="rect">
            <a:avLst/>
          </a:prstGeom>
        </p:spPr>
      </p:pic>
      <p:sp>
        <p:nvSpPr>
          <p:cNvPr id="6" name="矩形 5">
            <a:extLst>
              <a:ext uri="{FF2B5EF4-FFF2-40B4-BE49-F238E27FC236}">
                <a16:creationId xmlns:a16="http://schemas.microsoft.com/office/drawing/2014/main" xmlns="" id="{CA94C4FE-790E-0844-A955-CCB8D7FEC14D}"/>
              </a:ext>
            </a:extLst>
          </p:cNvPr>
          <p:cNvSpPr/>
          <p:nvPr/>
        </p:nvSpPr>
        <p:spPr>
          <a:xfrm>
            <a:off x="0" y="0"/>
            <a:ext cx="12191999" cy="6858000"/>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
        <p:nvSpPr>
          <p:cNvPr id="18" name="TextBox 17">
            <a:extLst>
              <a:ext uri="{FF2B5EF4-FFF2-40B4-BE49-F238E27FC236}">
                <a16:creationId xmlns:a16="http://schemas.microsoft.com/office/drawing/2014/main" xmlns="" id="{F1E95DB4-7AA7-4F20-87E1-F961BDD489DC}"/>
              </a:ext>
            </a:extLst>
          </p:cNvPr>
          <p:cNvSpPr txBox="1"/>
          <p:nvPr/>
        </p:nvSpPr>
        <p:spPr>
          <a:xfrm>
            <a:off x="1828800" y="17133"/>
            <a:ext cx="7909670"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itchFamily="18" charset="0"/>
                <a:ea typeface="Arial-Rounded" panose="020B0500000000000000" pitchFamily="34" charset="0"/>
                <a:cs typeface="Times New Roman" pitchFamily="18" charset="0"/>
              </a:rPr>
              <a:t>THỜI KHÓA BIỂU</a:t>
            </a:r>
          </a:p>
        </p:txBody>
      </p:sp>
      <p:sp>
        <p:nvSpPr>
          <p:cNvPr id="19" name="TextBox 18">
            <a:extLst>
              <a:ext uri="{FF2B5EF4-FFF2-40B4-BE49-F238E27FC236}">
                <a16:creationId xmlns:a16="http://schemas.microsoft.com/office/drawing/2014/main" xmlns="" id="{70F42DE9-6DA2-4703-8FC6-84E5B599B717}"/>
              </a:ext>
            </a:extLst>
          </p:cNvPr>
          <p:cNvSpPr txBox="1"/>
          <p:nvPr/>
        </p:nvSpPr>
        <p:spPr>
          <a:xfrm>
            <a:off x="0" y="667632"/>
            <a:ext cx="12191999" cy="189282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khóa</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biểu</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cho</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biết</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gian</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học</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các</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môn</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của</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từng</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ngày</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trong</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tuần</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khóa</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biểu</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gồm</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nhiều</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cột</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dọc</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và</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nhiều</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hàng</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ngang</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Các</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bạn</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học</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sinh</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thường</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đọc</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thời</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khóa</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biểu</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theo</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trình</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tự</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thứ</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buổi</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tiết</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 –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Arial-Rounded" panose="020B0500000000000000" pitchFamily="34" charset="0"/>
                <a:cs typeface="Times New Roman" pitchFamily="18" charset="0"/>
              </a:rPr>
              <a:t>môn</a:t>
            </a:r>
            <a:r>
              <a:rPr kumimoji="0" lang="en-US"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rPr>
              <a:t>.</a:t>
            </a:r>
            <a:endParaRPr kumimoji="0" lang="vi-VN" sz="26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pic>
        <p:nvPicPr>
          <p:cNvPr id="20" name="Picture 4" descr="20210409090849_wm_shs-tieng-viet-2-tap-1">
            <a:extLst>
              <a:ext uri="{FF2B5EF4-FFF2-40B4-BE49-F238E27FC236}">
                <a16:creationId xmlns:a16="http://schemas.microsoft.com/office/drawing/2014/main" xmlns="" id="{2C46F569-13DE-4CEE-91DE-47973D7DAF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3842" t="7624" r="10176" b="51867"/>
          <a:stretch/>
        </p:blipFill>
        <p:spPr bwMode="auto">
          <a:xfrm>
            <a:off x="0" y="2540524"/>
            <a:ext cx="12191999" cy="43174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3DAA4C1F-00B2-4F68-9277-A9B83EF024EF}"/>
              </a:ext>
            </a:extLst>
          </p:cNvPr>
          <p:cNvSpPr/>
          <p:nvPr/>
        </p:nvSpPr>
        <p:spPr>
          <a:xfrm>
            <a:off x="8122721" y="16251"/>
            <a:ext cx="3980503" cy="7524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itchFamily="18" charset="0"/>
                <a:ea typeface="Arial-Rounded" panose="020B0500000000000000" pitchFamily="34" charset="0"/>
                <a:cs typeface="Times New Roman" pitchFamily="18" charset="0"/>
              </a:rPr>
              <a:t>Đọc</a:t>
            </a:r>
            <a:r>
              <a:rPr lang="en-US" sz="4000" dirty="0">
                <a:solidFill>
                  <a:prstClr val="black"/>
                </a:solidFill>
                <a:latin typeface="Times New Roman" pitchFamily="18" charset="0"/>
                <a:ea typeface="Arial-Rounded" panose="020B0500000000000000" pitchFamily="34" charset="0"/>
                <a:cs typeface="Times New Roman" pitchFamily="18" charset="0"/>
              </a:rPr>
              <a:t> </a:t>
            </a:r>
            <a:r>
              <a:rPr lang="en-US" sz="4000" dirty="0" err="1">
                <a:solidFill>
                  <a:prstClr val="black"/>
                </a:solidFill>
                <a:latin typeface="Times New Roman" pitchFamily="18" charset="0"/>
                <a:ea typeface="Arial-Rounded" panose="020B0500000000000000" pitchFamily="34" charset="0"/>
                <a:cs typeface="Times New Roman" pitchFamily="18" charset="0"/>
              </a:rPr>
              <a:t>toàn</a:t>
            </a:r>
            <a:r>
              <a:rPr lang="en-US" sz="4000" dirty="0">
                <a:solidFill>
                  <a:prstClr val="black"/>
                </a:solidFill>
                <a:latin typeface="Times New Roman" pitchFamily="18" charset="0"/>
                <a:ea typeface="Arial-Rounded" panose="020B0500000000000000" pitchFamily="34" charset="0"/>
                <a:cs typeface="Times New Roman" pitchFamily="18" charset="0"/>
              </a:rPr>
              <a:t> </a:t>
            </a:r>
            <a:r>
              <a:rPr lang="en-US" sz="4000" dirty="0" err="1">
                <a:solidFill>
                  <a:prstClr val="black"/>
                </a:solidFill>
                <a:latin typeface="Times New Roman" pitchFamily="18" charset="0"/>
                <a:ea typeface="Arial-Rounded" panose="020B0500000000000000" pitchFamily="34" charset="0"/>
                <a:cs typeface="Times New Roman" pitchFamily="18" charset="0"/>
              </a:rPr>
              <a:t>bài</a:t>
            </a:r>
            <a:endParaRPr kumimoji="0" lang="en-US" sz="40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2326253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5112" y="641268"/>
            <a:ext cx="7463421" cy="4601769"/>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1481864" y="2194692"/>
            <a:ext cx="2983258" cy="2470902"/>
          </a:xfrm>
          <a:prstGeom prst="rect">
            <a:avLst/>
          </a:prstGeom>
        </p:spPr>
      </p:pic>
      <p:sp>
        <p:nvSpPr>
          <p:cNvPr id="5" name="Rectangle 4"/>
          <p:cNvSpPr/>
          <p:nvPr/>
        </p:nvSpPr>
        <p:spPr>
          <a:xfrm>
            <a:off x="5854535" y="2672063"/>
            <a:ext cx="4085111" cy="983711"/>
          </a:xfrm>
          <a:prstGeom prst="rect">
            <a:avLst/>
          </a:prstGeom>
          <a:noFill/>
        </p:spPr>
        <p:txBody>
          <a:bodyPr wrap="none" lIns="68580" tIns="34290" rIns="68580" bIns="34290">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normalizeH="0" baseline="0" noProof="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Trả</a:t>
            </a:r>
            <a:r>
              <a:rPr kumimoji="0" lang="en-US" sz="7200" b="1" i="0" u="none" strike="noStrike" kern="120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normalizeH="0" baseline="0" noProof="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lời</a:t>
            </a:r>
            <a:r>
              <a:rPr kumimoji="0" lang="en-US" sz="7200" b="1" i="0" u="none" strike="noStrike" kern="120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normalizeH="0" baseline="0" noProof="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câu</a:t>
            </a:r>
            <a:r>
              <a:rPr kumimoji="0" lang="en-US" sz="7200" b="1" i="0" u="none" strike="noStrike" kern="120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normalizeH="0" baseline="0" noProof="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hỏi</a:t>
            </a:r>
            <a:endParaRPr kumimoji="0" lang="en-US" sz="7200" b="1" i="0" u="none" strike="noStrike" kern="120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CA94C4FE-790E-0844-A955-CCB8D7FEC14D}"/>
              </a:ext>
            </a:extLst>
          </p:cNvPr>
          <p:cNvSpPr/>
          <p:nvPr/>
        </p:nvSpPr>
        <p:spPr>
          <a:xfrm>
            <a:off x="0" y="-1033296"/>
            <a:ext cx="12296775" cy="7762570"/>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
        <p:nvSpPr>
          <p:cNvPr id="9" name="矩形 8">
            <a:extLst>
              <a:ext uri="{FF2B5EF4-FFF2-40B4-BE49-F238E27FC236}">
                <a16:creationId xmlns:a16="http://schemas.microsoft.com/office/drawing/2014/main" xmlns="" id="{0545FD9D-3207-034C-B282-555FBED1DF90}"/>
              </a:ext>
            </a:extLst>
          </p:cNvPr>
          <p:cNvSpPr/>
          <p:nvPr/>
        </p:nvSpPr>
        <p:spPr>
          <a:xfrm>
            <a:off x="88776" y="6125022"/>
            <a:ext cx="12207999" cy="556243"/>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Times New Roman" pitchFamily="18" charset="0"/>
              <a:ea typeface="Arial-Rounded" panose="020B0500000000000000" pitchFamily="34" charset="0"/>
              <a:cs typeface="Times New Roman" pitchFamily="18" charset="0"/>
            </a:endParaRPr>
          </a:p>
        </p:txBody>
      </p:sp>
      <p:sp>
        <p:nvSpPr>
          <p:cNvPr id="13" name="TextBox 12">
            <a:extLst>
              <a:ext uri="{FF2B5EF4-FFF2-40B4-BE49-F238E27FC236}">
                <a16:creationId xmlns:a16="http://schemas.microsoft.com/office/drawing/2014/main" xmlns="" id="{1FDB8FA8-C5B4-4C76-86F9-8B55903EF5B7}"/>
              </a:ext>
            </a:extLst>
          </p:cNvPr>
          <p:cNvSpPr txBox="1"/>
          <p:nvPr/>
        </p:nvSpPr>
        <p:spPr>
          <a:xfrm>
            <a:off x="88776" y="-922673"/>
            <a:ext cx="12103224" cy="7478970"/>
          </a:xfrm>
          <a:prstGeom prst="rect">
            <a:avLst/>
          </a:prstGeom>
          <a:noFill/>
        </p:spPr>
        <p:txBody>
          <a:bodyPr wrap="square">
            <a:spAutoFit/>
          </a:bodyPr>
          <a:lstStyle/>
          <a:p>
            <a:pPr algn="just">
              <a:lnSpc>
                <a:spcPct val="150000"/>
              </a:lnSpc>
            </a:pPr>
            <a:r>
              <a:rPr lang="en-US" sz="4000" b="1" dirty="0">
                <a:solidFill>
                  <a:schemeClr val="bg1"/>
                </a:solidFill>
                <a:latin typeface="Times New Roman" pitchFamily="18" charset="0"/>
                <a:ea typeface="Arial-Rounded" panose="020B0500000000000000" pitchFamily="34" charset="0"/>
                <a:cs typeface="Times New Roman" pitchFamily="18" charset="0"/>
              </a:rPr>
              <a:t>1.</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Đọc</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thời</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khóa</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biểu</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của</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ngày</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thứ</a:t>
            </a:r>
            <a:r>
              <a:rPr lang="en-US" sz="4000" dirty="0">
                <a:solidFill>
                  <a:schemeClr val="bg1"/>
                </a:solidFill>
                <a:latin typeface="Times New Roman" pitchFamily="18" charset="0"/>
                <a:ea typeface="Arial-Rounded" panose="020B0500000000000000" pitchFamily="34" charset="0"/>
                <a:cs typeface="Times New Roman" pitchFamily="18" charset="0"/>
              </a:rPr>
              <a:t> Hai.</a:t>
            </a:r>
          </a:p>
          <a:p>
            <a:pPr algn="just">
              <a:lnSpc>
                <a:spcPct val="150000"/>
              </a:lnSpc>
            </a:pPr>
            <a:r>
              <a:rPr lang="en-US" sz="4000" b="1" dirty="0">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2. </a:t>
            </a:r>
            <a:r>
              <a:rPr lang="en-US" sz="4000" dirty="0" err="1">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Sáng</a:t>
            </a:r>
            <a:r>
              <a:rPr lang="en-US" sz="4000" dirty="0">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thứ</a:t>
            </a:r>
            <a:r>
              <a:rPr lang="en-US" sz="4000" dirty="0">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 Hai </a:t>
            </a:r>
            <a:r>
              <a:rPr lang="en-US" sz="4000" dirty="0" err="1">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có</a:t>
            </a:r>
            <a:r>
              <a:rPr lang="en-US" sz="4000" dirty="0">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mấy</a:t>
            </a:r>
            <a:r>
              <a:rPr lang="en-US" sz="4000" dirty="0">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tiết</a:t>
            </a:r>
            <a:r>
              <a:rPr lang="en-US" sz="4000" dirty="0">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a:t>
            </a:r>
          </a:p>
          <a:p>
            <a:pPr algn="just">
              <a:lnSpc>
                <a:spcPct val="150000"/>
              </a:lnSpc>
            </a:pP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--&gt;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Sáng</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thứ</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Hai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có</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4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tiết</a:t>
            </a:r>
            <a:endPar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endParaRPr>
          </a:p>
          <a:p>
            <a:pPr algn="just">
              <a:lnSpc>
                <a:spcPct val="150000"/>
              </a:lnSpc>
            </a:pPr>
            <a:r>
              <a:rPr lang="en-US" sz="4000" b="1" dirty="0">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3. </a:t>
            </a:r>
            <a:r>
              <a:rPr lang="en-US" sz="4000" dirty="0" err="1">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Thứ</a:t>
            </a:r>
            <a:r>
              <a:rPr lang="en-US" sz="4000" dirty="0">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Năm</a:t>
            </a:r>
            <a:r>
              <a:rPr lang="en-US" sz="4000" dirty="0">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có</a:t>
            </a:r>
            <a:r>
              <a:rPr lang="en-US" sz="4000" dirty="0">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những</a:t>
            </a:r>
            <a:r>
              <a:rPr lang="en-US" sz="4000" dirty="0">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môn</a:t>
            </a:r>
            <a:r>
              <a:rPr lang="en-US" sz="4000" dirty="0">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học</a:t>
            </a:r>
            <a:r>
              <a:rPr lang="en-US" sz="4000" dirty="0">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nào</a:t>
            </a:r>
            <a:r>
              <a:rPr lang="en-US" sz="4000" dirty="0">
                <a:solidFill>
                  <a:schemeClr val="bg1"/>
                </a:solidFill>
                <a:latin typeface="Times New Roman" pitchFamily="18" charset="0"/>
                <a:ea typeface="Arial-Rounded" panose="020B0500000000000000" pitchFamily="34" charset="0"/>
                <a:cs typeface="Times New Roman" pitchFamily="18" charset="0"/>
                <a:sym typeface="Wingdings" panose="05000000000000000000" pitchFamily="2" charset="2"/>
              </a:rPr>
              <a:t>?</a:t>
            </a:r>
          </a:p>
          <a:p>
            <a:pPr algn="just">
              <a:lnSpc>
                <a:spcPct val="150000"/>
              </a:lnSpc>
            </a:pP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Thứ</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Năm</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có</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môn</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Tiếng</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Viêt</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Giáo</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dục</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thể</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chất</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Toán</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Tự</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nhiên</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Xã</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hội</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Tự</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học</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có</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hướng</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en-US" sz="4000" dirty="0" err="1">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dẫn</a:t>
            </a:r>
            <a:r>
              <a:rPr lang="en-US" sz="4000" dirty="0">
                <a:solidFill>
                  <a:srgbClr val="FFFF00"/>
                </a:solidFill>
                <a:latin typeface="Times New Roman" pitchFamily="18" charset="0"/>
                <a:ea typeface="Arial-Rounded" panose="020B0500000000000000" pitchFamily="34" charset="0"/>
                <a:cs typeface="Times New Roman" pitchFamily="18" charset="0"/>
                <a:sym typeface="Wingdings" panose="05000000000000000000" pitchFamily="2" charset="2"/>
              </a:rPr>
              <a:t>.</a:t>
            </a:r>
          </a:p>
          <a:p>
            <a:pPr algn="just">
              <a:lnSpc>
                <a:spcPct val="150000"/>
              </a:lnSpc>
            </a:pPr>
            <a:r>
              <a:rPr lang="en-US" sz="4000" dirty="0">
                <a:solidFill>
                  <a:schemeClr val="bg1"/>
                </a:solidFill>
                <a:latin typeface="Times New Roman" pitchFamily="18" charset="0"/>
                <a:ea typeface="Arial-Rounded" panose="020B0500000000000000" pitchFamily="34" charset="0"/>
                <a:cs typeface="Times New Roman" pitchFamily="18" charset="0"/>
              </a:rPr>
              <a:t>4. </a:t>
            </a:r>
            <a:r>
              <a:rPr lang="en-US" sz="4000" dirty="0" err="1">
                <a:solidFill>
                  <a:schemeClr val="bg1"/>
                </a:solidFill>
                <a:latin typeface="Times New Roman" pitchFamily="18" charset="0"/>
                <a:ea typeface="Arial-Rounded" panose="020B0500000000000000" pitchFamily="34" charset="0"/>
                <a:cs typeface="Times New Roman" pitchFamily="18" charset="0"/>
              </a:rPr>
              <a:t>Nếu</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không</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có</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thời</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khóa</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biểu</a:t>
            </a:r>
            <a:r>
              <a:rPr lang="en-US" sz="4000" dirty="0">
                <a:solidFill>
                  <a:schemeClr val="bg1"/>
                </a:solidFill>
                <a:latin typeface="Times New Roman" pitchFamily="18" charset="0"/>
                <a:ea typeface="Arial-Rounded" panose="020B0500000000000000" pitchFamily="34" charset="0"/>
                <a:cs typeface="Times New Roman" pitchFamily="18" charset="0"/>
              </a:rPr>
              <a:t> con </a:t>
            </a:r>
            <a:r>
              <a:rPr lang="en-US" sz="4000" dirty="0" err="1">
                <a:solidFill>
                  <a:schemeClr val="bg1"/>
                </a:solidFill>
                <a:latin typeface="Times New Roman" pitchFamily="18" charset="0"/>
                <a:ea typeface="Arial-Rounded" panose="020B0500000000000000" pitchFamily="34" charset="0"/>
                <a:cs typeface="Times New Roman" pitchFamily="18" charset="0"/>
              </a:rPr>
              <a:t>sẽ</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gặp</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khó</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khăn</a:t>
            </a:r>
            <a:r>
              <a:rPr lang="en-US" sz="4000" dirty="0">
                <a:solidFill>
                  <a:schemeClr val="bg1"/>
                </a:solidFill>
                <a:latin typeface="Times New Roman" pitchFamily="18" charset="0"/>
                <a:ea typeface="Arial-Rounded" panose="020B0500000000000000" pitchFamily="34" charset="0"/>
                <a:cs typeface="Times New Roman" pitchFamily="18" charset="0"/>
              </a:rPr>
              <a:t> </a:t>
            </a:r>
            <a:r>
              <a:rPr lang="en-US" sz="4000" dirty="0" err="1">
                <a:solidFill>
                  <a:schemeClr val="bg1"/>
                </a:solidFill>
                <a:latin typeface="Times New Roman" pitchFamily="18" charset="0"/>
                <a:ea typeface="Arial-Rounded" panose="020B0500000000000000" pitchFamily="34" charset="0"/>
                <a:cs typeface="Times New Roman" pitchFamily="18" charset="0"/>
              </a:rPr>
              <a:t>gì</a:t>
            </a:r>
            <a:r>
              <a:rPr lang="en-US" sz="4000" dirty="0">
                <a:solidFill>
                  <a:schemeClr val="bg1"/>
                </a:solidFill>
                <a:latin typeface="Times New Roman" pitchFamily="18" charset="0"/>
                <a:ea typeface="Arial-Rounded" panose="020B0500000000000000" pitchFamily="34" charset="0"/>
                <a:cs typeface="Times New Roman" pitchFamily="18" charset="0"/>
              </a:rPr>
              <a:t>?</a:t>
            </a:r>
          </a:p>
          <a:p>
            <a:pPr algn="just">
              <a:lnSpc>
                <a:spcPct val="150000"/>
              </a:lnSpc>
            </a:pPr>
            <a:endParaRPr lang="vi-VN" sz="4000" dirty="0">
              <a:solidFill>
                <a:schemeClr val="bg1"/>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20981932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circle(in)">
                                      <p:cBhvr>
                                        <p:cTn id="7" dur="20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circle(in)">
                                      <p:cBhvr>
                                        <p:cTn id="12" dur="20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circle(in)">
                                      <p:cBhvr>
                                        <p:cTn id="17" dur="2000"/>
                                        <p:tgtEl>
                                          <p:spTgt spid="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circle(in)">
                                      <p:cBhvr>
                                        <p:cTn id="22" dur="2000"/>
                                        <p:tgtEl>
                                          <p:spTgt spid="1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animEffect transition="in" filter="circle(in)">
                                      <p:cBhvr>
                                        <p:cTn id="27" dur="20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5726" y="724396"/>
            <a:ext cx="7902808" cy="4518642"/>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1392995" y="2383817"/>
            <a:ext cx="2983258" cy="2470902"/>
          </a:xfrm>
          <a:prstGeom prst="rect">
            <a:avLst/>
          </a:prstGeom>
        </p:spPr>
      </p:pic>
      <p:sp>
        <p:nvSpPr>
          <p:cNvPr id="5" name="Rectangle 4"/>
          <p:cNvSpPr/>
          <p:nvPr/>
        </p:nvSpPr>
        <p:spPr>
          <a:xfrm>
            <a:off x="5640779" y="2681426"/>
            <a:ext cx="3800103" cy="1225556"/>
          </a:xfrm>
          <a:prstGeom prst="rect">
            <a:avLst/>
          </a:prstGeom>
          <a:noFill/>
        </p:spPr>
        <p:txBody>
          <a:bodyPr wrap="none" lIns="68580" tIns="34290" rIns="68580" bIns="3429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65541343"/>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C8EF07B-6087-423C-9B81-17014807E57A}"/>
              </a:ext>
            </a:extLst>
          </p:cNvPr>
          <p:cNvSpPr/>
          <p:nvPr/>
        </p:nvSpPr>
        <p:spPr>
          <a:xfrm>
            <a:off x="2847974" y="123231"/>
            <a:ext cx="6086475" cy="778917"/>
          </a:xfrm>
          <a:prstGeom prst="roundRect">
            <a:avLst/>
          </a:prstGeom>
          <a:solidFill>
            <a:schemeClr val="accent2">
              <a:lumMod val="75000"/>
            </a:schemeClr>
          </a:solidFill>
          <a:ln w="25400" cap="flat" cmpd="sng" algn="ctr">
            <a:noFill/>
            <a:prstDash val="solid"/>
          </a:ln>
          <a:effectLst/>
        </p:spPr>
        <p:txBody>
          <a:bodyPr rtlCol="0" anchor="ctr"/>
          <a:lstStyle/>
          <a:p>
            <a:pPr algn="ctr">
              <a:defRPr/>
            </a:pPr>
            <a:r>
              <a:rPr lang="en-US" sz="3600" kern="0" dirty="0" err="1">
                <a:solidFill>
                  <a:srgbClr val="F2F2E9"/>
                </a:solidFill>
                <a:latin typeface="Times New Roman" panose="02020603050405020304" pitchFamily="18" charset="0"/>
                <a:cs typeface="Times New Roman" panose="02020603050405020304" pitchFamily="18" charset="0"/>
              </a:rPr>
              <a:t>Luyện</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tập</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theo</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văn</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bản</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đọc</a:t>
            </a:r>
            <a:endParaRPr lang="en-US" sz="3600" kern="0" dirty="0">
              <a:solidFill>
                <a:srgbClr val="F2F2E9"/>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2"/>
          <a:srcRect l="26015" t="54431" r="31924" b="16277"/>
          <a:stretch/>
        </p:blipFill>
        <p:spPr>
          <a:xfrm>
            <a:off x="279025" y="1009934"/>
            <a:ext cx="11224372" cy="4394580"/>
          </a:xfrm>
          <a:prstGeom prst="rect">
            <a:avLst/>
          </a:prstGeom>
        </p:spPr>
      </p:pic>
    </p:spTree>
    <p:extLst>
      <p:ext uri="{BB962C8B-B14F-4D97-AF65-F5344CB8AC3E}">
        <p14:creationId xmlns:p14="http://schemas.microsoft.com/office/powerpoint/2010/main" val="902214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34A68170-28F8-4EF8-B377-A4FB5B897AB9}"/>
              </a:ext>
            </a:extLst>
          </p:cNvPr>
          <p:cNvSpPr/>
          <p:nvPr/>
        </p:nvSpPr>
        <p:spPr>
          <a:xfrm>
            <a:off x="2793383" y="789677"/>
            <a:ext cx="6086475" cy="778917"/>
          </a:xfrm>
          <a:prstGeom prst="roundRect">
            <a:avLst/>
          </a:prstGeom>
          <a:solidFill>
            <a:schemeClr val="accent2">
              <a:lumMod val="75000"/>
            </a:schemeClr>
          </a:solidFill>
          <a:ln w="25400" cap="flat" cmpd="sng" algn="ctr">
            <a:noFill/>
            <a:prstDash val="solid"/>
          </a:ln>
          <a:effectLst/>
        </p:spPr>
        <p:txBody>
          <a:bodyPr rtlCol="0" anchor="ctr"/>
          <a:lstStyle/>
          <a:p>
            <a:pPr algn="ctr">
              <a:defRPr/>
            </a:pPr>
            <a:r>
              <a:rPr lang="en-US" sz="3600" kern="0" dirty="0" err="1">
                <a:solidFill>
                  <a:srgbClr val="F2F2E9"/>
                </a:solidFill>
                <a:latin typeface="Times New Roman" panose="02020603050405020304" pitchFamily="18" charset="0"/>
                <a:cs typeface="Times New Roman" panose="02020603050405020304" pitchFamily="18" charset="0"/>
              </a:rPr>
              <a:t>Luyện</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tập</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theo</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văn</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bản</a:t>
            </a:r>
            <a:r>
              <a:rPr lang="en-US" sz="3600" kern="0" dirty="0">
                <a:solidFill>
                  <a:srgbClr val="F2F2E9"/>
                </a:solidFill>
                <a:latin typeface="Times New Roman" panose="02020603050405020304" pitchFamily="18" charset="0"/>
                <a:cs typeface="Times New Roman" panose="02020603050405020304" pitchFamily="18" charset="0"/>
              </a:rPr>
              <a:t> </a:t>
            </a:r>
            <a:r>
              <a:rPr lang="en-US" sz="3600" kern="0" dirty="0" err="1">
                <a:solidFill>
                  <a:srgbClr val="F2F2E9"/>
                </a:solidFill>
                <a:latin typeface="Times New Roman" panose="02020603050405020304" pitchFamily="18" charset="0"/>
                <a:cs typeface="Times New Roman" panose="02020603050405020304" pitchFamily="18" charset="0"/>
              </a:rPr>
              <a:t>đọc</a:t>
            </a:r>
            <a:endParaRPr lang="en-US" sz="3600" kern="0" dirty="0">
              <a:solidFill>
                <a:srgbClr val="F2F2E9"/>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861380" y="1848571"/>
            <a:ext cx="10519736" cy="2041040"/>
            <a:chOff x="683959" y="1425491"/>
            <a:chExt cx="10519736" cy="2041040"/>
          </a:xfrm>
        </p:grpSpPr>
        <p:sp>
          <p:nvSpPr>
            <p:cNvPr id="9" name="Hexagon 8">
              <a:extLst>
                <a:ext uri="{FF2B5EF4-FFF2-40B4-BE49-F238E27FC236}">
                  <a16:creationId xmlns:a16="http://schemas.microsoft.com/office/drawing/2014/main" xmlns="" id="{53F3DBAE-4CD7-4A76-8614-4679F12B1481}"/>
                </a:ext>
              </a:extLst>
            </p:cNvPr>
            <p:cNvSpPr/>
            <p:nvPr/>
          </p:nvSpPr>
          <p:spPr>
            <a:xfrm>
              <a:off x="683959" y="1425491"/>
              <a:ext cx="10519736" cy="2041040"/>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70DD1B37-DF6A-473F-964D-3A67345519F2}"/>
                </a:ext>
              </a:extLst>
            </p:cNvPr>
            <p:cNvSpPr txBox="1"/>
            <p:nvPr/>
          </p:nvSpPr>
          <p:spPr>
            <a:xfrm>
              <a:off x="952381" y="1644454"/>
              <a:ext cx="9982892" cy="1569660"/>
            </a:xfrm>
            <a:prstGeom prst="rect">
              <a:avLst/>
            </a:prstGeom>
            <a:noFill/>
          </p:spPr>
          <p:txBody>
            <a:bodyPr wrap="square" rtlCol="0">
              <a:spAutoFit/>
            </a:bodyPr>
            <a:lstStyle/>
            <a:p>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 Nói một câu giới thiệu môn học hoặc hoạt động ở trường mà em thích.</a:t>
              </a:r>
            </a:p>
            <a:p>
              <a:r>
                <a:rPr lang="en-US" sz="3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Ví dụ: Tiếng Việt là môn học tôi yêu thích nhất.</a:t>
              </a:r>
            </a:p>
          </p:txBody>
        </p:sp>
      </p:grpSp>
    </p:spTree>
    <p:extLst>
      <p:ext uri="{BB962C8B-B14F-4D97-AF65-F5344CB8AC3E}">
        <p14:creationId xmlns:p14="http://schemas.microsoft.com/office/powerpoint/2010/main" val="929913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2"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7"/>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2"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rPr>
              <a:t> </a:t>
            </a:r>
            <a:endParaRPr kumimoji="0" lang="en-US"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anose="020B0604030504040204" pitchFamily="34" charset="0"/>
                <a:ea typeface="+mn-ea"/>
                <a:cs typeface="Tahoma" panose="020B0604030504040204" pitchFamily="34" charset="0"/>
              </a:rPr>
              <a:t>Câu</a:t>
            </a:r>
            <a:r>
              <a:rPr kumimoji="0" lang="en-US" sz="2400" b="1" i="0" u="none" strike="noStrike" kern="1200" cap="none" spc="0" normalizeH="0" baseline="0" noProof="0" dirty="0">
                <a:ln>
                  <a:noFill/>
                </a:ln>
                <a:solidFill>
                  <a:srgbClr val="00B050"/>
                </a:solidFill>
                <a:effectLst/>
                <a:uLnTx/>
                <a:uFillTx/>
                <a:latin typeface="Tahoma" panose="020B0604030504040204" pitchFamily="34" charset="0"/>
                <a:ea typeface="+mn-ea"/>
                <a:cs typeface="Tahoma" panose="020B0604030504040204" pitchFamily="34" charset="0"/>
              </a:rPr>
              <a:t> </a:t>
            </a:r>
            <a:r>
              <a:rPr kumimoji="0" lang="en-US" sz="2400" b="1" i="0" u="none" strike="noStrike" kern="1200" cap="none" spc="0" normalizeH="0" baseline="0" noProof="0" dirty="0" err="1">
                <a:ln>
                  <a:noFill/>
                </a:ln>
                <a:solidFill>
                  <a:srgbClr val="00B050"/>
                </a:solidFill>
                <a:effectLst/>
                <a:uLnTx/>
                <a:uFillTx/>
                <a:latin typeface="Tahoma" panose="020B0604030504040204" pitchFamily="34" charset="0"/>
                <a:ea typeface="+mn-ea"/>
                <a:cs typeface="Tahoma" panose="020B0604030504040204" pitchFamily="34" charset="0"/>
              </a:rPr>
              <a:t>hỏi</a:t>
            </a:r>
            <a:r>
              <a:rPr kumimoji="0" lang="en-US" sz="2400" b="1" i="0" u="none" strike="noStrike" kern="1200" cap="none" spc="0" normalizeH="0" baseline="0" noProof="0" dirty="0">
                <a:ln>
                  <a:noFill/>
                </a:ln>
                <a:solidFill>
                  <a:srgbClr val="00B050"/>
                </a:solidFill>
                <a:effectLst/>
                <a:uLnTx/>
                <a:uFillTx/>
                <a:latin typeface="Tahoma" panose="020B0604030504040204" pitchFamily="34" charset="0"/>
                <a:ea typeface="+mn-ea"/>
                <a:cs typeface="Tahoma" panose="020B0604030504040204"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Đáp</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án</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Thời khóa biểu</a:t>
            </a:r>
          </a:p>
        </p:txBody>
      </p:sp>
      <p:sp>
        <p:nvSpPr>
          <p:cNvPr id="2" name="Rectangle 1"/>
          <p:cNvSpPr/>
          <p:nvPr/>
        </p:nvSpPr>
        <p:spPr>
          <a:xfrm>
            <a:off x="3685177" y="798865"/>
            <a:ext cx="4785995" cy="19380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w="0"/>
                <a:solidFill>
                  <a:srgbClr val="00B050"/>
                </a:solidFill>
                <a:effectLst/>
                <a:uLnTx/>
                <a:uFillTx/>
                <a:latin typeface="Times New Roman" panose="02020603050405020304" pitchFamily="18" charset="0"/>
                <a:ea typeface="+mn-ea"/>
                <a:cs typeface="Times New Roman" panose="02020603050405020304" pitchFamily="18" charset="0"/>
              </a:rPr>
              <a:t>Tất cả các môn học,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w="0"/>
                <a:solidFill>
                  <a:srgbClr val="00B050"/>
                </a:solidFill>
                <a:effectLst/>
                <a:uLnTx/>
                <a:uFillTx/>
                <a:latin typeface="Times New Roman" panose="02020603050405020304" pitchFamily="18" charset="0"/>
                <a:ea typeface="+mn-ea"/>
                <a:cs typeface="Times New Roman" panose="02020603050405020304" pitchFamily="18" charset="0"/>
              </a:rPr>
              <a:t>Xếp hàng theo từng ô,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w="0"/>
                <a:solidFill>
                  <a:srgbClr val="00B050"/>
                </a:solidFill>
                <a:effectLst/>
                <a:uLnTx/>
                <a:uFillTx/>
                <a:latin typeface="Times New Roman" panose="02020603050405020304" pitchFamily="18" charset="0"/>
                <a:ea typeface="+mn-ea"/>
                <a:cs typeface="Times New Roman" panose="02020603050405020304" pitchFamily="18" charset="0"/>
              </a:rPr>
              <a:t>Giúp cho bạn biết được,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w="0"/>
                <a:solidFill>
                  <a:srgbClr val="00B050"/>
                </a:solidFill>
                <a:effectLst/>
                <a:uLnTx/>
                <a:uFillTx/>
                <a:latin typeface="Times New Roman" panose="02020603050405020304" pitchFamily="18" charset="0"/>
                <a:ea typeface="+mn-ea"/>
                <a:cs typeface="Times New Roman" panose="02020603050405020304" pitchFamily="18" charset="0"/>
              </a:rPr>
              <a:t>Sách vở cho mỗi giờ - Là gì?</a:t>
            </a: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1"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46735"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rPr>
              <a:t> </a:t>
            </a:r>
            <a:endParaRPr kumimoji="0" lang="en-US"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anose="020B0604030504040204" pitchFamily="34" charset="0"/>
                <a:ea typeface="+mn-ea"/>
                <a:cs typeface="Tahoma" panose="020B0604030504040204" pitchFamily="34" charset="0"/>
              </a:rPr>
              <a:t>Câu</a:t>
            </a:r>
            <a:r>
              <a:rPr kumimoji="0" lang="en-US" sz="2400" b="1" i="0" u="none" strike="noStrike" kern="1200" cap="none" spc="0" normalizeH="0" baseline="0" noProof="0" dirty="0">
                <a:ln>
                  <a:noFill/>
                </a:ln>
                <a:solidFill>
                  <a:srgbClr val="00B050"/>
                </a:solidFill>
                <a:effectLst/>
                <a:uLnTx/>
                <a:uFillTx/>
                <a:latin typeface="Tahoma" panose="020B0604030504040204" pitchFamily="34" charset="0"/>
                <a:ea typeface="+mn-ea"/>
                <a:cs typeface="Tahoma" panose="020B0604030504040204" pitchFamily="34" charset="0"/>
              </a:rPr>
              <a:t> </a:t>
            </a:r>
            <a:r>
              <a:rPr kumimoji="0" lang="en-US" sz="2400" b="1" i="0" u="none" strike="noStrike" kern="1200" cap="none" spc="0" normalizeH="0" baseline="0" noProof="0" dirty="0" err="1">
                <a:ln>
                  <a:noFill/>
                </a:ln>
                <a:solidFill>
                  <a:srgbClr val="00B050"/>
                </a:solidFill>
                <a:effectLst/>
                <a:uLnTx/>
                <a:uFillTx/>
                <a:latin typeface="Tahoma" panose="020B0604030504040204" pitchFamily="34" charset="0"/>
                <a:ea typeface="+mn-ea"/>
                <a:cs typeface="Tahoma" panose="020B0604030504040204" pitchFamily="34" charset="0"/>
              </a:rPr>
              <a:t>hỏi</a:t>
            </a:r>
            <a:r>
              <a:rPr kumimoji="0" lang="en-US" sz="2400" b="1" i="0" u="none" strike="noStrike" kern="1200" cap="none" spc="0" normalizeH="0" baseline="0" noProof="0" dirty="0">
                <a:ln>
                  <a:noFill/>
                </a:ln>
                <a:solidFill>
                  <a:srgbClr val="00B050"/>
                </a:solidFill>
                <a:effectLst/>
                <a:uLnTx/>
                <a:uFillTx/>
                <a:latin typeface="Tahoma" panose="020B0604030504040204" pitchFamily="34" charset="0"/>
                <a:ea typeface="+mn-ea"/>
                <a:cs typeface="Tahoma" panose="020B0604030504040204"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Đáp</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án</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Nắng</a:t>
            </a:r>
          </a:p>
        </p:txBody>
      </p:sp>
      <p:sp>
        <p:nvSpPr>
          <p:cNvPr id="2" name="Rectangle 1"/>
          <p:cNvSpPr/>
          <p:nvPr/>
        </p:nvSpPr>
        <p:spPr>
          <a:xfrm>
            <a:off x="877207" y="1022385"/>
            <a:ext cx="10401935" cy="19380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00B050"/>
                </a:solidFill>
                <a:effectLst/>
                <a:uLnTx/>
                <a:uFillTx/>
                <a:latin typeface="Times New Roman" panose="02020603050405020304" pitchFamily="18" charset="0"/>
                <a:ea typeface="+mn-ea"/>
                <a:cs typeface="Times New Roman" panose="02020603050405020304" pitchFamily="18" charset="0"/>
              </a:rPr>
              <a:t>Điền tiếp vào chỗ trống trong bài “Cô giáo 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00B050"/>
                </a:solidFill>
                <a:effectLst/>
                <a:uLnTx/>
                <a:uFillTx/>
                <a:latin typeface="Times New Roman" panose="02020603050405020304" pitchFamily="18" charset="0"/>
                <a:ea typeface="+mn-ea"/>
                <a:cs typeface="Times New Roman" panose="02020603050405020304" pitchFamily="18" charset="0"/>
              </a:rPr>
              <a:t>...ghé vào cửa 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00B050"/>
                </a:solidFill>
                <a:effectLst/>
                <a:uLnTx/>
                <a:uFillTx/>
                <a:latin typeface="Times New Roman" panose="02020603050405020304" pitchFamily="18" charset="0"/>
                <a:ea typeface="+mn-ea"/>
                <a:cs typeface="Times New Roman" panose="02020603050405020304" pitchFamily="18" charset="0"/>
              </a:rPr>
              <a:t>Xem chúng em học bài</a:t>
            </a: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1"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rPr>
              <a:t> </a:t>
            </a:r>
            <a:endParaRPr kumimoji="0" lang="en-US"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anose="020B0604030504040204" pitchFamily="34" charset="0"/>
                <a:ea typeface="+mn-ea"/>
                <a:cs typeface="Tahoma" panose="020B0604030504040204" pitchFamily="34" charset="0"/>
              </a:rPr>
              <a:t>Câu</a:t>
            </a:r>
            <a:r>
              <a:rPr kumimoji="0" lang="en-US" sz="2400" b="1" i="0" u="none" strike="noStrike" kern="1200" cap="none" spc="0" normalizeH="0" baseline="0" noProof="0" dirty="0">
                <a:ln>
                  <a:noFill/>
                </a:ln>
                <a:solidFill>
                  <a:srgbClr val="00B050"/>
                </a:solidFill>
                <a:effectLst/>
                <a:uLnTx/>
                <a:uFillTx/>
                <a:latin typeface="Tahoma" panose="020B0604030504040204" pitchFamily="34" charset="0"/>
                <a:ea typeface="+mn-ea"/>
                <a:cs typeface="Tahoma" panose="020B0604030504040204" pitchFamily="34" charset="0"/>
              </a:rPr>
              <a:t> </a:t>
            </a:r>
            <a:r>
              <a:rPr kumimoji="0" lang="en-US" sz="2400" b="1" i="0" u="none" strike="noStrike" kern="1200" cap="none" spc="0" normalizeH="0" baseline="0" noProof="0" dirty="0" err="1">
                <a:ln>
                  <a:noFill/>
                </a:ln>
                <a:solidFill>
                  <a:srgbClr val="00B050"/>
                </a:solidFill>
                <a:effectLst/>
                <a:uLnTx/>
                <a:uFillTx/>
                <a:latin typeface="Tahoma" panose="020B0604030504040204" pitchFamily="34" charset="0"/>
                <a:ea typeface="+mn-ea"/>
                <a:cs typeface="Tahoma" panose="020B0604030504040204" pitchFamily="34" charset="0"/>
              </a:rPr>
              <a:t>hỏi</a:t>
            </a:r>
            <a:r>
              <a:rPr kumimoji="0" lang="en-US" sz="2400" b="1" i="0" u="none" strike="noStrike" kern="1200" cap="none" spc="0" normalizeH="0" baseline="0" noProof="0" dirty="0">
                <a:ln>
                  <a:noFill/>
                </a:ln>
                <a:solidFill>
                  <a:srgbClr val="00B050"/>
                </a:solidFill>
                <a:effectLst/>
                <a:uLnTx/>
                <a:uFillTx/>
                <a:latin typeface="Tahoma" panose="020B0604030504040204" pitchFamily="34" charset="0"/>
                <a:ea typeface="+mn-ea"/>
                <a:cs typeface="Tahoma" panose="020B0604030504040204"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Đáp</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án</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Thơm tho</a:t>
            </a:r>
          </a:p>
        </p:txBody>
      </p:sp>
      <p:sp>
        <p:nvSpPr>
          <p:cNvPr id="2" name="Rectangle 1"/>
          <p:cNvSpPr/>
          <p:nvPr/>
        </p:nvSpPr>
        <p:spPr>
          <a:xfrm>
            <a:off x="894987" y="1194470"/>
            <a:ext cx="10401935" cy="132207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00B050"/>
                </a:solidFill>
                <a:effectLst/>
                <a:uLnTx/>
                <a:uFillTx/>
                <a:latin typeface="Times New Roman" panose="02020603050405020304" pitchFamily="18" charset="0"/>
                <a:ea typeface="+mn-ea"/>
                <a:cs typeface="Times New Roman" panose="02020603050405020304" pitchFamily="18" charset="0"/>
                <a:sym typeface="+mn-ea"/>
              </a:rPr>
              <a:t>Điền tiếp vào chỗ trống trong bài “Cô giáo 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00B050"/>
                </a:solidFill>
                <a:effectLst/>
                <a:uLnTx/>
                <a:uFillTx/>
                <a:latin typeface="Times New Roman" panose="02020603050405020304" pitchFamily="18" charset="0"/>
                <a:ea typeface="+mn-ea"/>
                <a:cs typeface="Times New Roman" panose="02020603050405020304" pitchFamily="18" charset="0"/>
              </a:rPr>
              <a:t>Ấm trang vở.....</a:t>
            </a: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1"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A7D7E0AC-D86D-4295-AE8C-B258B015D5CC}"/>
              </a:ext>
            </a:extLst>
          </p:cNvPr>
          <p:cNvSpPr/>
          <p:nvPr/>
        </p:nvSpPr>
        <p:spPr>
          <a:xfrm>
            <a:off x="2526134" y="114300"/>
            <a:ext cx="7000003" cy="742284"/>
          </a:xfrm>
          <a:prstGeom prst="roundRect">
            <a:avLst/>
          </a:prstGeom>
          <a:solidFill>
            <a:schemeClr val="accent6">
              <a:lumMod val="60000"/>
              <a:lumOff val="40000"/>
            </a:schemeClr>
          </a:solidFill>
          <a:ln w="25400" cap="flat" cmpd="sng" algn="ctr">
            <a:noFill/>
            <a:prstDash val="solid"/>
          </a:ln>
          <a:effectLst/>
        </p:spPr>
        <p:txBody>
          <a:bodyPr rtlCol="0" anchor="ctr"/>
          <a:lstStyle/>
          <a:p>
            <a:pPr algn="ctr">
              <a:defRPr/>
            </a:pPr>
            <a:r>
              <a:rPr lang="en-US" sz="4000" b="1" u="sng" dirty="0">
                <a:solidFill>
                  <a:srgbClr val="FF0000"/>
                </a:solidFill>
                <a:latin typeface="Times New Roman" panose="02020603050405020304" pitchFamily="18" charset="0"/>
                <a:cs typeface="Times New Roman" panose="02020603050405020304" pitchFamily="18" charset="0"/>
              </a:rPr>
              <a:t>Bài 10</a:t>
            </a:r>
            <a:r>
              <a:rPr lang="en-US" sz="4000" b="1" dirty="0">
                <a:solidFill>
                  <a:srgbClr val="FF0000"/>
                </a:solidFill>
                <a:latin typeface="Times New Roman" panose="02020603050405020304" pitchFamily="18" charset="0"/>
                <a:cs typeface="Times New Roman" panose="02020603050405020304" pitchFamily="18" charset="0"/>
              </a:rPr>
              <a:t>: THỜI KHÓA BIỂU</a:t>
            </a:r>
          </a:p>
        </p:txBody>
      </p:sp>
      <p:pic>
        <p:nvPicPr>
          <p:cNvPr id="5" name="Picture 4">
            <a:extLst>
              <a:ext uri="{FF2B5EF4-FFF2-40B4-BE49-F238E27FC236}">
                <a16:creationId xmlns:a16="http://schemas.microsoft.com/office/drawing/2014/main" xmlns="" id="{7285A44F-C025-4E30-AFEE-FF5E2F8390AA}"/>
              </a:ext>
            </a:extLst>
          </p:cNvPr>
          <p:cNvPicPr>
            <a:picLocks noChangeAspect="1"/>
          </p:cNvPicPr>
          <p:nvPr/>
        </p:nvPicPr>
        <p:blipFill rotWithShape="1">
          <a:blip r:embed="rId2"/>
          <a:srcRect l="30105" t="29058" r="29511" b="7323"/>
          <a:stretch/>
        </p:blipFill>
        <p:spPr>
          <a:xfrm>
            <a:off x="350394" y="1063725"/>
            <a:ext cx="11841606" cy="5741130"/>
          </a:xfrm>
          <a:prstGeom prst="rect">
            <a:avLst/>
          </a:prstGeom>
        </p:spPr>
      </p:pic>
    </p:spTree>
    <p:extLst>
      <p:ext uri="{BB962C8B-B14F-4D97-AF65-F5344CB8AC3E}">
        <p14:creationId xmlns:p14="http://schemas.microsoft.com/office/powerpoint/2010/main" val="2689964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2" name="Rectangle 1"/>
          <p:cNvSpPr/>
          <p:nvPr/>
        </p:nvSpPr>
        <p:spPr>
          <a:xfrm>
            <a:off x="862044" y="822532"/>
            <a:ext cx="8245387" cy="734594"/>
          </a:xfrm>
          <a:prstGeom prst="rect">
            <a:avLst/>
          </a:prstGeom>
        </p:spPr>
        <p:txBody>
          <a:bodyPr wrap="square" lIns="89694" tIns="44848" rIns="89694" bIns="44848">
            <a:spAutoFit/>
          </a:bodyPr>
          <a:lstStyle/>
          <a:p>
            <a:pPr defTabSz="896951">
              <a:lnSpc>
                <a:spcPct val="135000"/>
              </a:lnSpc>
              <a:defRPr/>
            </a:pPr>
            <a:r>
              <a:rPr lang="vi-VN" sz="3100" b="1" dirty="0" smtClean="0">
                <a:solidFill>
                  <a:prstClr val="white"/>
                </a:solidFill>
                <a:latin typeface="HP001 5 HÀNG" pitchFamily="34" charset="0"/>
              </a:rPr>
              <a:t>Thứ </a:t>
            </a:r>
            <a:r>
              <a:rPr lang="en-US" sz="3100" b="1" dirty="0" err="1" smtClean="0">
                <a:solidFill>
                  <a:prstClr val="white"/>
                </a:solidFill>
                <a:latin typeface="HP001 5 HÀNG" pitchFamily="34" charset="0"/>
              </a:rPr>
              <a:t>tư</a:t>
            </a:r>
            <a:r>
              <a:rPr lang="vi-VN" sz="3100" b="1" dirty="0" smtClean="0">
                <a:solidFill>
                  <a:prstClr val="white"/>
                </a:solidFill>
                <a:latin typeface="HP001 5 HÀNG" pitchFamily="34" charset="0"/>
              </a:rPr>
              <a:t> </a:t>
            </a:r>
            <a:r>
              <a:rPr lang="vi-VN" sz="3100" b="1" dirty="0" smtClean="0">
                <a:solidFill>
                  <a:prstClr val="white"/>
                </a:solidFill>
                <a:latin typeface="HP001 5 HÀNG" pitchFamily="34" charset="0"/>
              </a:rPr>
              <a:t>ngày </a:t>
            </a:r>
            <a:r>
              <a:rPr lang="en-US" sz="3100" b="1" dirty="0">
                <a:solidFill>
                  <a:prstClr val="white"/>
                </a:solidFill>
                <a:latin typeface="HP001 5 HÀNG" pitchFamily="34" charset="0"/>
              </a:rPr>
              <a:t>6</a:t>
            </a:r>
            <a:r>
              <a:rPr lang="vi-VN" sz="3100" b="1" dirty="0" smtClean="0">
                <a:solidFill>
                  <a:prstClr val="white"/>
                </a:solidFill>
                <a:latin typeface="HP001 5 HÀNG" pitchFamily="34" charset="0"/>
              </a:rPr>
              <a:t> </a:t>
            </a:r>
            <a:r>
              <a:rPr lang="vi-VN" sz="3100" b="1" dirty="0" smtClean="0">
                <a:solidFill>
                  <a:prstClr val="white"/>
                </a:solidFill>
                <a:latin typeface="HP001 5 HÀNG" pitchFamily="34" charset="0"/>
              </a:rPr>
              <a:t>tháng </a:t>
            </a:r>
            <a:r>
              <a:rPr lang="en-US" sz="3100" b="1" dirty="0" smtClean="0">
                <a:solidFill>
                  <a:prstClr val="white"/>
                </a:solidFill>
                <a:latin typeface="HP001 5 HÀNG" pitchFamily="34" charset="0"/>
              </a:rPr>
              <a:t>10</a:t>
            </a:r>
            <a:r>
              <a:rPr lang="vi-VN" sz="3100" b="1" dirty="0" smtClean="0">
                <a:solidFill>
                  <a:prstClr val="white"/>
                </a:solidFill>
                <a:latin typeface="HP001 5 HÀNG" pitchFamily="34" charset="0"/>
              </a:rPr>
              <a:t> năm 2021</a:t>
            </a:r>
            <a:endParaRPr lang="vi-VN" sz="3100" b="1" dirty="0">
              <a:solidFill>
                <a:prstClr val="white"/>
              </a:solidFill>
              <a:latin typeface="HP001 5 HÀNG" pitchFamily="34" charset="0"/>
            </a:endParaRPr>
          </a:p>
        </p:txBody>
      </p:sp>
      <p:sp>
        <p:nvSpPr>
          <p:cNvPr id="3" name="Rectangle 2"/>
          <p:cNvSpPr/>
          <p:nvPr/>
        </p:nvSpPr>
        <p:spPr>
          <a:xfrm>
            <a:off x="2929148" y="1498727"/>
            <a:ext cx="3056016" cy="692853"/>
          </a:xfrm>
          <a:prstGeom prst="rect">
            <a:avLst/>
          </a:prstGeom>
        </p:spPr>
        <p:txBody>
          <a:bodyPr wrap="square" lIns="89694" tIns="44848" rIns="89694" bIns="44848">
            <a:spAutoFit/>
          </a:bodyPr>
          <a:lstStyle/>
          <a:p>
            <a:pPr defTabSz="896951">
              <a:lnSpc>
                <a:spcPct val="135000"/>
              </a:lnSpc>
              <a:defRPr/>
            </a:pPr>
            <a:r>
              <a:rPr lang="en-US" sz="3100" b="1" dirty="0" err="1">
                <a:solidFill>
                  <a:prstClr val="white"/>
                </a:solidFill>
                <a:latin typeface="HP001 5 HÀNG" pitchFamily="34" charset="0"/>
              </a:rPr>
              <a:t>Tiếng</a:t>
            </a:r>
            <a:r>
              <a:rPr lang="en-US" sz="3100" b="1" dirty="0">
                <a:solidFill>
                  <a:prstClr val="white"/>
                </a:solidFill>
                <a:latin typeface="HP001 5 HÀNG" pitchFamily="34" charset="0"/>
              </a:rPr>
              <a:t> </a:t>
            </a:r>
            <a:r>
              <a:rPr lang="en-US" sz="3100" b="1" dirty="0" err="1">
                <a:solidFill>
                  <a:prstClr val="white"/>
                </a:solidFill>
                <a:latin typeface="HP001 5 HÀNG" pitchFamily="34" charset="0"/>
              </a:rPr>
              <a:t>việt</a:t>
            </a:r>
            <a:endParaRPr lang="vi-VN" sz="3100" b="1" dirty="0">
              <a:solidFill>
                <a:prstClr val="white"/>
              </a:solidFill>
              <a:latin typeface="HP001 5 HÀNG" pitchFamily="34" charset="0"/>
            </a:endParaRPr>
          </a:p>
        </p:txBody>
      </p:sp>
      <p:sp>
        <p:nvSpPr>
          <p:cNvPr id="4" name="Rectangle 3"/>
          <p:cNvSpPr/>
          <p:nvPr/>
        </p:nvSpPr>
        <p:spPr>
          <a:xfrm>
            <a:off x="2275814" y="2215330"/>
            <a:ext cx="3709350" cy="734594"/>
          </a:xfrm>
          <a:prstGeom prst="rect">
            <a:avLst/>
          </a:prstGeom>
        </p:spPr>
        <p:txBody>
          <a:bodyPr wrap="none" lIns="89694" tIns="44848" rIns="89694" bIns="44848">
            <a:spAutoFit/>
          </a:bodyPr>
          <a:lstStyle/>
          <a:p>
            <a:pPr defTabSz="896951">
              <a:lnSpc>
                <a:spcPct val="135000"/>
              </a:lnSpc>
              <a:defRPr/>
            </a:pPr>
            <a:r>
              <a:rPr lang="en-US" sz="3100" b="1" dirty="0" err="1" smtClean="0">
                <a:solidFill>
                  <a:prstClr val="white"/>
                </a:solidFill>
                <a:latin typeface="HP001 5 HÀNG" pitchFamily="34" charset="0"/>
              </a:rPr>
              <a:t>Đọc</a:t>
            </a:r>
            <a:r>
              <a:rPr lang="en-US" sz="3100" b="1" dirty="0" smtClean="0">
                <a:solidFill>
                  <a:prstClr val="white"/>
                </a:solidFill>
                <a:latin typeface="HP001 5 HÀNG" pitchFamily="34" charset="0"/>
              </a:rPr>
              <a:t>: </a:t>
            </a:r>
            <a:r>
              <a:rPr lang="en-US" sz="3100" b="1" dirty="0" err="1" smtClean="0">
                <a:solidFill>
                  <a:prstClr val="white"/>
                </a:solidFill>
                <a:latin typeface="HP001 5 HÀNG" pitchFamily="34" charset="0"/>
              </a:rPr>
              <a:t>Thời</a:t>
            </a:r>
            <a:r>
              <a:rPr lang="en-US" sz="3100" b="1" dirty="0" smtClean="0">
                <a:solidFill>
                  <a:prstClr val="white"/>
                </a:solidFill>
                <a:latin typeface="HP001 5 HÀNG" pitchFamily="34" charset="0"/>
              </a:rPr>
              <a:t> </a:t>
            </a:r>
            <a:r>
              <a:rPr lang="en-US" sz="3100" b="1" dirty="0" err="1" smtClean="0">
                <a:solidFill>
                  <a:prstClr val="white"/>
                </a:solidFill>
                <a:latin typeface="HP001 5 HÀNG" pitchFamily="34" charset="0"/>
              </a:rPr>
              <a:t>khóa</a:t>
            </a:r>
            <a:r>
              <a:rPr lang="en-US" sz="3100" b="1" dirty="0" smtClean="0">
                <a:solidFill>
                  <a:prstClr val="white"/>
                </a:solidFill>
                <a:latin typeface="HP001 5 HÀNG" pitchFamily="34" charset="0"/>
              </a:rPr>
              <a:t> </a:t>
            </a:r>
            <a:r>
              <a:rPr lang="en-US" sz="3100" b="1" dirty="0" err="1" smtClean="0">
                <a:solidFill>
                  <a:prstClr val="white"/>
                </a:solidFill>
                <a:latin typeface="HP001 5 HÀNG" pitchFamily="34" charset="0"/>
              </a:rPr>
              <a:t>biểu</a:t>
            </a:r>
            <a:r>
              <a:rPr lang="en-US" sz="3100" b="1" dirty="0" smtClean="0">
                <a:solidFill>
                  <a:prstClr val="white"/>
                </a:solidFill>
                <a:latin typeface="HP001 5 HÀNG" pitchFamily="34" charset="0"/>
              </a:rPr>
              <a:t> </a:t>
            </a:r>
            <a:endParaRPr lang="vi-VN" sz="3100" b="1" kern="0" dirty="0">
              <a:solidFill>
                <a:prstClr val="white"/>
              </a:solidFill>
              <a:latin typeface="HP001 5 HÀNG" pitchFamily="34" charset="0"/>
            </a:endParaRPr>
          </a:p>
        </p:txBody>
      </p:sp>
    </p:spTree>
    <p:extLst>
      <p:ext uri="{BB962C8B-B14F-4D97-AF65-F5344CB8AC3E}">
        <p14:creationId xmlns:p14="http://schemas.microsoft.com/office/powerpoint/2010/main" val="4138902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84EB1CB-B470-4E60-9A49-831FB2C79A5F}"/>
              </a:ext>
            </a:extLst>
          </p:cNvPr>
          <p:cNvSpPr txBox="1"/>
          <p:nvPr/>
        </p:nvSpPr>
        <p:spPr>
          <a:xfrm>
            <a:off x="922330" y="95534"/>
            <a:ext cx="10168647" cy="584775"/>
          </a:xfrm>
          <a:prstGeom prst="rect">
            <a:avLst/>
          </a:prstGeom>
          <a:noFill/>
        </p:spPr>
        <p:txBody>
          <a:bodyPr wrap="square" rtlCol="0">
            <a:spAutoFit/>
          </a:bodyP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THỜI KHÓA BIỂU</a:t>
            </a:r>
          </a:p>
        </p:txBody>
      </p:sp>
      <p:pic>
        <p:nvPicPr>
          <p:cNvPr id="3" name="Picture 2"/>
          <p:cNvPicPr>
            <a:picLocks noChangeAspect="1"/>
          </p:cNvPicPr>
          <p:nvPr/>
        </p:nvPicPr>
        <p:blipFill rotWithShape="1">
          <a:blip r:embed="rId2"/>
          <a:srcRect l="30105" t="29058" r="29511" b="7323"/>
          <a:stretch/>
        </p:blipFill>
        <p:spPr>
          <a:xfrm>
            <a:off x="0" y="1880638"/>
            <a:ext cx="12192000" cy="4866797"/>
          </a:xfrm>
          <a:prstGeom prst="rect">
            <a:avLst/>
          </a:prstGeom>
        </p:spPr>
      </p:pic>
      <p:sp>
        <p:nvSpPr>
          <p:cNvPr id="4" name="TextBox 3"/>
          <p:cNvSpPr txBox="1"/>
          <p:nvPr/>
        </p:nvSpPr>
        <p:spPr>
          <a:xfrm>
            <a:off x="461270" y="680309"/>
            <a:ext cx="11269459" cy="1200329"/>
          </a:xfrm>
          <a:prstGeom prst="rect">
            <a:avLst/>
          </a:prstGeom>
          <a:noFill/>
        </p:spPr>
        <p:txBody>
          <a:bodyPr wrap="square" rtlCol="0">
            <a:spAutoFit/>
          </a:bodyPr>
          <a:lstStyle/>
          <a:p>
            <a:r>
              <a:rPr lang="en-US" sz="2400" dirty="0">
                <a:solidFill>
                  <a:prstClr val="black"/>
                </a:solidFill>
                <a:latin typeface="Times New Roman" panose="02020603050405020304" pitchFamily="18" charset="0"/>
                <a:cs typeface="Times New Roman" panose="02020603050405020304" pitchFamily="18" charset="0"/>
              </a:rPr>
              <a:t>	Thời khóa biểu cho biết thời gian học các môn của từng ngày trong tuần. Thời khóa biểu gồm nhiều cột dọc và nhiều hàng ngang. Các bạn học sinh thường đọc thời khóa biểu theo trình tự thứ - buổi - tiết - môn.</a:t>
            </a:r>
            <a:endParaRPr lang="vi-VN"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5522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2A2A2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2A2A2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UTM Avo"/>
        <a:ea typeface="UTM Avo"/>
        <a:cs typeface=""/>
      </a:majorFont>
      <a:minorFont>
        <a:latin typeface="UTM Avo"/>
        <a:ea typeface="UTM Av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2A2A2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2A2A2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4nw0jox">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2A2A2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2A2A2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自定义 2">
      <a:dk1>
        <a:sysClr val="windowText" lastClr="2A2A2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NỀN 5">
  <a:themeElements>
    <a:clrScheme name="Office">
      <a:dk1>
        <a:sysClr val="windowText" lastClr="2A2A2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2A2A2A"/>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1_NỀN 5">
  <a:themeElements>
    <a:clrScheme name="Office">
      <a:dk1>
        <a:sysClr val="windowText" lastClr="2A2A2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596</Words>
  <Application>Microsoft Office PowerPoint</Application>
  <PresentationFormat>Custom</PresentationFormat>
  <Paragraphs>107</Paragraphs>
  <Slides>18</Slides>
  <Notes>2</Notes>
  <HiddenSlides>0</HiddenSlides>
  <MMClips>5</MMClips>
  <ScaleCrop>false</ScaleCrop>
  <HeadingPairs>
    <vt:vector size="4" baseType="variant">
      <vt:variant>
        <vt:lpstr>Theme</vt:lpstr>
      </vt:variant>
      <vt:variant>
        <vt:i4>10</vt:i4>
      </vt:variant>
      <vt:variant>
        <vt:lpstr>Slide Titles</vt:lpstr>
      </vt:variant>
      <vt:variant>
        <vt:i4>18</vt:i4>
      </vt:variant>
    </vt:vector>
  </HeadingPairs>
  <TitlesOfParts>
    <vt:vector size="28" baseType="lpstr">
      <vt:lpstr>Office Theme</vt:lpstr>
      <vt:lpstr>1_Tema de Office</vt:lpstr>
      <vt:lpstr>1_Office 主题</vt:lpstr>
      <vt:lpstr>Office 主题​​</vt:lpstr>
      <vt:lpstr>2_Office 主题</vt:lpstr>
      <vt:lpstr>4_Office Theme</vt:lpstr>
      <vt:lpstr>NỀN 5</vt:lpstr>
      <vt:lpstr>6_Office Theme</vt:lpstr>
      <vt:lpstr>1_NỀN 5</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ASUS</cp:lastModifiedBy>
  <cp:revision>8</cp:revision>
  <dcterms:created xsi:type="dcterms:W3CDTF">2021-07-28T05:04:52Z</dcterms:created>
  <dcterms:modified xsi:type="dcterms:W3CDTF">2021-10-06T08:52:59Z</dcterms:modified>
</cp:coreProperties>
</file>