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6" r:id="rId2"/>
    <p:sldId id="298" r:id="rId3"/>
    <p:sldId id="260" r:id="rId4"/>
    <p:sldId id="319" r:id="rId5"/>
    <p:sldId id="259" r:id="rId6"/>
    <p:sldId id="309" r:id="rId7"/>
    <p:sldId id="300" r:id="rId8"/>
    <p:sldId id="299" r:id="rId9"/>
    <p:sldId id="409" r:id="rId10"/>
    <p:sldId id="294" r:id="rId11"/>
    <p:sldId id="321" r:id="rId12"/>
    <p:sldId id="410" r:id="rId13"/>
    <p:sldId id="412" r:id="rId14"/>
    <p:sldId id="411" r:id="rId15"/>
    <p:sldId id="413" r:id="rId16"/>
    <p:sldId id="407" r:id="rId17"/>
    <p:sldId id="295" r:id="rId18"/>
    <p:sldId id="408" r:id="rId19"/>
    <p:sldId id="414" r:id="rId20"/>
    <p:sldId id="296" r:id="rId21"/>
    <p:sldId id="315" r:id="rId22"/>
  </p:sldIdLst>
  <p:sldSz cx="12192000" cy="6858000"/>
  <p:notesSz cx="7104063" cy="10234613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71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9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1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0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7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9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5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3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71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1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93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9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4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31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09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7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58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47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1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3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1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5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4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7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3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9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12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60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35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8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81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70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07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5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85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2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1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1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81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90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4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59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4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03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66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2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2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9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03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1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700" r:id="rId14"/>
    <p:sldLayoutId id="2147483699" r:id="rId15"/>
    <p:sldLayoutId id="2147483698" r:id="rId16"/>
    <p:sldLayoutId id="2147483697" r:id="rId17"/>
    <p:sldLayoutId id="2147483696" r:id="rId18"/>
    <p:sldLayoutId id="2147483695" r:id="rId19"/>
    <p:sldLayoutId id="2147483694" r:id="rId20"/>
    <p:sldLayoutId id="2147483693" r:id="rId21"/>
    <p:sldLayoutId id="2147483692" r:id="rId22"/>
    <p:sldLayoutId id="2147483691" r:id="rId23"/>
    <p:sldLayoutId id="2147483690" r:id="rId24"/>
    <p:sldLayoutId id="2147483689" r:id="rId25"/>
    <p:sldLayoutId id="2147483688" r:id="rId26"/>
    <p:sldLayoutId id="2147483687" r:id="rId27"/>
    <p:sldLayoutId id="2147483686" r:id="rId28"/>
    <p:sldLayoutId id="2147483685" r:id="rId29"/>
    <p:sldLayoutId id="2147483684" r:id="rId30"/>
    <p:sldLayoutId id="2147483683" r:id="rId31"/>
    <p:sldLayoutId id="2147483682" r:id="rId32"/>
    <p:sldLayoutId id="2147483681" r:id="rId33"/>
    <p:sldLayoutId id="2147483680" r:id="rId34"/>
    <p:sldLayoutId id="2147483679" r:id="rId35"/>
    <p:sldLayoutId id="2147483678" r:id="rId36"/>
    <p:sldLayoutId id="2147483677" r:id="rId37"/>
    <p:sldLayoutId id="2147483676" r:id="rId38"/>
    <p:sldLayoutId id="2147483675" r:id="rId39"/>
    <p:sldLayoutId id="2147483674" r:id="rId40"/>
    <p:sldLayoutId id="2147483673" r:id="rId41"/>
    <p:sldLayoutId id="2147483672" r:id="rId42"/>
    <p:sldLayoutId id="2147483671" r:id="rId43"/>
    <p:sldLayoutId id="2147483670" r:id="rId44"/>
    <p:sldLayoutId id="2147483669" r:id="rId45"/>
    <p:sldLayoutId id="2147483668" r:id="rId46"/>
    <p:sldLayoutId id="2147483667" r:id="rId47"/>
    <p:sldLayoutId id="2147483666" r:id="rId48"/>
    <p:sldLayoutId id="2147483665" r:id="rId49"/>
    <p:sldLayoutId id="2147483664" r:id="rId50"/>
    <p:sldLayoutId id="2147483663" r:id="rId51"/>
    <p:sldLayoutId id="2147483662" r:id="rId52"/>
    <p:sldLayoutId id="2147483661" r:id="rId53"/>
    <p:sldLayoutId id="2147483660" r:id="rId54"/>
    <p:sldLayoutId id="2147483659" r:id="rId55"/>
    <p:sldLayoutId id="2147483656" r:id="rId56"/>
    <p:sldLayoutId id="2147483657" r:id="rId57"/>
    <p:sldLayoutId id="2147483658" r:id="rId5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7E9F959-A244-42EE-98D6-5FB1F3DB0735}"/>
              </a:ext>
            </a:extLst>
          </p:cNvPr>
          <p:cNvSpPr/>
          <p:nvPr/>
        </p:nvSpPr>
        <p:spPr>
          <a:xfrm>
            <a:off x="1378634" y="220956"/>
            <a:ext cx="9063164" cy="6416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3113F9-B305-4A45-9503-19A41251AB93}"/>
              </a:ext>
            </a:extLst>
          </p:cNvPr>
          <p:cNvGrpSpPr/>
          <p:nvPr/>
        </p:nvGrpSpPr>
        <p:grpSpPr>
          <a:xfrm>
            <a:off x="1594504" y="380290"/>
            <a:ext cx="8847302" cy="6009413"/>
            <a:chOff x="-90360" y="709988"/>
            <a:chExt cx="8847302" cy="60094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0B2F9F-1064-4F0A-A7B9-348C35E956B0}"/>
                </a:ext>
              </a:extLst>
            </p:cNvPr>
            <p:cNvSpPr txBox="1"/>
            <p:nvPr/>
          </p:nvSpPr>
          <p:spPr>
            <a:xfrm>
              <a:off x="-90352" y="709988"/>
              <a:ext cx="884729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9A84BF-DDF9-4D49-AD3C-A9BB3016D0D8}"/>
                </a:ext>
              </a:extLst>
            </p:cNvPr>
            <p:cNvSpPr txBox="1"/>
            <p:nvPr/>
          </p:nvSpPr>
          <p:spPr>
            <a:xfrm>
              <a:off x="-90353" y="1317836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901775-5819-40F6-9D93-D43E5EB1DFC7}"/>
                </a:ext>
              </a:extLst>
            </p:cNvPr>
            <p:cNvSpPr txBox="1"/>
            <p:nvPr/>
          </p:nvSpPr>
          <p:spPr>
            <a:xfrm>
              <a:off x="-90354" y="1928984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305F4F-7BE3-45BD-8A79-FDF441668E31}"/>
                </a:ext>
              </a:extLst>
            </p:cNvPr>
            <p:cNvSpPr txBox="1"/>
            <p:nvPr/>
          </p:nvSpPr>
          <p:spPr>
            <a:xfrm>
              <a:off x="-90355" y="2531229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82AC20-B34A-4A21-80A8-74D1A4292FC0}"/>
                </a:ext>
              </a:extLst>
            </p:cNvPr>
            <p:cNvSpPr txBox="1"/>
            <p:nvPr/>
          </p:nvSpPr>
          <p:spPr>
            <a:xfrm>
              <a:off x="-90355" y="3126045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80101-943C-4075-9944-E54F13EB7C1D}"/>
                </a:ext>
              </a:extLst>
            </p:cNvPr>
            <p:cNvSpPr txBox="1"/>
            <p:nvPr/>
          </p:nvSpPr>
          <p:spPr>
            <a:xfrm>
              <a:off x="-90356" y="3733635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4188D3-8FDC-4D9A-9A32-1BDC20439F34}"/>
                </a:ext>
              </a:extLst>
            </p:cNvPr>
            <p:cNvSpPr txBox="1"/>
            <p:nvPr/>
          </p:nvSpPr>
          <p:spPr>
            <a:xfrm>
              <a:off x="-90357" y="4328157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67E77-34B1-492D-A57D-EB4E02AE6244}"/>
                </a:ext>
              </a:extLst>
            </p:cNvPr>
            <p:cNvSpPr txBox="1"/>
            <p:nvPr/>
          </p:nvSpPr>
          <p:spPr>
            <a:xfrm>
              <a:off x="-90358" y="4938362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E31B3-D26D-42D3-A144-DDC647068DDE}"/>
                </a:ext>
              </a:extLst>
            </p:cNvPr>
            <p:cNvSpPr txBox="1"/>
            <p:nvPr/>
          </p:nvSpPr>
          <p:spPr>
            <a:xfrm>
              <a:off x="-90359" y="5547153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985C35-F429-4F8D-B313-765AB0FCCBE1}"/>
                </a:ext>
              </a:extLst>
            </p:cNvPr>
            <p:cNvSpPr txBox="1"/>
            <p:nvPr/>
          </p:nvSpPr>
          <p:spPr>
            <a:xfrm>
              <a:off x="-90360" y="6165403"/>
              <a:ext cx="88472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ǮǮǮǮǮǮǮǮǮǮǮǮǮǮ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6DC7A81-1B43-42B9-ABEF-7DD53227164E}"/>
              </a:ext>
            </a:extLst>
          </p:cNvPr>
          <p:cNvCxnSpPr>
            <a:cxnSpLocks/>
          </p:cNvCxnSpPr>
          <p:nvPr/>
        </p:nvCxnSpPr>
        <p:spPr>
          <a:xfrm>
            <a:off x="1594504" y="384027"/>
            <a:ext cx="62067" cy="604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5F9446B-3366-49EF-A448-4723C2B79024}"/>
              </a:ext>
            </a:extLst>
          </p:cNvPr>
          <p:cNvCxnSpPr>
            <a:cxnSpLocks/>
          </p:cNvCxnSpPr>
          <p:nvPr/>
        </p:nvCxnSpPr>
        <p:spPr>
          <a:xfrm flipV="1">
            <a:off x="1594504" y="342195"/>
            <a:ext cx="8665365" cy="41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C3042A0-02E8-4951-A3DF-2DE9149A63BF}"/>
              </a:ext>
            </a:extLst>
          </p:cNvPr>
          <p:cNvCxnSpPr>
            <a:cxnSpLocks/>
          </p:cNvCxnSpPr>
          <p:nvPr/>
        </p:nvCxnSpPr>
        <p:spPr>
          <a:xfrm>
            <a:off x="10197802" y="342195"/>
            <a:ext cx="0" cy="6091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DC0A94B-68CE-46FA-A346-110633A8B884}"/>
              </a:ext>
            </a:extLst>
          </p:cNvPr>
          <p:cNvCxnSpPr>
            <a:cxnSpLocks/>
          </p:cNvCxnSpPr>
          <p:nvPr/>
        </p:nvCxnSpPr>
        <p:spPr>
          <a:xfrm flipH="1">
            <a:off x="1604300" y="6410619"/>
            <a:ext cx="8589167" cy="23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9E81210C-D178-48A2-9FF1-2DCF74F4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3" b="98167" l="3936" r="96422">
                        <a14:foregroundMark x1="7335" y1="12833" x2="4293" y2="42500"/>
                        <a14:foregroundMark x1="4293" y1="42500" x2="7335" y2="47167"/>
                        <a14:foregroundMark x1="18962" y1="68167" x2="15921" y2="78333"/>
                        <a14:foregroundMark x1="15921" y1="78333" x2="25224" y2="84833"/>
                        <a14:foregroundMark x1="25224" y1="84833" x2="28086" y2="84833"/>
                        <a14:foregroundMark x1="18068" y1="90833" x2="22361" y2="98333"/>
                        <a14:foregroundMark x1="28623" y1="89000" x2="31664" y2="95667"/>
                        <a14:foregroundMark x1="61360" y1="20667" x2="81395" y2="51167"/>
                        <a14:foregroundMark x1="81395" y1="51167" x2="96601" y2="38833"/>
                        <a14:foregroundMark x1="96601" y1="38833" x2="96601" y2="19833"/>
                        <a14:foregroundMark x1="86047" y1="21667" x2="62970" y2="47833"/>
                        <a14:foregroundMark x1="62970" y1="47833" x2="56530" y2="28667"/>
                        <a14:foregroundMark x1="56530" y1="28667" x2="74419" y2="21167"/>
                        <a14:foregroundMark x1="74419" y1="21167" x2="86941" y2="22500"/>
                        <a14:foregroundMark x1="86941" y1="22500" x2="87120" y2="49500"/>
                        <a14:foregroundMark x1="87120" y1="49500" x2="59392" y2="54667"/>
                        <a14:foregroundMark x1="76386" y1="1833" x2="75671" y2="10667"/>
                        <a14:foregroundMark x1="63327" y1="22333" x2="57245" y2="35167"/>
                        <a14:foregroundMark x1="57245" y1="35167" x2="66190" y2="45167"/>
                        <a14:foregroundMark x1="66190" y1="45167" x2="80143" y2="49167"/>
                        <a14:foregroundMark x1="80143" y1="49167" x2="87478" y2="36500"/>
                        <a14:foregroundMark x1="87478" y1="36500" x2="87120" y2="26000"/>
                        <a14:foregroundMark x1="87120" y1="26000" x2="83721" y2="25667"/>
                        <a14:foregroundMark x1="85331" y1="22167" x2="81753" y2="38833"/>
                        <a14:foregroundMark x1="84079" y1="23500" x2="84973" y2="51000"/>
                        <a14:foregroundMark x1="87478" y1="39667" x2="88551" y2="51667"/>
                        <a14:foregroundMark x1="91592" y1="39667" x2="92308" y2="49333"/>
                        <a14:foregroundMark x1="87657" y1="31667" x2="84436" y2="48667"/>
                        <a14:foregroundMark x1="92308" y1="21333" x2="91771" y2="36500"/>
                        <a14:foregroundMark x1="92129" y1="20167" x2="68515" y2="20000"/>
                        <a14:foregroundMark x1="68515" y1="20000" x2="59571" y2="27167"/>
                        <a14:foregroundMark x1="59571" y1="27167" x2="54383" y2="52500"/>
                        <a14:foregroundMark x1="70662" y1="19000" x2="59571" y2="19000"/>
                        <a14:foregroundMark x1="59571" y1="19000" x2="50805" y2="51500"/>
                        <a14:foregroundMark x1="61896" y1="28167" x2="68336" y2="41000"/>
                        <a14:foregroundMark x1="71377" y1="18333" x2="82290" y2="44167"/>
                        <a14:foregroundMark x1="61181" y1="48500" x2="88014" y2="56667"/>
                        <a14:foregroundMark x1="91592" y1="49500" x2="85689" y2="57833"/>
                        <a14:foregroundMark x1="85689" y1="57833" x2="73703" y2="5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91" y="3387950"/>
            <a:ext cx="3195450" cy="34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11">
            <a:extLst>
              <a:ext uri="{FF2B5EF4-FFF2-40B4-BE49-F238E27FC236}">
                <a16:creationId xmlns:a16="http://schemas.microsoft.com/office/drawing/2014/main" id="{B5A7BE02-B02C-415E-B154-0BC21F8F1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9903655" y="5258714"/>
            <a:ext cx="2114251" cy="1491274"/>
          </a:xfrm>
          <a:prstGeom prst="rect">
            <a:avLst/>
          </a:prstGeom>
        </p:spPr>
      </p:pic>
      <p:pic>
        <p:nvPicPr>
          <p:cNvPr id="47" name="图片 10">
            <a:extLst>
              <a:ext uri="{FF2B5EF4-FFF2-40B4-BE49-F238E27FC236}">
                <a16:creationId xmlns:a16="http://schemas.microsoft.com/office/drawing/2014/main" id="{08AE12AB-7C36-4168-8605-0462497AB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8" y="-446141"/>
            <a:ext cx="2186446" cy="2186446"/>
          </a:xfrm>
          <a:prstGeom prst="rect">
            <a:avLst/>
          </a:prstGeom>
        </p:spPr>
      </p:pic>
      <p:pic>
        <p:nvPicPr>
          <p:cNvPr id="49" name="图片 13">
            <a:extLst>
              <a:ext uri="{FF2B5EF4-FFF2-40B4-BE49-F238E27FC236}">
                <a16:creationId xmlns:a16="http://schemas.microsoft.com/office/drawing/2014/main" id="{8BFBFAFE-D366-4513-9A9F-726A8482C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2" y="220956"/>
            <a:ext cx="1643372" cy="1051315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97160C0-D66F-4CAC-8C67-8448244DCABA}"/>
              </a:ext>
            </a:extLst>
          </p:cNvPr>
          <p:cNvSpPr txBox="1"/>
          <p:nvPr/>
        </p:nvSpPr>
        <p:spPr>
          <a:xfrm>
            <a:off x="2968979" y="723313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63587-5BCD-42CB-99ED-975F8924DC5F}"/>
              </a:ext>
            </a:extLst>
          </p:cNvPr>
          <p:cNvSpPr txBox="1"/>
          <p:nvPr/>
        </p:nvSpPr>
        <p:spPr>
          <a:xfrm>
            <a:off x="2195040" y="956594"/>
            <a:ext cx="8049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29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E05C92-4F38-44D5-8EFA-AAD149CB3CE4}"/>
              </a:ext>
            </a:extLst>
          </p:cNvPr>
          <p:cNvSpPr txBox="1"/>
          <p:nvPr/>
        </p:nvSpPr>
        <p:spPr>
          <a:xfrm>
            <a:off x="4032112" y="1570405"/>
            <a:ext cx="6212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E7DE34-A393-410F-AFBB-95189F89BC69}"/>
              </a:ext>
            </a:extLst>
          </p:cNvPr>
          <p:cNvSpPr txBox="1"/>
          <p:nvPr/>
        </p:nvSpPr>
        <p:spPr>
          <a:xfrm>
            <a:off x="3438349" y="2209129"/>
            <a:ext cx="6212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Tre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Nam</a:t>
            </a:r>
            <a:endParaRPr lang="en-US" sz="32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3904FF-97DE-4972-9825-190D29FA1F4C}"/>
              </a:ext>
            </a:extLst>
          </p:cNvPr>
          <p:cNvSpPr/>
          <p:nvPr/>
        </p:nvSpPr>
        <p:spPr>
          <a:xfrm>
            <a:off x="2254620" y="1221956"/>
            <a:ext cx="110076" cy="113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728C72-D413-4475-BE70-E0DB365702B4}"/>
              </a:ext>
            </a:extLst>
          </p:cNvPr>
          <p:cNvSpPr/>
          <p:nvPr/>
        </p:nvSpPr>
        <p:spPr>
          <a:xfrm>
            <a:off x="4080900" y="1824603"/>
            <a:ext cx="110076" cy="113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325F1-95BC-4AFF-954D-6123EC4491DE}"/>
              </a:ext>
            </a:extLst>
          </p:cNvPr>
          <p:cNvSpPr/>
          <p:nvPr/>
        </p:nvSpPr>
        <p:spPr>
          <a:xfrm>
            <a:off x="3471293" y="2441151"/>
            <a:ext cx="110076" cy="113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8984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810" y="-4699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0" y="1313477"/>
            <a:ext cx="5567680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Tìm</a:t>
            </a:r>
            <a:r>
              <a:rPr lang="en-US" altLang="zh-CN" sz="5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hiểu</a:t>
            </a:r>
            <a:r>
              <a:rPr lang="en-US" altLang="zh-CN" sz="5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bài</a:t>
            </a:r>
            <a:endParaRPr lang="en-US" altLang="zh-CN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0311" y="392488"/>
            <a:ext cx="10728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nói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gắn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bó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lâu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đời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Nam?</a:t>
            </a:r>
            <a:endParaRPr lang="zh-CN" altLang="en-US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549" y="2103121"/>
            <a:ext cx="7222240" cy="3960068"/>
          </a:xfrm>
          <a:prstGeom prst="rect">
            <a:avLst/>
          </a:prstGeom>
        </p:spPr>
      </p:pic>
      <p:pic>
        <p:nvPicPr>
          <p:cNvPr id="29" name="图片 28" descr="图片包含 轮子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1887">
            <a:off x="6249226" y="2276461"/>
            <a:ext cx="3110983" cy="758777"/>
          </a:xfrm>
          <a:prstGeom prst="rect">
            <a:avLst/>
          </a:prstGeom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60D35039-A4C4-4FB8-A1D7-C7CCDA36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147" y="3024628"/>
            <a:ext cx="6400800" cy="2031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Tre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bờ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图片 11">
            <a:extLst>
              <a:ext uri="{FF2B5EF4-FFF2-40B4-BE49-F238E27FC236}">
                <a16:creationId xmlns:a16="http://schemas.microsoft.com/office/drawing/2014/main" id="{6E3279C7-CCCA-4CB4-B6C4-64E715B0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-353785" y="5366726"/>
            <a:ext cx="2114251" cy="1491274"/>
          </a:xfrm>
          <a:prstGeom prst="rect">
            <a:avLst/>
          </a:prstGeom>
        </p:spPr>
      </p:pic>
      <p:pic>
        <p:nvPicPr>
          <p:cNvPr id="11" name="图片 8" descr="觅元素58b0fbac4bf92">
            <a:extLst>
              <a:ext uri="{FF2B5EF4-FFF2-40B4-BE49-F238E27FC236}">
                <a16:creationId xmlns:a16="http://schemas.microsoft.com/office/drawing/2014/main" id="{CA9636A0-2AFA-4929-A7CF-03EDE14536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394" y="6366914"/>
            <a:ext cx="4788821" cy="680200"/>
          </a:xfrm>
          <a:prstGeom prst="rect">
            <a:avLst/>
          </a:prstGeom>
        </p:spPr>
      </p:pic>
      <p:pic>
        <p:nvPicPr>
          <p:cNvPr id="12" name="图片 3" descr="fc85f2a324e3c42c2067966f589847df">
            <a:extLst>
              <a:ext uri="{FF2B5EF4-FFF2-40B4-BE49-F238E27FC236}">
                <a16:creationId xmlns:a16="http://schemas.microsoft.com/office/drawing/2014/main" id="{FA8DF409-5BF4-4907-8FF5-6B8F076638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7259" y="4849836"/>
            <a:ext cx="3129155" cy="19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>
            <a:extLst>
              <a:ext uri="{FF2B5EF4-FFF2-40B4-BE49-F238E27FC236}">
                <a16:creationId xmlns:a16="http://schemas.microsoft.com/office/drawing/2014/main" id="{7CC65D6C-D0EF-45DC-8E34-325C10202C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542" y="1187585"/>
            <a:ext cx="6876286" cy="5449459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16BA3026-3B32-43A8-8159-84F188D9D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10077749" y="5239752"/>
            <a:ext cx="2114251" cy="149127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10B23909-FC07-4D2D-8AE5-5E0AD820A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24" y="-595654"/>
            <a:ext cx="2186446" cy="218644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06E92151-EA9A-4D2A-8DC3-42338B428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" y="2548507"/>
            <a:ext cx="3068360" cy="1962923"/>
          </a:xfrm>
          <a:prstGeom prst="rect">
            <a:avLst/>
          </a:prstGeom>
        </p:spPr>
      </p:pic>
      <p:sp>
        <p:nvSpPr>
          <p:cNvPr id="14" name="文本框 93">
            <a:extLst>
              <a:ext uri="{FF2B5EF4-FFF2-40B4-BE49-F238E27FC236}">
                <a16:creationId xmlns:a16="http://schemas.microsoft.com/office/drawing/2014/main" id="{401CDF5C-55C0-4871-B57D-B3A1118AC281}"/>
              </a:ext>
            </a:extLst>
          </p:cNvPr>
          <p:cNvSpPr txBox="1"/>
          <p:nvPr/>
        </p:nvSpPr>
        <p:spPr>
          <a:xfrm>
            <a:off x="1145455" y="284181"/>
            <a:ext cx="10728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gợi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phẩm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chất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tốt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Nam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5650FACD-4CBD-46BF-852A-F7FF75BC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719" y="2682867"/>
            <a:ext cx="6096000" cy="26001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Tre bao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PA_文本框 5">
            <a:extLst>
              <a:ext uri="{FF2B5EF4-FFF2-40B4-BE49-F238E27FC236}">
                <a16:creationId xmlns:a16="http://schemas.microsoft.com/office/drawing/2014/main" id="{32A35541-7718-4D74-A3B5-031ED29C49F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931" y="3332682"/>
            <a:ext cx="281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Cần</a:t>
            </a:r>
            <a:r>
              <a:rPr lang="en-US" altLang="zh-CN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cù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3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>
            <a:extLst>
              <a:ext uri="{FF2B5EF4-FFF2-40B4-BE49-F238E27FC236}">
                <a16:creationId xmlns:a16="http://schemas.microsoft.com/office/drawing/2014/main" id="{7CC65D6C-D0EF-45DC-8E34-325C10202C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542" y="1187585"/>
            <a:ext cx="6876286" cy="5449459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16BA3026-3B32-43A8-8159-84F188D9D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10077749" y="5239752"/>
            <a:ext cx="2114251" cy="149127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10B23909-FC07-4D2D-8AE5-5E0AD820A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24" y="-595654"/>
            <a:ext cx="2186446" cy="218644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06E92151-EA9A-4D2A-8DC3-42338B428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5" y="2682867"/>
            <a:ext cx="2736595" cy="1750683"/>
          </a:xfrm>
          <a:prstGeom prst="rect">
            <a:avLst/>
          </a:prstGeom>
        </p:spPr>
      </p:pic>
      <p:sp>
        <p:nvSpPr>
          <p:cNvPr id="14" name="文本框 93">
            <a:extLst>
              <a:ext uri="{FF2B5EF4-FFF2-40B4-BE49-F238E27FC236}">
                <a16:creationId xmlns:a16="http://schemas.microsoft.com/office/drawing/2014/main" id="{401CDF5C-55C0-4871-B57D-B3A1118AC281}"/>
              </a:ext>
            </a:extLst>
          </p:cNvPr>
          <p:cNvSpPr txBox="1"/>
          <p:nvPr/>
        </p:nvSpPr>
        <p:spPr>
          <a:xfrm>
            <a:off x="1145455" y="284181"/>
            <a:ext cx="10728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gợi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phẩm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chất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tốt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Nam</a:t>
            </a:r>
          </a:p>
        </p:txBody>
      </p:sp>
      <p:sp>
        <p:nvSpPr>
          <p:cNvPr id="16" name="PA_文本框 5">
            <a:extLst>
              <a:ext uri="{FF2B5EF4-FFF2-40B4-BE49-F238E27FC236}">
                <a16:creationId xmlns:a16="http://schemas.microsoft.com/office/drawing/2014/main" id="{32A35541-7718-4D74-A3B5-031ED29C49F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931" y="3332682"/>
            <a:ext cx="281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Đoàn</a:t>
            </a:r>
            <a:r>
              <a:rPr lang="en-US" altLang="zh-CN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kết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D09B3-AAA5-4062-BD03-4BF27C0F2CBD}"/>
              </a:ext>
            </a:extLst>
          </p:cNvPr>
          <p:cNvSpPr txBox="1"/>
          <p:nvPr/>
        </p:nvSpPr>
        <p:spPr>
          <a:xfrm>
            <a:off x="3364833" y="2308020"/>
            <a:ext cx="650367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Bão bùng thân bọc lấy thân</a:t>
            </a:r>
          </a:p>
          <a:p>
            <a:pPr algn="ctr">
              <a:lnSpc>
                <a:spcPct val="150000"/>
              </a:lnSpc>
            </a:pPr>
            <a:r>
              <a:rPr lang="vi-VN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Tay ôm tay níu, tre gần nhau thêm</a:t>
            </a:r>
          </a:p>
          <a:p>
            <a:pPr algn="ctr">
              <a:lnSpc>
                <a:spcPct val="150000"/>
              </a:lnSpc>
            </a:pPr>
            <a:r>
              <a:rPr lang="en-US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       </a:t>
            </a:r>
            <a:r>
              <a:rPr lang="vi-VN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Thương nhau, tre chẳng ở riêng</a:t>
            </a:r>
          </a:p>
          <a:p>
            <a:pPr algn="ctr">
              <a:lnSpc>
                <a:spcPct val="150000"/>
              </a:lnSpc>
            </a:pPr>
            <a:r>
              <a:rPr lang="vi-VN" sz="240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Lũy thành từ đó mà nên hỡi người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8203C-82B7-40C0-91CF-40CE78CC4C05}"/>
              </a:ext>
            </a:extLst>
          </p:cNvPr>
          <p:cNvSpPr txBox="1"/>
          <p:nvPr/>
        </p:nvSpPr>
        <p:spPr>
          <a:xfrm>
            <a:off x="3444158" y="4707329"/>
            <a:ext cx="650367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 Lưng trần phơi nắng phơi sương</a:t>
            </a:r>
          </a:p>
          <a:p>
            <a:pPr algn="ctr">
              <a:lnSpc>
                <a:spcPct val="150000"/>
              </a:lnSpc>
            </a:pPr>
            <a:r>
              <a:rPr lang="vi-VN" sz="240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Có manh áo cộc, tre nhường cho con.</a:t>
            </a:r>
          </a:p>
        </p:txBody>
      </p:sp>
    </p:spTree>
    <p:extLst>
      <p:ext uri="{BB962C8B-B14F-4D97-AF65-F5344CB8AC3E}">
        <p14:creationId xmlns:p14="http://schemas.microsoft.com/office/powerpoint/2010/main" val="871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>
            <a:extLst>
              <a:ext uri="{FF2B5EF4-FFF2-40B4-BE49-F238E27FC236}">
                <a16:creationId xmlns:a16="http://schemas.microsoft.com/office/drawing/2014/main" id="{7CC65D6C-D0EF-45DC-8E34-325C10202C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542" y="1187585"/>
            <a:ext cx="6876286" cy="5449459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16BA3026-3B32-43A8-8159-84F188D9D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10077749" y="5239752"/>
            <a:ext cx="2114251" cy="149127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10B23909-FC07-4D2D-8AE5-5E0AD820A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24" y="-595654"/>
            <a:ext cx="2186446" cy="218644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06E92151-EA9A-4D2A-8DC3-42338B428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7" y="2632735"/>
            <a:ext cx="3102349" cy="1984667"/>
          </a:xfrm>
          <a:prstGeom prst="rect">
            <a:avLst/>
          </a:prstGeom>
        </p:spPr>
      </p:pic>
      <p:sp>
        <p:nvSpPr>
          <p:cNvPr id="14" name="文本框 93">
            <a:extLst>
              <a:ext uri="{FF2B5EF4-FFF2-40B4-BE49-F238E27FC236}">
                <a16:creationId xmlns:a16="http://schemas.microsoft.com/office/drawing/2014/main" id="{401CDF5C-55C0-4871-B57D-B3A1118AC281}"/>
              </a:ext>
            </a:extLst>
          </p:cNvPr>
          <p:cNvSpPr txBox="1"/>
          <p:nvPr/>
        </p:nvSpPr>
        <p:spPr>
          <a:xfrm>
            <a:off x="1145455" y="284181"/>
            <a:ext cx="10728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gợi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phẩm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chất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tốt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Nam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5650FACD-4CBD-46BF-852A-F7FF75BC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771" y="2375442"/>
            <a:ext cx="6051978" cy="22419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</a:p>
        </p:txBody>
      </p:sp>
      <p:sp>
        <p:nvSpPr>
          <p:cNvPr id="16" name="PA_文本框 5">
            <a:extLst>
              <a:ext uri="{FF2B5EF4-FFF2-40B4-BE49-F238E27FC236}">
                <a16:creationId xmlns:a16="http://schemas.microsoft.com/office/drawing/2014/main" id="{32A35541-7718-4D74-A3B5-031ED29C49F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931" y="3332682"/>
            <a:ext cx="281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Ngay</a:t>
            </a:r>
            <a:r>
              <a:rPr lang="en-US" altLang="zh-CN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thẳng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A5287-8D72-4D7E-9044-774EF1AF94C2}"/>
              </a:ext>
            </a:extLst>
          </p:cNvPr>
          <p:cNvSpPr txBox="1"/>
          <p:nvPr/>
        </p:nvSpPr>
        <p:spPr>
          <a:xfrm>
            <a:off x="3071542" y="4754773"/>
            <a:ext cx="650367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ctr">
              <a:lnSpc>
                <a:spcPct val="150000"/>
              </a:lnSpc>
            </a:pP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1">
            <a:extLst>
              <a:ext uri="{FF2B5EF4-FFF2-40B4-BE49-F238E27FC236}">
                <a16:creationId xmlns:a16="http://schemas.microsoft.com/office/drawing/2014/main" id="{B5A7BE02-B02C-415E-B154-0BC21F8F1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9903655" y="5258714"/>
            <a:ext cx="2114251" cy="1491274"/>
          </a:xfrm>
          <a:prstGeom prst="rect">
            <a:avLst/>
          </a:prstGeom>
        </p:spPr>
      </p:pic>
      <p:pic>
        <p:nvPicPr>
          <p:cNvPr id="47" name="图片 10">
            <a:extLst>
              <a:ext uri="{FF2B5EF4-FFF2-40B4-BE49-F238E27FC236}">
                <a16:creationId xmlns:a16="http://schemas.microsoft.com/office/drawing/2014/main" id="{08AE12AB-7C36-4168-8605-0462497AB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8" y="-446141"/>
            <a:ext cx="2186446" cy="2186446"/>
          </a:xfrm>
          <a:prstGeom prst="rect">
            <a:avLst/>
          </a:prstGeom>
        </p:spPr>
      </p:pic>
      <p:pic>
        <p:nvPicPr>
          <p:cNvPr id="49" name="图片 13">
            <a:extLst>
              <a:ext uri="{FF2B5EF4-FFF2-40B4-BE49-F238E27FC236}">
                <a16:creationId xmlns:a16="http://schemas.microsoft.com/office/drawing/2014/main" id="{8BFBFAFE-D366-4513-9A9F-726A8482C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2" y="220956"/>
            <a:ext cx="1643372" cy="1051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C57F26-427A-40B4-8740-824ED24A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754" y="2638413"/>
            <a:ext cx="2755100" cy="4260531"/>
          </a:xfrm>
          <a:prstGeom prst="rect">
            <a:avLst/>
          </a:prstGeom>
        </p:spPr>
      </p:pic>
      <p:sp>
        <p:nvSpPr>
          <p:cNvPr id="8" name="文本框 93">
            <a:extLst>
              <a:ext uri="{FF2B5EF4-FFF2-40B4-BE49-F238E27FC236}">
                <a16:creationId xmlns:a16="http://schemas.microsoft.com/office/drawing/2014/main" id="{E1DDD746-A850-403C-857C-B175B6264C30}"/>
              </a:ext>
            </a:extLst>
          </p:cNvPr>
          <p:cNvSpPr txBox="1"/>
          <p:nvPr/>
        </p:nvSpPr>
        <p:spPr>
          <a:xfrm>
            <a:off x="2145566" y="2240931"/>
            <a:ext cx="9032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Con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búp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măng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non?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?</a:t>
            </a:r>
            <a:endParaRPr lang="zh-CN" alt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pic>
        <p:nvPicPr>
          <p:cNvPr id="9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AEAC54FF-5F64-49E1-88B3-5AED935EB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065" y="4001717"/>
            <a:ext cx="4370070" cy="10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8984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1">
            <a:extLst>
              <a:ext uri="{FF2B5EF4-FFF2-40B4-BE49-F238E27FC236}">
                <a16:creationId xmlns:a16="http://schemas.microsoft.com/office/drawing/2014/main" id="{B5A7BE02-B02C-415E-B154-0BC21F8F1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9903655" y="5258714"/>
            <a:ext cx="2114251" cy="1491274"/>
          </a:xfrm>
          <a:prstGeom prst="rect">
            <a:avLst/>
          </a:prstGeom>
        </p:spPr>
      </p:pic>
      <p:pic>
        <p:nvPicPr>
          <p:cNvPr id="47" name="图片 10">
            <a:extLst>
              <a:ext uri="{FF2B5EF4-FFF2-40B4-BE49-F238E27FC236}">
                <a16:creationId xmlns:a16="http://schemas.microsoft.com/office/drawing/2014/main" id="{08AE12AB-7C36-4168-8605-0462497AB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8" y="-446141"/>
            <a:ext cx="2186446" cy="2186446"/>
          </a:xfrm>
          <a:prstGeom prst="rect">
            <a:avLst/>
          </a:prstGeom>
        </p:spPr>
      </p:pic>
      <p:pic>
        <p:nvPicPr>
          <p:cNvPr id="49" name="图片 13">
            <a:extLst>
              <a:ext uri="{FF2B5EF4-FFF2-40B4-BE49-F238E27FC236}">
                <a16:creationId xmlns:a16="http://schemas.microsoft.com/office/drawing/2014/main" id="{8BFBFAFE-D366-4513-9A9F-726A8482C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2" y="220956"/>
            <a:ext cx="1643372" cy="1051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C57F26-427A-40B4-8740-824ED24A3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754" y="2638413"/>
            <a:ext cx="2755100" cy="4260531"/>
          </a:xfrm>
          <a:prstGeom prst="rect">
            <a:avLst/>
          </a:prstGeom>
        </p:spPr>
      </p:pic>
      <p:pic>
        <p:nvPicPr>
          <p:cNvPr id="35" name="PA_图片 4">
            <a:extLst>
              <a:ext uri="{FF2B5EF4-FFF2-40B4-BE49-F238E27FC236}">
                <a16:creationId xmlns:a16="http://schemas.microsoft.com/office/drawing/2014/main" id="{DEDE43D9-D250-40EC-96C5-231E0408B5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38" y="519151"/>
            <a:ext cx="7702726" cy="549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856B0AC-CC66-499A-B0DD-D27B7FF991C9}"/>
              </a:ext>
            </a:extLst>
          </p:cNvPr>
          <p:cNvSpPr txBox="1"/>
          <p:nvPr/>
        </p:nvSpPr>
        <p:spPr>
          <a:xfrm>
            <a:off x="3132444" y="2207353"/>
            <a:ext cx="62121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dung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 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Ca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Nam: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giàu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408193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8984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810" y="-4699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0" y="1224915"/>
            <a:ext cx="5567680" cy="83099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Luyện</a:t>
            </a:r>
            <a:r>
              <a:rPr lang="en-US" altLang="zh-CN" sz="4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48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đọc</a:t>
            </a:r>
            <a:r>
              <a:rPr lang="en-US" altLang="zh-CN" sz="4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48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diễn</a:t>
            </a:r>
            <a:r>
              <a:rPr lang="en-US" altLang="zh-CN" sz="4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48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cảm</a:t>
            </a:r>
            <a:endParaRPr lang="en-US" altLang="zh-CN" sz="48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1">
            <a:extLst>
              <a:ext uri="{FF2B5EF4-FFF2-40B4-BE49-F238E27FC236}">
                <a16:creationId xmlns:a16="http://schemas.microsoft.com/office/drawing/2014/main" id="{643CF190-CA1C-4982-9F99-314C12067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" r="-1492"/>
          <a:stretch/>
        </p:blipFill>
        <p:spPr>
          <a:xfrm>
            <a:off x="9903655" y="5258714"/>
            <a:ext cx="2114251" cy="1491274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BB9AF60A-C041-4647-A157-44E9A442E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8" y="-446141"/>
            <a:ext cx="2186446" cy="2186446"/>
          </a:xfrm>
          <a:prstGeom prst="rect">
            <a:avLst/>
          </a:prstGeom>
        </p:spPr>
      </p:pic>
      <p:pic>
        <p:nvPicPr>
          <p:cNvPr id="23" name="图片 13">
            <a:extLst>
              <a:ext uri="{FF2B5EF4-FFF2-40B4-BE49-F238E27FC236}">
                <a16:creationId xmlns:a16="http://schemas.microsoft.com/office/drawing/2014/main" id="{81C2ADFC-64E7-4119-9DAF-CD68D3802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2" y="220956"/>
            <a:ext cx="1643372" cy="1051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7B341B-A2D3-4574-94EB-6D2F0B2F3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754" y="2638413"/>
            <a:ext cx="2755100" cy="4260531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5A10B99C-688B-4B4A-8503-54D15C11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540125"/>
            <a:ext cx="30972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1DB6EA5-EDFC-4A42-B674-B2CE1C26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1163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182D9CF9-B435-4B50-AE3E-76DE0F4B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51831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DCA3503-C8A1-4928-9674-C0306A19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977" y="2704290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vi-VN" altLang="en-US" sz="240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30C08F70-7F78-4A3D-9C3B-5D31CC8E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456" y="138337"/>
            <a:ext cx="6480175" cy="66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Mai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Mai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Mai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CFCA46B1-0A1E-4E13-9B8E-F04ECE2D8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852" y="148032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8984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s">
            <a:extLst>
              <a:ext uri="{FF2B5EF4-FFF2-40B4-BE49-F238E27FC236}">
                <a16:creationId xmlns:a16="http://schemas.microsoft.com/office/drawing/2014/main" id="{8A825FCB-BA83-4BDE-B6AB-C2274230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90" y="708660"/>
            <a:ext cx="4042410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do">
            <a:extLst>
              <a:ext uri="{FF2B5EF4-FFF2-40B4-BE49-F238E27FC236}">
                <a16:creationId xmlns:a16="http://schemas.microsoft.com/office/drawing/2014/main" id="{8F58866D-F37C-4EC1-9E02-D2F15C7E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0" y="3908423"/>
            <a:ext cx="4027170" cy="2971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au">
            <a:extLst>
              <a:ext uri="{FF2B5EF4-FFF2-40B4-BE49-F238E27FC236}">
                <a16:creationId xmlns:a16="http://schemas.microsoft.com/office/drawing/2014/main" id="{93821E4F-3299-48E7-A88D-0471837F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8180"/>
            <a:ext cx="4107180" cy="2949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Asus\Desktop\chieu tre.jpg">
            <a:extLst>
              <a:ext uri="{FF2B5EF4-FFF2-40B4-BE49-F238E27FC236}">
                <a16:creationId xmlns:a16="http://schemas.microsoft.com/office/drawing/2014/main" id="{65CFB0BB-0019-4E79-BCED-9B5D38F8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8825" r="8649"/>
          <a:stretch>
            <a:fillRect/>
          </a:stretch>
        </p:blipFill>
        <p:spPr bwMode="auto">
          <a:xfrm>
            <a:off x="4042410" y="708025"/>
            <a:ext cx="4107180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Users\Asus\Desktop\coc ttre.jpg">
            <a:extLst>
              <a:ext uri="{FF2B5EF4-FFF2-40B4-BE49-F238E27FC236}">
                <a16:creationId xmlns:a16="http://schemas.microsoft.com/office/drawing/2014/main" id="{E0ADB474-5414-46D4-A898-6DE4806E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107180" cy="3244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Users\Asus\Desktop\Do mỹ gh.jpg">
            <a:extLst>
              <a:ext uri="{FF2B5EF4-FFF2-40B4-BE49-F238E27FC236}">
                <a16:creationId xmlns:a16="http://schemas.microsoft.com/office/drawing/2014/main" id="{07C7C71A-AB7C-4E0E-A165-0714F21D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4880"/>
          <a:stretch>
            <a:fillRect/>
          </a:stretch>
        </p:blipFill>
        <p:spPr bwMode="auto">
          <a:xfrm>
            <a:off x="8164830" y="3907790"/>
            <a:ext cx="4011930" cy="2971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98B5ECB5-24AE-4304-8AEE-6EAC33CE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305" y="16258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DỤNG CỦA CÂY TRE</a:t>
            </a:r>
          </a:p>
        </p:txBody>
      </p:sp>
    </p:spTree>
    <p:extLst>
      <p:ext uri="{BB962C8B-B14F-4D97-AF65-F5344CB8AC3E}">
        <p14:creationId xmlns:p14="http://schemas.microsoft.com/office/powerpoint/2010/main" val="18093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172423" y="781580"/>
            <a:ext cx="3961158" cy="511589"/>
            <a:chOff x="4055433" y="4731081"/>
            <a:chExt cx="3961158" cy="511589"/>
          </a:xfrm>
        </p:grpSpPr>
        <p:sp>
          <p:nvSpPr>
            <p:cNvPr id="13" name="圆角矩形 23"/>
            <p:cNvSpPr/>
            <p:nvPr/>
          </p:nvSpPr>
          <p:spPr>
            <a:xfrm>
              <a:off x="4055433" y="473108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ÔN BÀI CŨ</a:t>
              </a:r>
              <a:endParaRPr lang="zh-CN" altLang="en-US" sz="28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078" y="1387654"/>
            <a:ext cx="7510923" cy="5736833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873500" y="2372848"/>
            <a:ext cx="444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Đọc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bài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“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Một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người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chính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trực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”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và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cho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biết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lời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nói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của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Tô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Hiến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Thành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cần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đọc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với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giọng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như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thế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nào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?</a:t>
            </a:r>
            <a:endParaRPr lang="zh-CN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48F2F5-A9A1-4870-B2B7-76E7FBC4C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184" y="2638413"/>
            <a:ext cx="2755100" cy="4260531"/>
          </a:xfrm>
          <a:prstGeom prst="rect">
            <a:avLst/>
          </a:prstGeom>
        </p:spPr>
      </p:pic>
      <p:sp>
        <p:nvSpPr>
          <p:cNvPr id="17" name="文本框 31">
            <a:extLst>
              <a:ext uri="{FF2B5EF4-FFF2-40B4-BE49-F238E27FC236}">
                <a16:creationId xmlns:a16="http://schemas.microsoft.com/office/drawing/2014/main" id="{88246AA3-14AB-4D96-BEBE-AC443089A324}"/>
              </a:ext>
            </a:extLst>
          </p:cNvPr>
          <p:cNvSpPr txBox="1"/>
          <p:nvPr/>
        </p:nvSpPr>
        <p:spPr>
          <a:xfrm>
            <a:off x="3873500" y="2677648"/>
            <a:ext cx="44450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Vì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sao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nhân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dân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lại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ca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ngợi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nhưng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người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chính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trực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như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ông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Tô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Hiến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 </a:t>
            </a:r>
            <a:r>
              <a:rPr lang="en-US" altLang="zh-CN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Thành</a:t>
            </a:r>
            <a:r>
              <a:rPr lang="en-US" altLang="zh-C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</a:rPr>
              <a:t>?</a:t>
            </a:r>
            <a:endParaRPr lang="zh-CN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810" y="-4699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0" y="1313477"/>
            <a:ext cx="5567680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Học</a:t>
            </a:r>
            <a:r>
              <a:rPr lang="en-US" altLang="zh-CN" sz="5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thuộc</a:t>
            </a:r>
            <a:r>
              <a:rPr lang="en-US" altLang="zh-CN" sz="5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lòng</a:t>
            </a:r>
            <a:endParaRPr lang="en-US" altLang="zh-CN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88975" y="3429000"/>
            <a:ext cx="58731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Dặn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dò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P001 4 hàng" panose="020B0603050302020204" pitchFamily="34" charset="0"/>
              <a:ea typeface="inpin heiti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810" y="-4699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0" y="1313477"/>
            <a:ext cx="5567680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Luyện</a:t>
            </a:r>
            <a:r>
              <a:rPr lang="en-US" altLang="zh-CN" sz="5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đọc</a:t>
            </a:r>
            <a:r>
              <a:rPr lang="en-US" altLang="zh-CN" sz="5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 </a:t>
            </a:r>
            <a:r>
              <a:rPr lang="en-US" altLang="zh-CN" sz="54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+mn-ea"/>
              </a:rPr>
              <a:t>đúng</a:t>
            </a:r>
            <a:endParaRPr lang="en-US" altLang="zh-CN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+mn-ea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1">
            <a:extLst>
              <a:ext uri="{FF2B5EF4-FFF2-40B4-BE49-F238E27FC236}">
                <a16:creationId xmlns:a16="http://schemas.microsoft.com/office/drawing/2014/main" id="{C86B8D1C-F218-4A5C-98FC-65253B35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2209971"/>
            <a:ext cx="4276047" cy="4198623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9CB7B7-A92B-42D7-B10D-996D08920C7E}"/>
              </a:ext>
            </a:extLst>
          </p:cNvPr>
          <p:cNvGrpSpPr/>
          <p:nvPr/>
        </p:nvGrpSpPr>
        <p:grpSpPr>
          <a:xfrm>
            <a:off x="925654" y="1142343"/>
            <a:ext cx="5855052" cy="4175139"/>
            <a:chOff x="925654" y="1142343"/>
            <a:chExt cx="5855052" cy="4175139"/>
          </a:xfrm>
        </p:grpSpPr>
        <p:pic>
          <p:nvPicPr>
            <p:cNvPr id="3" name="PA_图片 4">
              <a:extLst>
                <a:ext uri="{FF2B5EF4-FFF2-40B4-BE49-F238E27FC236}">
                  <a16:creationId xmlns:a16="http://schemas.microsoft.com/office/drawing/2014/main" id="{B1D9EF03-A4B0-4C99-B22D-710946F3502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2207">
              <a:off x="925654" y="1142343"/>
              <a:ext cx="5855052" cy="417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93">
              <a:extLst>
                <a:ext uri="{FF2B5EF4-FFF2-40B4-BE49-F238E27FC236}">
                  <a16:creationId xmlns:a16="http://schemas.microsoft.com/office/drawing/2014/main" id="{90E7D998-24CE-41C1-82E8-B7821326AD12}"/>
                </a:ext>
              </a:extLst>
            </p:cNvPr>
            <p:cNvSpPr txBox="1"/>
            <p:nvPr/>
          </p:nvSpPr>
          <p:spPr>
            <a:xfrm rot="21278254">
              <a:off x="1324611" y="2798105"/>
              <a:ext cx="505713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/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Chúng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 </a:t>
              </a:r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mình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 </a:t>
              </a:r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cùng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 </a:t>
              </a:r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đọc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 </a:t>
              </a:r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bài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 </a:t>
              </a:r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này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 </a:t>
              </a:r>
              <a:r>
                <a:rPr lang="en-US" altLang="zh-CN" sz="4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nhé</a:t>
              </a:r>
              <a:r>
                <a:rPr lang="en-US" altLang="zh-CN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charset="-122"/>
                  <a:sym typeface="迷你简细行楷" panose="02010609000101010101" charset="-122"/>
                </a:rPr>
                <a:t>…!</a:t>
              </a:r>
              <a:endParaRPr lang="zh-CN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endParaRPr>
            </a:p>
          </p:txBody>
        </p:sp>
      </p:grpSp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id="{F4D02C1B-B859-4A9F-98A7-7761DCE7B4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733425" y="-288717"/>
            <a:ext cx="3467735" cy="1959610"/>
          </a:xfrm>
          <a:prstGeom prst="rect">
            <a:avLst/>
          </a:prstGeom>
        </p:spPr>
      </p:pic>
      <p:pic>
        <p:nvPicPr>
          <p:cNvPr id="6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96DDDE6A-0025-4169-A06B-ACB016465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84" y="158153"/>
            <a:ext cx="4370070" cy="10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A9B1A5-62EE-4798-860E-EF3503FABF3B}"/>
              </a:ext>
            </a:extLst>
          </p:cNvPr>
          <p:cNvGrpSpPr/>
          <p:nvPr/>
        </p:nvGrpSpPr>
        <p:grpSpPr>
          <a:xfrm>
            <a:off x="1986544" y="1621264"/>
            <a:ext cx="7370458" cy="720090"/>
            <a:chOff x="1936433" y="1250633"/>
            <a:chExt cx="7370458" cy="720090"/>
          </a:xfrm>
        </p:grpSpPr>
        <p:sp>
          <p:nvSpPr>
            <p:cNvPr id="13" name="圆角矩形 12"/>
            <p:cNvSpPr/>
            <p:nvPr/>
          </p:nvSpPr>
          <p:spPr>
            <a:xfrm rot="5400000" flipV="1">
              <a:off x="5261617" y="-2074551"/>
              <a:ext cx="720090" cy="7370458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25"/>
            <p:cNvSpPr txBox="1"/>
            <p:nvPr/>
          </p:nvSpPr>
          <p:spPr>
            <a:xfrm flipH="1">
              <a:off x="2162808" y="1336040"/>
              <a:ext cx="653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just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1: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2A14E7-6F22-4847-99B8-D884F578A8D1}"/>
              </a:ext>
            </a:extLst>
          </p:cNvPr>
          <p:cNvGrpSpPr/>
          <p:nvPr/>
        </p:nvGrpSpPr>
        <p:grpSpPr>
          <a:xfrm>
            <a:off x="1986544" y="2851989"/>
            <a:ext cx="7677728" cy="720090"/>
            <a:chOff x="1805623" y="2339658"/>
            <a:chExt cx="7677728" cy="720090"/>
          </a:xfrm>
        </p:grpSpPr>
        <p:sp>
          <p:nvSpPr>
            <p:cNvPr id="36" name="圆角矩形 35"/>
            <p:cNvSpPr/>
            <p:nvPr/>
          </p:nvSpPr>
          <p:spPr>
            <a:xfrm rot="5400000" flipV="1">
              <a:off x="5128023" y="-982742"/>
              <a:ext cx="720090" cy="73648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25"/>
            <p:cNvSpPr txBox="1"/>
            <p:nvPr/>
          </p:nvSpPr>
          <p:spPr>
            <a:xfrm flipH="1">
              <a:off x="2030728" y="2430780"/>
              <a:ext cx="7452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just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2: 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D00AF8-FACA-4BA9-AA4E-2E1E8BE17D17}"/>
              </a:ext>
            </a:extLst>
          </p:cNvPr>
          <p:cNvGrpSpPr/>
          <p:nvPr/>
        </p:nvGrpSpPr>
        <p:grpSpPr>
          <a:xfrm>
            <a:off x="2371088" y="4082714"/>
            <a:ext cx="8397304" cy="720090"/>
            <a:chOff x="1978343" y="3511233"/>
            <a:chExt cx="8397304" cy="720090"/>
          </a:xfrm>
        </p:grpSpPr>
        <p:sp>
          <p:nvSpPr>
            <p:cNvPr id="37" name="圆角矩形 36"/>
            <p:cNvSpPr/>
            <p:nvPr/>
          </p:nvSpPr>
          <p:spPr>
            <a:xfrm rot="5400000" flipV="1">
              <a:off x="5300743" y="188833"/>
              <a:ext cx="720090" cy="73648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25"/>
            <p:cNvSpPr txBox="1"/>
            <p:nvPr/>
          </p:nvSpPr>
          <p:spPr>
            <a:xfrm flipH="1">
              <a:off x="2203447" y="3608705"/>
              <a:ext cx="8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just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3: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.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B3665C-6F7D-44DB-AF12-50258A61D938}"/>
              </a:ext>
            </a:extLst>
          </p:cNvPr>
          <p:cNvGrpSpPr/>
          <p:nvPr/>
        </p:nvGrpSpPr>
        <p:grpSpPr>
          <a:xfrm>
            <a:off x="2283143" y="5307035"/>
            <a:ext cx="7381129" cy="720090"/>
            <a:chOff x="2283143" y="4522153"/>
            <a:chExt cx="7381129" cy="720090"/>
          </a:xfrm>
        </p:grpSpPr>
        <p:sp>
          <p:nvSpPr>
            <p:cNvPr id="51" name="圆角矩形 50"/>
            <p:cNvSpPr/>
            <p:nvPr/>
          </p:nvSpPr>
          <p:spPr>
            <a:xfrm rot="5400000" flipV="1">
              <a:off x="5605543" y="1199753"/>
              <a:ext cx="720090" cy="73648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25"/>
            <p:cNvSpPr txBox="1"/>
            <p:nvPr/>
          </p:nvSpPr>
          <p:spPr>
            <a:xfrm flipH="1">
              <a:off x="2508248" y="4625975"/>
              <a:ext cx="7156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just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4: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endParaRPr>
            </a:p>
          </p:txBody>
        </p:sp>
      </p:grpSp>
      <p:sp>
        <p:nvSpPr>
          <p:cNvPr id="93" name="TextBox 25"/>
          <p:cNvSpPr txBox="1"/>
          <p:nvPr/>
        </p:nvSpPr>
        <p:spPr>
          <a:xfrm flipH="1">
            <a:off x="7406607" y="153838"/>
            <a:ext cx="3956050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4400" b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微软雅黑" panose="020B0503020204020204" charset="-122"/>
              </a:rPr>
              <a:t>Chia </a:t>
            </a:r>
            <a:r>
              <a:rPr lang="en-US" altLang="zh-CN" sz="4400" b="1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charset="-122"/>
                <a:sym typeface="微软雅黑" panose="020B0503020204020204" charset="-122"/>
              </a:rPr>
              <a:t>đoạn</a:t>
            </a:r>
            <a:endParaRPr lang="zh-CN" altLang="en-US" sz="4400" b="1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inpin heiti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 rot="5400000" flipV="1">
            <a:off x="9916062" y="-1464798"/>
            <a:ext cx="72000" cy="44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" y="1095375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862" y="4535036"/>
            <a:ext cx="307086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0311" y="410845"/>
            <a:ext cx="296063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zh-CN" sz="44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Luyện</a:t>
            </a:r>
            <a:r>
              <a:rPr lang="en-US" altLang="zh-CN" sz="44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44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đọc</a:t>
            </a:r>
            <a:endParaRPr lang="zh-CN" altLang="en-US" sz="4400" b="1" i="1" dirty="0">
              <a:solidFill>
                <a:srgbClr val="629359"/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228" y="1370365"/>
            <a:ext cx="7954352" cy="5076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48" y="1821425"/>
            <a:ext cx="493819" cy="743776"/>
          </a:xfrm>
          <a:prstGeom prst="rect">
            <a:avLst/>
          </a:prstGeom>
        </p:spPr>
      </p:pic>
      <p:pic>
        <p:nvPicPr>
          <p:cNvPr id="15" name="图片 14" descr="图片包含 用具, 熨斗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7" y="3257869"/>
            <a:ext cx="737680" cy="737680"/>
          </a:xfrm>
          <a:prstGeom prst="rect">
            <a:avLst/>
          </a:prstGeom>
        </p:spPr>
      </p:pic>
      <p:pic>
        <p:nvPicPr>
          <p:cNvPr id="29" name="图片 28" descr="图片包含 轮子&#10;&#10;已生成高可信度的说明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369" y="5922270"/>
            <a:ext cx="4370070" cy="1065871"/>
          </a:xfrm>
          <a:prstGeom prst="rect">
            <a:avLst/>
          </a:prstGeom>
        </p:spPr>
      </p:pic>
      <p:sp>
        <p:nvSpPr>
          <p:cNvPr id="14" name="文本框 93">
            <a:extLst>
              <a:ext uri="{FF2B5EF4-FFF2-40B4-BE49-F238E27FC236}">
                <a16:creationId xmlns:a16="http://schemas.microsoft.com/office/drawing/2014/main" id="{22115D85-C434-4268-B767-69AAB3ADA78E}"/>
              </a:ext>
            </a:extLst>
          </p:cNvPr>
          <p:cNvSpPr txBox="1"/>
          <p:nvPr/>
        </p:nvSpPr>
        <p:spPr>
          <a:xfrm>
            <a:off x="3335890" y="1942866"/>
            <a:ext cx="2960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tre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16" name="文本框 93">
            <a:extLst>
              <a:ext uri="{FF2B5EF4-FFF2-40B4-BE49-F238E27FC236}">
                <a16:creationId xmlns:a16="http://schemas.microsoft.com/office/drawing/2014/main" id="{541446F3-BF83-41FF-8652-7B421C78C57C}"/>
              </a:ext>
            </a:extLst>
          </p:cNvPr>
          <p:cNvSpPr txBox="1"/>
          <p:nvPr/>
        </p:nvSpPr>
        <p:spPr>
          <a:xfrm>
            <a:off x="3306519" y="2672969"/>
            <a:ext cx="2960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bão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bùng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17" name="文本框 93">
            <a:extLst>
              <a:ext uri="{FF2B5EF4-FFF2-40B4-BE49-F238E27FC236}">
                <a16:creationId xmlns:a16="http://schemas.microsoft.com/office/drawing/2014/main" id="{F48C5004-F005-4168-8DF5-C039EF062644}"/>
              </a:ext>
            </a:extLst>
          </p:cNvPr>
          <p:cNvSpPr txBox="1"/>
          <p:nvPr/>
        </p:nvSpPr>
        <p:spPr>
          <a:xfrm>
            <a:off x="5455220" y="2675126"/>
            <a:ext cx="2960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lũy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thành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18" name="文本框 93">
            <a:extLst>
              <a:ext uri="{FF2B5EF4-FFF2-40B4-BE49-F238E27FC236}">
                <a16:creationId xmlns:a16="http://schemas.microsoft.com/office/drawing/2014/main" id="{4CE7C82F-DD88-4DAF-9ED5-50C1148446AA}"/>
              </a:ext>
            </a:extLst>
          </p:cNvPr>
          <p:cNvSpPr txBox="1"/>
          <p:nvPr/>
        </p:nvSpPr>
        <p:spPr>
          <a:xfrm>
            <a:off x="7494944" y="1949146"/>
            <a:ext cx="2960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khuất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mình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20" name="文本框 93">
            <a:extLst>
              <a:ext uri="{FF2B5EF4-FFF2-40B4-BE49-F238E27FC236}">
                <a16:creationId xmlns:a16="http://schemas.microsoft.com/office/drawing/2014/main" id="{5D17D726-5111-4B38-9F94-FB72DE063553}"/>
              </a:ext>
            </a:extLst>
          </p:cNvPr>
          <p:cNvSpPr txBox="1"/>
          <p:nvPr/>
        </p:nvSpPr>
        <p:spPr>
          <a:xfrm>
            <a:off x="5463813" y="1941095"/>
            <a:ext cx="2960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gầy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guộc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3CA2D8F-7F0E-4D9D-B654-BA756A7E6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928" y="3603151"/>
            <a:ext cx="79543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Tre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/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? //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/…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//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54" y="14920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975433" y="482125"/>
            <a:ext cx="677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Giải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nghĩa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từ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“ </a:t>
            </a:r>
            <a:r>
              <a:rPr lang="en-US" altLang="zh-CN" sz="36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lũy</a:t>
            </a:r>
            <a:r>
              <a:rPr lang="en-US" altLang="zh-CN" sz="3600" b="1" i="1" dirty="0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thành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’</a:t>
            </a:r>
            <a:endParaRPr lang="zh-CN" altLang="en-US" sz="3600" b="1" i="1" dirty="0">
              <a:solidFill>
                <a:srgbClr val="629359"/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23" name="任意多边形 1">
            <a:extLst>
              <a:ext uri="{FF2B5EF4-FFF2-40B4-BE49-F238E27FC236}">
                <a16:creationId xmlns:a16="http://schemas.microsoft.com/office/drawing/2014/main" id="{AD167616-06EB-4D7B-8683-96FC0FF1C791}"/>
              </a:ext>
            </a:extLst>
          </p:cNvPr>
          <p:cNvSpPr/>
          <p:nvPr/>
        </p:nvSpPr>
        <p:spPr>
          <a:xfrm>
            <a:off x="1322750" y="1400650"/>
            <a:ext cx="4396105" cy="4975225"/>
          </a:xfrm>
          <a:custGeom>
            <a:avLst/>
            <a:gdLst>
              <a:gd name="connsiteX0" fmla="*/ 0 w 4395808"/>
              <a:gd name="connsiteY0" fmla="*/ 0 h 5241304"/>
              <a:gd name="connsiteX1" fmla="*/ 4395808 w 4395808"/>
              <a:gd name="connsiteY1" fmla="*/ 0 h 5241304"/>
              <a:gd name="connsiteX2" fmla="*/ 4395808 w 4395808"/>
              <a:gd name="connsiteY2" fmla="*/ 1414542 h 5241304"/>
              <a:gd name="connsiteX3" fmla="*/ 4056440 w 4395808"/>
              <a:gd name="connsiteY3" fmla="*/ 1728638 h 5241304"/>
              <a:gd name="connsiteX4" fmla="*/ 4395808 w 4395808"/>
              <a:gd name="connsiteY4" fmla="*/ 2042734 h 5241304"/>
              <a:gd name="connsiteX5" fmla="*/ 4395808 w 4395808"/>
              <a:gd name="connsiteY5" fmla="*/ 5241304 h 5241304"/>
              <a:gd name="connsiteX6" fmla="*/ 0 w 4395808"/>
              <a:gd name="connsiteY6" fmla="*/ 5241304 h 5241304"/>
              <a:gd name="connsiteX7" fmla="*/ 0 w 4395808"/>
              <a:gd name="connsiteY7" fmla="*/ 0 h 5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808" h="5241304">
                <a:moveTo>
                  <a:pt x="0" y="0"/>
                </a:moveTo>
                <a:lnTo>
                  <a:pt x="4395808" y="0"/>
                </a:lnTo>
                <a:lnTo>
                  <a:pt x="4395808" y="1414542"/>
                </a:lnTo>
                <a:lnTo>
                  <a:pt x="4056440" y="1728638"/>
                </a:lnTo>
                <a:lnTo>
                  <a:pt x="4395808" y="2042734"/>
                </a:lnTo>
                <a:lnTo>
                  <a:pt x="4395808" y="5241304"/>
                </a:lnTo>
                <a:lnTo>
                  <a:pt x="0" y="5241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sp>
        <p:nvSpPr>
          <p:cNvPr id="24" name="Google Shape;223;p15">
            <a:extLst>
              <a:ext uri="{FF2B5EF4-FFF2-40B4-BE49-F238E27FC236}">
                <a16:creationId xmlns:a16="http://schemas.microsoft.com/office/drawing/2014/main" id="{D0DF3378-80FF-43D9-A621-E5896F8DE6B1}"/>
              </a:ext>
            </a:extLst>
          </p:cNvPr>
          <p:cNvSpPr txBox="1"/>
          <p:nvPr/>
        </p:nvSpPr>
        <p:spPr>
          <a:xfrm>
            <a:off x="1668863" y="2482012"/>
            <a:ext cx="3703877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Lũy</a:t>
            </a:r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thành</a:t>
            </a:r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</a:t>
            </a:r>
            <a:r>
              <a:rPr lang="en-US" sz="2800" b="1" i="1" dirty="0">
                <a:solidFill>
                  <a:srgbClr val="00206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đắp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khu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.</a:t>
            </a:r>
            <a:endParaRPr sz="2800" b="1" i="1" dirty="0"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F6B78B08-FCBB-43C6-AEE5-66026E2DC75A}"/>
              </a:ext>
            </a:extLst>
          </p:cNvPr>
          <p:cNvSpPr>
            <a:spLocks noEditPoints="1"/>
          </p:cNvSpPr>
          <p:nvPr/>
        </p:nvSpPr>
        <p:spPr bwMode="gray">
          <a:xfrm rot="10800000">
            <a:off x="1508549" y="2136828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F1265978-EF97-4302-9CD8-F609D666B0D5}"/>
              </a:ext>
            </a:extLst>
          </p:cNvPr>
          <p:cNvSpPr>
            <a:spLocks noEditPoints="1"/>
          </p:cNvSpPr>
          <p:nvPr/>
        </p:nvSpPr>
        <p:spPr bwMode="gray">
          <a:xfrm>
            <a:off x="4913956" y="5509812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pic>
        <p:nvPicPr>
          <p:cNvPr id="10" name="Picture 5" descr="thanh">
            <a:extLst>
              <a:ext uri="{FF2B5EF4-FFF2-40B4-BE49-F238E27FC236}">
                <a16:creationId xmlns:a16="http://schemas.microsoft.com/office/drawing/2014/main" id="{0927381F-A6E1-4A34-AC6E-4C56A585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 rot="379164">
            <a:off x="6647973" y="1980807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3" grpId="0" animBg="1"/>
      <p:bldP spid="24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0311" y="563245"/>
            <a:ext cx="961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Giải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nghĩa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từ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“ </a:t>
            </a:r>
            <a:r>
              <a:rPr lang="en-US" altLang="zh-CN" sz="36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lũy</a:t>
            </a:r>
            <a:r>
              <a:rPr lang="en-US" altLang="zh-CN" sz="3600" b="1" i="1" dirty="0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tre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”</a:t>
            </a:r>
            <a:endParaRPr lang="zh-CN" altLang="en-US" sz="3600" b="1" i="1" dirty="0">
              <a:solidFill>
                <a:srgbClr val="629359"/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072515" y="1445260"/>
            <a:ext cx="4396105" cy="4975225"/>
          </a:xfrm>
          <a:custGeom>
            <a:avLst/>
            <a:gdLst>
              <a:gd name="connsiteX0" fmla="*/ 0 w 4395808"/>
              <a:gd name="connsiteY0" fmla="*/ 0 h 5241304"/>
              <a:gd name="connsiteX1" fmla="*/ 4395808 w 4395808"/>
              <a:gd name="connsiteY1" fmla="*/ 0 h 5241304"/>
              <a:gd name="connsiteX2" fmla="*/ 4395808 w 4395808"/>
              <a:gd name="connsiteY2" fmla="*/ 1414542 h 5241304"/>
              <a:gd name="connsiteX3" fmla="*/ 4056440 w 4395808"/>
              <a:gd name="connsiteY3" fmla="*/ 1728638 h 5241304"/>
              <a:gd name="connsiteX4" fmla="*/ 4395808 w 4395808"/>
              <a:gd name="connsiteY4" fmla="*/ 2042734 h 5241304"/>
              <a:gd name="connsiteX5" fmla="*/ 4395808 w 4395808"/>
              <a:gd name="connsiteY5" fmla="*/ 5241304 h 5241304"/>
              <a:gd name="connsiteX6" fmla="*/ 0 w 4395808"/>
              <a:gd name="connsiteY6" fmla="*/ 5241304 h 5241304"/>
              <a:gd name="connsiteX7" fmla="*/ 0 w 4395808"/>
              <a:gd name="connsiteY7" fmla="*/ 0 h 5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808" h="5241304">
                <a:moveTo>
                  <a:pt x="0" y="0"/>
                </a:moveTo>
                <a:lnTo>
                  <a:pt x="4395808" y="0"/>
                </a:lnTo>
                <a:lnTo>
                  <a:pt x="4395808" y="1414542"/>
                </a:lnTo>
                <a:lnTo>
                  <a:pt x="4056440" y="1728638"/>
                </a:lnTo>
                <a:lnTo>
                  <a:pt x="4395808" y="2042734"/>
                </a:lnTo>
                <a:lnTo>
                  <a:pt x="4395808" y="5241304"/>
                </a:lnTo>
                <a:lnTo>
                  <a:pt x="0" y="5241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gray">
          <a:xfrm>
            <a:off x="4495707" y="5801364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gray">
          <a:xfrm rot="10800000">
            <a:off x="1533683" y="1989484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7" name="1"/>
          <p:cNvSpPr>
            <a:spLocks noChangeArrowheads="1"/>
          </p:cNvSpPr>
          <p:nvPr/>
        </p:nvSpPr>
        <p:spPr bwMode="auto">
          <a:xfrm>
            <a:off x="1620780" y="2745774"/>
            <a:ext cx="329957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Lũy</a:t>
            </a:r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tre</a:t>
            </a:r>
            <a:r>
              <a:rPr lang="vi-VN" sz="2800" b="1" i="1" dirty="0">
                <a:solidFill>
                  <a:schemeClr val="dk1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dày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9" name="Picture 2" descr="C:\Users\Asus\Desktop\tre3.jpg">
            <a:extLst>
              <a:ext uri="{FF2B5EF4-FFF2-40B4-BE49-F238E27FC236}">
                <a16:creationId xmlns:a16="http://schemas.microsoft.com/office/drawing/2014/main" id="{9AC8C96B-3B49-41E5-8034-8493C16F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>
            <a:fillRect/>
          </a:stretch>
        </p:blipFill>
        <p:spPr bwMode="auto">
          <a:xfrm rot="626061">
            <a:off x="6644620" y="1727261"/>
            <a:ext cx="44735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0311" y="563245"/>
            <a:ext cx="961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Giải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nghĩa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từ</a:t>
            </a:r>
            <a:r>
              <a:rPr lang="en-US" altLang="zh-CN" sz="3600" b="1" i="1" dirty="0">
                <a:solidFill>
                  <a:srgbClr val="629359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“ </a:t>
            </a:r>
            <a:r>
              <a:rPr lang="en-US" altLang="zh-CN" sz="36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áo</a:t>
            </a:r>
            <a:r>
              <a:rPr lang="en-US" altLang="zh-CN" sz="3600" b="1" i="1" dirty="0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 </a:t>
            </a:r>
            <a:r>
              <a:rPr lang="en-US" altLang="zh-CN" sz="36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cộc</a:t>
            </a:r>
            <a:r>
              <a:rPr lang="en-US" altLang="zh-CN" sz="3600" b="1" i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ea typeface="inpin heiti" charset="-122"/>
                <a:sym typeface="迷你简细行楷" panose="02010609000101010101" charset="-122"/>
              </a:rPr>
              <a:t>”</a:t>
            </a:r>
            <a:endParaRPr lang="zh-CN" altLang="en-US" sz="3600" b="1" i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  <a:ea typeface="inpin heiti" charset="-122"/>
              <a:sym typeface="迷你简细行楷" panose="02010609000101010101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072515" y="1445260"/>
            <a:ext cx="4396105" cy="4975225"/>
          </a:xfrm>
          <a:custGeom>
            <a:avLst/>
            <a:gdLst>
              <a:gd name="connsiteX0" fmla="*/ 0 w 4395808"/>
              <a:gd name="connsiteY0" fmla="*/ 0 h 5241304"/>
              <a:gd name="connsiteX1" fmla="*/ 4395808 w 4395808"/>
              <a:gd name="connsiteY1" fmla="*/ 0 h 5241304"/>
              <a:gd name="connsiteX2" fmla="*/ 4395808 w 4395808"/>
              <a:gd name="connsiteY2" fmla="*/ 1414542 h 5241304"/>
              <a:gd name="connsiteX3" fmla="*/ 4056440 w 4395808"/>
              <a:gd name="connsiteY3" fmla="*/ 1728638 h 5241304"/>
              <a:gd name="connsiteX4" fmla="*/ 4395808 w 4395808"/>
              <a:gd name="connsiteY4" fmla="*/ 2042734 h 5241304"/>
              <a:gd name="connsiteX5" fmla="*/ 4395808 w 4395808"/>
              <a:gd name="connsiteY5" fmla="*/ 5241304 h 5241304"/>
              <a:gd name="connsiteX6" fmla="*/ 0 w 4395808"/>
              <a:gd name="connsiteY6" fmla="*/ 5241304 h 5241304"/>
              <a:gd name="connsiteX7" fmla="*/ 0 w 4395808"/>
              <a:gd name="connsiteY7" fmla="*/ 0 h 5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808" h="5241304">
                <a:moveTo>
                  <a:pt x="0" y="0"/>
                </a:moveTo>
                <a:lnTo>
                  <a:pt x="4395808" y="0"/>
                </a:lnTo>
                <a:lnTo>
                  <a:pt x="4395808" y="1414542"/>
                </a:lnTo>
                <a:lnTo>
                  <a:pt x="4056440" y="1728638"/>
                </a:lnTo>
                <a:lnTo>
                  <a:pt x="4395808" y="2042734"/>
                </a:lnTo>
                <a:lnTo>
                  <a:pt x="4395808" y="5241304"/>
                </a:lnTo>
                <a:lnTo>
                  <a:pt x="0" y="5241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gray">
          <a:xfrm>
            <a:off x="4495707" y="5801364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gray">
          <a:xfrm rot="10800000">
            <a:off x="1533683" y="1989484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7" name="1"/>
          <p:cNvSpPr>
            <a:spLocks noChangeArrowheads="1"/>
          </p:cNvSpPr>
          <p:nvPr/>
        </p:nvSpPr>
        <p:spPr bwMode="auto">
          <a:xfrm>
            <a:off x="1620780" y="2745774"/>
            <a:ext cx="329957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Áo</a:t>
            </a:r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cộc</a:t>
            </a:r>
            <a:r>
              <a:rPr lang="vi-VN" sz="2800" b="1" i="1" dirty="0">
                <a:solidFill>
                  <a:schemeClr val="dk1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áo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ngắn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,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trong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mang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ý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nghĩa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là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bẹ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bọc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bên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ngoài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củ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  <a:sym typeface="Arima Madurai"/>
              </a:rPr>
              <a:t>măng</a:t>
            </a:r>
            <a:endParaRPr lang="vi-VN" sz="2800" b="1" i="1" dirty="0"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10" name="Picture 3" descr="C:\Users\Asus\Desktop\Mang tre 2.jpg">
            <a:extLst>
              <a:ext uri="{FF2B5EF4-FFF2-40B4-BE49-F238E27FC236}">
                <a16:creationId xmlns:a16="http://schemas.microsoft.com/office/drawing/2014/main" id="{41E109C8-F7D9-47C9-AD9A-76D85D97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28290"/>
          <a:stretch>
            <a:fillRect/>
          </a:stretch>
        </p:blipFill>
        <p:spPr bwMode="auto">
          <a:xfrm>
            <a:off x="7457816" y="663589"/>
            <a:ext cx="3454288" cy="265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Asus\Desktop\vo mang.jpg">
            <a:extLst>
              <a:ext uri="{FF2B5EF4-FFF2-40B4-BE49-F238E27FC236}">
                <a16:creationId xmlns:a16="http://schemas.microsoft.com/office/drawing/2014/main" id="{7E7221E1-836F-447A-B6E5-5F887C9B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b="12692"/>
          <a:stretch>
            <a:fillRect/>
          </a:stretch>
        </p:blipFill>
        <p:spPr bwMode="auto">
          <a:xfrm rot="844951">
            <a:off x="7186977" y="3387231"/>
            <a:ext cx="3454288" cy="265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6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64394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638</Words>
  <Application>Microsoft Office PowerPoint</Application>
  <PresentationFormat>Widescreen</PresentationFormat>
  <Paragraphs>95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inpin heiti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Nguyễn Thị Phúc</cp:lastModifiedBy>
  <cp:revision>36</cp:revision>
  <dcterms:created xsi:type="dcterms:W3CDTF">2017-03-13T01:41:00Z</dcterms:created>
  <dcterms:modified xsi:type="dcterms:W3CDTF">2021-10-08T09:21:24Z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