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23"/>
  </p:notesMasterIdLst>
  <p:sldIdLst>
    <p:sldId id="280" r:id="rId3"/>
    <p:sldId id="263" r:id="rId4"/>
    <p:sldId id="292" r:id="rId5"/>
    <p:sldId id="264" r:id="rId6"/>
    <p:sldId id="258" r:id="rId7"/>
    <p:sldId id="290" r:id="rId8"/>
    <p:sldId id="289" r:id="rId9"/>
    <p:sldId id="274" r:id="rId10"/>
    <p:sldId id="285" r:id="rId11"/>
    <p:sldId id="284" r:id="rId12"/>
    <p:sldId id="286" r:id="rId13"/>
    <p:sldId id="293" r:id="rId14"/>
    <p:sldId id="294" r:id="rId15"/>
    <p:sldId id="295" r:id="rId16"/>
    <p:sldId id="296" r:id="rId17"/>
    <p:sldId id="266" r:id="rId18"/>
    <p:sldId id="267" r:id="rId19"/>
    <p:sldId id="269" r:id="rId20"/>
    <p:sldId id="272" r:id="rId21"/>
    <p:sldId id="261" r:id="rId22"/>
  </p:sldIdLst>
  <p:sldSz cx="9144000" cy="5143500" type="screen16x9"/>
  <p:notesSz cx="6858000" cy="9144000"/>
  <p:embeddedFontLst>
    <p:embeddedFont>
      <p:font typeface="Quicksand Medium" charset="0"/>
      <p:regular r:id="rId24"/>
    </p:embeddedFont>
    <p:embeddedFont>
      <p:font typeface="Arial-Rounded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Lato" charset="0"/>
      <p:regular r:id="rId31"/>
      <p:bold r:id="rId32"/>
      <p:italic r:id="rId33"/>
      <p:boldItalic r:id="rId34"/>
    </p:embeddedFont>
    <p:embeddedFont>
      <p:font typeface="Calibri Light" charset="0"/>
      <p:regular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7EF"/>
    <a:srgbClr val="FEFDF9"/>
    <a:srgbClr val="FEFBF6"/>
    <a:srgbClr val="FEFBF5"/>
    <a:srgbClr val="74B43C"/>
    <a:srgbClr val="72CEEE"/>
    <a:srgbClr val="0099DA"/>
    <a:srgbClr val="E52D56"/>
    <a:srgbClr val="D00000"/>
    <a:srgbClr val="D8E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>
        <p:scale>
          <a:sx n="103" d="100"/>
          <a:sy n="103" d="100"/>
        </p:scale>
        <p:origin x="-282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Chưa làm</a:t>
            </a:r>
            <a:r>
              <a:rPr lang="vi-VN" baseline="0" dirty="0"/>
              <a:t> hiệu ứng: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aseline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Click chuột để nổi hình của Hà và bà, để học sinh quan sát kĩ nhân vật hơn.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 nhân vật có hiệu ứng nổi lên và rung rinh khi click chuột vào nhân vật</a:t>
            </a: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6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15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196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03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3536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2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11/2/2020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26" y="1747468"/>
            <a:ext cx="1401031" cy="3383280"/>
          </a:xfrm>
          <a:prstGeom prst="rect">
            <a:avLst/>
          </a:prstGeom>
        </p:spPr>
      </p:pic>
      <p:sp>
        <p:nvSpPr>
          <p:cNvPr id="4" name="Google Shape;54;p13">
            <a:extLst>
              <a:ext uri="{FF2B5EF4-FFF2-40B4-BE49-F238E27FC236}">
                <a16:creationId xmlns:a16="http://schemas.microsoft.com/office/drawing/2014/main" xmlns="" id="{E2C67BEE-231F-445C-A57E-9693BDA052BF}"/>
              </a:ext>
            </a:extLst>
          </p:cNvPr>
          <p:cNvSpPr txBox="1">
            <a:spLocks/>
          </p:cNvSpPr>
          <p:nvPr/>
        </p:nvSpPr>
        <p:spPr>
          <a:xfrm>
            <a:off x="3212818" y="866784"/>
            <a:ext cx="5745552" cy="1486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36:</a:t>
            </a:r>
            <a:r>
              <a:rPr lang="vi-VN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6600" b="1" dirty="0" smtClean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6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om ôm ơm</a:t>
            </a:r>
            <a:endParaRPr lang="en-GB" sz="66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1648206"/>
            <a:ext cx="58741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85" y="1347616"/>
            <a:ext cx="6125430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5" y="1347616"/>
            <a:ext cx="5337409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16" y="1347616"/>
            <a:ext cx="5202567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6" y="1606733"/>
            <a:ext cx="7242162" cy="25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5" y="644429"/>
            <a:ext cx="1361544" cy="39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6" y="2186926"/>
            <a:ext cx="7242162" cy="13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650" y="1510416"/>
            <a:ext cx="3478345" cy="181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607917"/>
            <a:ext cx="887550" cy="462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876" y="546957"/>
            <a:ext cx="4849764" cy="3387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5673" y="3934751"/>
            <a:ext cx="528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1800" dirty="0" smtClean="0">
                <a:latin typeface="Quicksand Medium" panose="00000600000000000000" pitchFamily="2" charset="0"/>
              </a:rPr>
              <a:t>   Hôm qua, cô Mơ ở xóm Hạ đến thăm nhà Hà. Cô cho Hà giỏ cam, Hà chọn quả cam to phần bố. Mẹ khen và thơm lên má Hà.</a:t>
            </a:r>
            <a:endParaRPr lang="en-US" sz="1800" dirty="0">
              <a:latin typeface="Quicksand Medium" panose="00000600000000000000" pitchFamily="2" charset="0"/>
            </a:endParaRPr>
          </a:p>
        </p:txBody>
      </p:sp>
      <p:pic>
        <p:nvPicPr>
          <p:cNvPr id="2" name="p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0722" y="4396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32" y="1671491"/>
            <a:ext cx="3639168" cy="189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59" y="603055"/>
            <a:ext cx="836880" cy="3746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42" y="1175688"/>
            <a:ext cx="7798258" cy="378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446" y="603055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Quicksand Medium" panose="00000600000000000000" pitchFamily="2" charset="0"/>
              </a:rPr>
              <a:t>Xin Lỗi</a:t>
            </a:r>
            <a:endParaRPr lang="en-US" sz="24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33" y="1854706"/>
            <a:ext cx="4535798" cy="1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4" y="580859"/>
            <a:ext cx="1309333" cy="38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77" y="963019"/>
            <a:ext cx="6126270" cy="3438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1616" y="4272890"/>
            <a:ext cx="4201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 panose="00000600000000000000" pitchFamily="2" charset="0"/>
              </a:rPr>
              <a:t>Hương cốm thơm thôn xóm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594343" y="4276477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ôm</a:t>
            </a:r>
            <a:endParaRPr lang="en-US" sz="24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461" y="4276124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Quicksand Medium" panose="00000600000000000000" pitchFamily="2" charset="0"/>
              </a:rPr>
              <a:t>ơ</a:t>
            </a:r>
            <a:r>
              <a:rPr lang="en-US" sz="2400" dirty="0" err="1" smtClean="0">
                <a:solidFill>
                  <a:srgbClr val="FF0000"/>
                </a:solidFill>
                <a:latin typeface="Quicksand Medium" panose="00000600000000000000" pitchFamily="2" charset="0"/>
              </a:rPr>
              <a:t>m</a:t>
            </a:r>
            <a:endParaRPr lang="en-US" sz="24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9715" y="4276727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Quicksand Medium" panose="00000600000000000000" pitchFamily="2" charset="0"/>
              </a:rPr>
              <a:t>om</a:t>
            </a:r>
            <a:endParaRPr lang="en-US" sz="2400" dirty="0">
              <a:solidFill>
                <a:srgbClr val="FF0000"/>
              </a:solidFill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32" y="1250157"/>
            <a:ext cx="4861180" cy="25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om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2" name="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7842" y="32876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ôm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2" name="ô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3404" y="336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629262" y="1229019"/>
            <a:ext cx="3634034" cy="2442332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 smtClean="0">
                <a:solidFill>
                  <a:srgbClr val="E52D56"/>
                </a:solidFill>
                <a:latin typeface="Quicksand Medium" panose="00000600000000000000" pitchFamily="2" charset="0"/>
              </a:rPr>
              <a:t>ơm</a:t>
            </a:r>
            <a:endParaRPr lang="en-US" sz="15000" dirty="0">
              <a:latin typeface="Quicksand Medium" panose="00000600000000000000" pitchFamily="2" charset="0"/>
            </a:endParaRPr>
          </a:p>
          <a:p>
            <a:pPr algn="ctr"/>
            <a:endParaRPr lang="en-GB" dirty="0"/>
          </a:p>
        </p:txBody>
      </p:sp>
      <p:pic>
        <p:nvPicPr>
          <p:cNvPr id="2" name="ơ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3665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080" y="1012024"/>
            <a:ext cx="4231456" cy="2183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58" y="3854966"/>
            <a:ext cx="7806514" cy="5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9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1" y="544354"/>
            <a:ext cx="898112" cy="4676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45" y="1299789"/>
            <a:ext cx="2521434" cy="2699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0794" y="1286504"/>
            <a:ext cx="2477967" cy="2712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976" y="1172040"/>
            <a:ext cx="2821262" cy="28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106</Words>
  <Application>Microsoft Office PowerPoint</Application>
  <PresentationFormat>On-screen Show (16:9)</PresentationFormat>
  <Paragraphs>18</Paragraphs>
  <Slides>20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Quicksand Medium</vt:lpstr>
      <vt:lpstr>Arial-Rounded</vt:lpstr>
      <vt:lpstr>Calibri</vt:lpstr>
      <vt:lpstr>Lato</vt:lpstr>
      <vt:lpstr>Calibri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Linh</cp:lastModifiedBy>
  <cp:revision>145</cp:revision>
  <dcterms:modified xsi:type="dcterms:W3CDTF">2020-11-02T00:33:02Z</dcterms:modified>
</cp:coreProperties>
</file>