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297A-8031-499F-9C43-8E2A9B35917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4CA6-8A5B-4B23-9D16-D898D768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4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9740" y="1757989"/>
            <a:ext cx="393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Luyện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tập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78" b="38000" l="9438" r="29125">
                        <a14:foregroundMark x1="11938" y1="25556" x2="11938" y2="25556"/>
                        <a14:foregroundMark x1="12937" y1="25556" x2="12937" y2="25556"/>
                        <a14:foregroundMark x1="11500" y1="27111" x2="11500" y2="27111"/>
                        <a14:foregroundMark x1="12125" y1="26444" x2="12125" y2="26444"/>
                        <a14:foregroundMark x1="13125" y1="26444" x2="13125" y2="26444"/>
                        <a14:foregroundMark x1="18625" y1="33333" x2="18625" y2="33333"/>
                        <a14:foregroundMark x1="20313" y1="34000" x2="20313" y2="34000"/>
                        <a14:foregroundMark x1="21438" y1="33556" x2="21438" y2="33556"/>
                        <a14:foregroundMark x1="21000" y1="33333" x2="21000" y2="33333"/>
                        <a14:foregroundMark x1="16750" y1="33667" x2="16750" y2="33667"/>
                        <a14:foregroundMark x1="16438" y1="33000" x2="16438" y2="33000"/>
                        <a14:foregroundMark x1="16125" y1="32444" x2="16125" y2="32444"/>
                        <a14:foregroundMark x1="18813" y1="35111" x2="18813" y2="35111"/>
                        <a14:foregroundMark x1="16125" y1="33667" x2="16125" y2="33667"/>
                        <a14:foregroundMark x1="17438" y1="33667" x2="17438" y2="33667"/>
                        <a14:foregroundMark x1="25813" y1="31889" x2="25813" y2="31889"/>
                        <a14:foregroundMark x1="23938" y1="33111" x2="23938" y2="33111"/>
                        <a14:foregroundMark x1="23938" y1="31889" x2="23938" y2="31889"/>
                        <a14:foregroundMark x1="27625" y1="33667" x2="27625" y2="33667"/>
                        <a14:foregroundMark x1="26750" y1="33667" x2="26750" y2="33667"/>
                      </a14:backgroundRemoval>
                    </a14:imgEffect>
                  </a14:imgLayer>
                </a14:imgProps>
              </a:ext>
            </a:extLst>
          </a:blip>
          <a:srcRect l="8930" t="23193" r="71070" b="61340"/>
          <a:stretch/>
        </p:blipFill>
        <p:spPr>
          <a:xfrm>
            <a:off x="0" y="152964"/>
            <a:ext cx="3048000" cy="1325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4" y="2441264"/>
            <a:ext cx="38495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Vớt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con,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778" b="64000" l="12812" r="54125">
                        <a14:foregroundMark x1="13813" y1="51889" x2="13813" y2="51889"/>
                        <a14:foregroundMark x1="14938" y1="50889" x2="14938" y2="50889"/>
                        <a14:foregroundMark x1="13500" y1="50444" x2="13500" y2="50444"/>
                        <a14:foregroundMark x1="14250" y1="50444" x2="14250" y2="50444"/>
                        <a14:foregroundMark x1="16063" y1="51111" x2="16063" y2="51111"/>
                      </a14:backgroundRemoval>
                    </a14:imgEffect>
                  </a14:imgLayer>
                </a14:imgProps>
              </a:ext>
            </a:extLst>
          </a:blip>
          <a:srcRect l="33660" t="46800" r="46701" b="32120"/>
          <a:stretch/>
        </p:blipFill>
        <p:spPr>
          <a:xfrm>
            <a:off x="6474711" y="2779931"/>
            <a:ext cx="4659199" cy="2813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5660" y="4158512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6520" y="4150583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6209" y="4158512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4343" y="4160517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33245" y="4150583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33245" y="4158512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55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779" y="1854242"/>
            <a:ext cx="47300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Vớt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 con,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78" b="38000" l="9438" r="29125">
                        <a14:foregroundMark x1="11938" y1="25556" x2="11938" y2="25556"/>
                        <a14:foregroundMark x1="12937" y1="25556" x2="12937" y2="25556"/>
                        <a14:foregroundMark x1="11500" y1="27111" x2="11500" y2="27111"/>
                        <a14:foregroundMark x1="12125" y1="26444" x2="12125" y2="26444"/>
                        <a14:foregroundMark x1="13125" y1="26444" x2="13125" y2="26444"/>
                        <a14:foregroundMark x1="18625" y1="33333" x2="18625" y2="33333"/>
                        <a14:foregroundMark x1="20313" y1="34000" x2="20313" y2="34000"/>
                        <a14:foregroundMark x1="21438" y1="33556" x2="21438" y2="33556"/>
                        <a14:foregroundMark x1="21000" y1="33333" x2="21000" y2="33333"/>
                        <a14:foregroundMark x1="16750" y1="33667" x2="16750" y2="33667"/>
                        <a14:foregroundMark x1="16438" y1="33000" x2="16438" y2="33000"/>
                        <a14:foregroundMark x1="16125" y1="32444" x2="16125" y2="32444"/>
                        <a14:foregroundMark x1="18813" y1="35111" x2="18813" y2="35111"/>
                        <a14:foregroundMark x1="16125" y1="33667" x2="16125" y2="33667"/>
                        <a14:foregroundMark x1="17438" y1="33667" x2="17438" y2="33667"/>
                        <a14:foregroundMark x1="25813" y1="31889" x2="25813" y2="31889"/>
                        <a14:foregroundMark x1="23938" y1="33111" x2="23938" y2="33111"/>
                        <a14:foregroundMark x1="23938" y1="31889" x2="23938" y2="31889"/>
                        <a14:foregroundMark x1="27625" y1="33667" x2="27625" y2="33667"/>
                        <a14:foregroundMark x1="26750" y1="33667" x2="26750" y2="33667"/>
                      </a14:backgroundRemoval>
                    </a14:imgEffect>
                  </a14:imgLayer>
                </a14:imgProps>
              </a:ext>
            </a:extLst>
          </a:blip>
          <a:srcRect l="8930" t="23193" r="71070" b="61340"/>
          <a:stretch/>
        </p:blipFill>
        <p:spPr>
          <a:xfrm>
            <a:off x="0" y="152964"/>
            <a:ext cx="3048000" cy="1325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000" b="61889" l="35313" r="54438"/>
                    </a14:imgEffect>
                  </a14:imgLayer>
                </a14:imgProps>
              </a:ext>
            </a:extLst>
          </a:blip>
          <a:srcRect l="34857" t="44540" r="45857" b="37936"/>
          <a:stretch/>
        </p:blipFill>
        <p:spPr>
          <a:xfrm>
            <a:off x="6961244" y="1777341"/>
            <a:ext cx="4034375" cy="20620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5660" y="4158512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6520" y="4150583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6209" y="4158512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54343" y="4160517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33245" y="4150583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5111" y="4132206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67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26" y="285086"/>
            <a:ext cx="56280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48921" y="2207539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54963" y="2199801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1305" y="2199801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48089" y="2201806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83022" y="2207539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83022" y="2207539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7283" y="2207539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13988" y="2201806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78" b="64000" l="12812" r="54125">
                        <a14:foregroundMark x1="13813" y1="51889" x2="13813" y2="51889"/>
                        <a14:foregroundMark x1="14938" y1="50889" x2="14938" y2="50889"/>
                        <a14:foregroundMark x1="13500" y1="50444" x2="13500" y2="50444"/>
                        <a14:foregroundMark x1="14250" y1="50444" x2="14250" y2="50444"/>
                        <a14:foregroundMark x1="16063" y1="51111" x2="16063" y2="51111"/>
                      </a14:backgroundRemoval>
                    </a14:imgEffect>
                  </a14:imgLayer>
                </a14:imgProps>
              </a:ext>
            </a:extLst>
          </a:blip>
          <a:srcRect l="33660" t="46800" r="46701" b="32120"/>
          <a:stretch/>
        </p:blipFill>
        <p:spPr>
          <a:xfrm>
            <a:off x="7469154" y="-16372"/>
            <a:ext cx="4659199" cy="281304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463821" y="3545217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=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47822" y="3526013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87016" y="3531746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13721" y="3526013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3405" y="4154504"/>
            <a:ext cx="13800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Nhẩm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63821" y="4691195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=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447822" y="4671991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387016" y="4677724"/>
            <a:ext cx="609600" cy="759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413721" y="4671991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-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34597" y="4691195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24975" y="3545217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24975" y="4691701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15995" y="3545217"/>
            <a:ext cx="609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000" b="61889" l="35313" r="54438"/>
                    </a14:imgEffect>
                  </a14:imgLayer>
                </a14:imgProps>
              </a:ext>
            </a:extLst>
          </a:blip>
          <a:srcRect l="34857" t="44540" r="45857" b="37936"/>
          <a:stretch/>
        </p:blipFill>
        <p:spPr>
          <a:xfrm>
            <a:off x="7796680" y="2354099"/>
            <a:ext cx="4034375" cy="20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865" y="412044"/>
            <a:ext cx="5274733" cy="155222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 Avo" pitchFamily="18" charset="0"/>
              </a:rPr>
              <a:t>Nghỉ</a:t>
            </a:r>
            <a:r>
              <a:rPr lang="en-US" sz="32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 Avo" pitchFamily="18" charset="0"/>
              </a:rPr>
              <a:t>giải</a:t>
            </a:r>
            <a:r>
              <a:rPr lang="en-US" sz="32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UTM Avo" pitchFamily="18" charset="0"/>
              </a:rPr>
              <a:t>lao</a:t>
            </a:r>
            <a:endParaRPr lang="en-US" sz="3200" b="1" cap="all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85185E-6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685799"/>
            <a:ext cx="1930910" cy="660976"/>
            <a:chOff x="1828800" y="685799"/>
            <a:chExt cx="1930910" cy="660976"/>
          </a:xfrm>
        </p:grpSpPr>
        <p:sp>
          <p:nvSpPr>
            <p:cNvPr id="3" name="Oval 2"/>
            <p:cNvSpPr/>
            <p:nvPr/>
          </p:nvSpPr>
          <p:spPr>
            <a:xfrm>
              <a:off x="1828800" y="685799"/>
              <a:ext cx="685800" cy="6609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UTM Avo" pitchFamily="18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762000"/>
              <a:ext cx="1168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UTM Avo" pitchFamily="18" charset="0"/>
                </a:rPr>
                <a:t>Tính</a:t>
              </a:r>
              <a:r>
                <a:rPr lang="en-US" sz="3200" dirty="0" smtClean="0">
                  <a:latin typeface="UTM Avo" pitchFamily="18" charset="0"/>
                </a:rPr>
                <a:t> :</a:t>
              </a:r>
              <a:endParaRPr lang="en-US" sz="3200" dirty="0">
                <a:latin typeface="UTM Avo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51054" y="2228112"/>
            <a:ext cx="5498325" cy="769561"/>
            <a:chOff x="1551054" y="2228112"/>
            <a:chExt cx="5498325" cy="769561"/>
          </a:xfrm>
        </p:grpSpPr>
        <p:sp>
          <p:nvSpPr>
            <p:cNvPr id="5" name="Rounded Rectangle 4"/>
            <p:cNvSpPr/>
            <p:nvPr/>
          </p:nvSpPr>
          <p:spPr>
            <a:xfrm>
              <a:off x="6439779" y="2228112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=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59565" y="2228112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3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82920" y="2228112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51054" y="2230117"/>
              <a:ext cx="609600" cy="75999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8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79351" y="2228112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38217" y="2235673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572393" y="2272322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24000" y="3385223"/>
            <a:ext cx="5427778" cy="773289"/>
            <a:chOff x="1524000" y="3385223"/>
            <a:chExt cx="5427778" cy="773289"/>
          </a:xfrm>
        </p:grpSpPr>
        <p:sp>
          <p:nvSpPr>
            <p:cNvPr id="13" name="Rounded Rectangle 12"/>
            <p:cNvSpPr/>
            <p:nvPr/>
          </p:nvSpPr>
          <p:spPr>
            <a:xfrm>
              <a:off x="6342178" y="3396512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=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66597" y="3396512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14600" y="3396512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24000" y="3387789"/>
              <a:ext cx="609600" cy="75999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7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9351" y="3385223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10745" y="3385784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4541" y="3447337"/>
            <a:ext cx="609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77029" y="4542807"/>
            <a:ext cx="5819950" cy="851838"/>
            <a:chOff x="1077029" y="4542807"/>
            <a:chExt cx="5819950" cy="851838"/>
          </a:xfrm>
        </p:grpSpPr>
        <p:sp>
          <p:nvSpPr>
            <p:cNvPr id="21" name="Rounded Rectangle 20"/>
            <p:cNvSpPr/>
            <p:nvPr/>
          </p:nvSpPr>
          <p:spPr>
            <a:xfrm>
              <a:off x="6287379" y="4542807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50395" y="4559829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2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35638" y="4553623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77029" y="4634650"/>
              <a:ext cx="931225" cy="75999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UTM Avo" pitchFamily="18" charset="0"/>
                </a:rPr>
                <a:t>10</a:t>
              </a:r>
              <a:endParaRPr lang="en-US" sz="4000" b="1" dirty="0">
                <a:solidFill>
                  <a:srgbClr val="C00000"/>
                </a:solidFill>
                <a:latin typeface="UTM Avo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19170" y="4553623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85817" y="4553623"/>
              <a:ext cx="609600" cy="76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5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7337558" y="4531991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398654" y="5711207"/>
            <a:ext cx="5498325" cy="772816"/>
            <a:chOff x="1398654" y="5711207"/>
            <a:chExt cx="5498325" cy="772816"/>
          </a:xfrm>
        </p:grpSpPr>
        <p:sp>
          <p:nvSpPr>
            <p:cNvPr id="29" name="Rounded Rectangle 28"/>
            <p:cNvSpPr/>
            <p:nvPr/>
          </p:nvSpPr>
          <p:spPr>
            <a:xfrm>
              <a:off x="6287379" y="5722023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=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307165" y="5722023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1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330520" y="5722023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+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98654" y="5724028"/>
              <a:ext cx="609600" cy="75999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3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6951" y="5722023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-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385817" y="5711207"/>
              <a:ext cx="609600" cy="762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UTM Avo" pitchFamily="18" charset="0"/>
                </a:rPr>
                <a:t>6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267593" y="5711207"/>
            <a:ext cx="609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72393" y="2329264"/>
            <a:ext cx="609600" cy="7008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43091" y="3451538"/>
            <a:ext cx="601049" cy="7577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337558" y="4531991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67593" y="5722023"/>
            <a:ext cx="609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216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0" b="32000" l="69938" r="85563">
                        <a14:foregroundMark x1="76063" y1="30778" x2="76063" y2="30778"/>
                        <a14:foregroundMark x1="81625" y1="30556" x2="81625" y2="30556"/>
                        <a14:foregroundMark x1="83063" y1="30556" x2="83063" y2="30556"/>
                        <a14:foregroundMark x1="84250" y1="30556" x2="84250" y2="30556"/>
                        <a14:foregroundMark x1="74125" y1="25444" x2="74125" y2="25444"/>
                        <a14:foregroundMark x1="73688" y1="28667" x2="73688" y2="28667"/>
                        <a14:foregroundMark x1="74750" y1="27889" x2="74750" y2="27889"/>
                        <a14:foregroundMark x1="75750" y1="28667" x2="75750" y2="28667"/>
                        <a14:foregroundMark x1="71688" y1="28667" x2="71688" y2="28667"/>
                        <a14:foregroundMark x1="72500" y1="23889" x2="72500" y2="23889"/>
                        <a14:foregroundMark x1="73875" y1="24444" x2="73875" y2="24444"/>
                        <a14:foregroundMark x1="72438" y1="25667" x2="72438" y2="25667"/>
                        <a14:foregroundMark x1="72438" y1="24889" x2="72438" y2="24889"/>
                      </a14:backgroundRemoval>
                    </a14:imgEffect>
                  </a14:imgLayer>
                </a14:imgProps>
              </a:ext>
            </a:extLst>
          </a:blip>
          <a:srcRect l="70061" t="22024" r="14667" b="66584"/>
          <a:stretch/>
        </p:blipFill>
        <p:spPr>
          <a:xfrm>
            <a:off x="499564" y="140597"/>
            <a:ext cx="2651384" cy="111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699" t="29910" r="2600" b="36134"/>
          <a:stretch/>
        </p:blipFill>
        <p:spPr>
          <a:xfrm>
            <a:off x="1468904" y="1526257"/>
            <a:ext cx="9762326" cy="48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78333" l="57250" r="97063">
                        <a14:foregroundMark x1="59313" y1="26778" x2="59313" y2="26778"/>
                        <a14:foregroundMark x1="59313" y1="26778" x2="59313" y2="26778"/>
                        <a14:foregroundMark x1="59313" y1="25556" x2="59313" y2="25556"/>
                        <a14:foregroundMark x1="60438" y1="24222" x2="60438" y2="24222"/>
                        <a14:foregroundMark x1="62000" y1="32556" x2="62000" y2="32556"/>
                        <a14:foregroundMark x1="65313" y1="27000" x2="65313" y2="27000"/>
                        <a14:foregroundMark x1="62063" y1="27222" x2="62063" y2="27222"/>
                        <a14:foregroundMark x1="74813" y1="23667" x2="74813" y2="23667"/>
                        <a14:foregroundMark x1="86875" y1="25556" x2="86875" y2="25556"/>
                        <a14:foregroundMark x1="88563" y1="41778" x2="88563" y2="41778"/>
                        <a14:foregroundMark x1="74375" y1="39111" x2="74375" y2="39111"/>
                        <a14:foregroundMark x1="64125" y1="43333" x2="64125" y2="43333"/>
                        <a14:foregroundMark x1="74875" y1="53333" x2="74875" y2="53333"/>
                        <a14:foregroundMark x1="84500" y1="55778" x2="84500" y2="55778"/>
                        <a14:foregroundMark x1="85438" y1="65444" x2="85438" y2="65444"/>
                        <a14:foregroundMark x1="84500" y1="68556" x2="84500" y2="68556"/>
                        <a14:foregroundMark x1="72750" y1="70667" x2="72750" y2="70667"/>
                        <a14:foregroundMark x1="73313" y1="72556" x2="73313" y2="72556"/>
                        <a14:foregroundMark x1="74125" y1="73111" x2="74125" y2="73111"/>
                        <a14:foregroundMark x1="74500" y1="69778" x2="74500" y2="69778"/>
                        <a14:foregroundMark x1="71688" y1="67111" x2="71688" y2="67111"/>
                        <a14:foregroundMark x1="63750" y1="61667" x2="63750" y2="61667"/>
                        <a14:foregroundMark x1="60125" y1="62000" x2="60125" y2="62000"/>
                        <a14:foregroundMark x1="63750" y1="59778" x2="63750" y2="59778"/>
                        <a14:foregroundMark x1="62500" y1="60222" x2="62500" y2="60222"/>
                        <a14:foregroundMark x1="73313" y1="56222" x2="73313" y2="56222"/>
                        <a14:foregroundMark x1="74000" y1="53111" x2="74000" y2="53111"/>
                        <a14:foregroundMark x1="74500" y1="54889" x2="74500" y2="54889"/>
                        <a14:foregroundMark x1="76438" y1="54889" x2="76438" y2="54889"/>
                        <a14:foregroundMark x1="77938" y1="54556" x2="77938" y2="54556"/>
                        <a14:foregroundMark x1="75750" y1="51778" x2="75750" y2="51778"/>
                        <a14:foregroundMark x1="75750" y1="50444" x2="75750" y2="50444"/>
                        <a14:foregroundMark x1="87688" y1="54556" x2="87688" y2="54556"/>
                        <a14:foregroundMark x1="87313" y1="56333" x2="87313" y2="56333"/>
                        <a14:foregroundMark x1="84375" y1="69889" x2="84375" y2="69889"/>
                        <a14:foregroundMark x1="73875" y1="69000" x2="73875" y2="69000"/>
                        <a14:foregroundMark x1="70438" y1="71889" x2="70438" y2="71889"/>
                        <a14:foregroundMark x1="68500" y1="72000" x2="68500" y2="72000"/>
                        <a14:foregroundMark x1="64875" y1="40444" x2="64875" y2="40444"/>
                        <a14:foregroundMark x1="64375" y1="44778" x2="64375" y2="44778"/>
                        <a14:foregroundMark x1="64938" y1="43000" x2="64938" y2="43000"/>
                        <a14:foregroundMark x1="61438" y1="44222" x2="61438" y2="44222"/>
                        <a14:foregroundMark x1="62813" y1="39444" x2="62813" y2="39444"/>
                        <a14:foregroundMark x1="58813" y1="43889" x2="58813" y2="43889"/>
                        <a14:foregroundMark x1="60938" y1="47222" x2="60938" y2="47222"/>
                        <a14:foregroundMark x1="61687" y1="44889" x2="61687" y2="44889"/>
                        <a14:foregroundMark x1="71188" y1="39222" x2="71188" y2="39222"/>
                        <a14:foregroundMark x1="72500" y1="35111" x2="72500" y2="35111"/>
                        <a14:foregroundMark x1="75313" y1="37444" x2="75313" y2="37444"/>
                        <a14:foregroundMark x1="86063" y1="42000" x2="86063" y2="42000"/>
                        <a14:foregroundMark x1="83938" y1="41111" x2="83938" y2="41111"/>
                        <a14:foregroundMark x1="85875" y1="45000" x2="85875" y2="45000"/>
                        <a14:foregroundMark x1="87250" y1="37444" x2="87250" y2="37444"/>
                        <a14:foregroundMark x1="87688" y1="40667" x2="87688" y2="40667"/>
                        <a14:foregroundMark x1="89688" y1="42111" x2="89688" y2="42111"/>
                        <a14:foregroundMark x1="70813" y1="24111" x2="70813" y2="24111"/>
                        <a14:foregroundMark x1="63250" y1="27222" x2="63250" y2="27222"/>
                        <a14:foregroundMark x1="75875" y1="24444" x2="75875" y2="24444"/>
                        <a14:foregroundMark x1="74875" y1="70667" x2="74875" y2="70667"/>
                        <a14:foregroundMark x1="75438" y1="72556" x2="75438" y2="72556"/>
                        <a14:foregroundMark x1="69563" y1="71222" x2="69563" y2="71222"/>
                        <a14:foregroundMark x1="70500" y1="70889" x2="70500" y2="70889"/>
                        <a14:foregroundMark x1="67625" y1="45333" x2="67625" y2="45333"/>
                        <a14:foregroundMark x1="88375" y1="55556" x2="88375" y2="55556"/>
                        <a14:foregroundMark x1="89188" y1="43222" x2="89188" y2="43222"/>
                      </a14:backgroundRemoval>
                    </a14:imgEffect>
                  </a14:imgLayer>
                </a14:imgProps>
              </a:ext>
            </a:extLst>
          </a:blip>
          <a:srcRect l="56600" t="17465" r="5700" b="23156"/>
          <a:stretch/>
        </p:blipFill>
        <p:spPr>
          <a:xfrm>
            <a:off x="2360506" y="1565770"/>
            <a:ext cx="5745480" cy="509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00" b="32000" l="69938" r="85563">
                        <a14:foregroundMark x1="76063" y1="30778" x2="76063" y2="30778"/>
                        <a14:foregroundMark x1="81625" y1="30556" x2="81625" y2="30556"/>
                        <a14:foregroundMark x1="83063" y1="30556" x2="83063" y2="30556"/>
                        <a14:foregroundMark x1="84250" y1="30556" x2="84250" y2="30556"/>
                        <a14:foregroundMark x1="74125" y1="25444" x2="74125" y2="25444"/>
                        <a14:foregroundMark x1="73688" y1="28667" x2="73688" y2="28667"/>
                        <a14:foregroundMark x1="74750" y1="27889" x2="74750" y2="27889"/>
                        <a14:foregroundMark x1="75750" y1="28667" x2="75750" y2="28667"/>
                        <a14:foregroundMark x1="71688" y1="28667" x2="71688" y2="28667"/>
                        <a14:foregroundMark x1="72500" y1="23889" x2="72500" y2="23889"/>
                        <a14:foregroundMark x1="73875" y1="24444" x2="73875" y2="24444"/>
                        <a14:foregroundMark x1="72438" y1="25667" x2="72438" y2="25667"/>
                        <a14:foregroundMark x1="72438" y1="24889" x2="72438" y2="24889"/>
                      </a14:backgroundRemoval>
                    </a14:imgEffect>
                  </a14:imgLayer>
                </a14:imgProps>
              </a:ext>
            </a:extLst>
          </a:blip>
          <a:srcRect l="70061" t="22024" r="14667" b="66584"/>
          <a:stretch/>
        </p:blipFill>
        <p:spPr>
          <a:xfrm>
            <a:off x="499564" y="140597"/>
            <a:ext cx="2651384" cy="11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102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Linh</cp:lastModifiedBy>
  <cp:revision>21</cp:revision>
  <dcterms:created xsi:type="dcterms:W3CDTF">2020-08-11T02:27:05Z</dcterms:created>
  <dcterms:modified xsi:type="dcterms:W3CDTF">2020-12-01T01:09:48Z</dcterms:modified>
</cp:coreProperties>
</file>