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9519-844C-43F9-8FBB-27EB407693E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4991-60E7-4E01-8185-92697E60C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74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9519-844C-43F9-8FBB-27EB407693E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4991-60E7-4E01-8185-92697E60C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12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9519-844C-43F9-8FBB-27EB407693E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4991-60E7-4E01-8185-92697E60C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7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9519-844C-43F9-8FBB-27EB407693E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4991-60E7-4E01-8185-92697E60C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7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9519-844C-43F9-8FBB-27EB407693E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4991-60E7-4E01-8185-92697E60C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64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9519-844C-43F9-8FBB-27EB407693E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4991-60E7-4E01-8185-92697E60C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92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9519-844C-43F9-8FBB-27EB407693E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4991-60E7-4E01-8185-92697E60C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55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9519-844C-43F9-8FBB-27EB407693E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4991-60E7-4E01-8185-92697E60C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14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9519-844C-43F9-8FBB-27EB407693E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4991-60E7-4E01-8185-92697E60C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24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9519-844C-43F9-8FBB-27EB407693E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4991-60E7-4E01-8185-92697E60C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49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9519-844C-43F9-8FBB-27EB407693E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84991-60E7-4E01-8185-92697E60C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9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D9519-844C-43F9-8FBB-27EB407693E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84991-60E7-4E01-8185-92697E60C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5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561" t="5092" r="1533" b="41727"/>
          <a:stretch/>
        </p:blipFill>
        <p:spPr>
          <a:xfrm>
            <a:off x="185530" y="449148"/>
            <a:ext cx="6140731" cy="53685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561" t="58274" r="1533" b="14292"/>
          <a:stretch/>
        </p:blipFill>
        <p:spPr>
          <a:xfrm>
            <a:off x="6312136" y="481565"/>
            <a:ext cx="5879864" cy="265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82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561" t="5092" r="1533" b="75990"/>
          <a:stretch/>
        </p:blipFill>
        <p:spPr>
          <a:xfrm>
            <a:off x="0" y="329879"/>
            <a:ext cx="12192000" cy="379165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828961" y="2080592"/>
            <a:ext cx="1149926" cy="7284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273448" y="2080592"/>
            <a:ext cx="1149926" cy="7284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33030" y="2968487"/>
            <a:ext cx="1255943" cy="7550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522003" y="2968486"/>
            <a:ext cx="1255943" cy="7550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0273448" y="2941981"/>
            <a:ext cx="1255943" cy="7550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1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3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561" t="23222" r="1533" b="41727"/>
          <a:stretch/>
        </p:blipFill>
        <p:spPr>
          <a:xfrm>
            <a:off x="0" y="100148"/>
            <a:ext cx="11728174" cy="675785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591342" y="2172662"/>
            <a:ext cx="1497493" cy="1067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281530" y="2570922"/>
            <a:ext cx="1855305" cy="21866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591342" y="5233914"/>
            <a:ext cx="1497493" cy="1067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387548" y="2928730"/>
            <a:ext cx="1749287" cy="24118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04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561" t="58274" r="1533" b="14292"/>
          <a:stretch/>
        </p:blipFill>
        <p:spPr>
          <a:xfrm>
            <a:off x="-1" y="0"/>
            <a:ext cx="12164773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8878" y="4633601"/>
            <a:ext cx="1064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ngh</a:t>
            </a:r>
            <a:endParaRPr lang="en-US" sz="3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9454" y="4633601"/>
            <a:ext cx="1064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20724" y="4695155"/>
            <a:ext cx="1064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ngh</a:t>
            </a:r>
            <a:endParaRPr lang="en-US" sz="2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94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Widescreen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.VnAvant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2020-10-02T16:34:15Z</dcterms:created>
  <dcterms:modified xsi:type="dcterms:W3CDTF">2020-10-02T16:34:30Z</dcterms:modified>
</cp:coreProperties>
</file>