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2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3.xml" ContentType="application/inkml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0" r:id="rId2"/>
    <p:sldId id="296" r:id="rId3"/>
    <p:sldId id="323" r:id="rId4"/>
    <p:sldId id="282" r:id="rId5"/>
    <p:sldId id="298" r:id="rId6"/>
    <p:sldId id="299" r:id="rId7"/>
    <p:sldId id="318" r:id="rId8"/>
    <p:sldId id="319" r:id="rId9"/>
    <p:sldId id="293" r:id="rId10"/>
    <p:sldId id="281" r:id="rId11"/>
    <p:sldId id="292" r:id="rId12"/>
    <p:sldId id="294" r:id="rId13"/>
    <p:sldId id="300" r:id="rId14"/>
    <p:sldId id="305" r:id="rId15"/>
    <p:sldId id="316" r:id="rId16"/>
    <p:sldId id="304" r:id="rId17"/>
    <p:sldId id="317" r:id="rId18"/>
    <p:sldId id="295" r:id="rId19"/>
    <p:sldId id="306" r:id="rId20"/>
    <p:sldId id="315" r:id="rId21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9900"/>
    <a:srgbClr val="FFFFCC"/>
    <a:srgbClr val="0000FF"/>
    <a:srgbClr val="FFFFFF"/>
    <a:srgbClr val="00CC00"/>
    <a:srgbClr val="66FF33"/>
    <a:srgbClr val="CC3399"/>
    <a:srgbClr val="00FFFF"/>
    <a:srgbClr val="0EE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82" autoAdjust="0"/>
    <p:restoredTop sz="94660"/>
  </p:normalViewPr>
  <p:slideViewPr>
    <p:cSldViewPr>
      <p:cViewPr varScale="1">
        <p:scale>
          <a:sx n="68" d="100"/>
          <a:sy n="68" d="100"/>
        </p:scale>
        <p:origin x="-148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2-12T14:27:02.621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2-12T14:30:48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2-12T14:27:02.621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2-12T14:30:48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2-12T14:30:41.075"/>
    </inkml:context>
    <inkml:brush xml:id="br0">
      <inkml:brushProperty name="width" value="0.10583" units="cm"/>
      <inkml:brushProperty name="height" value="0.10583" units="cm"/>
      <inkml:brushProperty name="color" value="#E71224"/>
      <inkml:brushProperty name="ignorePressure" value="1"/>
    </inkml:brush>
  </inkml:definitions>
  <inkml:trace contextRef="#ctx0" brushRef="#br0">1663 5097,'7'0,"7"0,21-6,43-9,44-8,28-7,13-5,-9 4,1 1,6-2,6-1,1 5,-23 0,-23-7,-26 2,-23 0,-18-1,-11-1,-8-1,-3-1,-2 0,2-1,0 0,1 6,1 9,-5 1,5 5,8-1,-2-4,-2 1,-2 5,0-1,-1 1,0 5,7-4,8-11,2-8,-2-5,-3 5,-4 8,-3 1,-2-1,-1-2,5 3,-5-1,-2 5,-7-1,-3-3,1 2,2-1,2-2,3-5,-6-2,0 4,1-6,2 3,2 0,-5 0,0-2,0-1,-3-2,-1 0,-4-1,1 0,-3 0,-5 0,2-1,5 7,-2-4,3-2,-2-2,-4 0,1 7,4-11,6 3,-3 1,2 1,-3 1,-6 1,-6-1,-4 1,3 5,0 3,-1-7,-3-4,-1-1,-2-1,5 1,1 0,0 2,-2 0,-2 1,5-7,0-2,0 1,-3 2,-2 1,-1-4,-2-8,-1 0,0 2,0 4,-1 4,7 9,2 5,0 1,-1-8,-3-3,-1-8,5-2,1 1,-1 3,-2 2,-2 3,-2 3,6 0,1 1,-1 0,4 1,0-1,5 1,-1-1,10-6,0-3,2 1,-4 1,7 3,-3 1,2-5,1 5,-5 3,0 8,-5 3,0 0,4-3,9-2,6-3,1 6,1 0,0 6,-2-1,-1-1,6-4,7 3,1 0,-2 4,-3 6,-4-1,-3 3,-2 3,-1 4,-2 3,7-5,1 0,1 2,-3 1,0 2,-3 1,0 2,4 1,3 0,5 1,0-1,4 0,0 1,2-1,-2 0,-4 0,1 0,6 0,-2 0,2 0,-2 0,2 0,-3 0,9 0,-2 0,-3 0,-7 0,-5 0,1 0,0 0,-3 0,-2 0,3 0,1 0,-1 0,-3 0,-2 0,-2 0,-1 0,-1 0,0 0,6 0,8 0,8 0,0 0,-3 0,-5 0,-5 0,-5 0,5 0,-1 0,0 0,-3 0,5 0,0 0,-1 0,-2 0,9 0,3 0,-8-7,-6-1,-4 0,-3 1,0 2,7 2,1 2,7 0,1 1,-2 0,-10-6,-4-2,-3 0,1 2,-1 1,2 2,1 2,7 0,3 1,0 0,-2 1,-1-1,-2 0,-2 1,0-1,-1 0,0 0,-1 0,1 0,-1 0,1 0,0 0,0 0,0 0,0 0,6 0,15 0,16 0,2 0,-6 0,-8 0,-9 0,-7 0,2 0,4 0,7 0,-1 0,-4 0,-5 0,-4 0,-4 0,4 0,1 0,-2 0,-2 0,5 0,1 0,-3 0,-1 0,-3 0,11 0,3 6,4 3,-1-1,-4-1,-6-3,3-1,4-1,12-2,8 7,-4 1,-1 0,1-2,0 5,1 7,-6 0,-7-2,-8-5,-6 9,1 1,0 4,11-3,1-5,-8 2,-7-4,-4-3,-3 2,5-1,9 4,7 5,1-1,4-4,2 2,-2 3,-5-1,-7-5,-6-4,3 1,0-1,4 4,6 6,-1 5,4 5,3-4,-9 1,-7-5,-5 0,-4-4,-2-6,-1-5,7 3,1-1,1-3,-7 5,-5-1,6 5,2-2,8-2,1 3,-2 5,-1-1,-4-4,-1-5,-3-4,0 3,-1 0,5 5,3 6,0 0,-3-4,0-5,-9 2,-3-1,0 3,0 0,2-4,8 3,10 5,9 0,-6 2,-6-2,3-5,-8 2,-5-2,-2 3,-8 4,6 0,-5 7,1 1,1 0,1-5,-4 1,0 1,7 4,-1 2,-1-4,1-1,1 1,1 3,1 8,0-2,-6-1,-1-7,0-3,2 2,2-5,-5 0,-1-4,1 1,9 4,4 3,1 4,0-3,0-1,-9 2,-2 2,11 2,6 2,0-6,-1 0,-3-7,-2-6,-9 0,4 4,13 4,5-1,5 1,6 3,3 9,-3-1,19 6,7 3,6 6,-6-6,-7-3,-11-10,-6-3,-2 0,-6-5,-7-1,-6 3,-4-3,-5 7,12 12,9-1,1-2,2-1,4 1,-3-2,7 1,-10 0,-1 0,-5 0,1 0,4 6,-2 3,1-1,5 5,9 0,6 5,1 5,-5 6,2 4,15-4,-3 0,-4-5,10 0,-6-4,-11-6,7 2,-6 4,-2-1,-9 3,-2 3,5 5,-8 4,-8-11,-15 3,0-1,0 0,-2 3,0 3,0-4,-6 0,-9 2,-2 3,-4-5,2 0,-3-4,-3-7,1-6,0-4,-3-4,-3 5,4 1,-1-1,-1-2,-3-1,-2 5,-1 1,-2-2,-1 5,0-1,-1 6,1-2,-1-3,1-3,0-4,0 3,0 8,0-1,6-1,2 8,0 1,-1 3,-3-3,-1 0,-1-3,-2 7,0 6,0-3,0-7,-1-1,1 2,0-3,0-6,0 2,0-3,0-4,0 3,0-1,0 3,0 0,0-3,0-4,0-4,0-2,0-2,0-1,0 6,0 2,0 0,0-2,-7 4,-7-5,-9 3,0-1,-2 0,3 4,-1 0,3-1,-1-2,-3-3,-4-3,-4 0,-2 4,-2 3,-7 5,4 14,1-5,2-6,1-6,5-5,3-3,-8-3,-3 0,-2 5,0 2,6 1,3-2,7-2,7-2,1 0,-4-1,-5 5,-3 3,1-2,1 13,-15 1,-1-1,1-12,8-7,2 3,-5 1,3-1,7 6,2-5,5-4,-1-2,-3 6,-4 2,3-1,5 0,-6-2,0-2,-1 0,-3 5,-2 1,3 0,-5-1,3 4,-1 0,0-1,4-3,2-3,-3-1,5-2,-8 0,3-2,-1 1,-1-1,-9 1,3 0,1-7,6-2,2 1,-6 2,1 1,-6-4,-2-2,-2-4,-5 0,-2 2,2 4,-4-3,1 0,2-4,-3 1,0-4,4-5,2-5,-3-4,1 4,-5 0,-6 5,-18 0,-3-2,0-3,7-3,-3-3,-8-2,-2-1,7 0,4-1,9 1,-4-1,4 1,-7 0,-2 0,-2-1,5 1,-3 0,-8 0,3 1,9-1,4 0,1 0,4 0,7 0,7 0,-2 0,1 0,3 0,2 0,-3 0,-1 0,2 0,-5 0,-12 0,-14 0,-7 0,-3 0,2 0,-4 0,7 0,10 0,12 0,9 0,7 0,-2 0,1 0,-5 0,-1 0,-4 0,-5 0,1 0,3 0,0 0,-10 0,-7 0,2 0,8 0,1 0,-1 0,3 0,0 0,3 0,-8 0,-5 0,2 0,7 0,7 0,7 0,-3 0,2 0,3 0,-11 0,-2 0,-10 0,-6 0,3 0,7 0,8 0,7 6,5 3,-2-1,-6-2,-7-1,-13-2,-6-1,-3-2,-1 0,-5 0,0 0,-5-1,1 1,3 0,10 0,5 0,3 0,1 0,4 0,2 0,5 0,-1 0,-9 0,-12 0,1 0,2 0,0 0,-5 0,5 0,2 0,9 0,1 0,0 0,-2 0,-8 0,-5 0,5 0,9 0,3 0,6 0,-1 0,-2 0,-4 0,2 0,-1 0,4 0,-1 0,-9 0,-12 0,-11 0,-3 0,2 0,-2 0,3 0,-3 0,2 0,5 0,11 0,5 0,2 0,1 0,-1 0,-1 0,-14 0,-5 13,-1 4,4-1,9-3,12-3,4-4,-6-3,2-2,6-1,-7-1,-3 1,-4 5,-1 3,-7 7,-3 0,7-3,5-2,0-4,-11-2,-11-3,-2 0,3-2,-2 1,3-1,-1 1,-5-1,2 1,-1 0,4 0,10 0,8 0,3 0,8 0,-4 0,-3 0,-8 0,3 0,-5 0,6 0,-23 0,-12 0,-2 0,7 0,8 0,3 0,9 0,8 0,4 0,-4 0,-8 0,4 0,-3 0,1 0,1 0,-4 0,6 0,-2 0,1 0,7 0,11 0,-4 6,4 3,0-1,4-1,0-3,-9-1,-12-1,-4-2,-2 0,-3 0,-1 6,10 2,5 0,10-1,9-3,8-1,6-1,-3-2,1 7,0 1,3 0,-5-2,-1-1,1-3,-3 6,-7 1,0 0,4-3,3-2,-7-1,-2-2,3 0,5-1,5-1,-3 1,0-1,-3 1,-13 0,-14 0,-6 0,5 0,9 0,4 0,1 0,6 0,5 0,7 0,4 0,4 0,2 0,1 0,-13 0,-3 0,-6 0,-6 0,2 0,-1 0,-2 0,-3 0,4 0,0 0,5 0,6 0,6 0,4 0,4 0,2 0,1-7,0-8,6-8,3-13,-1-1,4 0,6-7,1-2,-4-7,-5-13,3-15,5-7,5 5,5 5,5 7,1 11,2 9,1 6,0 4,0 4,0 0,0-6,-1-1,0-1,0 1,0-4,0-2,-6 3,-2-5,0-6,1 1,2 2,-4 6,-1 3,-11-9,-2-2,-3-4,-4-4,3 1,1 0,3-3,7 4,0 12,1 9,5 5,3 2,3-6,3-2,0 0,2-7,-1 0,-5 1,-3 3,1 3,1 2,1-5,2-1,2 1,0-5,1 1,0 1,1 3,-1-3,0-1,1-4,-1 1,6-4,2 1,0 4,-1 4,4 11,0 4,-2 3,5-8,-2-4,5-6,-1-3,3 1,-1-4,-5 1,3 3,4-3,-1 1,-3 3,1-3,4 1,-1 2,2 4,-3 2,2 3,-2-6,1 6,3-4,-1 0,14-13,0-9,2-6,-1 2,7 0,2-13,-1-13,5-2,0-5,10-16,-5 5,-5 9,-12 10,-12 14,-10 8,4 4,0 0,-5 6,-4 0,2 6,-1 4,-3 6,4-2,-1 0,4-4,0 1,-4 2,-3 3,-4 4,-2 2,-2 2,-1 1,0 0,-1-6,7 5,2 2,5 1,8 0,6 6,5 2,3-1,2-2,1 5,0-1,1 5,-2 7,-5-2,-3 3,-6-3,-1 1,-4 4</inkml:trace>
  <inkml:trace contextRef="#ctx0" brushRef="#br0" timeOffset="16512.6718">5097 3272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2-12T14:36:54.715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81 1136,'-6'-7,"-3"-8,1-16,8-8,10-5,11-2,7 8,6-3,3 4,9 3,9 1,8 5,6 1,-2-8,1 2,1 0,8 5,-2 8,-7 0,-3-2,-6 1,-6 6,0 4,11-2,7 1,-1 2,-7-3,-8 0,-6 3,1 2,-1-3,-3 0,-3 1,-2 3,5-4,1 0,-1-5,-2 0,-2 3,-2 4,-1-4,0 1,-2-4,1-7,0 2,-1 3,1 6,-1 4,1-3,0 0,6-4,3 0,-1 3,-1 3,-3 3,-1 3,5 2,1 1,18 0,12 1,5 0,1-1,6 1,2-1,3 0,-1 0,-9 0,-7 0,-9 0,-4 0,-7 0,-5 0,-7 0,4 0,-2 0,-1 0,4 0,12 0,3 0,10 0,-2 0,-7 0,-2 0,-4 0,5 0,0 0,-6 0,0 0,3 0,-2 0,-6 0,2 0,-3 0,3 0,5 0,-2 0,2 0,3 0,11 0,5 13,-4 5,-3-1,-7-4,-2-3,2-4,-5-3,0-2,3-1,-3 0,-5-1,-6 0,-5 1,-4-1,-2 1,-2 0,0 0,0 0,0 0,6 0,3 0,0 0,5 0,0 0,-2 0,-3 0,-3 0,-2 0,-2 0,6 0,1 0,6 0,1 0,-3 0,-3 0,-3 0,-3 0,-1 0,4 0,2 0,6 0,1-7,-3-1,-3-1,-3 2,-3 2,-1 2,-2 2,-1 0,1 1,-1 0,0 1,14-1,4 1,-1-1,-3-7,9-2,1 1,-4 1,-5 2,-4 2,-5 2,-3 0,-1 1,-2 0,0 1,6-1,3 0,6 1,1-1,3 0,13 0,7 0,-3 0,-7 0,-9 0,-8 0,8 0,0 0,10 0,7 0,3 0,1 0,-5 0,3 0,9 0,2 0,0 0,-2 0,-10 0,-10 0,-4 0,1 0,-4 0,-5 0,-6 0,-3 0,-4 0,-1 0,4 0,9 0,15 0,2 0,8 0,-1 0,-2 0,7 0,-5 0,-8 0,-10 0,-8 0,-6 0,2 0,0 0,5 0,1 0,-3 0,-3 0,-3 0,-2 0,-2 0,-1 0,0 0,6 0,2 0,-1 0,6 0,0 0,4 0,0 0,9 0,0 0,3 0,-4 0,0 0,-4 0,-6 0,2 0,-3 0,-4 0,4 0,-2 0,-2 0,-3 0,4 0,6 0,7 0,-1 0,-4 0,1 0,-3 0,-4 0,-5 0,10 0,1 0,-2 0,2 0,4 0,-1 0,8 0,-1 0,-6 0,1 0,-5 0,1 0,4 0,4 0,3 0,-2 0,-8 0,-6 0,6 0,1 0,2 0,3 0,11 0,-2 0,-6 0,-9 0,-8 0,-6 0,-5 0,-1 0,-3 0,1 0,-1 0,1 0,6 0,3 0,6-7,1-2,-2 1,-4 1,-3-4,-2-1,-3 2,0 2,5 4,8 1,2 2,5 0,-2 2,3-1,4 1,3-1,11 0,4 1,-5-1,-9 0,3 0,-4 0,-1 0,2 0,8 0,-2 0,-7 6,-2 3,13 0,0-3,0 6,-7 0,-9 4,-9 1,0 3,-3-2,9 3,8 5,-1-3,-6-5,-6 2,-6-4,2-3,5-5,0 3,3 7,-1-1,-5-2,3 3,-3-2,-3 3,-3-2,3-4,-1-3,-1-5,4 5,-7 6,-4 1,-3-2,6 2,1-1,0-3,-1 2,-1 6,-2-1,6-4,1 2,-1-2,-2 3,5-2,0-4,-2-3,-2 2,-2 6,4 7,0 5,0-1,-3-7,5 0,0-4,4 2,-6 4,-5 5,3 3,-5 4,-4-5,-8 0,-2-7,-6 1,-5 1,0 4,-2 4,-3 8,2 4,1 2,3-2,0 5,3-6,-2-4,-3 4,-5 1,-3 0,-3 4,-2 2,-1-3,12-2,5-2,-2-3,-2-2,-4-1,-4 0,5 0,-1 6,0 2,-3 1,4-3,1 6,5 0,-1-2,-2-3,-4 5,3-1,0-1,-3 4,-2 6,-3 7,-2 18,-1 1,-1 1,0-2,-1 5,1 13,-1 4,1-4,0-5,0-7,0-11,0-6,0-2,0 0,0-6,0-6,0-8,0 9,0 13,0 14,0 6,0-6,0-12,0-5,0 6,0 3,0-6,0-8,0-2,0-5,-6 8,-3-1,1 1,-5-3,-7 1,0-4,4-6,-2-11,-5-7,2-3,-8 6,0 4,-1 0,5 0,-7 0,3-2,-1-7,-2 4,-1-5,5-1,0-7,5 1,-6 1,-11 3,-6 3,-1-4,2 0,0-6,3 1,2-4,1-6,0-5,-5 3,-2-1,0-2,2-3,2-2,1-2,2-1,0 5,1 3,1-1,-7-2,-2-2,0-1,1-1,3-2,1 0,2 0,-6-1,-8 1,-2 0,-3 0,0-1,5 1,4 0,4 0,4 0,2 0,1 0,1 0,0 0,6-6,3-10,-2-1,-1 2,5-3,-7-6,-4-4,-2-5,-1 3,-6 1,-2 4,7 1,4 4,2-1,1-4,-1 2,-1-1,0-3,-8-4,-2-4,1-1,0-3,2 0,2 6,2 2,0 0,1 5,0 6,1 1,-1-3,1 2,-1-2,0-5,-6-3,-3 2,1 1,2-3,-5-9,-7 1,0 2,-4 6,9 2,6-1,4 4,4 7,-6-1,-2 3,-12-2,3-5,5 2,-3 4,-5-2,-6 3,2-3,4 2,6-3,5 3,3-4,4 3,1 4,1 4,-7-2,-1 0,0 3,1-5,1 2,3-6,0 2,2-4,0 2,-6-3,-9 2,5-2,5 2,2 5,2-2,-5 1,-2 4,1-10,1-1,-4 3,5-2,-2-4,0 2,1 5,1 0,2 1,2-1,0 1,-5-3,-3 2,-5-9,-7 0,-7-2,-4 4,-10-1,-5-2,7 3,3-7,8 2,-5-7,5 2,0 8,5 1,7 5,6 0,5 3,4 5,-5-2,0 1,0 4,-11-11,-9-1,-7 3,3-1,7 1,0 5,6 5,-2 4,9-5,7 1,4 1,-5 2,-7 2,-9-5,-6-1,-13-5,2-1,6 4,10-5,7 3,1 2,2 4,4 2,-4 4,-6 1,-6 1,-6 1,3-7,-8-3,-10 1,-4 2,-7-5,-6-1,0-5,-7 1,0 3,12 3,10 4,13 3,5 2,2 1,5 0,0 1,4-1,4 1,6-1,3 1,3-1,-4 0,-2 0,-6 0,0 0,2 0,-10 0,-7 0,-6 0,4 0,0 0,6 0,7 0,0 0,3 0,4 0,5 0,-11 0,-8 0,-7 0,3 0,-7 0,3 0,0 0,6 0,8 0,0 0,-3 0,-10 0,-7 0,-2 0,5 0,9 0,9 0,7 0,-13 0,-9 0,-6 0,-2 0,6 0,8 0,3 0,-1 0,4 0,5 0,-1 0,3 0,-4 0,-4 0,1 0,-2 0,3 0,5 0,-8 0,0 0,-3 0,3 6,0 10,3 1,5 12,-1 0,2-4,3-1,4 4,3-4,2-6,8 1,-3-3,4 2,0 5,0-1,-8 9,-10 5,3 4,-10 8,-2 2,3-7,4-4,4-2,4-1,2 0,3-5,0-3,1 2,0 2,0 2,6 2,2-5,-1-2,-1 2,4 2,1 2,-2-6,-3 0,4 2,7 1,0-4,-3 6,-4 5,3 1,5 1,0 0,2 0,-8 0,0-1,-2 6,-3 2,3 0,7-3,0-1,-3 5,-4 14,-4-4,4 1,-1 4,-1-2,3-5,7-6,0-4,-3-5,2-1,4-3,-1 1,2 5,-3 3,2 0,4-2,3-1,4-2,-4-2,-7 7,-1 1,3-1,-3-2,2-1,2-2,5 5,-3 1,-1 0,3-3,-4-8,-6 9,-6-3,1-2,4-2,0 0,3-1,-2 1,2-1,-3-6,3-2,-3 0,3 3,-3 1,-5 2,3 1,-2 2,-9 0,0 0,0-6,5-2,1-7,-1 0,-2 2,3 3,1-3,4 1,-1-5,-2 1,-4 3,-9-2,-6 0,-1-3,1-5,7 1,5-3,-7 4,-2-2,-7 10,-15 7,-10-2,2-6,6-1,7-4,8-6,5-5,5-5,-5-2,-7 12,-1 3,2-1,3-4,-3-3,1-4,-11-2,-1-2,3-1,6-1,-2 1,3-1,3 1,4-1,-10 1,-9 0,1 0,4 0,6 0,-1 0,-5 0,2 0,-8 0,-8 0,-9-7,2-2,9 1,9-5,10-1,6 2,-1-3,0-6,3 1,8-3,3-4,2 2,6-1,0-9,-1-13,-4-10,5-3,-8 2,3 6,-1 4,6 4,0 3,4-5,6 0,-1 0,-4 2,1-5,4-7,-2 0,2 2,-3 11,2 0,3 0,4 2,4 0,2-5,-4-8,-2-2,2 3,-12-10,-2-7,2 2,-8-1,0 6,5 5,0 15,3 0,-1-5,2-1,5 1,4 3,4 2,3 2,1 1,2 2,0 0,-1-6,1-3,0 1,-1 2,0 1,1 2,-1 1,0 2,6-7,3-8,-1-2,5-5,6-5,1 2,-4-1,-4 3,2-1,-1 4,-3-1,3 9,0 0,-3 2,-2-3,3 6,0 5,4-4,0-8,-2-1,2 1,-1-3,4 2,5-4,-2-6,10 3,-2 4,-5 5,-7 5,0-3,-2 1,2-5,-2-7,3-6,-1 2,-4 5,-4 6,-3 6,-3 4,-2-3,-2-1,1 1,-1 3,0 1,1 2,-1 1,1 0,0-5,0-3,0-5,0-2,0-3,-6 0,-3 4,-6 5,0 3,-4 4,1 1,3-4,-1-3,1 2,4 1,-4 1,2 3,3 0,-4 9,1 1,2 1,-2-9,-7-3,-6-3,-4 1,-5 1,-2 1,-1 8,5 3,3 6,-1 2,5-3,1 4,-2-2,3-3,7-3,5-4,5-3,4-1,2-1,2 0,0-1,0 0,0 0,0 1,-1 0,1-7,-1-9,0 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A77A1-B6C2-42AC-9C13-06D104124D7B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49C18-41E3-4890-B06C-39972ED4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80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49C18-41E3-4890-B06C-39972ED4AA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17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3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7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99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25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91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65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67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35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4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47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71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customXml" Target="../ink/ink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customXml" Target="../ink/ink4.xml"/><Relationship Id="rId10" Type="http://schemas.openxmlformats.org/officeDocument/2006/relationships/image" Target="../media/image200.png"/><Relationship Id="rId4" Type="http://schemas.openxmlformats.org/officeDocument/2006/relationships/image" Target="../media/image24.png"/><Relationship Id="rId9" Type="http://schemas.openxmlformats.org/officeDocument/2006/relationships/customXml" Target="../ink/ink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457200"/>
            <a:ext cx="8763000" cy="220980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  <a:reflection blurRad="6350" stA="52000" endA="300" endPos="35000" dir="5400000" sy="-100000" algn="bl" rotWithShape="0"/>
          </a:effectLst>
        </p:spPr>
        <p:txBody>
          <a:bodyPr wrap="squar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40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2B!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3124200"/>
            <a:ext cx="8229600" cy="1838325"/>
          </a:xfrm>
        </p:spPr>
        <p:txBody>
          <a:bodyPr>
            <a:noAutofit/>
          </a:bodyPr>
          <a:lstStyle/>
          <a:p>
            <a:pPr algn="ctr"/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55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7" name="Text Box 7">
            <a:extLst>
              <a:ext uri="{FF2B5EF4-FFF2-40B4-BE49-F238E27FC236}">
                <a16:creationId xmlns:a16="http://schemas.microsoft.com/office/drawing/2014/main" xmlns="" id="{1AD5F6D4-6201-4785-81FA-FD8B36E3B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251180"/>
            <a:ext cx="3048000" cy="52322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Ai (</a:t>
            </a:r>
            <a:r>
              <a:rPr lang="en-US" altLang="en-US" sz="2800" b="1" dirty="0" err="1">
                <a:solidFill>
                  <a:srgbClr val="FF0000"/>
                </a:solidFill>
              </a:rPr>
              <a:t>cái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gì,con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12650" name="Text Box 10">
            <a:extLst>
              <a:ext uri="{FF2B5EF4-FFF2-40B4-BE49-F238E27FC236}">
                <a16:creationId xmlns:a16="http://schemas.microsoft.com/office/drawing/2014/main" xmlns="" id="{A8E21207-B415-44DD-B221-F4A159EC3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251180"/>
            <a:ext cx="3048000" cy="52322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2651" name="Text Box 11">
            <a:extLst>
              <a:ext uri="{FF2B5EF4-FFF2-40B4-BE49-F238E27FC236}">
                <a16:creationId xmlns:a16="http://schemas.microsoft.com/office/drawing/2014/main" xmlns="" id="{C23C7FE9-DABB-4BF6-944A-F3BB9B900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635305"/>
            <a:ext cx="3048000" cy="5476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chỉ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sự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vật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sp>
        <p:nvSpPr>
          <p:cNvPr id="112654" name="Text Box 14">
            <a:extLst>
              <a:ext uri="{FF2B5EF4-FFF2-40B4-BE49-F238E27FC236}">
                <a16:creationId xmlns:a16="http://schemas.microsoft.com/office/drawing/2014/main" xmlns="" id="{84FC68E0-E06F-4BC2-8BF6-B2830E885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199" y="4684693"/>
            <a:ext cx="3505175" cy="95410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ngữ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chỉ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đặc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điểm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sp>
        <p:nvSpPr>
          <p:cNvPr id="112658" name="Line 18">
            <a:extLst>
              <a:ext uri="{FF2B5EF4-FFF2-40B4-BE49-F238E27FC236}">
                <a16:creationId xmlns:a16="http://schemas.microsoft.com/office/drawing/2014/main" xmlns="" id="{78EE6854-BAA4-46BE-80D4-EE23B9882B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5000" y="2717780"/>
            <a:ext cx="25146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61" name="Line 21">
            <a:extLst>
              <a:ext uri="{FF2B5EF4-FFF2-40B4-BE49-F238E27FC236}">
                <a16:creationId xmlns:a16="http://schemas.microsoft.com/office/drawing/2014/main" xmlns="" id="{860A81C8-6491-402D-BFC8-7337341820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57400" y="378458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62" name="Line 22">
            <a:extLst>
              <a:ext uri="{FF2B5EF4-FFF2-40B4-BE49-F238E27FC236}">
                <a16:creationId xmlns:a16="http://schemas.microsoft.com/office/drawing/2014/main" xmlns="" id="{C588E6AF-328C-4A64-9EC0-13711BA6B9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10400" y="378458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64" name="Line 24">
            <a:extLst>
              <a:ext uri="{FF2B5EF4-FFF2-40B4-BE49-F238E27FC236}">
                <a16:creationId xmlns:a16="http://schemas.microsoft.com/office/drawing/2014/main" xmlns="" id="{DAE54710-FCE8-4B9D-BC43-B0B2FF0F7CC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2717780"/>
            <a:ext cx="25146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xmlns="" id="{B9888989-A80E-4B26-92AA-9A0C7D6E5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181637"/>
            <a:ext cx="5562600" cy="5222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</a:rPr>
              <a:t>Câu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kiểu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</a:rPr>
              <a:t>Ai </a:t>
            </a:r>
            <a:r>
              <a:rPr lang="en-US" altLang="en-US" sz="2800" b="1" dirty="0" err="1">
                <a:solidFill>
                  <a:srgbClr val="FF0000"/>
                </a:solidFill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xmlns="" id="{DF432CAB-9C9B-4C08-84CD-1EB2332C5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288" y="5075873"/>
            <a:ext cx="190499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8000"/>
                </a:solidFill>
              </a:rPr>
              <a:t>, </a:t>
            </a:r>
            <a:r>
              <a:rPr lang="en-US" altLang="en-US" sz="2800" b="1" dirty="0" err="1">
                <a:solidFill>
                  <a:srgbClr val="008000"/>
                </a:solidFill>
              </a:rPr>
              <a:t>tính</a:t>
            </a:r>
            <a:r>
              <a:rPr lang="en-US" altLang="en-US" sz="2800" b="1" dirty="0">
                <a:solidFill>
                  <a:srgbClr val="008000"/>
                </a:solidFill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</a:rPr>
              <a:t>chất</a:t>
            </a:r>
            <a:endParaRPr lang="en-US" alt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0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2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2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2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2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7" grpId="0" animBg="1"/>
      <p:bldP spid="112650" grpId="0" animBg="1"/>
      <p:bldP spid="112651" grpId="0" animBg="1"/>
      <p:bldP spid="112654" grpId="0" animBg="1"/>
      <p:bldP spid="112658" grpId="0" animBg="1"/>
      <p:bldP spid="112661" grpId="0" animBg="1"/>
      <p:bldP spid="112662" grpId="0" animBg="1"/>
      <p:bldP spid="112664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>
            <a:extLst>
              <a:ext uri="{FF2B5EF4-FFF2-40B4-BE49-F238E27FC236}">
                <a16:creationId xmlns:a16="http://schemas.microsoft.com/office/drawing/2014/main" xmlns="" id="{5D9480F3-FA89-444F-8272-AE47B151F4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3224" y="-18757"/>
            <a:ext cx="8740776" cy="8477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err="1">
                <a:solidFill>
                  <a:srgbClr val="FF0000"/>
                </a:solidFill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</a:rPr>
              <a:t> 3. </a:t>
            </a:r>
            <a:r>
              <a:rPr lang="en-US" altLang="en-US" sz="3600" b="1" dirty="0" err="1">
                <a:solidFill>
                  <a:srgbClr val="0000FF"/>
                </a:solidFill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tên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các</a:t>
            </a:r>
            <a:r>
              <a:rPr lang="en-US" altLang="en-US" sz="3600" b="1" dirty="0">
                <a:solidFill>
                  <a:srgbClr val="0000FF"/>
                </a:solidFill>
              </a:rPr>
              <a:t> con </a:t>
            </a:r>
            <a:r>
              <a:rPr lang="en-US" altLang="en-US" sz="3600" b="1" dirty="0" err="1">
                <a:solidFill>
                  <a:srgbClr val="0000FF"/>
                </a:solidFill>
              </a:rPr>
              <a:t>vật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trong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tranh</a:t>
            </a:r>
            <a:r>
              <a:rPr lang="en-US" altLang="en-US" sz="3600" b="1" dirty="0">
                <a:solidFill>
                  <a:srgbClr val="0000FF"/>
                </a:solidFill>
              </a:rPr>
              <a:t>:</a:t>
            </a:r>
          </a:p>
        </p:txBody>
      </p:sp>
      <p:pic>
        <p:nvPicPr>
          <p:cNvPr id="494595" name="Picture 3" descr="trang134">
            <a:extLst>
              <a:ext uri="{FF2B5EF4-FFF2-40B4-BE49-F238E27FC236}">
                <a16:creationId xmlns:a16="http://schemas.microsoft.com/office/drawing/2014/main" xmlns="" id="{F9C26084-D88B-4FB1-B5CF-165840289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8601" b="7088"/>
          <a:stretch/>
        </p:blipFill>
        <p:spPr bwMode="auto">
          <a:xfrm>
            <a:off x="562771" y="685800"/>
            <a:ext cx="8178005" cy="582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4596" name="Oval 4">
            <a:extLst>
              <a:ext uri="{FF2B5EF4-FFF2-40B4-BE49-F238E27FC236}">
                <a16:creationId xmlns:a16="http://schemas.microsoft.com/office/drawing/2014/main" xmlns="" id="{B5FEF018-EA05-4593-AC73-C1F97F0AD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1917700"/>
            <a:ext cx="215900" cy="215900"/>
          </a:xfrm>
          <a:prstGeom prst="ellipse">
            <a:avLst/>
          </a:prstGeom>
          <a:solidFill>
            <a:srgbClr val="4351D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94597" name="Oval 5">
            <a:extLst>
              <a:ext uri="{FF2B5EF4-FFF2-40B4-BE49-F238E27FC236}">
                <a16:creationId xmlns:a16="http://schemas.microsoft.com/office/drawing/2014/main" xmlns="" id="{9032463F-C212-4706-91E0-6E9A7135A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6165850"/>
            <a:ext cx="215900" cy="215900"/>
          </a:xfrm>
          <a:prstGeom prst="ellipse">
            <a:avLst/>
          </a:prstGeom>
          <a:solidFill>
            <a:srgbClr val="4351D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xmlns="" id="{9F65F8BB-0442-4502-9242-33C888337D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44122" y="685800"/>
            <a:ext cx="1618278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sz="3600"/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xmlns="" id="{3073BE18-7033-4863-9564-073E96868A9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1772" y="668214"/>
            <a:ext cx="1215627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791111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594" grpId="0"/>
      <p:bldP spid="494596" grpId="0" animBg="1"/>
      <p:bldP spid="49459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87"/>
          <a:stretch>
            <a:fillRect/>
          </a:stretch>
        </p:blipFill>
        <p:spPr bwMode="auto">
          <a:xfrm>
            <a:off x="111219" y="3184525"/>
            <a:ext cx="2362200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8" b="12971"/>
          <a:stretch>
            <a:fillRect/>
          </a:stretch>
        </p:blipFill>
        <p:spPr bwMode="auto">
          <a:xfrm>
            <a:off x="6150363" y="3386138"/>
            <a:ext cx="2843213" cy="15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3066">
            <a:off x="2500407" y="3638550"/>
            <a:ext cx="758825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5"/>
          <a:stretch>
            <a:fillRect/>
          </a:stretch>
        </p:blipFill>
        <p:spPr bwMode="auto">
          <a:xfrm rot="1551590">
            <a:off x="5330825" y="3651250"/>
            <a:ext cx="901700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6" name="Group 7"/>
          <p:cNvGrpSpPr>
            <a:grpSpLocks/>
          </p:cNvGrpSpPr>
          <p:nvPr/>
        </p:nvGrpSpPr>
        <p:grpSpPr bwMode="auto">
          <a:xfrm>
            <a:off x="-85725" y="6462713"/>
            <a:ext cx="9063038" cy="469900"/>
            <a:chOff x="-85725" y="6065838"/>
            <a:chExt cx="9063038" cy="866775"/>
          </a:xfrm>
        </p:grpSpPr>
        <p:pic>
          <p:nvPicPr>
            <p:cNvPr id="1026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3024188" y="60928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1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1866900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5592763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3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6723063" y="6142038"/>
              <a:ext cx="1130300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4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7847013" y="61182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5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-85725" y="6069013"/>
              <a:ext cx="1130300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6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865188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7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4295775" y="60928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889F616-F095-4F51-AA95-85A2FAFCFF1B}"/>
              </a:ext>
            </a:extLst>
          </p:cNvPr>
          <p:cNvGrpSpPr/>
          <p:nvPr/>
        </p:nvGrpSpPr>
        <p:grpSpPr>
          <a:xfrm>
            <a:off x="3514393" y="3114272"/>
            <a:ext cx="1187450" cy="1181100"/>
            <a:chOff x="3718166" y="3089061"/>
            <a:chExt cx="1187450" cy="1181100"/>
          </a:xfrm>
        </p:grpSpPr>
        <p:pic>
          <p:nvPicPr>
            <p:cNvPr id="10247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166" y="3089061"/>
              <a:ext cx="1187450" cy="1181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248" name="Group 5"/>
            <p:cNvGrpSpPr>
              <a:grpSpLocks/>
            </p:cNvGrpSpPr>
            <p:nvPr/>
          </p:nvGrpSpPr>
          <p:grpSpPr bwMode="auto">
            <a:xfrm>
              <a:off x="4040993" y="3398623"/>
              <a:ext cx="576262" cy="561975"/>
              <a:chOff x="1803399" y="2764628"/>
              <a:chExt cx="576262" cy="561975"/>
            </a:xfrm>
          </p:grpSpPr>
          <p:grpSp>
            <p:nvGrpSpPr>
              <p:cNvPr id="10255" name="Group 18"/>
              <p:cNvGrpSpPr>
                <a:grpSpLocks/>
              </p:cNvGrpSpPr>
              <p:nvPr/>
            </p:nvGrpSpPr>
            <p:grpSpPr bwMode="auto">
              <a:xfrm>
                <a:off x="1803399" y="2764628"/>
                <a:ext cx="576262" cy="561975"/>
                <a:chOff x="6734435" y="3877144"/>
                <a:chExt cx="576262" cy="561804"/>
              </a:xfrm>
            </p:grpSpPr>
            <p:sp>
              <p:nvSpPr>
                <p:cNvPr id="18" name="Oval 17"/>
                <p:cNvSpPr/>
                <p:nvPr/>
              </p:nvSpPr>
              <p:spPr>
                <a:xfrm>
                  <a:off x="6734435" y="3877144"/>
                  <a:ext cx="576262" cy="56180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6882072" y="4083456"/>
                  <a:ext cx="46038" cy="4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7153535" y="4083456"/>
                  <a:ext cx="46037" cy="4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5" name="Straight Connector 4"/>
              <p:cNvCxnSpPr/>
              <p:nvPr/>
            </p:nvCxnSpPr>
            <p:spPr>
              <a:xfrm>
                <a:off x="2005011" y="3169441"/>
                <a:ext cx="225425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49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921">
            <a:off x="7520833" y="275488"/>
            <a:ext cx="1381490" cy="136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0" name="TextBox 27"/>
          <p:cNvSpPr txBox="1">
            <a:spLocks noChangeArrowheads="1"/>
          </p:cNvSpPr>
          <p:nvPr/>
        </p:nvSpPr>
        <p:spPr bwMode="auto">
          <a:xfrm>
            <a:off x="1528763" y="122238"/>
            <a:ext cx="62674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5400">
                <a:solidFill>
                  <a:srgbClr val="339933"/>
                </a:solidFill>
              </a:rPr>
              <a:t>Trò chơi</a:t>
            </a:r>
            <a:r>
              <a:rPr lang="en-US" sz="4000">
                <a:solidFill>
                  <a:srgbClr val="339933"/>
                </a:solidFill>
              </a:rPr>
              <a:t>:</a:t>
            </a:r>
          </a:p>
          <a:p>
            <a:r>
              <a:rPr lang="en-US" sz="6600">
                <a:solidFill>
                  <a:srgbClr val="CC00CC"/>
                </a:solidFill>
              </a:rPr>
              <a:t>      </a:t>
            </a:r>
            <a:r>
              <a:rPr lang="en-US" sz="6600">
                <a:solidFill>
                  <a:srgbClr val="FF0000"/>
                </a:solidFill>
              </a:rPr>
              <a:t>” Tiếp sức”</a:t>
            </a:r>
          </a:p>
        </p:txBody>
      </p:sp>
      <p:pic>
        <p:nvPicPr>
          <p:cNvPr id="10251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9863"/>
            <a:ext cx="1163638" cy="89693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</p:pic>
      <p:pic>
        <p:nvPicPr>
          <p:cNvPr id="10252" name="Picture 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835" y="81788"/>
            <a:ext cx="2726273" cy="1143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</p:pic>
      <p:sp>
        <p:nvSpPr>
          <p:cNvPr id="10253" name="TextBox 27"/>
          <p:cNvSpPr txBox="1">
            <a:spLocks noChangeArrowheads="1"/>
          </p:cNvSpPr>
          <p:nvPr/>
        </p:nvSpPr>
        <p:spPr bwMode="auto">
          <a:xfrm>
            <a:off x="6305550" y="4918075"/>
            <a:ext cx="38306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3200" b="1">
                <a:solidFill>
                  <a:srgbClr val="CC00CC"/>
                </a:solidFill>
              </a:rPr>
              <a:t>Yêu thương</a:t>
            </a:r>
            <a:endParaRPr lang="en-US" sz="4000" b="1">
              <a:solidFill>
                <a:srgbClr val="CC00CC"/>
              </a:solidFill>
            </a:endParaRPr>
          </a:p>
        </p:txBody>
      </p:sp>
      <p:sp>
        <p:nvSpPr>
          <p:cNvPr id="10254" name="TextBox 27"/>
          <p:cNvSpPr txBox="1">
            <a:spLocks noChangeArrowheads="1"/>
          </p:cNvSpPr>
          <p:nvPr/>
        </p:nvSpPr>
        <p:spPr bwMode="auto">
          <a:xfrm>
            <a:off x="80963" y="4924425"/>
            <a:ext cx="3829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3200" b="1">
                <a:solidFill>
                  <a:srgbClr val="CC00CC"/>
                </a:solidFill>
              </a:rPr>
              <a:t>Đoàn kết</a:t>
            </a:r>
            <a:endParaRPr lang="en-US" sz="4000" b="1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65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croll: Horizontal 7">
            <a:extLst>
              <a:ext uri="{FF2B5EF4-FFF2-40B4-BE49-F238E27FC236}">
                <a16:creationId xmlns:a16="http://schemas.microsoft.com/office/drawing/2014/main" xmlns="" id="{7031F110-B0A6-4FFD-93C3-068616795F14}"/>
              </a:ext>
            </a:extLst>
          </p:cNvPr>
          <p:cNvSpPr/>
          <p:nvPr/>
        </p:nvSpPr>
        <p:spPr>
          <a:xfrm>
            <a:off x="533400" y="599049"/>
            <a:ext cx="8376139" cy="4277751"/>
          </a:xfrm>
          <a:prstGeom prst="horizont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8450C83-B291-43A0-B738-3EF5A9408619}"/>
              </a:ext>
            </a:extLst>
          </p:cNvPr>
          <p:cNvSpPr/>
          <p:nvPr/>
        </p:nvSpPr>
        <p:spPr>
          <a:xfrm>
            <a:off x="1066800" y="1295400"/>
            <a:ext cx="76962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con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5000"/>
              </a:lnSpc>
            </a:pP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s-A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67209D0-6EC2-4F1F-AA62-3857724830E2}"/>
              </a:ext>
            </a:extLst>
          </p:cNvPr>
          <p:cNvSpPr/>
          <p:nvPr/>
        </p:nvSpPr>
        <p:spPr>
          <a:xfrm>
            <a:off x="3276600" y="38100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s-A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56381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ro choi">
            <a:hlinkClick r:id="" action="ppaction://media"/>
            <a:extLst>
              <a:ext uri="{FF2B5EF4-FFF2-40B4-BE49-F238E27FC236}">
                <a16:creationId xmlns:a16="http://schemas.microsoft.com/office/drawing/2014/main" xmlns="" id="{14977BC5-EFDD-4C77-935D-8A5DF57D8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87"/>
          <a:stretch>
            <a:fillRect/>
          </a:stretch>
        </p:blipFill>
        <p:spPr bwMode="auto">
          <a:xfrm>
            <a:off x="111219" y="3184525"/>
            <a:ext cx="2362200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8" b="12971"/>
          <a:stretch>
            <a:fillRect/>
          </a:stretch>
        </p:blipFill>
        <p:spPr bwMode="auto">
          <a:xfrm>
            <a:off x="6150363" y="3386138"/>
            <a:ext cx="2843213" cy="15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3066">
            <a:off x="2500407" y="3638550"/>
            <a:ext cx="758825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5"/>
          <a:stretch>
            <a:fillRect/>
          </a:stretch>
        </p:blipFill>
        <p:spPr bwMode="auto">
          <a:xfrm rot="1551590">
            <a:off x="5330825" y="3651250"/>
            <a:ext cx="901700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6" name="Group 7"/>
          <p:cNvGrpSpPr>
            <a:grpSpLocks/>
          </p:cNvGrpSpPr>
          <p:nvPr/>
        </p:nvGrpSpPr>
        <p:grpSpPr bwMode="auto">
          <a:xfrm>
            <a:off x="14068" y="6366592"/>
            <a:ext cx="9063038" cy="469900"/>
            <a:chOff x="-85725" y="6065838"/>
            <a:chExt cx="9063038" cy="866775"/>
          </a:xfrm>
        </p:grpSpPr>
        <p:pic>
          <p:nvPicPr>
            <p:cNvPr id="10260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3024188" y="60928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1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1866900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2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5592763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3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6723063" y="6142038"/>
              <a:ext cx="1130300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4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7847013" y="61182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5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-85725" y="6069013"/>
              <a:ext cx="1130300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6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865188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7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4295775" y="60928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889F616-F095-4F51-AA95-85A2FAFCFF1B}"/>
              </a:ext>
            </a:extLst>
          </p:cNvPr>
          <p:cNvGrpSpPr/>
          <p:nvPr/>
        </p:nvGrpSpPr>
        <p:grpSpPr>
          <a:xfrm>
            <a:off x="3746982" y="2628499"/>
            <a:ext cx="1313786" cy="1239752"/>
            <a:chOff x="3718166" y="3089061"/>
            <a:chExt cx="1187450" cy="1181100"/>
          </a:xfrm>
        </p:grpSpPr>
        <p:pic>
          <p:nvPicPr>
            <p:cNvPr id="10247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166" y="3089061"/>
              <a:ext cx="1187450" cy="1181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248" name="Group 5"/>
            <p:cNvGrpSpPr>
              <a:grpSpLocks/>
            </p:cNvGrpSpPr>
            <p:nvPr/>
          </p:nvGrpSpPr>
          <p:grpSpPr bwMode="auto">
            <a:xfrm>
              <a:off x="4040993" y="3398623"/>
              <a:ext cx="576262" cy="561975"/>
              <a:chOff x="1803399" y="2764628"/>
              <a:chExt cx="576262" cy="561975"/>
            </a:xfrm>
          </p:grpSpPr>
          <p:grpSp>
            <p:nvGrpSpPr>
              <p:cNvPr id="10255" name="Group 18"/>
              <p:cNvGrpSpPr>
                <a:grpSpLocks/>
              </p:cNvGrpSpPr>
              <p:nvPr/>
            </p:nvGrpSpPr>
            <p:grpSpPr bwMode="auto">
              <a:xfrm>
                <a:off x="1803399" y="2764628"/>
                <a:ext cx="576262" cy="561975"/>
                <a:chOff x="6734435" y="3877144"/>
                <a:chExt cx="576262" cy="561804"/>
              </a:xfrm>
            </p:grpSpPr>
            <p:sp>
              <p:nvSpPr>
                <p:cNvPr id="18" name="Oval 17"/>
                <p:cNvSpPr/>
                <p:nvPr/>
              </p:nvSpPr>
              <p:spPr>
                <a:xfrm>
                  <a:off x="6734435" y="3877144"/>
                  <a:ext cx="576262" cy="56180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6882072" y="4083456"/>
                  <a:ext cx="46038" cy="4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7153535" y="4083456"/>
                  <a:ext cx="46037" cy="4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5" name="Straight Connector 4"/>
              <p:cNvCxnSpPr/>
              <p:nvPr/>
            </p:nvCxnSpPr>
            <p:spPr>
              <a:xfrm>
                <a:off x="2005011" y="3169441"/>
                <a:ext cx="225425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49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921">
            <a:off x="7891463" y="179388"/>
            <a:ext cx="1041400" cy="10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0" name="TextBox 27"/>
          <p:cNvSpPr txBox="1">
            <a:spLocks noChangeArrowheads="1"/>
          </p:cNvSpPr>
          <p:nvPr/>
        </p:nvSpPr>
        <p:spPr bwMode="auto">
          <a:xfrm>
            <a:off x="1528763" y="122238"/>
            <a:ext cx="62674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5400">
                <a:solidFill>
                  <a:srgbClr val="339933"/>
                </a:solidFill>
              </a:rPr>
              <a:t>Trò chơi</a:t>
            </a:r>
            <a:r>
              <a:rPr lang="en-US" sz="4000">
                <a:solidFill>
                  <a:srgbClr val="339933"/>
                </a:solidFill>
              </a:rPr>
              <a:t>:</a:t>
            </a:r>
          </a:p>
          <a:p>
            <a:r>
              <a:rPr lang="en-US" sz="6600">
                <a:solidFill>
                  <a:srgbClr val="CC00CC"/>
                </a:solidFill>
              </a:rPr>
              <a:t>      </a:t>
            </a:r>
            <a:r>
              <a:rPr lang="en-US" sz="6600">
                <a:solidFill>
                  <a:srgbClr val="FF0000"/>
                </a:solidFill>
              </a:rPr>
              <a:t>” Tiếp sức”</a:t>
            </a:r>
          </a:p>
        </p:txBody>
      </p:sp>
      <p:pic>
        <p:nvPicPr>
          <p:cNvPr id="10251" name="Picture 2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9863"/>
            <a:ext cx="1163638" cy="89693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</p:pic>
      <p:pic>
        <p:nvPicPr>
          <p:cNvPr id="10252" name="Picture 2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933" y="81788"/>
            <a:ext cx="1527175" cy="1143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</p:pic>
      <p:sp>
        <p:nvSpPr>
          <p:cNvPr id="10253" name="TextBox 27"/>
          <p:cNvSpPr txBox="1">
            <a:spLocks noChangeArrowheads="1"/>
          </p:cNvSpPr>
          <p:nvPr/>
        </p:nvSpPr>
        <p:spPr bwMode="auto">
          <a:xfrm>
            <a:off x="6305550" y="4918075"/>
            <a:ext cx="38306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3200" b="1">
                <a:solidFill>
                  <a:srgbClr val="CC00CC"/>
                </a:solidFill>
              </a:rPr>
              <a:t>Yêu thương</a:t>
            </a:r>
            <a:endParaRPr lang="en-US" sz="4000" b="1">
              <a:solidFill>
                <a:srgbClr val="CC00CC"/>
              </a:solidFill>
            </a:endParaRPr>
          </a:p>
        </p:txBody>
      </p:sp>
      <p:sp>
        <p:nvSpPr>
          <p:cNvPr id="10254" name="TextBox 27"/>
          <p:cNvSpPr txBox="1">
            <a:spLocks noChangeArrowheads="1"/>
          </p:cNvSpPr>
          <p:nvPr/>
        </p:nvSpPr>
        <p:spPr bwMode="auto">
          <a:xfrm>
            <a:off x="80963" y="4924425"/>
            <a:ext cx="3829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3200" b="1">
                <a:solidFill>
                  <a:srgbClr val="CC00CC"/>
                </a:solidFill>
              </a:rPr>
              <a:t>Đoàn kết</a:t>
            </a:r>
            <a:endParaRPr lang="en-US" sz="4000" b="1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87"/>
          <a:stretch>
            <a:fillRect/>
          </a:stretch>
        </p:blipFill>
        <p:spPr bwMode="auto">
          <a:xfrm>
            <a:off x="111219" y="3184525"/>
            <a:ext cx="2362200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8" b="12971"/>
          <a:stretch>
            <a:fillRect/>
          </a:stretch>
        </p:blipFill>
        <p:spPr bwMode="auto">
          <a:xfrm>
            <a:off x="6150363" y="3386138"/>
            <a:ext cx="2843213" cy="15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3066">
            <a:off x="2500407" y="3638550"/>
            <a:ext cx="758825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5"/>
          <a:stretch>
            <a:fillRect/>
          </a:stretch>
        </p:blipFill>
        <p:spPr bwMode="auto">
          <a:xfrm rot="1551590">
            <a:off x="5330825" y="3651250"/>
            <a:ext cx="901700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6" name="Group 7"/>
          <p:cNvGrpSpPr>
            <a:grpSpLocks/>
          </p:cNvGrpSpPr>
          <p:nvPr/>
        </p:nvGrpSpPr>
        <p:grpSpPr bwMode="auto">
          <a:xfrm>
            <a:off x="14068" y="6366592"/>
            <a:ext cx="9063038" cy="469900"/>
            <a:chOff x="-85725" y="6065838"/>
            <a:chExt cx="9063038" cy="866775"/>
          </a:xfrm>
        </p:grpSpPr>
        <p:pic>
          <p:nvPicPr>
            <p:cNvPr id="1026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3024188" y="60928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1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1866900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5592763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3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6723063" y="6142038"/>
              <a:ext cx="1130300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4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7847013" y="61182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5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-85725" y="6069013"/>
              <a:ext cx="1130300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6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865188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7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4295775" y="60928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49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921">
            <a:off x="7891463" y="179388"/>
            <a:ext cx="1041400" cy="10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0" name="TextBox 27"/>
          <p:cNvSpPr txBox="1">
            <a:spLocks noChangeArrowheads="1"/>
          </p:cNvSpPr>
          <p:nvPr/>
        </p:nvSpPr>
        <p:spPr bwMode="auto">
          <a:xfrm>
            <a:off x="1528763" y="122238"/>
            <a:ext cx="62674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5400">
                <a:solidFill>
                  <a:srgbClr val="339933"/>
                </a:solidFill>
              </a:rPr>
              <a:t>Trò chơi</a:t>
            </a:r>
            <a:r>
              <a:rPr lang="en-US" sz="4000">
                <a:solidFill>
                  <a:srgbClr val="339933"/>
                </a:solidFill>
              </a:rPr>
              <a:t>:</a:t>
            </a:r>
          </a:p>
          <a:p>
            <a:r>
              <a:rPr lang="en-US" sz="6600">
                <a:solidFill>
                  <a:srgbClr val="CC00CC"/>
                </a:solidFill>
              </a:rPr>
              <a:t>      </a:t>
            </a:r>
            <a:r>
              <a:rPr lang="en-US" sz="6600">
                <a:solidFill>
                  <a:srgbClr val="FF0000"/>
                </a:solidFill>
              </a:rPr>
              <a:t>” Tiếp sức”</a:t>
            </a:r>
          </a:p>
        </p:txBody>
      </p:sp>
      <p:pic>
        <p:nvPicPr>
          <p:cNvPr id="10251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9863"/>
            <a:ext cx="1163638" cy="89693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</p:pic>
      <p:pic>
        <p:nvPicPr>
          <p:cNvPr id="10252" name="Picture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933" y="81788"/>
            <a:ext cx="1527175" cy="1143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</p:pic>
      <p:sp>
        <p:nvSpPr>
          <p:cNvPr id="10253" name="TextBox 27"/>
          <p:cNvSpPr txBox="1">
            <a:spLocks noChangeArrowheads="1"/>
          </p:cNvSpPr>
          <p:nvPr/>
        </p:nvSpPr>
        <p:spPr bwMode="auto">
          <a:xfrm>
            <a:off x="6305550" y="4918075"/>
            <a:ext cx="38306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3200" b="1">
                <a:solidFill>
                  <a:srgbClr val="CC00CC"/>
                </a:solidFill>
              </a:rPr>
              <a:t>Yêu thương</a:t>
            </a:r>
            <a:endParaRPr lang="en-US" sz="4000" b="1">
              <a:solidFill>
                <a:srgbClr val="CC00CC"/>
              </a:solidFill>
            </a:endParaRPr>
          </a:p>
        </p:txBody>
      </p:sp>
      <p:sp>
        <p:nvSpPr>
          <p:cNvPr id="10254" name="TextBox 27"/>
          <p:cNvSpPr txBox="1">
            <a:spLocks noChangeArrowheads="1"/>
          </p:cNvSpPr>
          <p:nvPr/>
        </p:nvSpPr>
        <p:spPr bwMode="auto">
          <a:xfrm>
            <a:off x="80963" y="4924425"/>
            <a:ext cx="3829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3200" b="1">
                <a:solidFill>
                  <a:srgbClr val="CC00CC"/>
                </a:solidFill>
              </a:rPr>
              <a:t>Đoàn kết</a:t>
            </a:r>
            <a:endParaRPr lang="en-US" sz="4000" b="1">
              <a:solidFill>
                <a:srgbClr val="CC00CC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0D43EC9B-EF7E-4721-8400-E3DDE0E53854}"/>
              </a:ext>
            </a:extLst>
          </p:cNvPr>
          <p:cNvGrpSpPr/>
          <p:nvPr/>
        </p:nvGrpSpPr>
        <p:grpSpPr>
          <a:xfrm>
            <a:off x="3854274" y="2970664"/>
            <a:ext cx="1187450" cy="1181100"/>
            <a:chOff x="3718166" y="3089061"/>
            <a:chExt cx="1187450" cy="1181100"/>
          </a:xfrm>
        </p:grpSpPr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xmlns="" id="{EA40237C-15ED-4E8B-A62F-2F9A665CC1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166" y="3089061"/>
              <a:ext cx="1187450" cy="1181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2" name="Group 5">
              <a:extLst>
                <a:ext uri="{FF2B5EF4-FFF2-40B4-BE49-F238E27FC236}">
                  <a16:creationId xmlns:a16="http://schemas.microsoft.com/office/drawing/2014/main" xmlns="" id="{3CF220CE-850D-478B-869A-8D0D6BA570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0993" y="3398623"/>
              <a:ext cx="576262" cy="561975"/>
              <a:chOff x="1803399" y="2764628"/>
              <a:chExt cx="576262" cy="561975"/>
            </a:xfrm>
          </p:grpSpPr>
          <p:grpSp>
            <p:nvGrpSpPr>
              <p:cNvPr id="33" name="Group 18">
                <a:extLst>
                  <a:ext uri="{FF2B5EF4-FFF2-40B4-BE49-F238E27FC236}">
                    <a16:creationId xmlns:a16="http://schemas.microsoft.com/office/drawing/2014/main" xmlns="" id="{FADFF020-688E-4EF1-9376-F96E74398A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03399" y="2764628"/>
                <a:ext cx="576262" cy="561975"/>
                <a:chOff x="6734435" y="3877144"/>
                <a:chExt cx="576262" cy="561804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xmlns="" id="{B347F2E9-EC46-4E9A-964C-42464801A5F8}"/>
                    </a:ext>
                  </a:extLst>
                </p:cNvPr>
                <p:cNvSpPr/>
                <p:nvPr/>
              </p:nvSpPr>
              <p:spPr>
                <a:xfrm>
                  <a:off x="6734435" y="3877144"/>
                  <a:ext cx="576262" cy="56180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xmlns="" id="{05E306A1-056A-46D2-8127-CDDA47281E37}"/>
                    </a:ext>
                  </a:extLst>
                </p:cNvPr>
                <p:cNvSpPr/>
                <p:nvPr/>
              </p:nvSpPr>
              <p:spPr>
                <a:xfrm>
                  <a:off x="6882072" y="4083456"/>
                  <a:ext cx="46038" cy="4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xmlns="" id="{A5D2A11A-4EE2-4808-9356-017CAA8A45F5}"/>
                    </a:ext>
                  </a:extLst>
                </p:cNvPr>
                <p:cNvSpPr/>
                <p:nvPr/>
              </p:nvSpPr>
              <p:spPr>
                <a:xfrm>
                  <a:off x="7153535" y="4083456"/>
                  <a:ext cx="46037" cy="4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766C727E-8810-40B5-A653-D208F85C7E4E}"/>
                  </a:ext>
                </a:extLst>
              </p:cNvPr>
              <p:cNvCxnSpPr/>
              <p:nvPr/>
            </p:nvCxnSpPr>
            <p:spPr>
              <a:xfrm>
                <a:off x="2005011" y="3169441"/>
                <a:ext cx="225425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44222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DSC00756">
            <a:extLst>
              <a:ext uri="{FF2B5EF4-FFF2-40B4-BE49-F238E27FC236}">
                <a16:creationId xmlns:a16="http://schemas.microsoft.com/office/drawing/2014/main" xmlns="" id="{DF71B65B-7636-49A7-8B4E-6B031BB1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003" y="3344592"/>
            <a:ext cx="4357597" cy="3240264"/>
          </a:xfrm>
          <a:prstGeom prst="rect">
            <a:avLst/>
          </a:prstGeom>
          <a:noFill/>
        </p:spPr>
      </p:pic>
      <p:pic>
        <p:nvPicPr>
          <p:cNvPr id="12" name="Picture 2" descr="Kết quả hình ảnh cho con vịt">
            <a:extLst>
              <a:ext uri="{FF2B5EF4-FFF2-40B4-BE49-F238E27FC236}">
                <a16:creationId xmlns:a16="http://schemas.microsoft.com/office/drawing/2014/main" xmlns="" id="{475BD055-24CA-4434-ACB7-410C18E27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4" y="250724"/>
            <a:ext cx="4414222" cy="293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vit xiem">
            <a:extLst>
              <a:ext uri="{FF2B5EF4-FFF2-40B4-BE49-F238E27FC236}">
                <a16:creationId xmlns:a16="http://schemas.microsoft.com/office/drawing/2014/main" xmlns="" id="{EEE9E38C-9C74-4406-8465-3F8362226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696" y="220392"/>
            <a:ext cx="4440737" cy="299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0E518B9-A752-436F-8129-C19B950F0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0026" y="3344592"/>
            <a:ext cx="4528625" cy="3240263"/>
          </a:xfrm>
          <a:prstGeom prst="rect">
            <a:avLst/>
          </a:prstGeom>
        </p:spPr>
      </p:pic>
      <p:pic>
        <p:nvPicPr>
          <p:cNvPr id="3" name="Picture 16" descr="vit xiem">
            <a:extLst>
              <a:ext uri="{FF2B5EF4-FFF2-40B4-BE49-F238E27FC236}">
                <a16:creationId xmlns:a16="http://schemas.microsoft.com/office/drawing/2014/main" xmlns="" id="{16A1E869-8BF5-4944-B715-6854F551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44" y="220392"/>
            <a:ext cx="4440737" cy="299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B84910-45CA-4A01-ABF3-EED561734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9174" y="3344592"/>
            <a:ext cx="4528625" cy="3240263"/>
          </a:xfrm>
          <a:prstGeom prst="rect">
            <a:avLst/>
          </a:prstGeom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xmlns="" id="{50E9B436-8A9F-4FB5-A38D-7FEDAF49D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734992"/>
            <a:ext cx="1295400" cy="461741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xmlns="" id="{7909AF6E-08E4-4D8C-96E4-4505F998A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734992"/>
            <a:ext cx="3048000" cy="45119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 b="1" dirty="0">
                <a:latin typeface="Times New Roman" pitchFamily="18" charset="0"/>
              </a:rPr>
              <a:t>ngan (vịt xiêm)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xmlns="" id="{124AACD0-7DAC-4D08-8A7E-343E6ACDB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3" y="6053794"/>
            <a:ext cx="1671017" cy="507611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ngỗng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xmlns="" id="{9083B379-B89C-485D-B7E2-4A28194DB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7865" y="6011590"/>
            <a:ext cx="1692119" cy="5732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ết quả hình ảnh cho con vit con">
            <a:extLst>
              <a:ext uri="{FF2B5EF4-FFF2-40B4-BE49-F238E27FC236}">
                <a16:creationId xmlns:a16="http://schemas.microsoft.com/office/drawing/2014/main" xmlns="" id="{1050DA89-BB06-4C00-9711-004AC46FF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3"/>
          <a:stretch/>
        </p:blipFill>
        <p:spPr bwMode="auto">
          <a:xfrm>
            <a:off x="2243264" y="2110368"/>
            <a:ext cx="3776536" cy="263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15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595" name="Picture 3" descr="trang134">
            <a:extLst>
              <a:ext uri="{FF2B5EF4-FFF2-40B4-BE49-F238E27FC236}">
                <a16:creationId xmlns:a16="http://schemas.microsoft.com/office/drawing/2014/main" xmlns="" id="{F9C26084-D88B-4FB1-B5CF-165840289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8601" b="7088"/>
          <a:stretch/>
        </p:blipFill>
        <p:spPr bwMode="auto">
          <a:xfrm>
            <a:off x="402052" y="733229"/>
            <a:ext cx="8180387" cy="593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4596" name="Oval 4">
            <a:extLst>
              <a:ext uri="{FF2B5EF4-FFF2-40B4-BE49-F238E27FC236}">
                <a16:creationId xmlns:a16="http://schemas.microsoft.com/office/drawing/2014/main" xmlns="" id="{B5FEF018-EA05-4593-AC73-C1F97F0AD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1917700"/>
            <a:ext cx="215900" cy="215900"/>
          </a:xfrm>
          <a:prstGeom prst="ellipse">
            <a:avLst/>
          </a:prstGeom>
          <a:solidFill>
            <a:srgbClr val="4351D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94597" name="Oval 5">
            <a:extLst>
              <a:ext uri="{FF2B5EF4-FFF2-40B4-BE49-F238E27FC236}">
                <a16:creationId xmlns:a16="http://schemas.microsoft.com/office/drawing/2014/main" xmlns="" id="{9032463F-C212-4706-91E0-6E9A7135A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6165850"/>
            <a:ext cx="215900" cy="215900"/>
          </a:xfrm>
          <a:prstGeom prst="ellipse">
            <a:avLst/>
          </a:prstGeom>
          <a:solidFill>
            <a:srgbClr val="4351D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chemeClr val="bg1"/>
                </a:solidFill>
              </a:rPr>
              <a:t>10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868BE08-12D7-4CA2-94CB-78DB8CC54ECC}"/>
                  </a:ext>
                </a:extLst>
              </p14:cNvPr>
              <p14:cNvContentPartPr/>
              <p14:nvPr/>
            </p14:nvContentPartPr>
            <p14:xfrm>
              <a:off x="9495665" y="2306963"/>
              <a:ext cx="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A868BE08-12D7-4CA2-94CB-78DB8CC54EC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86665" y="2252963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xmlns="" id="{82F1118C-155B-4B49-AE42-EA6D82608565}"/>
                  </a:ext>
                </a:extLst>
              </p14:cNvPr>
              <p14:cNvContentPartPr/>
              <p14:nvPr/>
            </p14:nvContentPartPr>
            <p14:xfrm>
              <a:off x="10663145" y="5008043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2F1118C-155B-4B49-AE42-EA6D826085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54145" y="4999043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452449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595" name="Picture 3" descr="trang134">
            <a:extLst>
              <a:ext uri="{FF2B5EF4-FFF2-40B4-BE49-F238E27FC236}">
                <a16:creationId xmlns:a16="http://schemas.microsoft.com/office/drawing/2014/main" xmlns="" id="{F9C26084-D88B-4FB1-B5CF-165840289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8601" b="7088"/>
          <a:stretch/>
        </p:blipFill>
        <p:spPr bwMode="auto">
          <a:xfrm>
            <a:off x="402052" y="733229"/>
            <a:ext cx="8180387" cy="593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4596" name="Oval 4">
            <a:extLst>
              <a:ext uri="{FF2B5EF4-FFF2-40B4-BE49-F238E27FC236}">
                <a16:creationId xmlns:a16="http://schemas.microsoft.com/office/drawing/2014/main" xmlns="" id="{B5FEF018-EA05-4593-AC73-C1F97F0AD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1917700"/>
            <a:ext cx="215900" cy="215900"/>
          </a:xfrm>
          <a:prstGeom prst="ellipse">
            <a:avLst/>
          </a:prstGeom>
          <a:solidFill>
            <a:srgbClr val="4351D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94597" name="Oval 5">
            <a:extLst>
              <a:ext uri="{FF2B5EF4-FFF2-40B4-BE49-F238E27FC236}">
                <a16:creationId xmlns:a16="http://schemas.microsoft.com/office/drawing/2014/main" xmlns="" id="{9032463F-C212-4706-91E0-6E9A7135A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6165850"/>
            <a:ext cx="215900" cy="215900"/>
          </a:xfrm>
          <a:prstGeom prst="ellipse">
            <a:avLst/>
          </a:prstGeom>
          <a:solidFill>
            <a:srgbClr val="4351D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chemeClr val="bg1"/>
                </a:solidFill>
              </a:rPr>
              <a:t>10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868BE08-12D7-4CA2-94CB-78DB8CC54ECC}"/>
                  </a:ext>
                </a:extLst>
              </p14:cNvPr>
              <p14:cNvContentPartPr/>
              <p14:nvPr/>
            </p14:nvContentPartPr>
            <p14:xfrm>
              <a:off x="9495665" y="2306963"/>
              <a:ext cx="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A868BE08-12D7-4CA2-94CB-78DB8CC54EC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86665" y="2252963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xmlns="" id="{82F1118C-155B-4B49-AE42-EA6D82608565}"/>
                  </a:ext>
                </a:extLst>
              </p14:cNvPr>
              <p14:cNvContentPartPr/>
              <p14:nvPr/>
            </p14:nvContentPartPr>
            <p14:xfrm>
              <a:off x="10663145" y="5008043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2F1118C-155B-4B49-AE42-EA6D826085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54145" y="49990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xmlns="" id="{D3EDF26C-64AE-4095-8176-AC9C688B2B2F}"/>
                  </a:ext>
                </a:extLst>
              </p14:cNvPr>
              <p14:cNvContentPartPr/>
              <p14:nvPr/>
            </p14:nvContentPartPr>
            <p14:xfrm>
              <a:off x="786655" y="2235171"/>
              <a:ext cx="7897752" cy="4450546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3EDF26C-64AE-4095-8176-AC9C688B2B2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7575" y="2216092"/>
                <a:ext cx="7935552" cy="44883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xmlns="" id="{8A19D4E9-287C-4C96-AE9E-D323CAA9AC40}"/>
                  </a:ext>
                </a:extLst>
              </p14:cNvPr>
              <p14:cNvContentPartPr/>
              <p14:nvPr/>
            </p14:nvContentPartPr>
            <p14:xfrm>
              <a:off x="685800" y="716483"/>
              <a:ext cx="7467600" cy="2956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A19D4E9-287C-4C96-AE9E-D323CAA9AC4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7801" y="698483"/>
                <a:ext cx="7503239" cy="2992320"/>
              </a:xfrm>
              <a:prstGeom prst="rect">
                <a:avLst/>
              </a:prstGeom>
            </p:spPr>
          </p:pic>
        </mc:Fallback>
      </mc:AlternateContent>
      <p:sp>
        <p:nvSpPr>
          <p:cNvPr id="494610" name="Thought Bubble: Cloud 494609">
            <a:extLst>
              <a:ext uri="{FF2B5EF4-FFF2-40B4-BE49-F238E27FC236}">
                <a16:creationId xmlns:a16="http://schemas.microsoft.com/office/drawing/2014/main" xmlns="" id="{1BDBA304-F106-45E4-823E-4C43F0966002}"/>
              </a:ext>
            </a:extLst>
          </p:cNvPr>
          <p:cNvSpPr/>
          <p:nvPr/>
        </p:nvSpPr>
        <p:spPr>
          <a:xfrm>
            <a:off x="152400" y="36938"/>
            <a:ext cx="2537815" cy="1050699"/>
          </a:xfrm>
          <a:prstGeom prst="cloudCallout">
            <a:avLst>
              <a:gd name="adj1" fmla="val 101207"/>
              <a:gd name="adj2" fmla="val 2289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</a:rPr>
              <a:t>Gia </a:t>
            </a:r>
            <a:r>
              <a:rPr lang="en-US" altLang="en-US" sz="3200" b="1" dirty="0" err="1">
                <a:solidFill>
                  <a:srgbClr val="0000FF"/>
                </a:solidFill>
              </a:rPr>
              <a:t>cầm</a:t>
            </a:r>
            <a:endParaRPr lang="en-US" altLang="en-US" sz="3200" b="1" dirty="0">
              <a:solidFill>
                <a:srgbClr val="0000FF"/>
              </a:solidFill>
            </a:endParaRPr>
          </a:p>
        </p:txBody>
      </p:sp>
      <p:sp>
        <p:nvSpPr>
          <p:cNvPr id="54" name="Thought Bubble: Cloud 53">
            <a:extLst>
              <a:ext uri="{FF2B5EF4-FFF2-40B4-BE49-F238E27FC236}">
                <a16:creationId xmlns:a16="http://schemas.microsoft.com/office/drawing/2014/main" xmlns="" id="{05727C00-91F5-433C-A1BA-A69178AF2660}"/>
              </a:ext>
            </a:extLst>
          </p:cNvPr>
          <p:cNvSpPr/>
          <p:nvPr/>
        </p:nvSpPr>
        <p:spPr>
          <a:xfrm>
            <a:off x="0" y="3479540"/>
            <a:ext cx="2537815" cy="1050699"/>
          </a:xfrm>
          <a:prstGeom prst="cloudCallout">
            <a:avLst>
              <a:gd name="adj1" fmla="val 101207"/>
              <a:gd name="adj2" fmla="val 22893"/>
            </a:avLst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CC3399"/>
                </a:solidFill>
              </a:rPr>
              <a:t>Gia </a:t>
            </a:r>
            <a:r>
              <a:rPr lang="en-US" altLang="en-US" sz="3200" b="1" dirty="0" err="1">
                <a:solidFill>
                  <a:srgbClr val="CC3399"/>
                </a:solidFill>
              </a:rPr>
              <a:t>súc</a:t>
            </a:r>
            <a:endParaRPr lang="en-US" altLang="en-US" sz="3200" b="1" dirty="0">
              <a:solidFill>
                <a:srgbClr val="CC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3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4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610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504895-17B2-4DE6-8111-BA4A4ABA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lon - ga meo cho. To">
            <a:hlinkClick r:id="" action="ppaction://media"/>
            <a:extLst>
              <a:ext uri="{FF2B5EF4-FFF2-40B4-BE49-F238E27FC236}">
                <a16:creationId xmlns:a16="http://schemas.microsoft.com/office/drawing/2014/main" xmlns="" id="{2DB1DE38-4DEF-4051-B8AC-B71670B7C4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87843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0E97045-AA14-4200-9A1B-C62D76C80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1000"/>
            <a:ext cx="8682110" cy="99060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Nào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chúng</a:t>
            </a:r>
            <a:r>
              <a:rPr lang="en-US" b="1" dirty="0">
                <a:solidFill>
                  <a:srgbClr val="FF0000"/>
                </a:solidFill>
              </a:rPr>
              <a:t> ta </a:t>
            </a:r>
            <a:r>
              <a:rPr lang="en-US" b="1" dirty="0" err="1">
                <a:solidFill>
                  <a:srgbClr val="FF0000"/>
                </a:solidFill>
              </a:rPr>
              <a:t>cùng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hát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vang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hát</a:t>
            </a:r>
            <a:r>
              <a:rPr lang="en-US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12" name="Jingle bell.2">
            <a:hlinkClick r:id="" action="ppaction://media"/>
            <a:extLst>
              <a:ext uri="{FF2B5EF4-FFF2-40B4-BE49-F238E27FC236}">
                <a16:creationId xmlns:a16="http://schemas.microsoft.com/office/drawing/2014/main" xmlns="" id="{EDCAF47A-B171-4A7D-B66D-82543EFC89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553742"/>
            <a:ext cx="8534400" cy="4801022"/>
          </a:xfrm>
        </p:spPr>
      </p:pic>
    </p:spTree>
    <p:extLst>
      <p:ext uri="{BB962C8B-B14F-4D97-AF65-F5344CB8AC3E}">
        <p14:creationId xmlns:p14="http://schemas.microsoft.com/office/powerpoint/2010/main" val="245356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8485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6666" r="3333"/>
          <a:stretch/>
        </p:blipFill>
        <p:spPr bwMode="auto">
          <a:xfrm>
            <a:off x="10550" y="8206"/>
            <a:ext cx="9144000" cy="687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2209800" y="2801352"/>
            <a:ext cx="48006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thÇy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c«,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c¸c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cïng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gia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®×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nh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</a:p>
          <a:p>
            <a:pPr algn="ctr" eaLnBrk="1" hangingPunct="1"/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h¹nh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phóc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92002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216E08-A9B6-4AA7-88A8-B1C6CFEF9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46" t="37963" r="39590" b="7546"/>
          <a:stretch/>
        </p:blipFill>
        <p:spPr>
          <a:xfrm>
            <a:off x="5862" y="0"/>
            <a:ext cx="9139012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7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4C5CCF28-45F9-4E39-B068-3F169F1FF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8182"/>
            <a:ext cx="8915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600" dirty="0">
                <a:solidFill>
                  <a:srgbClr val="0000FF"/>
                </a:solidFill>
              </a:rPr>
              <a:t>     </a:t>
            </a:r>
            <a:r>
              <a:rPr lang="en-US" sz="3600" b="1" u="sng" dirty="0" err="1">
                <a:solidFill>
                  <a:srgbClr val="C00000"/>
                </a:solidFill>
              </a:rPr>
              <a:t>Bài</a:t>
            </a:r>
            <a:r>
              <a:rPr lang="en-US" sz="3600" b="1" u="sng" dirty="0">
                <a:solidFill>
                  <a:srgbClr val="C00000"/>
                </a:solidFill>
              </a:rPr>
              <a:t> 1</a:t>
            </a:r>
            <a:r>
              <a:rPr lang="en-US" sz="3600" b="1" dirty="0">
                <a:solidFill>
                  <a:srgbClr val="0000CC"/>
                </a:solidFill>
              </a:rPr>
              <a:t>. </a:t>
            </a:r>
            <a:r>
              <a:rPr lang="en-US" altLang="en-US" sz="3600" b="1" dirty="0" err="1">
                <a:solidFill>
                  <a:srgbClr val="0000FF"/>
                </a:solidFill>
                <a:latin typeface="+mj-lt"/>
              </a:rPr>
              <a:t>Tìm</a:t>
            </a:r>
            <a:r>
              <a:rPr lang="en-US" alt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+mj-lt"/>
              </a:rPr>
              <a:t>từ</a:t>
            </a:r>
            <a:r>
              <a:rPr lang="en-US" alt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+mj-lt"/>
              </a:rPr>
              <a:t>trái</a:t>
            </a:r>
            <a:r>
              <a:rPr lang="en-US" alt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+mj-lt"/>
              </a:rPr>
              <a:t>nghĩa</a:t>
            </a:r>
            <a:r>
              <a:rPr lang="en-US" alt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+mj-lt"/>
              </a:rPr>
              <a:t>với</a:t>
            </a:r>
            <a:r>
              <a:rPr lang="en-US" alt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+mj-lt"/>
              </a:rPr>
              <a:t>mỗi</a:t>
            </a:r>
            <a:r>
              <a:rPr lang="en-US" alt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+mj-lt"/>
              </a:rPr>
              <a:t>từ</a:t>
            </a:r>
            <a:r>
              <a:rPr lang="en-US" alt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+mj-lt"/>
              </a:rPr>
              <a:t>sau</a:t>
            </a:r>
            <a:r>
              <a:rPr lang="en-US" altLang="en-US" sz="3600" b="1" dirty="0">
                <a:solidFill>
                  <a:srgbClr val="0000FF"/>
                </a:solidFill>
                <a:latin typeface="+mj-lt"/>
              </a:rPr>
              <a:t>:</a:t>
            </a:r>
          </a:p>
          <a:p>
            <a:pPr eaLnBrk="1" hangingPunct="1">
              <a:buFontTx/>
              <a:buNone/>
            </a:pPr>
            <a:r>
              <a:rPr lang="en-US" altLang="en-US" sz="3600" b="1" i="1" dirty="0">
                <a:solidFill>
                  <a:srgbClr val="0000CC"/>
                </a:solidFill>
                <a:latin typeface="+mj-lt"/>
              </a:rPr>
              <a:t>              </a:t>
            </a:r>
            <a:r>
              <a:rPr lang="en-US" altLang="en-US" sz="3600" b="1" i="1" dirty="0" err="1">
                <a:solidFill>
                  <a:srgbClr val="0000CC"/>
                </a:solidFill>
                <a:latin typeface="+mj-lt"/>
              </a:rPr>
              <a:t>tốt</a:t>
            </a:r>
            <a:r>
              <a:rPr lang="en-US" altLang="en-US" sz="3600" b="1" i="1" dirty="0">
                <a:solidFill>
                  <a:srgbClr val="0000CC"/>
                </a:solidFill>
                <a:latin typeface="+mj-lt"/>
              </a:rPr>
              <a:t> , </a:t>
            </a:r>
            <a:r>
              <a:rPr lang="en-US" altLang="en-US" sz="3600" b="1" i="1" dirty="0" err="1">
                <a:solidFill>
                  <a:srgbClr val="0000CC"/>
                </a:solidFill>
                <a:latin typeface="+mj-lt"/>
              </a:rPr>
              <a:t>ngoan</a:t>
            </a:r>
            <a:r>
              <a:rPr lang="en-US" altLang="en-US" sz="3600" b="1" i="1" dirty="0">
                <a:solidFill>
                  <a:srgbClr val="0000CC"/>
                </a:solidFill>
                <a:latin typeface="+mj-lt"/>
              </a:rPr>
              <a:t>, </a:t>
            </a:r>
            <a:r>
              <a:rPr lang="en-US" altLang="en-US" sz="3600" b="1" i="1" dirty="0" err="1">
                <a:solidFill>
                  <a:srgbClr val="0000CC"/>
                </a:solidFill>
                <a:latin typeface="+mj-lt"/>
              </a:rPr>
              <a:t>nhanh</a:t>
            </a:r>
            <a:r>
              <a:rPr lang="en-US" altLang="en-US" sz="3600" b="1" i="1" dirty="0">
                <a:solidFill>
                  <a:srgbClr val="0000CC"/>
                </a:solidFill>
                <a:latin typeface="+mj-lt"/>
              </a:rPr>
              <a:t>, </a:t>
            </a:r>
            <a:r>
              <a:rPr lang="en-US" altLang="en-US" sz="3600" b="1" i="1" dirty="0" err="1">
                <a:solidFill>
                  <a:srgbClr val="0000CC"/>
                </a:solidFill>
                <a:latin typeface="+mj-lt"/>
              </a:rPr>
              <a:t>trắng</a:t>
            </a:r>
            <a:r>
              <a:rPr lang="en-US" altLang="en-US" sz="3600" b="1" i="1" dirty="0">
                <a:solidFill>
                  <a:srgbClr val="0000CC"/>
                </a:solidFill>
                <a:latin typeface="+mj-lt"/>
              </a:rPr>
              <a:t>, </a:t>
            </a:r>
            <a:r>
              <a:rPr lang="en-US" altLang="en-US" sz="3600" b="1" i="1" dirty="0" err="1">
                <a:solidFill>
                  <a:srgbClr val="0000CC"/>
                </a:solidFill>
                <a:latin typeface="+mj-lt"/>
              </a:rPr>
              <a:t>cao</a:t>
            </a:r>
            <a:r>
              <a:rPr lang="en-US" altLang="en-US" sz="3600" b="1" i="1" dirty="0">
                <a:solidFill>
                  <a:srgbClr val="0000CC"/>
                </a:solidFill>
                <a:latin typeface="+mj-lt"/>
              </a:rPr>
              <a:t>, </a:t>
            </a:r>
            <a:r>
              <a:rPr lang="en-US" altLang="en-US" sz="3600" b="1" i="1" dirty="0" err="1">
                <a:solidFill>
                  <a:srgbClr val="0000CC"/>
                </a:solidFill>
                <a:latin typeface="+mj-lt"/>
              </a:rPr>
              <a:t>khoẻ</a:t>
            </a:r>
            <a:endParaRPr lang="en-US" alt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Line 6">
            <a:extLst>
              <a:ext uri="{FF2B5EF4-FFF2-40B4-BE49-F238E27FC236}">
                <a16:creationId xmlns:a16="http://schemas.microsoft.com/office/drawing/2014/main" xmlns="" id="{8F8D47B0-7AE5-431E-8660-3B15228871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93414" y="759652"/>
            <a:ext cx="2335786" cy="14068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sz="3600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xmlns="" id="{B2349635-4095-4EFD-B3C3-BBF76F34B7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759652"/>
            <a:ext cx="1143000" cy="14068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sz="360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DFBAD364-DA8E-4249-B242-A0592550161D}"/>
              </a:ext>
            </a:extLst>
          </p:cNvPr>
          <p:cNvSpPr txBox="1">
            <a:spLocks noChangeArrowheads="1"/>
          </p:cNvSpPr>
          <p:nvPr/>
        </p:nvSpPr>
        <p:spPr>
          <a:xfrm>
            <a:off x="1937899" y="1828800"/>
            <a:ext cx="4491037" cy="8382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</a:rPr>
              <a:t>M:        </a:t>
            </a:r>
            <a:r>
              <a:rPr lang="en-US" altLang="en-US" sz="3600" b="1" i="1" dirty="0" err="1">
                <a:solidFill>
                  <a:srgbClr val="00CC00"/>
                </a:solidFill>
              </a:rPr>
              <a:t>tốt</a:t>
            </a:r>
            <a:r>
              <a:rPr lang="en-US" altLang="en-US" sz="3600" b="1" i="1" dirty="0">
                <a:solidFill>
                  <a:srgbClr val="00CC00"/>
                </a:solidFill>
              </a:rPr>
              <a:t> </a:t>
            </a:r>
            <a:r>
              <a:rPr lang="en-US" altLang="en-US" sz="3600" b="1" i="1" dirty="0">
                <a:solidFill>
                  <a:srgbClr val="66FF33"/>
                </a:solidFill>
              </a:rPr>
              <a:t> </a:t>
            </a:r>
            <a:r>
              <a:rPr lang="en-US" altLang="en-US" sz="3600" b="1" i="1" dirty="0"/>
              <a:t>  - </a:t>
            </a:r>
            <a:r>
              <a:rPr lang="en-US" altLang="en-US" sz="3600" b="1" i="1" dirty="0" err="1"/>
              <a:t>xấu</a:t>
            </a:r>
            <a:endParaRPr lang="en-US" altLang="en-US" sz="3600" b="1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FF1BEF2-5C72-4248-BEB6-68A8E5EB9F7B}"/>
              </a:ext>
            </a:extLst>
          </p:cNvPr>
          <p:cNvSpPr/>
          <p:nvPr/>
        </p:nvSpPr>
        <p:spPr>
          <a:xfrm>
            <a:off x="1434889" y="759652"/>
            <a:ext cx="994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i="1" dirty="0" err="1">
                <a:solidFill>
                  <a:srgbClr val="0000CC"/>
                </a:solidFill>
              </a:rPr>
              <a:t>tốt</a:t>
            </a:r>
            <a:endParaRPr lang="en-US" sz="3600" i="1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77F7A556-33F3-4BF9-8CB4-5F62E1E536CF}"/>
              </a:ext>
            </a:extLst>
          </p:cNvPr>
          <p:cNvSpPr txBox="1">
            <a:spLocks noChangeArrowheads="1"/>
          </p:cNvSpPr>
          <p:nvPr/>
        </p:nvSpPr>
        <p:spPr>
          <a:xfrm>
            <a:off x="4492253" y="1818157"/>
            <a:ext cx="994147" cy="6365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3600" b="1" i="1" dirty="0" err="1">
                <a:solidFill>
                  <a:srgbClr val="FF0000"/>
                </a:solidFill>
              </a:rPr>
              <a:t>xấu</a:t>
            </a:r>
            <a:endParaRPr lang="en-US" altLang="en-US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30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0.00625 L 0.20122 0.1546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5" y="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11" grpId="0" build="p"/>
      <p:bldP spid="3" grpId="0"/>
      <p:bldP spid="3" grpId="1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00" name="Text Box 4">
            <a:extLst>
              <a:ext uri="{FF2B5EF4-FFF2-40B4-BE49-F238E27FC236}">
                <a16:creationId xmlns:a16="http://schemas.microsoft.com/office/drawing/2014/main" xmlns="" id="{23FFF6F7-C1E4-4700-8ED9-F21A91276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525588"/>
            <a:ext cx="1801813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hlink"/>
                </a:solidFill>
              </a:rPr>
              <a:t>ngoan</a:t>
            </a:r>
            <a:endParaRPr lang="en-US" altLang="en-US" sz="3600" b="1" dirty="0">
              <a:solidFill>
                <a:schemeClr val="hlink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hlink"/>
                </a:solidFill>
              </a:rPr>
              <a:t>nhanh</a:t>
            </a:r>
            <a:endParaRPr lang="en-US" altLang="en-US" sz="3600" b="1" dirty="0">
              <a:solidFill>
                <a:schemeClr val="hlink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hlink"/>
                </a:solidFill>
              </a:rPr>
              <a:t>trắng</a:t>
            </a:r>
            <a:endParaRPr lang="en-US" altLang="en-US" sz="3600" b="1" dirty="0">
              <a:solidFill>
                <a:schemeClr val="hlink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hlink"/>
                </a:solidFill>
              </a:rPr>
              <a:t>cao</a:t>
            </a:r>
            <a:endParaRPr lang="en-US" altLang="en-US" sz="3600" b="1" dirty="0">
              <a:solidFill>
                <a:schemeClr val="hlink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hlink"/>
                </a:solidFill>
              </a:rPr>
              <a:t>khỏe</a:t>
            </a:r>
            <a:endParaRPr lang="en-US" altLang="en-US" sz="3600" b="1" dirty="0">
              <a:solidFill>
                <a:schemeClr val="hlink"/>
              </a:solidFill>
            </a:endParaRPr>
          </a:p>
        </p:txBody>
      </p:sp>
      <p:sp>
        <p:nvSpPr>
          <p:cNvPr id="490501" name="Text Box 5">
            <a:extLst>
              <a:ext uri="{FF2B5EF4-FFF2-40B4-BE49-F238E27FC236}">
                <a16:creationId xmlns:a16="http://schemas.microsoft.com/office/drawing/2014/main" xmlns="" id="{52CA9B04-3C29-4944-A118-7593BCB4F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3404" y="1525588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800080"/>
                </a:solidFill>
              </a:rPr>
              <a:t>- </a:t>
            </a:r>
            <a:r>
              <a:rPr lang="en-US" altLang="en-US" sz="3600" b="1" dirty="0" err="1">
                <a:solidFill>
                  <a:srgbClr val="800080"/>
                </a:solidFill>
              </a:rPr>
              <a:t>hư</a:t>
            </a:r>
            <a:endParaRPr lang="en-US" altLang="en-US" sz="3600" b="1" dirty="0">
              <a:solidFill>
                <a:srgbClr val="800080"/>
              </a:solidFill>
            </a:endParaRPr>
          </a:p>
        </p:txBody>
      </p:sp>
      <p:sp>
        <p:nvSpPr>
          <p:cNvPr id="490502" name="Text Box 6">
            <a:extLst>
              <a:ext uri="{FF2B5EF4-FFF2-40B4-BE49-F238E27FC236}">
                <a16:creationId xmlns:a16="http://schemas.microsoft.com/office/drawing/2014/main" xmlns="" id="{2F29B6E4-3682-4F93-96B3-02FEE2494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352236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800080"/>
                </a:solidFill>
              </a:rPr>
              <a:t>- </a:t>
            </a:r>
            <a:r>
              <a:rPr lang="en-US" altLang="en-US" sz="3600" b="1" dirty="0" err="1">
                <a:solidFill>
                  <a:srgbClr val="800080"/>
                </a:solidFill>
              </a:rPr>
              <a:t>chậm</a:t>
            </a:r>
            <a:endParaRPr lang="en-US" altLang="en-US" sz="3600" b="1" dirty="0">
              <a:solidFill>
                <a:srgbClr val="800080"/>
              </a:solidFill>
            </a:endParaRPr>
          </a:p>
        </p:txBody>
      </p:sp>
      <p:sp>
        <p:nvSpPr>
          <p:cNvPr id="490503" name="Text Box 7">
            <a:extLst>
              <a:ext uri="{FF2B5EF4-FFF2-40B4-BE49-F238E27FC236}">
                <a16:creationId xmlns:a16="http://schemas.microsoft.com/office/drawing/2014/main" xmlns="" id="{0A8BA5B1-031F-42F8-8F26-F63AAE805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3404" y="3181350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800080"/>
                </a:solidFill>
              </a:rPr>
              <a:t>- </a:t>
            </a:r>
            <a:r>
              <a:rPr lang="en-US" altLang="en-US" sz="3600" b="1" dirty="0" err="1">
                <a:solidFill>
                  <a:srgbClr val="800080"/>
                </a:solidFill>
              </a:rPr>
              <a:t>đen</a:t>
            </a:r>
            <a:endParaRPr lang="en-US" altLang="en-US" sz="3600" b="1" dirty="0">
              <a:solidFill>
                <a:srgbClr val="800080"/>
              </a:solidFill>
            </a:endParaRPr>
          </a:p>
        </p:txBody>
      </p:sp>
      <p:sp>
        <p:nvSpPr>
          <p:cNvPr id="490504" name="Text Box 8">
            <a:extLst>
              <a:ext uri="{FF2B5EF4-FFF2-40B4-BE49-F238E27FC236}">
                <a16:creationId xmlns:a16="http://schemas.microsoft.com/office/drawing/2014/main" xmlns="" id="{597801D3-B77D-4504-9C40-1C1354383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3404" y="4052888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800080"/>
                </a:solidFill>
              </a:rPr>
              <a:t>- thấp</a:t>
            </a:r>
          </a:p>
        </p:txBody>
      </p:sp>
      <p:sp>
        <p:nvSpPr>
          <p:cNvPr id="490505" name="Text Box 9">
            <a:extLst>
              <a:ext uri="{FF2B5EF4-FFF2-40B4-BE49-F238E27FC236}">
                <a16:creationId xmlns:a16="http://schemas.microsoft.com/office/drawing/2014/main" xmlns="" id="{0D58A503-D7B5-4D85-8AE3-77817EF43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3404" y="4845050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800080"/>
                </a:solidFill>
              </a:rPr>
              <a:t>- yếu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xmlns="" id="{EB39D968-8F57-44A4-B6F9-A1645986E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3406" y="917793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800080"/>
                </a:solidFill>
              </a:rPr>
              <a:t>- </a:t>
            </a:r>
            <a:r>
              <a:rPr lang="en-US" altLang="en-US" sz="3600" b="1" dirty="0" err="1">
                <a:solidFill>
                  <a:srgbClr val="800080"/>
                </a:solidFill>
              </a:rPr>
              <a:t>xấu</a:t>
            </a:r>
            <a:endParaRPr lang="en-US" altLang="en-US" sz="3600" b="1" dirty="0">
              <a:solidFill>
                <a:srgbClr val="800080"/>
              </a:solidFill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2C36B2B0-D86F-42BA-8903-88836EC14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838200"/>
            <a:ext cx="1801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hlink"/>
                </a:solidFill>
              </a:rPr>
              <a:t>tốt</a:t>
            </a:r>
            <a:endParaRPr lang="en-US" altLang="en-US" sz="3600" b="1" dirty="0">
              <a:solidFill>
                <a:schemeClr val="hlink"/>
              </a:solidFill>
            </a:endParaRPr>
          </a:p>
        </p:txBody>
      </p:sp>
      <p:pic>
        <p:nvPicPr>
          <p:cNvPr id="10" name="Picture 10" descr="ghe">
            <a:extLst>
              <a:ext uri="{FF2B5EF4-FFF2-40B4-BE49-F238E27FC236}">
                <a16:creationId xmlns:a16="http://schemas.microsoft.com/office/drawing/2014/main" xmlns="" id="{812F74DB-5BD9-4ABB-9B03-221FE8C88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057" y="1178143"/>
            <a:ext cx="3115960" cy="360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a">
            <a:extLst>
              <a:ext uri="{FF2B5EF4-FFF2-40B4-BE49-F238E27FC236}">
                <a16:creationId xmlns:a16="http://schemas.microsoft.com/office/drawing/2014/main" xmlns="" id="{340B3871-6C44-4D9F-AC8A-DD5E3FE7D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983" y="2194401"/>
            <a:ext cx="4122025" cy="265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xmlns="" id="{52D1AE80-9A16-435C-A038-1038EC887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6549" y="4052888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800080"/>
                </a:solidFill>
              </a:rPr>
              <a:t>/ </a:t>
            </a:r>
            <a:r>
              <a:rPr lang="en-US" altLang="en-US" sz="3600" b="1" dirty="0" err="1">
                <a:solidFill>
                  <a:srgbClr val="800080"/>
                </a:solidFill>
              </a:rPr>
              <a:t>lùn</a:t>
            </a:r>
            <a:endParaRPr lang="en-US" altLang="en-US" sz="3600" b="1" dirty="0">
              <a:solidFill>
                <a:srgbClr val="800080"/>
              </a:solidFill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xmlns="" id="{08CB34BF-2D8B-4EF8-A3EE-9F7F112DD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2948" y="1574586"/>
            <a:ext cx="23472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800080"/>
                </a:solidFill>
              </a:rPr>
              <a:t>/ </a:t>
            </a:r>
            <a:r>
              <a:rPr lang="en-US" altLang="en-US" sz="3600" b="1" dirty="0" err="1">
                <a:solidFill>
                  <a:srgbClr val="800080"/>
                </a:solidFill>
              </a:rPr>
              <a:t>bướng</a:t>
            </a:r>
            <a:endParaRPr lang="en-US" altLang="en-US" sz="3600" b="1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4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9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0" grpId="0"/>
      <p:bldP spid="490501" grpId="0"/>
      <p:bldP spid="490502" grpId="0"/>
      <p:bldP spid="490503" grpId="0"/>
      <p:bldP spid="490504" grpId="0"/>
      <p:bldP spid="490505" grpId="0"/>
      <p:bldP spid="8" grpId="0"/>
      <p:bldP spid="9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00" name="Text Box 4">
            <a:extLst>
              <a:ext uri="{FF2B5EF4-FFF2-40B4-BE49-F238E27FC236}">
                <a16:creationId xmlns:a16="http://schemas.microsoft.com/office/drawing/2014/main" xmlns="" id="{23FFF6F7-C1E4-4700-8ED9-F21A91276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973" y="1600200"/>
            <a:ext cx="1801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hlink"/>
                </a:solidFill>
              </a:rPr>
              <a:t>ngoan</a:t>
            </a:r>
            <a:endParaRPr lang="en-US" altLang="en-US" sz="3600" b="1" dirty="0">
              <a:solidFill>
                <a:schemeClr val="hlink"/>
              </a:solidFill>
            </a:endParaRPr>
          </a:p>
        </p:txBody>
      </p:sp>
      <p:sp>
        <p:nvSpPr>
          <p:cNvPr id="490501" name="Text Box 5">
            <a:extLst>
              <a:ext uri="{FF2B5EF4-FFF2-40B4-BE49-F238E27FC236}">
                <a16:creationId xmlns:a16="http://schemas.microsoft.com/office/drawing/2014/main" xmlns="" id="{52CA9B04-3C29-4944-A118-7593BCB4F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8977" y="1600200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800080"/>
                </a:solidFill>
              </a:rPr>
              <a:t>- </a:t>
            </a:r>
            <a:r>
              <a:rPr lang="en-US" altLang="en-US" sz="3600" b="1" dirty="0" err="1">
                <a:solidFill>
                  <a:srgbClr val="800080"/>
                </a:solidFill>
              </a:rPr>
              <a:t>hư</a:t>
            </a:r>
            <a:endParaRPr lang="en-US" altLang="en-US" sz="3600" b="1" dirty="0">
              <a:solidFill>
                <a:srgbClr val="800080"/>
              </a:solidFill>
            </a:endParaRPr>
          </a:p>
        </p:txBody>
      </p:sp>
      <p:sp>
        <p:nvSpPr>
          <p:cNvPr id="490502" name="Text Box 6">
            <a:extLst>
              <a:ext uri="{FF2B5EF4-FFF2-40B4-BE49-F238E27FC236}">
                <a16:creationId xmlns:a16="http://schemas.microsoft.com/office/drawing/2014/main" xmlns="" id="{2F29B6E4-3682-4F93-96B3-02FEE2494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773" y="2436471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800080"/>
                </a:solidFill>
              </a:rPr>
              <a:t>- </a:t>
            </a:r>
            <a:r>
              <a:rPr lang="en-US" altLang="en-US" sz="3600" b="1" dirty="0" err="1">
                <a:solidFill>
                  <a:srgbClr val="800080"/>
                </a:solidFill>
              </a:rPr>
              <a:t>chậm</a:t>
            </a:r>
            <a:endParaRPr lang="en-US" altLang="en-US" sz="3600" b="1" dirty="0">
              <a:solidFill>
                <a:srgbClr val="800080"/>
              </a:solidFill>
            </a:endParaRPr>
          </a:p>
        </p:txBody>
      </p:sp>
      <p:sp>
        <p:nvSpPr>
          <p:cNvPr id="490503" name="Text Box 7">
            <a:extLst>
              <a:ext uri="{FF2B5EF4-FFF2-40B4-BE49-F238E27FC236}">
                <a16:creationId xmlns:a16="http://schemas.microsoft.com/office/drawing/2014/main" xmlns="" id="{0A8BA5B1-031F-42F8-8F26-F63AAE805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8977" y="3330233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800080"/>
                </a:solidFill>
              </a:rPr>
              <a:t>- </a:t>
            </a:r>
            <a:r>
              <a:rPr lang="en-US" altLang="en-US" sz="3600" b="1" dirty="0" err="1">
                <a:solidFill>
                  <a:srgbClr val="800080"/>
                </a:solidFill>
              </a:rPr>
              <a:t>đen</a:t>
            </a:r>
            <a:endParaRPr lang="en-US" altLang="en-US" sz="3600" b="1" dirty="0">
              <a:solidFill>
                <a:srgbClr val="800080"/>
              </a:solidFill>
            </a:endParaRPr>
          </a:p>
        </p:txBody>
      </p:sp>
      <p:sp>
        <p:nvSpPr>
          <p:cNvPr id="490504" name="Text Box 8">
            <a:extLst>
              <a:ext uri="{FF2B5EF4-FFF2-40B4-BE49-F238E27FC236}">
                <a16:creationId xmlns:a16="http://schemas.microsoft.com/office/drawing/2014/main" xmlns="" id="{597801D3-B77D-4504-9C40-1C1354383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8977" y="4201771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800080"/>
                </a:solidFill>
              </a:rPr>
              <a:t>- thấp</a:t>
            </a:r>
          </a:p>
        </p:txBody>
      </p:sp>
      <p:sp>
        <p:nvSpPr>
          <p:cNvPr id="490505" name="Text Box 9">
            <a:extLst>
              <a:ext uri="{FF2B5EF4-FFF2-40B4-BE49-F238E27FC236}">
                <a16:creationId xmlns:a16="http://schemas.microsoft.com/office/drawing/2014/main" xmlns="" id="{0D58A503-D7B5-4D85-8AE3-77817EF43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8977" y="5146333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800080"/>
                </a:solidFill>
              </a:rPr>
              <a:t>- yếu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xmlns="" id="{FAEB33CF-7327-44AB-B3D8-116080F32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972" y="2453714"/>
            <a:ext cx="1801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hlink"/>
                </a:solidFill>
              </a:rPr>
              <a:t>nhanh</a:t>
            </a:r>
            <a:endParaRPr lang="en-US" altLang="en-US" sz="3600" b="1" dirty="0">
              <a:solidFill>
                <a:schemeClr val="hlink"/>
              </a:solidFill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C0B122FE-F0CF-4202-868E-3E122C6A8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972" y="3314140"/>
            <a:ext cx="1801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hlink"/>
                </a:solidFill>
              </a:rPr>
              <a:t>trắng</a:t>
            </a:r>
            <a:endParaRPr lang="en-US" altLang="en-US" sz="3600" b="1" dirty="0">
              <a:solidFill>
                <a:schemeClr val="hlink"/>
              </a:solidFill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xmlns="" id="{84F0BEBB-8A99-498D-88BE-4F5ED8E2A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971" y="5066740"/>
            <a:ext cx="1801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hlink"/>
                </a:solidFill>
              </a:rPr>
              <a:t>khỏe</a:t>
            </a:r>
            <a:endParaRPr lang="en-US" altLang="en-US" sz="3600" b="1" dirty="0">
              <a:solidFill>
                <a:schemeClr val="hlink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xmlns="" id="{8616F1FA-E01F-4CB9-AC39-B1E0212E0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5173" y="4152340"/>
            <a:ext cx="1801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hlink"/>
                </a:solidFill>
              </a:rPr>
              <a:t>cao</a:t>
            </a:r>
            <a:endParaRPr lang="en-US" altLang="en-US" sz="3600" b="1" dirty="0">
              <a:solidFill>
                <a:schemeClr val="hlink"/>
              </a:solidFill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xmlns="" id="{D65F751A-DC61-409D-BE5B-02107B41D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5173" y="914400"/>
            <a:ext cx="1801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hlink"/>
                </a:solidFill>
              </a:rPr>
              <a:t>tốt</a:t>
            </a:r>
            <a:endParaRPr lang="en-US" altLang="en-US" sz="3600" b="1" dirty="0">
              <a:solidFill>
                <a:schemeClr val="hlink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xmlns="" id="{91DD14EA-4673-4F85-B229-A9ED9AB14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177" y="914400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800080"/>
                </a:solidFill>
              </a:rPr>
              <a:t>- </a:t>
            </a:r>
            <a:r>
              <a:rPr lang="en-US" altLang="en-US" sz="3600" b="1" dirty="0" err="1">
                <a:solidFill>
                  <a:srgbClr val="800080"/>
                </a:solidFill>
              </a:rPr>
              <a:t>xấu</a:t>
            </a:r>
            <a:endParaRPr lang="en-US" altLang="en-US" sz="3600" b="1" dirty="0">
              <a:solidFill>
                <a:srgbClr val="800080"/>
              </a:solidFill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xmlns="" id="{CC486611-61D1-4000-BAC0-D84B4B78E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974" y="1600200"/>
            <a:ext cx="1801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</a:rPr>
              <a:t>ngoan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xmlns="" id="{ECB20098-2BD4-44AA-A5EB-48B217294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8978" y="1600200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</a:rPr>
              <a:t>hư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xmlns="" id="{E3E284EE-F1DD-468F-9760-AE5803796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8978" y="3330233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</a:rPr>
              <a:t>đen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xmlns="" id="{F2822B4C-46FC-4F10-9D4C-3EC26E6CE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8978" y="4201771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</a:rPr>
              <a:t>thấp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xmlns="" id="{F5724ACC-333B-42FD-B77B-6C36325C7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973" y="3314140"/>
            <a:ext cx="1801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</a:rPr>
              <a:t>trắng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xmlns="" id="{FEBAF309-5E1D-474C-94E3-5F68036B4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5174" y="4152340"/>
            <a:ext cx="1801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</a:rPr>
              <a:t>cao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xmlns="" id="{1E7F7C23-124E-4DEF-8D4C-F1496FD0D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5174" y="914400"/>
            <a:ext cx="1801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</a:rPr>
              <a:t>tốt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xmlns="" id="{5483F590-4FDE-4CC1-BDD9-DB5BE2AD0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178" y="914400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</a:rPr>
              <a:t>xấu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xmlns="" id="{8C0AB0FE-8CD7-469A-8C48-5D7BDE0C4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281" y="1998444"/>
            <a:ext cx="2910519" cy="6413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Đặc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điểm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xmlns="" id="{A6B076BE-4F8C-4AC2-AC45-78DF32F92BFD}"/>
              </a:ext>
            </a:extLst>
          </p:cNvPr>
          <p:cNvSpPr/>
          <p:nvPr/>
        </p:nvSpPr>
        <p:spPr>
          <a:xfrm>
            <a:off x="4232044" y="955799"/>
            <a:ext cx="359872" cy="2778001"/>
          </a:xfrm>
          <a:prstGeom prst="rightBrace">
            <a:avLst>
              <a:gd name="adj1" fmla="val 48250"/>
              <a:gd name="adj2" fmla="val 50000"/>
            </a:avLst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C6041C00-654A-401B-92A3-CA234E460594}"/>
              </a:ext>
            </a:extLst>
          </p:cNvPr>
          <p:cNvSpPr/>
          <p:nvPr/>
        </p:nvSpPr>
        <p:spPr>
          <a:xfrm>
            <a:off x="4163344" y="4343400"/>
            <a:ext cx="352425" cy="1358633"/>
          </a:xfrm>
          <a:prstGeom prst="rightBrace">
            <a:avLst>
              <a:gd name="adj1" fmla="val 48250"/>
              <a:gd name="adj2" fmla="val 53291"/>
            </a:avLst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5" name="Text Box 8">
            <a:extLst>
              <a:ext uri="{FF2B5EF4-FFF2-40B4-BE49-F238E27FC236}">
                <a16:creationId xmlns:a16="http://schemas.microsoft.com/office/drawing/2014/main" xmlns="" id="{0D3E403F-C939-4DFB-BD88-500C7EAF0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4876" y="4693630"/>
            <a:ext cx="2910519" cy="641350"/>
          </a:xfrm>
          <a:prstGeom prst="rect">
            <a:avLst/>
          </a:prstGeom>
          <a:solidFill>
            <a:srgbClr val="00FFFF"/>
          </a:solidFill>
          <a:ln>
            <a:solidFill>
              <a:srgbClr val="FFFF00"/>
            </a:solidFill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chất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89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1.66667E-6 0.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90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5E-6 0.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0718 L 5E-6 -0.1428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10717 L 4.16667E-6 -0.1428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10717 L 1.66667E-6 -0.1428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10718 L 4.16667E-6 -0.1428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10717 L 4.16667E-6 -0.1428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905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10718 L 4.16667E-6 -0.142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0718 L 5E-6 -0.1428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10717 L 1.66667E-6 -0.1428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2" grpId="0"/>
      <p:bldP spid="490503" grpId="0"/>
      <p:bldP spid="490504" grpId="0"/>
      <p:bldP spid="8" grpId="0"/>
      <p:bldP spid="9" grpId="0"/>
      <p:bldP spid="11" grpId="0"/>
      <p:bldP spid="15" grpId="0"/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2" grpId="0"/>
      <p:bldP spid="30" grpId="0" animBg="1"/>
      <p:bldP spid="31" grpId="0" animBg="1"/>
      <p:bldP spid="32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8AC5AF-E1F0-42D8-8D0F-14393DA9E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Vết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th</a:t>
            </a:r>
            <a:r>
              <a:rPr lang="vi-VN" b="1" dirty="0">
                <a:solidFill>
                  <a:srgbClr val="0000FF"/>
                </a:solidFill>
              </a:rPr>
              <a:t>ư</a:t>
            </a:r>
            <a:r>
              <a:rPr lang="en-US" b="1" dirty="0" err="1">
                <a:solidFill>
                  <a:srgbClr val="0000FF"/>
                </a:solidFill>
              </a:rPr>
              <a:t>ơng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của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Bé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khá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nặng</a:t>
            </a:r>
            <a:r>
              <a:rPr lang="en-US" b="1" dirty="0">
                <a:solidFill>
                  <a:srgbClr val="0000FF"/>
                </a:solidFill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51E06F3-91A2-4B5C-BFC0-5D455F4C1A11}"/>
              </a:ext>
            </a:extLst>
          </p:cNvPr>
          <p:cNvCxnSpPr/>
          <p:nvPr/>
        </p:nvCxnSpPr>
        <p:spPr>
          <a:xfrm>
            <a:off x="6629400" y="19812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8">
            <a:extLst>
              <a:ext uri="{FF2B5EF4-FFF2-40B4-BE49-F238E27FC236}">
                <a16:creationId xmlns:a16="http://schemas.microsoft.com/office/drawing/2014/main" xmlns="" id="{06D0F5E5-6FEE-4203-8934-13B819A0D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176790"/>
            <a:ext cx="1905000" cy="523220"/>
          </a:xfrm>
          <a:prstGeom prst="rect">
            <a:avLst/>
          </a:prstGeom>
          <a:solidFill>
            <a:srgbClr val="00FFFF"/>
          </a:solidFill>
          <a:ln>
            <a:solidFill>
              <a:srgbClr val="FFFF00"/>
            </a:solidFill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chất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4036F72D-2071-4D1B-910F-48EACB6A4397}"/>
              </a:ext>
            </a:extLst>
          </p:cNvPr>
          <p:cNvSpPr txBox="1">
            <a:spLocks/>
          </p:cNvSpPr>
          <p:nvPr/>
        </p:nvSpPr>
        <p:spPr>
          <a:xfrm>
            <a:off x="6487551" y="1324614"/>
            <a:ext cx="1426698" cy="779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00FF"/>
                </a:solidFill>
              </a:rPr>
              <a:t>nặng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43F292F-B101-449C-9FE8-89060C167CCC}"/>
              </a:ext>
            </a:extLst>
          </p:cNvPr>
          <p:cNvSpPr txBox="1">
            <a:spLocks/>
          </p:cNvSpPr>
          <p:nvPr/>
        </p:nvSpPr>
        <p:spPr>
          <a:xfrm>
            <a:off x="3962400" y="3095386"/>
            <a:ext cx="1426698" cy="779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</a:rPr>
              <a:t>nhẹ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75 0.2585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/>
      <p:bldP spid="7" grpId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00" name="Text Box 4">
            <a:extLst>
              <a:ext uri="{FF2B5EF4-FFF2-40B4-BE49-F238E27FC236}">
                <a16:creationId xmlns:a16="http://schemas.microsoft.com/office/drawing/2014/main" xmlns="" id="{23FFF6F7-C1E4-4700-8ED9-F21A91276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762" y="1674471"/>
            <a:ext cx="1801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hlink"/>
                </a:solidFill>
              </a:rPr>
              <a:t>ngoan</a:t>
            </a:r>
            <a:endParaRPr lang="en-US" altLang="en-US" sz="3600" b="1" dirty="0">
              <a:solidFill>
                <a:schemeClr val="hlink"/>
              </a:solidFill>
            </a:endParaRPr>
          </a:p>
        </p:txBody>
      </p:sp>
      <p:sp>
        <p:nvSpPr>
          <p:cNvPr id="490501" name="Text Box 5">
            <a:extLst>
              <a:ext uri="{FF2B5EF4-FFF2-40B4-BE49-F238E27FC236}">
                <a16:creationId xmlns:a16="http://schemas.microsoft.com/office/drawing/2014/main" xmlns="" id="{52CA9B04-3C29-4944-A118-7593BCB4F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1766" y="1674471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800080"/>
                </a:solidFill>
              </a:rPr>
              <a:t>- </a:t>
            </a:r>
            <a:r>
              <a:rPr lang="en-US" altLang="en-US" sz="3600" b="1" dirty="0" err="1">
                <a:solidFill>
                  <a:srgbClr val="800080"/>
                </a:solidFill>
              </a:rPr>
              <a:t>hư</a:t>
            </a:r>
            <a:endParaRPr lang="en-US" altLang="en-US" sz="3600" b="1" dirty="0">
              <a:solidFill>
                <a:srgbClr val="800080"/>
              </a:solidFill>
            </a:endParaRPr>
          </a:p>
        </p:txBody>
      </p:sp>
      <p:sp>
        <p:nvSpPr>
          <p:cNvPr id="490503" name="Text Box 7">
            <a:extLst>
              <a:ext uri="{FF2B5EF4-FFF2-40B4-BE49-F238E27FC236}">
                <a16:creationId xmlns:a16="http://schemas.microsoft.com/office/drawing/2014/main" xmlns="" id="{0A8BA5B1-031F-42F8-8F26-F63AAE805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1766" y="2530693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800080"/>
                </a:solidFill>
              </a:rPr>
              <a:t>- </a:t>
            </a:r>
            <a:r>
              <a:rPr lang="en-US" altLang="en-US" sz="3600" b="1" dirty="0" err="1">
                <a:solidFill>
                  <a:srgbClr val="800080"/>
                </a:solidFill>
              </a:rPr>
              <a:t>đen</a:t>
            </a:r>
            <a:endParaRPr lang="en-US" altLang="en-US" sz="3600" b="1" dirty="0">
              <a:solidFill>
                <a:srgbClr val="800080"/>
              </a:solidFill>
            </a:endParaRPr>
          </a:p>
        </p:txBody>
      </p:sp>
      <p:sp>
        <p:nvSpPr>
          <p:cNvPr id="490504" name="Text Box 8">
            <a:extLst>
              <a:ext uri="{FF2B5EF4-FFF2-40B4-BE49-F238E27FC236}">
                <a16:creationId xmlns:a16="http://schemas.microsoft.com/office/drawing/2014/main" xmlns="" id="{597801D3-B77D-4504-9C40-1C1354383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1766" y="3402231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800080"/>
                </a:solidFill>
              </a:rPr>
              <a:t>- thấp</a:t>
            </a:r>
          </a:p>
        </p:txBody>
      </p:sp>
      <p:sp>
        <p:nvSpPr>
          <p:cNvPr id="490505" name="Text Box 9">
            <a:extLst>
              <a:ext uri="{FF2B5EF4-FFF2-40B4-BE49-F238E27FC236}">
                <a16:creationId xmlns:a16="http://schemas.microsoft.com/office/drawing/2014/main" xmlns="" id="{0D58A503-D7B5-4D85-8AE3-77817EF43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1766" y="5146333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800080"/>
                </a:solidFill>
              </a:rPr>
              <a:t>- yếu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C0B122FE-F0CF-4202-868E-3E122C6A8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761" y="2514600"/>
            <a:ext cx="1801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hlink"/>
                </a:solidFill>
              </a:rPr>
              <a:t>trắng</a:t>
            </a:r>
            <a:endParaRPr lang="en-US" altLang="en-US" sz="3600" b="1" dirty="0">
              <a:solidFill>
                <a:schemeClr val="hlink"/>
              </a:solidFill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xmlns="" id="{84F0BEBB-8A99-498D-88BE-4F5ED8E2A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760" y="5066740"/>
            <a:ext cx="1801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hlink"/>
                </a:solidFill>
              </a:rPr>
              <a:t>khỏe</a:t>
            </a:r>
            <a:endParaRPr lang="en-US" altLang="en-US" sz="3600" b="1" dirty="0">
              <a:solidFill>
                <a:schemeClr val="hlink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xmlns="" id="{8616F1FA-E01F-4CB9-AC39-B1E0212E0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962" y="3352800"/>
            <a:ext cx="1801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hlink"/>
                </a:solidFill>
              </a:rPr>
              <a:t>cao</a:t>
            </a:r>
            <a:endParaRPr lang="en-US" altLang="en-US" sz="3600" b="1" dirty="0">
              <a:solidFill>
                <a:schemeClr val="hlink"/>
              </a:solidFill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xmlns="" id="{D65F751A-DC61-409D-BE5B-02107B41D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962" y="988671"/>
            <a:ext cx="1801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hlink"/>
                </a:solidFill>
              </a:rPr>
              <a:t>tốt</a:t>
            </a:r>
            <a:endParaRPr lang="en-US" altLang="en-US" sz="3600" b="1" dirty="0">
              <a:solidFill>
                <a:schemeClr val="hlink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xmlns="" id="{91DD14EA-4673-4F85-B229-A9ED9AB14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7966" y="988671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800080"/>
                </a:solidFill>
              </a:rPr>
              <a:t>- </a:t>
            </a:r>
            <a:r>
              <a:rPr lang="en-US" altLang="en-US" sz="3600" b="1" dirty="0" err="1">
                <a:solidFill>
                  <a:srgbClr val="800080"/>
                </a:solidFill>
              </a:rPr>
              <a:t>xấu</a:t>
            </a:r>
            <a:endParaRPr lang="en-US" altLang="en-US" sz="3600" b="1" dirty="0">
              <a:solidFill>
                <a:srgbClr val="800080"/>
              </a:solidFill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xmlns="" id="{CC486611-61D1-4000-BAC0-D84B4B78E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763" y="1674471"/>
            <a:ext cx="1801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</a:rPr>
              <a:t>ngoan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xmlns="" id="{ECB20098-2BD4-44AA-A5EB-48B217294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1767" y="1674471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</a:rPr>
              <a:t>hư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xmlns="" id="{E3E284EE-F1DD-468F-9760-AE5803796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1767" y="2530693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</a:rPr>
              <a:t>đen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xmlns="" id="{F2822B4C-46FC-4F10-9D4C-3EC26E6CE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1767" y="3402231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</a:rPr>
              <a:t>thấp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xmlns="" id="{F5724ACC-333B-42FD-B77B-6C36325C7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763" y="2514600"/>
            <a:ext cx="15662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</a:rPr>
              <a:t>trắng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xmlns="" id="{FEBAF309-5E1D-474C-94E3-5F68036B4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963" y="3352800"/>
            <a:ext cx="1801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</a:rPr>
              <a:t>cao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xmlns="" id="{1E7F7C23-124E-4DEF-8D4C-F1496FD0D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963" y="988671"/>
            <a:ext cx="1801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</a:rPr>
              <a:t>tốt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xmlns="" id="{5483F590-4FDE-4CC1-BDD9-DB5BE2AD0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7967" y="988671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</a:rPr>
              <a:t>xấu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xmlns="" id="{1643DF16-5BA9-4FD2-897B-85F48B30CE78}"/>
              </a:ext>
            </a:extLst>
          </p:cNvPr>
          <p:cNvSpPr/>
          <p:nvPr/>
        </p:nvSpPr>
        <p:spPr>
          <a:xfrm>
            <a:off x="4237362" y="988671"/>
            <a:ext cx="547028" cy="3010460"/>
          </a:xfrm>
          <a:prstGeom prst="rightBrace">
            <a:avLst>
              <a:gd name="adj1" fmla="val 48250"/>
              <a:gd name="adj2" fmla="val 49532"/>
            </a:avLst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4" name="Text Box 8">
            <a:extLst>
              <a:ext uri="{FF2B5EF4-FFF2-40B4-BE49-F238E27FC236}">
                <a16:creationId xmlns:a16="http://schemas.microsoft.com/office/drawing/2014/main" xmlns="" id="{6B31EC53-287C-4EE4-AD6E-5D4315D61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080" y="2016248"/>
            <a:ext cx="2910519" cy="6413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Đặc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điểm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xmlns="" id="{ABDBB0C3-B3F7-43B1-9DAD-ADB782486590}"/>
              </a:ext>
            </a:extLst>
          </p:cNvPr>
          <p:cNvSpPr/>
          <p:nvPr/>
        </p:nvSpPr>
        <p:spPr>
          <a:xfrm>
            <a:off x="4548188" y="4203700"/>
            <a:ext cx="352425" cy="1529300"/>
          </a:xfrm>
          <a:prstGeom prst="rightBrace">
            <a:avLst>
              <a:gd name="adj1" fmla="val 48250"/>
              <a:gd name="adj2" fmla="val 50000"/>
            </a:avLst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xmlns="" id="{0EBDE729-C9E8-43BF-9640-5237F905E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281" y="4647675"/>
            <a:ext cx="2910519" cy="641350"/>
          </a:xfrm>
          <a:prstGeom prst="rect">
            <a:avLst/>
          </a:prstGeom>
          <a:solidFill>
            <a:srgbClr val="00FFFF"/>
          </a:solidFill>
          <a:ln>
            <a:solidFill>
              <a:srgbClr val="FFFF00"/>
            </a:solidFill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chất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xmlns="" id="{E7B420BE-6B12-4C25-98E5-AA5BCD4A9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62" y="4159250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800080"/>
                </a:solidFill>
              </a:rPr>
              <a:t>- </a:t>
            </a:r>
            <a:r>
              <a:rPr lang="en-US" altLang="en-US" sz="3600" b="1" dirty="0" err="1">
                <a:solidFill>
                  <a:srgbClr val="800080"/>
                </a:solidFill>
              </a:rPr>
              <a:t>chậm</a:t>
            </a:r>
            <a:endParaRPr lang="en-US" altLang="en-US" sz="3600" b="1" dirty="0">
              <a:solidFill>
                <a:srgbClr val="800080"/>
              </a:solidFill>
            </a:endParaRP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xmlns="" id="{8244914D-D73B-4B5E-956F-E1D2FEFF1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761" y="4176493"/>
            <a:ext cx="1801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hlink"/>
                </a:solidFill>
              </a:rPr>
              <a:t>nhanh</a:t>
            </a:r>
            <a:endParaRPr lang="en-US" altLang="en-US" sz="3600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10272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4C5CCF28-45F9-4E39-B068-3F169F1FF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8182"/>
            <a:ext cx="8915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b="1" u="sng" dirty="0" err="1">
                <a:solidFill>
                  <a:srgbClr val="C00000"/>
                </a:solidFill>
              </a:rPr>
              <a:t>Bài</a:t>
            </a:r>
            <a:r>
              <a:rPr lang="en-US" sz="3600" b="1" u="sng" dirty="0">
                <a:solidFill>
                  <a:srgbClr val="C00000"/>
                </a:solidFill>
              </a:rPr>
              <a:t> 2</a:t>
            </a:r>
            <a:r>
              <a:rPr lang="en-US" sz="3600" b="1" dirty="0">
                <a:solidFill>
                  <a:srgbClr val="0000CC"/>
                </a:solidFill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Chọn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cặp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trái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nghĩa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1,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đặt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cặp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trái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nghĩa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đó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.</a:t>
            </a:r>
            <a:endParaRPr lang="en-US" altLang="en-US" sz="36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6" name="Line 6">
            <a:extLst>
              <a:ext uri="{FF2B5EF4-FFF2-40B4-BE49-F238E27FC236}">
                <a16:creationId xmlns:a16="http://schemas.microsoft.com/office/drawing/2014/main" xmlns="" id="{8F8D47B0-7AE5-431E-8660-3B15228871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30188" y="759652"/>
            <a:ext cx="3794412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sz="3600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xmlns="" id="{B2349635-4095-4EFD-B3C3-BBF76F34B7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295400"/>
            <a:ext cx="1143000" cy="14068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sz="3600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xmlns="" id="{EB0DB06C-19DF-434E-8D18-49AB81C382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2200" y="1281332"/>
            <a:ext cx="1143000" cy="14067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sz="3600"/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xmlns="" id="{654FDA62-AA78-4964-BD9A-61A6A9831E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1208" y="1309468"/>
            <a:ext cx="2819400" cy="14067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sz="3600"/>
          </a:p>
        </p:txBody>
      </p:sp>
      <p:sp>
        <p:nvSpPr>
          <p:cNvPr id="10" name="Text Box 170">
            <a:extLst>
              <a:ext uri="{FF2B5EF4-FFF2-40B4-BE49-F238E27FC236}">
                <a16:creationId xmlns:a16="http://schemas.microsoft.com/office/drawing/2014/main" xmlns="" id="{2B4F5148-6822-43C1-81BE-F51464781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514600"/>
            <a:ext cx="335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en-US"/>
          </a:p>
        </p:txBody>
      </p:sp>
      <p:graphicFrame>
        <p:nvGraphicFramePr>
          <p:cNvPr id="12" name="Group 246">
            <a:extLst>
              <a:ext uri="{FF2B5EF4-FFF2-40B4-BE49-F238E27FC236}">
                <a16:creationId xmlns:a16="http://schemas.microsoft.com/office/drawing/2014/main" xmlns="" id="{93D41D43-7D88-4B20-9A0F-4056DBE036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9043422"/>
              </p:ext>
            </p:extLst>
          </p:nvPr>
        </p:nvGraphicFramePr>
        <p:xfrm>
          <a:off x="228600" y="1600202"/>
          <a:ext cx="8686800" cy="1876814"/>
        </p:xfrm>
        <a:graphic>
          <a:graphicData uri="http://schemas.openxmlformats.org/drawingml/2006/table">
            <a:tbl>
              <a:tblPr/>
              <a:tblGrid>
                <a:gridCol w="4381837">
                  <a:extLst>
                    <a:ext uri="{9D8B030D-6E8A-4147-A177-3AD203B41FA5}">
                      <a16:colId xmlns:a16="http://schemas.microsoft.com/office/drawing/2014/main" xmlns="" val="27422451"/>
                    </a:ext>
                  </a:extLst>
                </a:gridCol>
                <a:gridCol w="4304963">
                  <a:extLst>
                    <a:ext uri="{9D8B030D-6E8A-4147-A177-3AD203B41FA5}">
                      <a16:colId xmlns:a16="http://schemas.microsoft.com/office/drawing/2014/main" xmlns="" val="2172376674"/>
                    </a:ext>
                  </a:extLst>
                </a:gridCol>
              </a:tblGrid>
              <a:tr h="81924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7287064"/>
                  </a:ext>
                </a:extLst>
              </a:tr>
              <a:tr h="105757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8210826"/>
                  </a:ext>
                </a:extLst>
              </a:tr>
            </a:tbl>
          </a:graphicData>
        </a:graphic>
      </p:graphicFrame>
      <p:sp>
        <p:nvSpPr>
          <p:cNvPr id="13" name="Text Box 213">
            <a:extLst>
              <a:ext uri="{FF2B5EF4-FFF2-40B4-BE49-F238E27FC236}">
                <a16:creationId xmlns:a16="http://schemas.microsoft.com/office/drawing/2014/main" xmlns="" id="{B1EF56AB-4E76-43A5-BE73-A182D29F1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752600"/>
            <a:ext cx="403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/>
              <a:t>Ai (</a:t>
            </a:r>
            <a:r>
              <a:rPr lang="en-US" altLang="en-US" sz="2800" b="1" dirty="0" err="1"/>
              <a:t>hoặc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gì</a:t>
            </a:r>
            <a:r>
              <a:rPr lang="en-US" altLang="en-US" sz="2800" b="1" dirty="0"/>
              <a:t>, con </a:t>
            </a:r>
            <a:r>
              <a:rPr lang="en-US" altLang="en-US" sz="2800" b="1" dirty="0" err="1"/>
              <a:t>gì</a:t>
            </a:r>
            <a:r>
              <a:rPr lang="en-US" altLang="en-US" sz="2800" b="1" dirty="0"/>
              <a:t>) </a:t>
            </a:r>
          </a:p>
        </p:txBody>
      </p:sp>
      <p:sp>
        <p:nvSpPr>
          <p:cNvPr id="14" name="Text Box 214">
            <a:extLst>
              <a:ext uri="{FF2B5EF4-FFF2-40B4-BE49-F238E27FC236}">
                <a16:creationId xmlns:a16="http://schemas.microsoft.com/office/drawing/2014/main" xmlns="" id="{49A90055-236A-4089-9709-C084D22AC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845" y="1748493"/>
            <a:ext cx="2438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 err="1"/>
              <a:t>thế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nào</a:t>
            </a:r>
            <a:r>
              <a:rPr lang="en-US" altLang="en-US" sz="2800" b="1" dirty="0"/>
              <a:t>? </a:t>
            </a:r>
          </a:p>
        </p:txBody>
      </p:sp>
      <p:sp>
        <p:nvSpPr>
          <p:cNvPr id="15" name="Text Box 172">
            <a:extLst>
              <a:ext uri="{FF2B5EF4-FFF2-40B4-BE49-F238E27FC236}">
                <a16:creationId xmlns:a16="http://schemas.microsoft.com/office/drawing/2014/main" xmlns="" id="{03BD99F4-E9C9-4BDD-9F40-DEE3056C3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709203"/>
            <a:ext cx="342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</a:rPr>
              <a:t>M: </a:t>
            </a:r>
            <a:r>
              <a:rPr lang="en-US" altLang="en-US" sz="2800" b="1" dirty="0" err="1">
                <a:solidFill>
                  <a:srgbClr val="0000FF"/>
                </a:solidFill>
              </a:rPr>
              <a:t>Chú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mèo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ấy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sp>
        <p:nvSpPr>
          <p:cNvPr id="16" name="Text Box 173">
            <a:extLst>
              <a:ext uri="{FF2B5EF4-FFF2-40B4-BE49-F238E27FC236}">
                <a16:creationId xmlns:a16="http://schemas.microsoft.com/office/drawing/2014/main" xmlns="" id="{52FB1288-A0AA-416C-943F-445628E46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743200"/>
            <a:ext cx="342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rất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ngoan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sp>
        <p:nvSpPr>
          <p:cNvPr id="17" name="Text Box 174">
            <a:extLst>
              <a:ext uri="{FF2B5EF4-FFF2-40B4-BE49-F238E27FC236}">
                <a16:creationId xmlns:a16="http://schemas.microsoft.com/office/drawing/2014/main" xmlns="" id="{78F49C5D-EE4A-4BAA-905A-DB0293E50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748" y="2709204"/>
            <a:ext cx="6553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</a:rPr>
              <a:t>.</a:t>
            </a:r>
          </a:p>
        </p:txBody>
      </p:sp>
      <p:pic>
        <p:nvPicPr>
          <p:cNvPr id="23" name="Picture 8" descr="trang133_3">
            <a:extLst>
              <a:ext uri="{FF2B5EF4-FFF2-40B4-BE49-F238E27FC236}">
                <a16:creationId xmlns:a16="http://schemas.microsoft.com/office/drawing/2014/main" xmlns="" id="{6499E1F9-9ADC-425B-B801-EC2F3552F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" r="1"/>
          <a:stretch/>
        </p:blipFill>
        <p:spPr bwMode="auto">
          <a:xfrm>
            <a:off x="5651500" y="4111625"/>
            <a:ext cx="31686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cho 1">
            <a:extLst>
              <a:ext uri="{FF2B5EF4-FFF2-40B4-BE49-F238E27FC236}">
                <a16:creationId xmlns:a16="http://schemas.microsoft.com/office/drawing/2014/main" xmlns="" id="{2E3DF912-5C78-4AEC-8ED1-B92A7C4E8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111625"/>
            <a:ext cx="2447925" cy="2492375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</p:pic>
      <p:pic>
        <p:nvPicPr>
          <p:cNvPr id="25" name="Picture 10" descr="ghe">
            <a:extLst>
              <a:ext uri="{FF2B5EF4-FFF2-40B4-BE49-F238E27FC236}">
                <a16:creationId xmlns:a16="http://schemas.microsoft.com/office/drawing/2014/main" xmlns="" id="{5B834708-A8A2-4CE4-998D-89EBF389E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4038600"/>
            <a:ext cx="221615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09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3" grpId="0"/>
      <p:bldP spid="14" grpId="0"/>
      <p:bldP spid="15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NHIỆT LIỆT CHÀO MỪNG CÁC THẦY CÔ GIÁO VỀ DỰ GIỜ LỚP 2A&amp;quot;&quot;/&gt;&lt;property id=&quot;20307&quot; value=&quot;256&quot;/&gt;&lt;/object&gt;&lt;object type=&quot;3&quot; unique_id=&quot;10026&quot;&gt;&lt;property id=&quot;20148&quot; value=&quot;5&quot;/&gt;&lt;property id=&quot;20300&quot; value=&quot;Slide 2&quot;/&gt;&lt;property id=&quot;20307&quot; value=&quot;257&quot;/&gt;&lt;/object&gt;&lt;object type=&quot;3&quot; unique_id=&quot;10091&quot;&gt;&lt;property id=&quot;20148&quot; value=&quot;5&quot;/&gt;&lt;property id=&quot;20300&quot; value=&quot;Slide 4&quot;/&gt;&lt;property id=&quot;20307&quot; value=&quot;258&quot;/&gt;&lt;/object&gt;&lt;object type=&quot;3&quot; unique_id=&quot;10097&quot;&gt;&lt;property id=&quot;20148&quot; value=&quot;5&quot;/&gt;&lt;property id=&quot;20300&quot; value=&quot;Slide 3&quot;/&gt;&lt;property id=&quot;20307&quot; value=&quot;259&quot;/&gt;&lt;/object&gt;&lt;object type=&quot;3&quot; unique_id=&quot;10104&quot;&gt;&lt;property id=&quot;20148&quot; value=&quot;5&quot;/&gt;&lt;property id=&quot;20300&quot; value=&quot;Slide 5&quot;/&gt;&lt;property id=&quot;20307&quot; value=&quot;26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2A2A2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2A2A2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4541</TotalTime>
  <Words>367</Words>
  <Application>Microsoft Office PowerPoint</Application>
  <PresentationFormat>On-screen Show (4:3)</PresentationFormat>
  <Paragraphs>119</Paragraphs>
  <Slides>20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Nào, chúng ta cùng hát vang bài hát!</vt:lpstr>
      <vt:lpstr>PowerPoint Presentation</vt:lpstr>
      <vt:lpstr>PowerPoint Presentation</vt:lpstr>
      <vt:lpstr>PowerPoint Presentation</vt:lpstr>
      <vt:lpstr>PowerPoint Presentation</vt:lpstr>
      <vt:lpstr>Vết thương của Bé khá nặng.</vt:lpstr>
      <vt:lpstr>PowerPoint Presentation</vt:lpstr>
      <vt:lpstr>PowerPoint Presentation</vt:lpstr>
      <vt:lpstr>PowerPoint Presentation</vt:lpstr>
      <vt:lpstr>Bài 3. Viết tên các con vật trong tranh: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CÁC THẦY CÔ GIÁO VỀ DỰ GIỜ LỚP 2A</dc:title>
  <dc:creator>W7</dc:creator>
  <cp:lastModifiedBy>AutoBVT</cp:lastModifiedBy>
  <cp:revision>226</cp:revision>
  <dcterms:created xsi:type="dcterms:W3CDTF">2013-10-29T12:42:29Z</dcterms:created>
  <dcterms:modified xsi:type="dcterms:W3CDTF">2021-01-07T12:32:10Z</dcterms:modified>
</cp:coreProperties>
</file>