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6" r:id="rId2"/>
    <p:sldId id="327" r:id="rId3"/>
    <p:sldId id="343" r:id="rId4"/>
    <p:sldId id="344" r:id="rId5"/>
    <p:sldId id="328" r:id="rId6"/>
    <p:sldId id="345" r:id="rId7"/>
    <p:sldId id="329" r:id="rId8"/>
    <p:sldId id="330" r:id="rId9"/>
    <p:sldId id="331" r:id="rId10"/>
    <p:sldId id="332" r:id="rId11"/>
    <p:sldId id="333" r:id="rId12"/>
    <p:sldId id="346" r:id="rId13"/>
    <p:sldId id="334" r:id="rId14"/>
    <p:sldId id="335" r:id="rId15"/>
    <p:sldId id="336" r:id="rId16"/>
    <p:sldId id="337" r:id="rId17"/>
    <p:sldId id="338" r:id="rId18"/>
    <p:sldId id="339" r:id="rId19"/>
    <p:sldId id="348" r:id="rId20"/>
    <p:sldId id="340" r:id="rId21"/>
    <p:sldId id="341" r:id="rId22"/>
    <p:sldId id="342" r:id="rId23"/>
    <p:sldId id="347" r:id="rId24"/>
    <p:sldId id="315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9900"/>
    <a:srgbClr val="FFFFCC"/>
    <a:srgbClr val="FFFFFF"/>
    <a:srgbClr val="00CC00"/>
    <a:srgbClr val="66FF33"/>
    <a:srgbClr val="CC3399"/>
    <a:srgbClr val="00FFFF"/>
    <a:srgbClr val="0E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2" autoAdjust="0"/>
    <p:restoredTop sz="94660"/>
  </p:normalViewPr>
  <p:slideViewPr>
    <p:cSldViewPr>
      <p:cViewPr varScale="1">
        <p:scale>
          <a:sx n="68" d="100"/>
          <a:sy n="68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A77A1-B6C2-42AC-9C13-06D104124D7B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49C18-41E3-4890-B06C-39972ED4A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80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3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7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9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2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6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6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3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4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4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88E49-C4D1-4A0C-A7BC-F94F3BCE1736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8B539-C44A-4647-898F-426A720B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7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wm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"/>
          <p:cNvGrpSpPr>
            <a:grpSpLocks/>
          </p:cNvGrpSpPr>
          <p:nvPr/>
        </p:nvGrpSpPr>
        <p:grpSpPr bwMode="auto">
          <a:xfrm>
            <a:off x="0" y="5867400"/>
            <a:ext cx="9143010" cy="990599"/>
            <a:chOff x="-192" y="3393"/>
            <a:chExt cx="5952" cy="927"/>
          </a:xfrm>
        </p:grpSpPr>
        <p:pic>
          <p:nvPicPr>
            <p:cNvPr id="4109" name="Picture 4" descr="FLOWERS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5" descr="FLOWERS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6" descr="FLOWERS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7" descr="FLOWERS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8" descr="FLOWERS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9" descr="FLOWERS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638300" y="319087"/>
            <a:ext cx="6324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u="sng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800" b="1" u="sng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800" b="1" u="sng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u="sng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4800" b="1" u="sng" dirty="0">
              <a:solidFill>
                <a:srgbClr val="9900FF"/>
              </a:solidFill>
              <a:latin typeface="Tahoma" pitchFamily="34" charset="0"/>
            </a:endParaRPr>
          </a:p>
        </p:txBody>
      </p:sp>
      <p:sp>
        <p:nvSpPr>
          <p:cNvPr id="4100" name="Text Box 1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 flipH="1">
            <a:off x="-127000" y="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4400" b="1">
              <a:solidFill>
                <a:srgbClr val="CCFFCC"/>
              </a:solidFill>
              <a:latin typeface="VNI-Times" pitchFamily="2" charset="0"/>
            </a:endParaRPr>
          </a:p>
        </p:txBody>
      </p:sp>
      <p:sp>
        <p:nvSpPr>
          <p:cNvPr id="4101" name="Text Box 1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495800" y="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4400" b="1">
              <a:solidFill>
                <a:srgbClr val="CCFFCC"/>
              </a:solidFill>
              <a:latin typeface="VNI-Times" pitchFamily="2" charset="0"/>
            </a:endParaRPr>
          </a:p>
        </p:txBody>
      </p:sp>
      <p:sp>
        <p:nvSpPr>
          <p:cNvPr id="4103" name="Text Box 15"/>
          <p:cNvSpPr txBox="1">
            <a:spLocks noChangeArrowheads="1"/>
          </p:cNvSpPr>
          <p:nvPr/>
        </p:nvSpPr>
        <p:spPr bwMode="auto">
          <a:xfrm>
            <a:off x="1447800" y="38862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latin typeface="Tahoma" pitchFamily="34" charset="0"/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544006" y="1748642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05" name="TextBox 17"/>
          <p:cNvSpPr txBox="1">
            <a:spLocks noChangeArrowheads="1"/>
          </p:cNvSpPr>
          <p:nvPr/>
        </p:nvSpPr>
        <p:spPr bwMode="auto">
          <a:xfrm>
            <a:off x="605338" y="3456039"/>
            <a:ext cx="693846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.</a:t>
            </a:r>
          </a:p>
          <a:p>
            <a:r>
              <a:rPr lang="en-US" sz="2000" dirty="0">
                <a:solidFill>
                  <a:srgbClr val="0000FF"/>
                </a:solidFill>
                <a:latin typeface="Arial" charset="0"/>
              </a:rPr>
              <a:t>                            </a:t>
            </a:r>
            <a:endParaRPr lang="en-US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106" name="TextBox 20"/>
          <p:cNvSpPr txBox="1">
            <a:spLocks noChangeArrowheads="1"/>
          </p:cNvSpPr>
          <p:nvPr/>
        </p:nvSpPr>
        <p:spPr bwMode="auto">
          <a:xfrm>
            <a:off x="1066800" y="2839192"/>
            <a:ext cx="464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hiền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106008" y="4640178"/>
            <a:ext cx="537099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4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991755"/>
      </p:ext>
    </p:extLst>
  </p:cSld>
  <p:clrMapOvr>
    <a:masterClrMapping/>
  </p:clrMapOvr>
  <p:transition spd="slow" advClick="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06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04800" y="4876800"/>
            <a:ext cx="3505200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2" descr="Kết quả hình ảnh cho hình ảnh con h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33400"/>
            <a:ext cx="447202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24428" y="4876800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Kết quả hình ảnh cho hình ảnh bò m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1317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07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con soc tl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001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447800" y="5410200"/>
            <a:ext cx="5562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268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36458F0-23F2-4B22-BEF2-810E8D5FE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o soc gau voi">
            <a:hlinkClick r:id="" action="ppaction://media"/>
            <a:extLst>
              <a:ext uri="{FF2B5EF4-FFF2-40B4-BE49-F238E27FC236}">
                <a16:creationId xmlns:a16="http://schemas.microsoft.com/office/drawing/2014/main" xmlns="" id="{D1318124-E5C9-43E4-8760-A31C23DF1D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90600"/>
            <a:ext cx="8077200" cy="4543824"/>
          </a:xfrm>
        </p:spPr>
      </p:pic>
    </p:spTree>
    <p:extLst>
      <p:ext uri="{BB962C8B-B14F-4D97-AF65-F5344CB8AC3E}">
        <p14:creationId xmlns:p14="http://schemas.microsoft.com/office/powerpoint/2010/main" val="257865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3886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Kết quả hình ảnh cho hình ảnh con rù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3886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5410200"/>
            <a:ext cx="3352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sên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5410200"/>
            <a:ext cx="3352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72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5715000"/>
            <a:ext cx="3429000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200"/>
            <a:ext cx="3886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5181600" y="5715000"/>
            <a:ext cx="342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hiền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bụt</a:t>
            </a:r>
            <a:endParaRPr lang="en-US" sz="4000" b="1" dirty="0">
              <a:solidFill>
                <a:srgbClr val="FF0000"/>
              </a:solidFill>
              <a:effectLst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9461" name="Picture 6" descr="Kết quả hình ảnh cho hình ảnh cục đ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4368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763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4703816"/>
            <a:ext cx="4333504" cy="1143000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8" name="AutoShape 2" descr="Kết quả hình ảnh cho hình ảnh tuyết rơi"/>
          <p:cNvSpPr>
            <a:spLocks noChangeAspect="1" noChangeArrowheads="1"/>
          </p:cNvSpPr>
          <p:nvPr/>
        </p:nvSpPr>
        <p:spPr bwMode="auto">
          <a:xfrm>
            <a:off x="8921750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484" name="Picture 4" descr="Kết quả hình ảnh cho hình ảnh tuyết r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7" y="213777"/>
            <a:ext cx="4157353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04" y="255339"/>
            <a:ext cx="4572000" cy="44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62104" y="4701639"/>
            <a:ext cx="4191000" cy="1782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85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52400" y="4953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AutoShape 2" descr="Kết quả hình ảnh cho hình ảnh tàu lá chuối"/>
          <p:cNvSpPr>
            <a:spLocks noChangeAspect="1" noChangeArrowheads="1"/>
          </p:cNvSpPr>
          <p:nvPr/>
        </p:nvSpPr>
        <p:spPr bwMode="auto">
          <a:xfrm>
            <a:off x="8921750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532" name="Picture 4" descr="Kết quả hình ảnh cho hình ảnh tàu lá chu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8829"/>
            <a:ext cx="83058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957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518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0" name="AutoShape 2" descr="Kết quả hình ảnh cho hình ảnh trái gấc chín"/>
          <p:cNvSpPr>
            <a:spLocks noChangeAspect="1" noChangeArrowheads="1"/>
          </p:cNvSpPr>
          <p:nvPr/>
        </p:nvSpPr>
        <p:spPr bwMode="auto">
          <a:xfrm>
            <a:off x="8921750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3556" name="Picture 4" descr="Kết quả hình ảnh cho hình ảnh trái gấc chí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53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116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4191000" cy="8382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</a:t>
            </a:r>
          </a:p>
        </p:txBody>
      </p:sp>
      <p:sp>
        <p:nvSpPr>
          <p:cNvPr id="54274" name="AutoShape 2" descr="Kết quả hình ảnh cho hình ảnh cây son đỏ"/>
          <p:cNvSpPr>
            <a:spLocks noChangeAspect="1" noChangeArrowheads="1"/>
          </p:cNvSpPr>
          <p:nvPr/>
        </p:nvSpPr>
        <p:spPr bwMode="auto">
          <a:xfrm>
            <a:off x="8921750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4580" name="Picture 4" descr="Kết quả hình ảnh cho hình ảnh cây son đ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83857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Kết quả hình ảnh cho hình ảnh lửa chá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495800" y="5562600"/>
            <a:ext cx="419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rPr>
              <a:t>lửa</a:t>
            </a:r>
            <a:endParaRPr lang="en-US" sz="4000" b="1" dirty="0">
              <a:solidFill>
                <a:srgbClr val="FF0000"/>
              </a:solidFill>
              <a:effectLst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620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9CD1BC-4E44-45B5-82FC-201FA244E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tạo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so </a:t>
            </a:r>
            <a:r>
              <a:rPr lang="en-US" b="1" dirty="0" err="1"/>
              <a:t>sánh</a:t>
            </a:r>
            <a:endParaRPr lang="en-US" b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6463DC84-532C-4EE8-A139-D06C2807640C}"/>
              </a:ext>
            </a:extLst>
          </p:cNvPr>
          <p:cNvSpPr txBox="1">
            <a:spLocks/>
          </p:cNvSpPr>
          <p:nvPr/>
        </p:nvSpPr>
        <p:spPr>
          <a:xfrm>
            <a:off x="478302" y="2133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00FF"/>
                </a:solidFill>
              </a:rPr>
              <a:t>Từ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chỉ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đặc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điểm</a:t>
            </a:r>
            <a:r>
              <a:rPr lang="en-US" b="1" dirty="0">
                <a:solidFill>
                  <a:srgbClr val="0000FF"/>
                </a:solidFill>
              </a:rPr>
              <a:t> + </a:t>
            </a:r>
            <a:r>
              <a:rPr lang="en-US" b="1" dirty="0" err="1">
                <a:solidFill>
                  <a:srgbClr val="0000FF"/>
                </a:solidFill>
              </a:rPr>
              <a:t>nh</a:t>
            </a:r>
            <a:r>
              <a:rPr lang="vi-VN" b="1" dirty="0">
                <a:solidFill>
                  <a:srgbClr val="0000FF"/>
                </a:solidFill>
              </a:rPr>
              <a:t>ư</a:t>
            </a:r>
            <a:r>
              <a:rPr lang="en-US" b="1" dirty="0">
                <a:solidFill>
                  <a:srgbClr val="0000FF"/>
                </a:solidFill>
              </a:rPr>
              <a:t> + </a:t>
            </a:r>
            <a:r>
              <a:rPr lang="en-US" b="1" dirty="0" err="1">
                <a:solidFill>
                  <a:srgbClr val="0000FF"/>
                </a:solidFill>
              </a:rPr>
              <a:t>từ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chỉ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sự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vật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69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7813" y="266297"/>
            <a:ext cx="9067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1427513" y="1524000"/>
            <a:ext cx="6248400" cy="549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96" name="Group 42"/>
          <p:cNvGrpSpPr>
            <a:grpSpLocks/>
          </p:cNvGrpSpPr>
          <p:nvPr/>
        </p:nvGrpSpPr>
        <p:grpSpPr bwMode="auto">
          <a:xfrm>
            <a:off x="1024247" y="2286000"/>
            <a:ext cx="7339940" cy="3657600"/>
            <a:chOff x="624" y="1968"/>
            <a:chExt cx="4704" cy="2256"/>
          </a:xfrm>
        </p:grpSpPr>
        <p:pic>
          <p:nvPicPr>
            <p:cNvPr id="8212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968"/>
              <a:ext cx="2160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3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183"/>
              <a:ext cx="2160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968"/>
              <a:ext cx="2064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5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206"/>
              <a:ext cx="2064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1024247" y="3905914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5410200" y="3875514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1066800" y="6096000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5410200" y="6163883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1748147" y="3886321"/>
            <a:ext cx="99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3" name="Text Box 35"/>
          <p:cNvSpPr txBox="1">
            <a:spLocks noChangeArrowheads="1"/>
          </p:cNvSpPr>
          <p:nvPr/>
        </p:nvSpPr>
        <p:spPr bwMode="auto">
          <a:xfrm>
            <a:off x="6057900" y="6141887"/>
            <a:ext cx="144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1730334" y="6096000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5" name="Text Box 37"/>
          <p:cNvSpPr txBox="1">
            <a:spLocks noChangeArrowheads="1"/>
          </p:cNvSpPr>
          <p:nvPr/>
        </p:nvSpPr>
        <p:spPr bwMode="auto">
          <a:xfrm>
            <a:off x="6057900" y="3832502"/>
            <a:ext cx="144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91" name="Text Box 43"/>
          <p:cNvSpPr txBox="1">
            <a:spLocks noChangeArrowheads="1"/>
          </p:cNvSpPr>
          <p:nvPr/>
        </p:nvSpPr>
        <p:spPr bwMode="auto">
          <a:xfrm>
            <a:off x="2531918" y="3905914"/>
            <a:ext cx="2057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92" name="Text Box 44"/>
          <p:cNvSpPr txBox="1">
            <a:spLocks noChangeArrowheads="1"/>
          </p:cNvSpPr>
          <p:nvPr/>
        </p:nvSpPr>
        <p:spPr bwMode="auto">
          <a:xfrm>
            <a:off x="6858000" y="3846789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93" name="Text Box 45"/>
          <p:cNvSpPr txBox="1">
            <a:spLocks noChangeArrowheads="1"/>
          </p:cNvSpPr>
          <p:nvPr/>
        </p:nvSpPr>
        <p:spPr bwMode="auto">
          <a:xfrm>
            <a:off x="7096496" y="6136542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minh)</a:t>
            </a:r>
          </a:p>
        </p:txBody>
      </p:sp>
      <p:sp>
        <p:nvSpPr>
          <p:cNvPr id="2094" name="Text Box 46"/>
          <p:cNvSpPr txBox="1">
            <a:spLocks noChangeArrowheads="1"/>
          </p:cNvSpPr>
          <p:nvPr/>
        </p:nvSpPr>
        <p:spPr bwMode="auto">
          <a:xfrm>
            <a:off x="3419104" y="6141888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27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2083" grpId="0"/>
      <p:bldP spid="2084" grpId="0"/>
      <p:bldP spid="2085" grpId="0"/>
      <p:bldP spid="2091" grpId="0"/>
      <p:bldP spid="2092" grpId="0"/>
      <p:bldP spid="2093" grpId="0"/>
      <p:bldP spid="20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28600" y="609600"/>
            <a:ext cx="891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200" b="1" u="sng" dirty="0" err="1"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effectLst/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dirty="0"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33400" y="2057400"/>
            <a:ext cx="8229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l" eaLnBrk="1" hangingPunct="1"/>
            <a:endParaRPr lang="en-US" sz="36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tro,mượt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l" eaLnBrk="1" hangingPunct="1"/>
            <a:endParaRPr lang="en-US" sz="36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…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34980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114550" y="1485900"/>
            <a:ext cx="6172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sz="3600" b="1">
              <a:solidFill>
                <a:srgbClr val="FF3300"/>
              </a:solidFill>
              <a:effectLst/>
            </a:endParaRPr>
          </a:p>
          <a:p>
            <a:pPr algn="l" eaLnBrk="1" hangingPunct="1">
              <a:spcBef>
                <a:spcPct val="50000"/>
              </a:spcBef>
            </a:pPr>
            <a:endParaRPr lang="en-US" sz="3600" b="1">
              <a:solidFill>
                <a:srgbClr val="FF3300"/>
              </a:solidFill>
              <a:effectLst/>
            </a:endParaRP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76200" y="4191000"/>
            <a:ext cx="891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M: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b="1" dirty="0">
                <a:effectLst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effectLst/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.</a:t>
            </a:r>
          </a:p>
        </p:txBody>
      </p:sp>
      <p:pic>
        <p:nvPicPr>
          <p:cNvPr id="28680" name="Picture 10" descr="Kết quả hình ảnh cho con mè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9639"/>
            <a:ext cx="4051300" cy="307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Kết quả hình ảnh cho mắt mèo">
            <a:extLst>
              <a:ext uri="{FF2B5EF4-FFF2-40B4-BE49-F238E27FC236}">
                <a16:creationId xmlns:a16="http://schemas.microsoft.com/office/drawing/2014/main" xmlns="" id="{D14717D5-B70A-4EB4-8EC3-1103A5C86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16" y="508149"/>
            <a:ext cx="4377383" cy="307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782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114550" y="1866900"/>
            <a:ext cx="6172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sz="3600" b="1">
              <a:solidFill>
                <a:srgbClr val="FF3300"/>
              </a:solidFill>
              <a:effectLst/>
            </a:endParaRPr>
          </a:p>
          <a:p>
            <a:pPr algn="l" eaLnBrk="1" hangingPunct="1">
              <a:spcBef>
                <a:spcPct val="50000"/>
              </a:spcBef>
            </a:pPr>
            <a:endParaRPr lang="en-US" sz="3600" b="1">
              <a:solidFill>
                <a:srgbClr val="FF3300"/>
              </a:solidFill>
              <a:effectLst/>
            </a:endParaRPr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-337625" y="5638800"/>
            <a:ext cx="9481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b="1" dirty="0">
                <a:effectLst/>
                <a:latin typeface=".VnTime" pitchFamily="34" charset="0"/>
              </a:rPr>
              <a:t>  </a:t>
            </a:r>
            <a:r>
              <a:rPr lang="en-US" sz="2600" b="1" dirty="0">
                <a:effectLst/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600" b="1" dirty="0" err="1">
                <a:effectLst/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6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effectLst/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6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effectLst/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6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effectLst/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6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effectLst/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effectLst/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effectLst/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6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effectLst/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effectLst/>
                <a:latin typeface="Times New Roman" pitchFamily="18" charset="0"/>
                <a:cs typeface="Times New Roman" pitchFamily="18" charset="0"/>
              </a:rPr>
              <a:t>tro</a:t>
            </a:r>
            <a:r>
              <a:rPr lang="en-US" sz="2600" b="1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effectLst/>
                <a:latin typeface="Times New Roman" pitchFamily="18" charset="0"/>
                <a:cs typeface="Times New Roman" pitchFamily="18" charset="0"/>
              </a:rPr>
              <a:t>mượt</a:t>
            </a:r>
            <a:r>
              <a:rPr lang="en-US" sz="2600" b="1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b="1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nhung</a:t>
            </a:r>
            <a:r>
              <a:rPr lang="en-US" sz="2600" dirty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-76200" y="605926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b="1" dirty="0">
                <a:effectLst/>
                <a:latin typeface=".VnTime" pitchFamily="34" charset="0"/>
              </a:rPr>
              <a:t>  </a:t>
            </a:r>
            <a:r>
              <a:rPr lang="en-US" sz="2800" b="1" dirty="0"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</a:rPr>
              <a:t>Toàn</a:t>
            </a:r>
            <a:r>
              <a:rPr lang="en-US" sz="2800" b="1" dirty="0"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</a:rPr>
              <a:t>thân</a:t>
            </a:r>
            <a:r>
              <a:rPr lang="en-US" sz="2800" b="1" dirty="0"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</a:rPr>
              <a:t>nó</a:t>
            </a:r>
            <a:r>
              <a:rPr lang="en-US" sz="2800" b="1" dirty="0"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</a:rPr>
              <a:t>phủ</a:t>
            </a:r>
            <a:r>
              <a:rPr lang="en-US" sz="2800" b="1" dirty="0"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</a:rPr>
              <a:t>một</a:t>
            </a:r>
            <a:r>
              <a:rPr lang="en-US" sz="2800" b="1" dirty="0"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</a:rPr>
              <a:t>lớp</a:t>
            </a:r>
            <a:r>
              <a:rPr lang="en-US" sz="2800" b="1" dirty="0"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</a:rPr>
              <a:t>lông</a:t>
            </a:r>
            <a:r>
              <a:rPr lang="en-US" sz="2800" b="1" dirty="0"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</a:rPr>
              <a:t>màu</a:t>
            </a:r>
            <a:r>
              <a:rPr lang="en-US" sz="2800" b="1" dirty="0"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effectLst/>
                <a:latin typeface="Times New Roman" pitchFamily="18" charset="0"/>
              </a:rPr>
              <a:t>tro</a:t>
            </a:r>
            <a:r>
              <a:rPr lang="en-US" sz="2800" b="1" dirty="0">
                <a:effectLst/>
                <a:latin typeface="Times New Roman" pitchFamily="18" charset="0"/>
              </a:rPr>
              <a:t>, </a:t>
            </a:r>
            <a:r>
              <a:rPr lang="en-US" sz="2800" b="1" dirty="0" err="1">
                <a:effectLst/>
                <a:latin typeface="Times New Roman" pitchFamily="18" charset="0"/>
              </a:rPr>
              <a:t>mượt</a:t>
            </a:r>
            <a:r>
              <a:rPr lang="en-US" sz="2800" b="1" dirty="0"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tơ</a:t>
            </a:r>
            <a:r>
              <a:rPr lang="en-US" sz="28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.</a:t>
            </a:r>
          </a:p>
        </p:txBody>
      </p:sp>
      <p:pic>
        <p:nvPicPr>
          <p:cNvPr id="2050" name="Picture 2" descr="Kết quả hình ảnh cho mèo mướp">
            <a:extLst>
              <a:ext uri="{FF2B5EF4-FFF2-40B4-BE49-F238E27FC236}">
                <a16:creationId xmlns:a16="http://schemas.microsoft.com/office/drawing/2014/main" xmlns="" id="{B671A7E4-53D5-4C35-BF3E-4F25C98A8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9" y="76200"/>
            <a:ext cx="4132210" cy="284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ết quả hình ảnh cho tro bếp">
            <a:extLst>
              <a:ext uri="{FF2B5EF4-FFF2-40B4-BE49-F238E27FC236}">
                <a16:creationId xmlns:a16="http://schemas.microsoft.com/office/drawing/2014/main" xmlns="" id="{46C16651-7390-4413-9B33-D96537AF5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6"/>
          <a:stretch/>
        </p:blipFill>
        <p:spPr bwMode="auto">
          <a:xfrm>
            <a:off x="4786391" y="134459"/>
            <a:ext cx="3824209" cy="281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ết quả hình ảnh cho vải nhung">
            <a:extLst>
              <a:ext uri="{FF2B5EF4-FFF2-40B4-BE49-F238E27FC236}">
                <a16:creationId xmlns:a16="http://schemas.microsoft.com/office/drawing/2014/main" xmlns="" id="{4B22AB3B-7829-4139-A4E7-B2CC7CF62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" y="3048000"/>
            <a:ext cx="4185143" cy="27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Kết quả hình ảnh cho tơ">
            <a:extLst>
              <a:ext uri="{FF2B5EF4-FFF2-40B4-BE49-F238E27FC236}">
                <a16:creationId xmlns:a16="http://schemas.microsoft.com/office/drawing/2014/main" xmlns="" id="{A4707423-54E7-4A62-A761-E932E5DEC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83" y="3051972"/>
            <a:ext cx="4051874" cy="271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9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mèo mướp">
            <a:extLst>
              <a:ext uri="{FF2B5EF4-FFF2-40B4-BE49-F238E27FC236}">
                <a16:creationId xmlns:a16="http://schemas.microsoft.com/office/drawing/2014/main" xmlns="" id="{E1BC5E52-1960-432E-81A9-61AE81FF3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9" y="216297"/>
            <a:ext cx="4518566" cy="311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Kết quả hình ảnh cho con mèo">
            <a:extLst>
              <a:ext uri="{FF2B5EF4-FFF2-40B4-BE49-F238E27FC236}">
                <a16:creationId xmlns:a16="http://schemas.microsoft.com/office/drawing/2014/main" xmlns="" id="{9FAE009D-68AB-4DF1-B5F7-1F3CCEC5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5883"/>
            <a:ext cx="4051300" cy="307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xmlns="" id="{6A79A712-C87D-4D97-B89E-E007ACB09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5257800"/>
            <a:ext cx="8775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00FF"/>
                </a:solidFill>
                <a:effectLst/>
                <a:latin typeface=".VnTime" pitchFamily="34" charset="0"/>
              </a:rPr>
              <a:t>   </a:t>
            </a:r>
            <a:r>
              <a:rPr lang="en-US" sz="3200" b="1" dirty="0">
                <a:effectLst/>
                <a:latin typeface="Times New Roman" pitchFamily="18" charset="0"/>
              </a:rPr>
              <a:t>c) </a:t>
            </a:r>
            <a:r>
              <a:rPr lang="en-US" sz="3200" b="1" dirty="0" err="1">
                <a:effectLst/>
                <a:latin typeface="Times New Roman" pitchFamily="18" charset="0"/>
              </a:rPr>
              <a:t>Hai</a:t>
            </a:r>
            <a:r>
              <a:rPr lang="en-US" sz="3200" b="1" dirty="0">
                <a:effectLst/>
                <a:latin typeface="Times New Roman" pitchFamily="18" charset="0"/>
              </a:rPr>
              <a:t> tai </a:t>
            </a:r>
            <a:r>
              <a:rPr lang="en-US" sz="3200" b="1" dirty="0" err="1">
                <a:effectLst/>
                <a:latin typeface="Times New Roman" pitchFamily="18" charset="0"/>
              </a:rPr>
              <a:t>nó</a:t>
            </a:r>
            <a:r>
              <a:rPr lang="en-US" sz="3200" b="1" dirty="0"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</a:rPr>
              <a:t>nhỏ</a:t>
            </a:r>
            <a:r>
              <a:rPr lang="en-US" sz="3200" b="1" dirty="0"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</a:rPr>
              <a:t>xíu</a:t>
            </a:r>
            <a:r>
              <a:rPr lang="en-US" sz="3200" b="1" dirty="0">
                <a:solidFill>
                  <a:srgbClr val="FF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như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hai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búp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lá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 non.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xmlns="" id="{3FAA0EA2-4811-4734-BEEC-48B296F4B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5821363"/>
            <a:ext cx="8775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FF00FF"/>
                </a:solidFill>
                <a:effectLst/>
                <a:latin typeface=".VnTime" pitchFamily="34" charset="0"/>
              </a:rPr>
              <a:t>   </a:t>
            </a:r>
            <a:r>
              <a:rPr lang="en-US" sz="3200" b="1" dirty="0"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</a:rPr>
              <a:t>Hai</a:t>
            </a:r>
            <a:r>
              <a:rPr lang="en-US" sz="3200" b="1" dirty="0">
                <a:effectLst/>
                <a:latin typeface="Times New Roman" pitchFamily="18" charset="0"/>
              </a:rPr>
              <a:t> tai </a:t>
            </a:r>
            <a:r>
              <a:rPr lang="en-US" sz="3200" b="1" dirty="0" err="1">
                <a:effectLst/>
                <a:latin typeface="Times New Roman" pitchFamily="18" charset="0"/>
              </a:rPr>
              <a:t>nó</a:t>
            </a:r>
            <a:r>
              <a:rPr lang="en-US" sz="3200" b="1" dirty="0"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</a:rPr>
              <a:t>nhỏ</a:t>
            </a:r>
            <a:r>
              <a:rPr lang="en-US" sz="3200" b="1" dirty="0"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effectLst/>
                <a:latin typeface="Times New Roman" pitchFamily="18" charset="0"/>
              </a:rPr>
              <a:t>xíu</a:t>
            </a:r>
            <a:r>
              <a:rPr lang="en-US" sz="3200" b="1" dirty="0">
                <a:solidFill>
                  <a:srgbClr val="FF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như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hai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cái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mộc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nhĩ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effectLst/>
                <a:latin typeface="Times New Roman" pitchFamily="18" charset="0"/>
              </a:rPr>
              <a:t>tí</a:t>
            </a:r>
            <a:r>
              <a:rPr lang="en-US" sz="32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 hon.</a:t>
            </a:r>
          </a:p>
        </p:txBody>
      </p:sp>
      <p:pic>
        <p:nvPicPr>
          <p:cNvPr id="3074" name="Picture 2" descr="Kết quả hình ảnh cho búp lá">
            <a:extLst>
              <a:ext uri="{FF2B5EF4-FFF2-40B4-BE49-F238E27FC236}">
                <a16:creationId xmlns:a16="http://schemas.microsoft.com/office/drawing/2014/main" xmlns="" id="{B22018CB-805F-4EEC-98FF-30BDFA128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0" y="3416215"/>
            <a:ext cx="4237807" cy="260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có liên quan">
            <a:extLst>
              <a:ext uri="{FF2B5EF4-FFF2-40B4-BE49-F238E27FC236}">
                <a16:creationId xmlns:a16="http://schemas.microsoft.com/office/drawing/2014/main" xmlns="" id="{6264B7BC-FBA2-4A98-A275-26B8FA2AC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17" y="3394334"/>
            <a:ext cx="3901640" cy="260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1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6666" r="3333"/>
          <a:stretch/>
        </p:blipFill>
        <p:spPr bwMode="auto">
          <a:xfrm>
            <a:off x="10550" y="8206"/>
            <a:ext cx="9144000" cy="687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209800" y="2801352"/>
            <a:ext cx="4800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®×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nh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algn="ctr" eaLnBrk="1" hangingPunct="1"/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9200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B51BEBE8-626B-4374-9030-CA65E6C4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4B59C8C1-4A42-4948-96F1-B54E0C96B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Trau cay">
            <a:hlinkClick r:id="" action="ppaction://media"/>
            <a:extLst>
              <a:ext uri="{FF2B5EF4-FFF2-40B4-BE49-F238E27FC236}">
                <a16:creationId xmlns:a16="http://schemas.microsoft.com/office/drawing/2014/main" xmlns="" id="{E2865FC5-BDB1-4F85-B878-99BBCA80B038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562" y="274638"/>
            <a:ext cx="5743223" cy="3230562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91BB35E6-488B-4B96-8F4B-E0984E581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 rua">
            <a:hlinkClick r:id="" action="ppaction://media"/>
            <a:extLst>
              <a:ext uri="{FF2B5EF4-FFF2-40B4-BE49-F238E27FC236}">
                <a16:creationId xmlns:a16="http://schemas.microsoft.com/office/drawing/2014/main" xmlns="" id="{2F67725D-95F5-4EB5-9838-3CF8242EC3C7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7332" y="3429000"/>
            <a:ext cx="6057106" cy="3406825"/>
          </a:xfrm>
        </p:spPr>
      </p:pic>
    </p:spTree>
    <p:extLst>
      <p:ext uri="{BB962C8B-B14F-4D97-AF65-F5344CB8AC3E}">
        <p14:creationId xmlns:p14="http://schemas.microsoft.com/office/powerpoint/2010/main" val="126447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8E22D8-E393-4F76-878B-BA5253BC1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52F7C0-DBF0-4E0D-AEC6-40C28FC57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ho">
            <a:hlinkClick r:id="" action="ppaction://media"/>
            <a:extLst>
              <a:ext uri="{FF2B5EF4-FFF2-40B4-BE49-F238E27FC236}">
                <a16:creationId xmlns:a16="http://schemas.microsoft.com/office/drawing/2014/main" xmlns="" id="{E8F7D747-E21A-4639-B3D5-C14B81E26AB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588" y="1113718"/>
            <a:ext cx="8229600" cy="463056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19512C-F188-4B79-9EB1-0B9D216B5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07BB23C-06A8-4F43-BCD3-E50F4D1541E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6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304800" y="533400"/>
            <a:ext cx="883920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u="sng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32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en-US" sz="3600" dirty="0"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l"/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l"/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6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l"/>
            <a:r>
              <a:rPr lang="en-US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   M: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8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1905000" y="4038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" name="Picture 6" descr="Kết quả hình ảnh cho  hình ảnh nàngtiên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1058" y="3122869"/>
            <a:ext cx="3352800" cy="297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D93A4B-6D5B-4746-A5A4-A601AF69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8AFCD22-944E-45D5-BB31-9B9DCEF8A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3A3E3-084E-457D-B864-A0567D85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">
            <a:hlinkClick r:id="" action="ppaction://media"/>
            <a:extLst>
              <a:ext uri="{FF2B5EF4-FFF2-40B4-BE49-F238E27FC236}">
                <a16:creationId xmlns:a16="http://schemas.microsoft.com/office/drawing/2014/main" xmlns="" id="{0DDAFAA6-BD38-4402-852A-3C3CB86A4B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846138"/>
            <a:ext cx="8229600" cy="4629556"/>
          </a:xfrm>
        </p:spPr>
      </p:pic>
    </p:spTree>
    <p:extLst>
      <p:ext uri="{BB962C8B-B14F-4D97-AF65-F5344CB8AC3E}">
        <p14:creationId xmlns:p14="http://schemas.microsoft.com/office/powerpoint/2010/main" val="36994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6149975"/>
            <a:ext cx="3733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2" descr="Kết quả hình ảnh cho tr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267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Kết quả hình ảnh cho vườn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4038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400" y="6149975"/>
            <a:ext cx="3276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91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1114435471_ttn-seudau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629025" cy="4140200"/>
          </a:xfrm>
          <a:prstGeom prst="rect">
            <a:avLst/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080923" y="4876800"/>
            <a:ext cx="26276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sếu</a:t>
            </a:r>
            <a:endParaRPr lang="en-US" sz="40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0" name="AutoShape 2" descr="Kết quả hình ảnh cho cái sào"/>
          <p:cNvSpPr>
            <a:spLocks noChangeAspect="1" noChangeArrowheads="1"/>
          </p:cNvSpPr>
          <p:nvPr/>
        </p:nvSpPr>
        <p:spPr bwMode="auto">
          <a:xfrm>
            <a:off x="8921750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293" name="Picture 4" descr="Kết quả hình ảnh cho cái sà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3886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5267617" y="4876800"/>
            <a:ext cx="33538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sào</a:t>
            </a:r>
            <a:endParaRPr lang="en-US" sz="40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983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-2177" y="4953000"/>
            <a:ext cx="4038600" cy="1143000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trâu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2" descr="Kết quả hình ảnh cho hình ảnh trâu khỏ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886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67200" y="5105400"/>
            <a:ext cx="3810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Kết quả hình ảnh cho hình ảnh voi kéo g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86" y="787234"/>
            <a:ext cx="4589813" cy="447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9685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NHIỆT LIỆT CHÀO MỪNG CÁC THẦY CÔ GIÁO VỀ DỰ GIỜ LỚP 2A&amp;quot;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91&quot;&gt;&lt;property id=&quot;20148&quot; value=&quot;5&quot;/&gt;&lt;property id=&quot;20300&quot; value=&quot;Slide 4&quot;/&gt;&lt;property id=&quot;20307&quot; value=&quot;258&quot;/&gt;&lt;/object&gt;&lt;object type=&quot;3&quot; unique_id=&quot;10097&quot;&gt;&lt;property id=&quot;20148&quot; value=&quot;5&quot;/&gt;&lt;property id=&quot;20300&quot; value=&quot;Slide 3&quot;/&gt;&lt;property id=&quot;20307&quot; value=&quot;259&quot;/&gt;&lt;/object&gt;&lt;object type=&quot;3&quot; unique_id=&quot;10104&quot;&gt;&lt;property id=&quot;20148&quot; value=&quot;5&quot;/&gt;&lt;property id=&quot;20300&quot; value=&quot;Slide 5&quot;/&gt;&lt;property id=&quot;20307&quot; value=&quot;26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4655</TotalTime>
  <Words>375</Words>
  <Application>Microsoft Office PowerPoint</Application>
  <PresentationFormat>On-screen Show (4:3)</PresentationFormat>
  <Paragraphs>64</Paragraphs>
  <Slides>24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Khỏe như trâu</vt:lpstr>
      <vt:lpstr>khỏe như hùm</vt:lpstr>
      <vt:lpstr>PowerPoint Presentation</vt:lpstr>
      <vt:lpstr>PowerPoint Presentation</vt:lpstr>
      <vt:lpstr>PowerPoint Presentation</vt:lpstr>
      <vt:lpstr>hiền như đất</vt:lpstr>
      <vt:lpstr>trắng như tuyết</vt:lpstr>
      <vt:lpstr>xanh như tàu lá</vt:lpstr>
      <vt:lpstr>đỏ như gấc</vt:lpstr>
      <vt:lpstr>đỏ như son</vt:lpstr>
      <vt:lpstr>Cách tạo hình ảnh so sánh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THẦY CÔ GIÁO VỀ DỰ GIỜ LỚP 2A</dc:title>
  <dc:creator>W7</dc:creator>
  <cp:lastModifiedBy>AutoBVT</cp:lastModifiedBy>
  <cp:revision>232</cp:revision>
  <dcterms:created xsi:type="dcterms:W3CDTF">2013-10-29T12:42:29Z</dcterms:created>
  <dcterms:modified xsi:type="dcterms:W3CDTF">2021-01-07T12:32:36Z</dcterms:modified>
</cp:coreProperties>
</file>