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3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2F08-0FD9-47D2-8431-D33A412146C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4A62-EF9C-45F3-A78D-EAE8D064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87" b="7064"/>
          <a:stretch/>
        </p:blipFill>
        <p:spPr>
          <a:xfrm>
            <a:off x="538874" y="0"/>
            <a:ext cx="52370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99" b="6382"/>
          <a:stretch/>
        </p:blipFill>
        <p:spPr>
          <a:xfrm>
            <a:off x="5972364" y="0"/>
            <a:ext cx="5305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39" b="7064"/>
          <a:stretch/>
        </p:blipFill>
        <p:spPr>
          <a:xfrm>
            <a:off x="2818248" y="92766"/>
            <a:ext cx="5495405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1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39" b="67038"/>
          <a:stretch/>
        </p:blipFill>
        <p:spPr>
          <a:xfrm>
            <a:off x="178692" y="600501"/>
            <a:ext cx="11861583" cy="4176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880" y="39646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7315" y="39646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0933" y="159984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3280" y="224617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0028" y="294455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44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696" b="46122"/>
          <a:stretch/>
        </p:blipFill>
        <p:spPr>
          <a:xfrm>
            <a:off x="0" y="518615"/>
            <a:ext cx="12133847" cy="3766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880" y="354090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1367" y="354090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4906" y="350371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4784" y="10918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0871" y="175567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0871" y="251104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94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46" t="54217" b="7064"/>
          <a:stretch/>
        </p:blipFill>
        <p:spPr>
          <a:xfrm>
            <a:off x="204716" y="0"/>
            <a:ext cx="11068334" cy="6566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1653" y="382301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514" y="44693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514" y="511567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829" y="57620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6885" y="57620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8256" y="57620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290" y="44693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9282" y="49861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8883" y="563250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0653" y="56325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0480" y="56325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55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199" b="6382"/>
          <a:stretch/>
        </p:blipFill>
        <p:spPr>
          <a:xfrm>
            <a:off x="3215911" y="0"/>
            <a:ext cx="5305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199" b="62509"/>
          <a:stretch/>
        </p:blipFill>
        <p:spPr>
          <a:xfrm>
            <a:off x="0" y="291548"/>
            <a:ext cx="12154831" cy="573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3357" y="369224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7999" y="3220280"/>
            <a:ext cx="265044" cy="2650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278893" y="3220280"/>
            <a:ext cx="265044" cy="2650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7999" y="3750368"/>
            <a:ext cx="265044" cy="2650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78893" y="3750368"/>
            <a:ext cx="265044" cy="2650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33043" y="4141310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91740" y="50837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99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08" t="36942" r="1522" b="33841"/>
          <a:stretch/>
        </p:blipFill>
        <p:spPr>
          <a:xfrm>
            <a:off x="0" y="145772"/>
            <a:ext cx="11844558" cy="5724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7408" y="2869096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90260" y="2869096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8" y="3425687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02959" y="2816086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25811" y="2816086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02959" y="3313044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058942" y="3313044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2228" y="342568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837" y="48834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0367" y="48834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51237" y="33130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0089" y="487017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9619" y="48701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45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95" t="65341" b="6382"/>
          <a:stretch/>
        </p:blipFill>
        <p:spPr>
          <a:xfrm>
            <a:off x="291547" y="371059"/>
            <a:ext cx="11717778" cy="54731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72611" y="3107633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89446" y="3107633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2611" y="3558207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89446" y="3558207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72611" y="3972341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89446" y="3972341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89098" y="2968487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10065" y="2968487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89098" y="3674169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070309" y="3674169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765506" y="3318017"/>
            <a:ext cx="278292" cy="278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1497" y="36043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1" y="506204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3131" y="506204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82425" y="35582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035" y="50355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14485" y="502861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5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2020-10-03T03:42:11Z</dcterms:created>
  <dcterms:modified xsi:type="dcterms:W3CDTF">2020-10-03T03:55:30Z</dcterms:modified>
</cp:coreProperties>
</file>