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0" r:id="rId2"/>
    <p:sldId id="257" r:id="rId3"/>
    <p:sldId id="258" r:id="rId4"/>
    <p:sldId id="259" r:id="rId5"/>
    <p:sldId id="260" r:id="rId6"/>
    <p:sldId id="261" r:id="rId7"/>
    <p:sldId id="262" r:id="rId8"/>
    <p:sldId id="266" r:id="rId9"/>
    <p:sldId id="267" r:id="rId10"/>
    <p:sldId id="268" r:id="rId11"/>
    <p:sldId id="263" r:id="rId12"/>
    <p:sldId id="264" r:id="rId13"/>
    <p:sldId id="265" r:id="rId14"/>
    <p:sldId id="269" r:id="rId15"/>
    <p:sldId id="270" r:id="rId16"/>
    <p:sldId id="273" r:id="rId17"/>
    <p:sldId id="274" r:id="rId18"/>
    <p:sldId id="275" r:id="rId19"/>
    <p:sldId id="276" r:id="rId20"/>
    <p:sldId id="271" r:id="rId21"/>
    <p:sldId id="277" r:id="rId22"/>
    <p:sldId id="281" r:id="rId23"/>
    <p:sldId id="282" r:id="rId24"/>
    <p:sldId id="272" r:id="rId25"/>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0" autoAdjust="0"/>
    <p:restoredTop sz="94660"/>
  </p:normalViewPr>
  <p:slideViewPr>
    <p:cSldViewPr>
      <p:cViewPr>
        <p:scale>
          <a:sx n="68" d="100"/>
          <a:sy n="68" d="100"/>
        </p:scale>
        <p:origin x="-14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E59B4C-5408-4EBC-9ED4-1D0E3896A8BF}" type="datetimeFigureOut">
              <a:rPr lang="en-US" smtClean="0"/>
              <a:pPr/>
              <a:t>4/25/2021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91215B-AB6B-48E0-B5D7-7F80C6FA2DCA}" type="slidenum">
              <a:rPr lang="en-US" smtClean="0"/>
              <a:pPr/>
              <a:t>‹#›</a:t>
            </a:fld>
            <a:endParaRPr lang="en-US"/>
          </a:p>
        </p:txBody>
      </p:sp>
    </p:spTree>
    <p:extLst>
      <p:ext uri="{BB962C8B-B14F-4D97-AF65-F5344CB8AC3E}">
        <p14:creationId xmlns:p14="http://schemas.microsoft.com/office/powerpoint/2010/main" val="2617455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6236D6D8-6612-482C-A55A-F40934F4B0D6}" type="datetimeFigureOut">
              <a:rPr lang="vi-VN" smtClean="0"/>
              <a:pPr/>
              <a:t>25/04/2021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0004AD9-3FAB-42B7-B796-881F2EBA3B7A}"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236D6D8-6612-482C-A55A-F40934F4B0D6}" type="datetimeFigureOut">
              <a:rPr lang="vi-VN" smtClean="0"/>
              <a:pPr/>
              <a:t>25/04/2021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0004AD9-3FAB-42B7-B796-881F2EBA3B7A}"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236D6D8-6612-482C-A55A-F40934F4B0D6}" type="datetimeFigureOut">
              <a:rPr lang="vi-VN" smtClean="0"/>
              <a:pPr/>
              <a:t>25/04/2021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0004AD9-3FAB-42B7-B796-881F2EBA3B7A}"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236D6D8-6612-482C-A55A-F40934F4B0D6}" type="datetimeFigureOut">
              <a:rPr lang="vi-VN" smtClean="0"/>
              <a:pPr/>
              <a:t>25/04/2021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0004AD9-3FAB-42B7-B796-881F2EBA3B7A}"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36D6D8-6612-482C-A55A-F40934F4B0D6}" type="datetimeFigureOut">
              <a:rPr lang="vi-VN" smtClean="0"/>
              <a:pPr/>
              <a:t>25/04/2021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0004AD9-3FAB-42B7-B796-881F2EBA3B7A}"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6236D6D8-6612-482C-A55A-F40934F4B0D6}" type="datetimeFigureOut">
              <a:rPr lang="vi-VN" smtClean="0"/>
              <a:pPr/>
              <a:t>25/04/2021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0004AD9-3FAB-42B7-B796-881F2EBA3B7A}"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6236D6D8-6612-482C-A55A-F40934F4B0D6}" type="datetimeFigureOut">
              <a:rPr lang="vi-VN" smtClean="0"/>
              <a:pPr/>
              <a:t>25/04/2021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0004AD9-3FAB-42B7-B796-881F2EBA3B7A}"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6236D6D8-6612-482C-A55A-F40934F4B0D6}" type="datetimeFigureOut">
              <a:rPr lang="vi-VN" smtClean="0"/>
              <a:pPr/>
              <a:t>25/04/2021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0004AD9-3FAB-42B7-B796-881F2EBA3B7A}"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6D6D8-6612-482C-A55A-F40934F4B0D6}" type="datetimeFigureOut">
              <a:rPr lang="vi-VN" smtClean="0"/>
              <a:pPr/>
              <a:t>25/04/2021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0004AD9-3FAB-42B7-B796-881F2EBA3B7A}"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6D6D8-6612-482C-A55A-F40934F4B0D6}" type="datetimeFigureOut">
              <a:rPr lang="vi-VN" smtClean="0"/>
              <a:pPr/>
              <a:t>25/04/2021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0004AD9-3FAB-42B7-B796-881F2EBA3B7A}"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6D6D8-6612-482C-A55A-F40934F4B0D6}" type="datetimeFigureOut">
              <a:rPr lang="vi-VN" smtClean="0"/>
              <a:pPr/>
              <a:t>25/04/2021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0004AD9-3FAB-42B7-B796-881F2EBA3B7A}"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6D6D8-6612-482C-A55A-F40934F4B0D6}" type="datetimeFigureOut">
              <a:rPr lang="vi-VN" smtClean="0"/>
              <a:pPr/>
              <a:t>25/04/2021</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004AD9-3FAB-42B7-B796-881F2EBA3B7A}"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gi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image" Target="../media/image15.w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endParaRPr lang="en-US" smtClean="0"/>
          </a:p>
        </p:txBody>
      </p:sp>
      <p:pic>
        <p:nvPicPr>
          <p:cNvPr id="205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5" name="Rectangle 4"/>
          <p:cNvSpPr/>
          <p:nvPr/>
        </p:nvSpPr>
        <p:spPr>
          <a:xfrm>
            <a:off x="1085850" y="985837"/>
            <a:ext cx="7067550" cy="5798710"/>
          </a:xfrm>
          <a:prstGeom prst="rect">
            <a:avLst/>
          </a:prstGeom>
          <a:noFill/>
        </p:spPr>
        <p:txBody>
          <a:bodyPr spcFirstLastPara="1" wrap="none">
            <a:prstTxWarp prst="textArchUp">
              <a:avLst>
                <a:gd name="adj" fmla="val 10784721"/>
              </a:avLst>
            </a:prstTxWarp>
            <a:spAutoFit/>
          </a:bodyPr>
          <a:lstStyle/>
          <a:p>
            <a:pPr algn="ctr">
              <a:defRPr/>
            </a:pPr>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CHÀO MỪNG TẤT CẢ </a:t>
            </a:r>
            <a:r>
              <a:rPr lang="en-US" sz="5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CÁC EM</a:t>
            </a:r>
            <a:endPar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6" name="Rectangle 5"/>
          <p:cNvSpPr/>
          <p:nvPr/>
        </p:nvSpPr>
        <p:spPr>
          <a:xfrm>
            <a:off x="2483632" y="1971675"/>
            <a:ext cx="3902158" cy="830997"/>
          </a:xfrm>
          <a:prstGeom prst="rect">
            <a:avLst/>
          </a:prstGeom>
          <a:noFill/>
        </p:spPr>
        <p:txBody>
          <a:bodyPr wrap="none">
            <a:spAutoFit/>
          </a:bodyPr>
          <a:lstStyle/>
          <a:p>
            <a:pPr algn="ctr">
              <a:defRPr/>
            </a:pPr>
            <a:r>
              <a:rPr lang="en-US" sz="4800" b="1" dirty="0" err="1">
                <a:ln w="10541" cmpd="sng">
                  <a:solidFill>
                    <a:schemeClr val="accent1">
                      <a:shade val="88000"/>
                      <a:satMod val="110000"/>
                    </a:schemeClr>
                  </a:solidFill>
                  <a:prstDash val="solid"/>
                </a:ln>
                <a:solidFill>
                  <a:srgbClr val="0000FF"/>
                </a:solidFill>
                <a:latin typeface="Times New Roman" pitchFamily="18" charset="0"/>
                <a:cs typeface="Times New Roman" pitchFamily="18" charset="0"/>
              </a:rPr>
              <a:t>Môn</a:t>
            </a:r>
            <a:r>
              <a:rPr lang="en-US" sz="4800" b="1" dirty="0">
                <a:ln w="10541" cmpd="sng">
                  <a:solidFill>
                    <a:schemeClr val="accent1">
                      <a:shade val="88000"/>
                      <a:satMod val="110000"/>
                    </a:schemeClr>
                  </a:solidFill>
                  <a:prstDash val="solid"/>
                </a:ln>
                <a:solidFill>
                  <a:srgbClr val="0000FF"/>
                </a:soli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solidFill>
                  <a:srgbClr val="0000FF"/>
                </a:solidFill>
                <a:latin typeface="Times New Roman" pitchFamily="18" charset="0"/>
                <a:cs typeface="Times New Roman" pitchFamily="18" charset="0"/>
              </a:rPr>
              <a:t>Tập</a:t>
            </a:r>
            <a:r>
              <a:rPr lang="en-US" sz="4800" b="1" dirty="0">
                <a:ln w="10541" cmpd="sng">
                  <a:solidFill>
                    <a:schemeClr val="accent1">
                      <a:shade val="88000"/>
                      <a:satMod val="110000"/>
                    </a:schemeClr>
                  </a:solidFill>
                  <a:prstDash val="solid"/>
                </a:ln>
                <a:solidFill>
                  <a:srgbClr val="0000FF"/>
                </a:soli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solidFill>
                  <a:srgbClr val="0000FF"/>
                </a:solidFill>
                <a:latin typeface="Times New Roman" pitchFamily="18" charset="0"/>
                <a:cs typeface="Times New Roman" pitchFamily="18" charset="0"/>
              </a:rPr>
              <a:t>đọc</a:t>
            </a:r>
            <a:endParaRPr lang="en-US" sz="4800" b="1" dirty="0">
              <a:ln w="10541" cmpd="sng">
                <a:solidFill>
                  <a:schemeClr val="accent1">
                    <a:shade val="88000"/>
                    <a:satMod val="110000"/>
                  </a:schemeClr>
                </a:solidFill>
                <a:prstDash val="solid"/>
              </a:ln>
              <a:solidFill>
                <a:srgbClr val="0000FF"/>
              </a:solidFill>
              <a:latin typeface="Times New Roman" pitchFamily="18" charset="0"/>
              <a:cs typeface="Times New Roman" pitchFamily="18" charset="0"/>
            </a:endParaRPr>
          </a:p>
        </p:txBody>
      </p:sp>
      <p:pic>
        <p:nvPicPr>
          <p:cNvPr id="2054"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6408738"/>
            <a:ext cx="800100" cy="46513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5"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29500" y="6408738"/>
            <a:ext cx="800100" cy="46513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6"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6408738"/>
            <a:ext cx="800100" cy="46513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92" y="0"/>
            <a:ext cx="3200400" cy="197167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1604" y="4077072"/>
            <a:ext cx="4495799" cy="343044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7800" y="4619625"/>
            <a:ext cx="1905000" cy="238125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805" y="-125990"/>
            <a:ext cx="3534743" cy="188595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10184"/>
            <a:ext cx="9134688" cy="7172699"/>
          </a:xfrm>
          <a:prstGeom prst="rect">
            <a:avLst/>
          </a:prstGeom>
        </p:spPr>
      </p:pic>
      <p:sp>
        <p:nvSpPr>
          <p:cNvPr id="19" name="Rectangle 18"/>
          <p:cNvSpPr/>
          <p:nvPr/>
        </p:nvSpPr>
        <p:spPr>
          <a:xfrm>
            <a:off x="0" y="-110184"/>
            <a:ext cx="9134688" cy="646331"/>
          </a:xfrm>
          <a:prstGeom prst="rect">
            <a:avLst/>
          </a:prstGeom>
          <a:noFill/>
        </p:spPr>
        <p:txBody>
          <a:bodyPr wrap="square">
            <a:spAutoFit/>
          </a:bodyPr>
          <a:lstStyle/>
          <a:p>
            <a:pPr algn="ctr">
              <a:defRPr/>
            </a:pPr>
            <a:r>
              <a:rPr lang="en-US" sz="36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TR</a:t>
            </a:r>
            <a:r>
              <a:rPr lang="vi-VN" sz="36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ƯỜNG</a:t>
            </a:r>
            <a:r>
              <a:rPr lang="en-US" sz="36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a:t>
            </a:r>
            <a:r>
              <a:rPr lang="en-US" sz="3600" b="1" dirty="0" err="1"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TiỂU</a:t>
            </a:r>
            <a:r>
              <a:rPr lang="en-US" sz="36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 HỌC </a:t>
            </a:r>
            <a:r>
              <a:rPr lang="en-US" sz="3600" b="1" dirty="0"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KIM LAN</a:t>
            </a:r>
            <a:endParaRPr lang="en-US" sz="36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endParaRPr>
          </a:p>
        </p:txBody>
      </p:sp>
      <p:sp>
        <p:nvSpPr>
          <p:cNvPr id="20" name="Rectangle 19"/>
          <p:cNvSpPr/>
          <p:nvPr/>
        </p:nvSpPr>
        <p:spPr>
          <a:xfrm>
            <a:off x="3414035" y="2775898"/>
            <a:ext cx="1878719" cy="830997"/>
          </a:xfrm>
          <a:prstGeom prst="rect">
            <a:avLst/>
          </a:prstGeom>
          <a:noFill/>
        </p:spPr>
        <p:txBody>
          <a:bodyPr wrap="none">
            <a:spAutoFit/>
          </a:bodyPr>
          <a:lstStyle/>
          <a:p>
            <a:pPr algn="ctr">
              <a:defRPr/>
            </a:pPr>
            <a:r>
              <a:rPr lang="en-US" sz="4800" b="1" dirty="0" smtClean="0">
                <a:ln w="10541" cmpd="sng">
                  <a:solidFill>
                    <a:schemeClr val="accent1">
                      <a:shade val="88000"/>
                      <a:satMod val="110000"/>
                    </a:schemeClr>
                  </a:solidFill>
                  <a:prstDash val="solid"/>
                </a:ln>
                <a:solidFill>
                  <a:srgbClr val="0000FF"/>
                </a:solidFill>
                <a:latin typeface="Times New Roman" pitchFamily="18" charset="0"/>
                <a:cs typeface="Times New Roman" pitchFamily="18" charset="0"/>
              </a:rPr>
              <a:t>LỚP </a:t>
            </a:r>
            <a:r>
              <a:rPr lang="en-US" sz="4800" b="1" dirty="0" smtClean="0">
                <a:ln w="10541" cmpd="sng">
                  <a:solidFill>
                    <a:schemeClr val="accent1">
                      <a:shade val="88000"/>
                      <a:satMod val="110000"/>
                    </a:schemeClr>
                  </a:solidFill>
                  <a:prstDash val="solid"/>
                </a:ln>
                <a:solidFill>
                  <a:srgbClr val="0000FF"/>
                </a:solidFill>
                <a:latin typeface="Times New Roman" pitchFamily="18" charset="0"/>
                <a:cs typeface="Times New Roman" pitchFamily="18" charset="0"/>
              </a:rPr>
              <a:t>2</a:t>
            </a:r>
            <a:endParaRPr lang="en-US" sz="4800" b="1" dirty="0">
              <a:ln w="10541" cmpd="sng">
                <a:solidFill>
                  <a:schemeClr val="accent1">
                    <a:shade val="88000"/>
                    <a:satMod val="110000"/>
                  </a:schemeClr>
                </a:solidFill>
                <a:prstDash val="solid"/>
              </a:ln>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955556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414715" y="38824"/>
            <a:ext cx="2590800" cy="579438"/>
          </a:xfrm>
          <a:prstGeom prst="rect">
            <a:avLst/>
          </a:prstGeom>
          <a:noFill/>
          <a:ln w="9525">
            <a:noFill/>
            <a:miter lim="800000"/>
            <a:headEnd/>
            <a:tailEnd/>
          </a:ln>
          <a:effectLst/>
        </p:spPr>
        <p:txBody>
          <a:bodyPr wrap="square">
            <a:spAutoFit/>
          </a:bodyPr>
          <a:lstStyle/>
          <a:p>
            <a:pPr algn="ct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6" name="Text Box 80"/>
          <p:cNvSpPr txBox="1">
            <a:spLocks noChangeArrowheads="1"/>
          </p:cNvSpPr>
          <p:nvPr/>
        </p:nvSpPr>
        <p:spPr bwMode="auto">
          <a:xfrm>
            <a:off x="2833690" y="651004"/>
            <a:ext cx="4191000" cy="707886"/>
          </a:xfrm>
          <a:prstGeom prst="rect">
            <a:avLst/>
          </a:prstGeom>
          <a:noFill/>
          <a:ln w="9525">
            <a:noFill/>
            <a:miter lim="800000"/>
            <a:headEnd/>
            <a:tailEnd/>
          </a:ln>
          <a:effectLst/>
        </p:spPr>
        <p:txBody>
          <a:bodyPr>
            <a:spAutoFit/>
          </a:bodyPr>
          <a:lstStyle/>
          <a:p>
            <a:pPr>
              <a:spcBef>
                <a:spcPct val="50000"/>
              </a:spcBef>
            </a:pPr>
            <a:r>
              <a:rPr lang="en-US" sz="4000" b="1" dirty="0" err="1">
                <a:solidFill>
                  <a:srgbClr val="FF0000"/>
                </a:solidFill>
                <a:latin typeface="Times New Roman" pitchFamily="18" charset="0"/>
                <a:cs typeface="Times New Roman" pitchFamily="18" charset="0"/>
              </a:rPr>
              <a:t>Chuyện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bầu</a:t>
            </a:r>
            <a:endParaRPr lang="en-US" sz="4000" b="1" dirty="0">
              <a:solidFill>
                <a:srgbClr val="FF0000"/>
              </a:solidFill>
              <a:latin typeface="Times New Roman" pitchFamily="18" charset="0"/>
              <a:cs typeface="Times New Roman" pitchFamily="18" charset="0"/>
            </a:endParaRPr>
          </a:p>
        </p:txBody>
      </p:sp>
      <p:sp>
        <p:nvSpPr>
          <p:cNvPr id="7" name="Text Box 9"/>
          <p:cNvSpPr txBox="1">
            <a:spLocks noChangeArrowheads="1"/>
          </p:cNvSpPr>
          <p:nvPr/>
        </p:nvSpPr>
        <p:spPr bwMode="auto">
          <a:xfrm>
            <a:off x="4100515" y="1358890"/>
            <a:ext cx="4857784" cy="523220"/>
          </a:xfrm>
          <a:prstGeom prst="rect">
            <a:avLst/>
          </a:prstGeom>
          <a:noFill/>
          <a:ln w="9525">
            <a:noFill/>
            <a:miter lim="800000"/>
            <a:headEnd/>
            <a:tailEnd/>
          </a:ln>
          <a:effectLst/>
        </p:spPr>
        <p:txBody>
          <a:bodyPr wrap="square">
            <a:spAutoFit/>
          </a:bodyPr>
          <a:lstStyle/>
          <a:p>
            <a:pPr algn="ctr"/>
            <a:r>
              <a:rPr lang="en-US" sz="2800" b="1" i="1" dirty="0" smtClean="0">
                <a:solidFill>
                  <a:srgbClr val="0000FF"/>
                </a:solidFill>
                <a:latin typeface="Times New Roman" pitchFamily="18" charset="0"/>
                <a:cs typeface="Times New Roman" pitchFamily="18" charset="0"/>
              </a:rPr>
              <a:t>Theo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Khơ-mú</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sp>
        <p:nvSpPr>
          <p:cNvPr id="9" name="Text Box 71"/>
          <p:cNvSpPr txBox="1">
            <a:spLocks noChangeArrowheads="1"/>
          </p:cNvSpPr>
          <p:nvPr/>
        </p:nvSpPr>
        <p:spPr bwMode="auto">
          <a:xfrm>
            <a:off x="819144" y="3068960"/>
            <a:ext cx="2895600" cy="579438"/>
          </a:xfrm>
          <a:prstGeom prst="rect">
            <a:avLst/>
          </a:prstGeom>
          <a:noFill/>
          <a:ln w="9525">
            <a:noFill/>
            <a:miter lim="800000"/>
            <a:headEnd/>
            <a:tailEnd/>
          </a:ln>
          <a:effectLst/>
        </p:spPr>
        <p:txBody>
          <a:bodyPr>
            <a:spAutoFit/>
          </a:bodyPr>
          <a:lstStyle/>
          <a:p>
            <a:pPr>
              <a:spcBef>
                <a:spcPct val="50000"/>
              </a:spcBef>
            </a:pP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n</a:t>
            </a:r>
            <a:r>
              <a:rPr lang="en-US" sz="3200" b="1" dirty="0" err="1" smtClean="0">
                <a:solidFill>
                  <a:srgbClr val="0033CC"/>
                </a:solidFill>
                <a:latin typeface="Times New Roman" pitchFamily="18" charset="0"/>
                <a:cs typeface="Times New Roman" pitchFamily="18" charset="0"/>
              </a:rPr>
              <a:t>gập</a:t>
            </a: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lụt</a:t>
            </a:r>
            <a:r>
              <a:rPr lang="en-US" sz="3200" dirty="0" smtClean="0">
                <a:solidFill>
                  <a:srgbClr val="0033CC"/>
                </a:solidFill>
                <a:latin typeface="Times New Roman" pitchFamily="18" charset="0"/>
                <a:cs typeface="Times New Roman" pitchFamily="18" charset="0"/>
              </a:rPr>
              <a:t>             </a:t>
            </a:r>
            <a:endParaRPr lang="en-US" sz="3200" dirty="0">
              <a:solidFill>
                <a:srgbClr val="0033CC"/>
              </a:solidFill>
              <a:latin typeface="Times New Roman" pitchFamily="18" charset="0"/>
              <a:cs typeface="Times New Roman" pitchFamily="18" charset="0"/>
            </a:endParaRPr>
          </a:p>
        </p:txBody>
      </p:sp>
      <p:sp>
        <p:nvSpPr>
          <p:cNvPr id="10" name="Text Box 72"/>
          <p:cNvSpPr txBox="1">
            <a:spLocks noChangeArrowheads="1"/>
          </p:cNvSpPr>
          <p:nvPr/>
        </p:nvSpPr>
        <p:spPr bwMode="auto">
          <a:xfrm>
            <a:off x="819144" y="3705831"/>
            <a:ext cx="2895600" cy="579438"/>
          </a:xfrm>
          <a:prstGeom prst="rect">
            <a:avLst/>
          </a:prstGeom>
          <a:noFill/>
          <a:ln w="9525">
            <a:noFill/>
            <a:miter lim="800000"/>
            <a:headEnd/>
            <a:tailEnd/>
          </a:ln>
          <a:effectLst/>
        </p:spPr>
        <p:txBody>
          <a:bodyPr>
            <a:spAutoFit/>
          </a:bodyPr>
          <a:lstStyle/>
          <a:p>
            <a:pPr>
              <a:spcBef>
                <a:spcPct val="50000"/>
              </a:spcBef>
            </a:pP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a:t>
            </a:r>
            <a:r>
              <a:rPr lang="en-US" sz="3200" b="1" dirty="0" err="1" smtClean="0">
                <a:solidFill>
                  <a:srgbClr val="0033CC"/>
                </a:solidFill>
                <a:latin typeface="Times New Roman" pitchFamily="18" charset="0"/>
                <a:cs typeface="Times New Roman" pitchFamily="18" charset="0"/>
              </a:rPr>
              <a:t>hoét</a:t>
            </a: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rỗng</a:t>
            </a:r>
            <a:r>
              <a:rPr lang="en-US" sz="3200" b="1" dirty="0" smtClean="0">
                <a:solidFill>
                  <a:srgbClr val="0033CC"/>
                </a:solidFill>
                <a:latin typeface="Times New Roman" pitchFamily="18" charset="0"/>
                <a:cs typeface="Times New Roman" pitchFamily="18" charset="0"/>
              </a:rPr>
              <a:t> </a:t>
            </a:r>
            <a:endParaRPr lang="en-US" sz="3200" b="1" dirty="0">
              <a:solidFill>
                <a:srgbClr val="0033CC"/>
              </a:solidFill>
              <a:latin typeface="Times New Roman" pitchFamily="18" charset="0"/>
              <a:cs typeface="Times New Roman" pitchFamily="18" charset="0"/>
            </a:endParaRPr>
          </a:p>
        </p:txBody>
      </p:sp>
      <p:sp>
        <p:nvSpPr>
          <p:cNvPr id="11" name="Text Box 74"/>
          <p:cNvSpPr txBox="1">
            <a:spLocks noChangeArrowheads="1"/>
          </p:cNvSpPr>
          <p:nvPr/>
        </p:nvSpPr>
        <p:spPr bwMode="auto">
          <a:xfrm>
            <a:off x="791277" y="4288830"/>
            <a:ext cx="2667000" cy="584775"/>
          </a:xfrm>
          <a:prstGeom prst="rect">
            <a:avLst/>
          </a:prstGeom>
          <a:noFill/>
          <a:ln w="9525">
            <a:noFill/>
            <a:miter lim="800000"/>
            <a:headEnd/>
            <a:tailEnd/>
          </a:ln>
          <a:effectLst/>
        </p:spPr>
        <p:txBody>
          <a:bodyPr>
            <a:spAutoFit/>
          </a:bodyPr>
          <a:lstStyle/>
          <a:p>
            <a:r>
              <a:rPr lang="vi-VN" sz="3200" b="1" dirty="0">
                <a:solidFill>
                  <a:srgbClr val="0033CC"/>
                </a:solidFill>
                <a:latin typeface="+mj-lt"/>
              </a:rPr>
              <a:t>- </a:t>
            </a:r>
            <a:r>
              <a:rPr lang="vi-VN" sz="3200" b="1" dirty="0" smtClean="0">
                <a:solidFill>
                  <a:srgbClr val="0033CC"/>
                </a:solidFill>
                <a:latin typeface="+mj-lt"/>
              </a:rPr>
              <a:t>Khơ </a:t>
            </a:r>
            <a:r>
              <a:rPr lang="vi-VN" sz="3200" b="1" dirty="0">
                <a:solidFill>
                  <a:srgbClr val="0033CC"/>
                </a:solidFill>
                <a:latin typeface="+mj-lt"/>
              </a:rPr>
              <a:t>- mú </a:t>
            </a:r>
          </a:p>
        </p:txBody>
      </p:sp>
      <p:sp>
        <p:nvSpPr>
          <p:cNvPr id="13" name="Text Box 89"/>
          <p:cNvSpPr txBox="1">
            <a:spLocks noChangeArrowheads="1"/>
          </p:cNvSpPr>
          <p:nvPr/>
        </p:nvSpPr>
        <p:spPr bwMode="auto">
          <a:xfrm>
            <a:off x="1204915" y="2216146"/>
            <a:ext cx="2895600" cy="641350"/>
          </a:xfrm>
          <a:prstGeom prst="rect">
            <a:avLst/>
          </a:prstGeom>
          <a:noFill/>
          <a:ln w="9525">
            <a:noFill/>
            <a:miter lim="800000"/>
            <a:headEnd/>
            <a:tailEnd/>
          </a:ln>
          <a:effectLst/>
        </p:spPr>
        <p:txBody>
          <a:bodyPr>
            <a:spAutoFit/>
          </a:bodyPr>
          <a:lstStyle/>
          <a:p>
            <a:pPr>
              <a:spcBef>
                <a:spcPct val="50000"/>
              </a:spcBef>
            </a:pPr>
            <a:r>
              <a:rPr lang="en-US" sz="3600" b="1" dirty="0" err="1" smtClean="0">
                <a:solidFill>
                  <a:schemeClr val="accent6">
                    <a:lumMod val="50000"/>
                  </a:schemeClr>
                </a:solidFill>
                <a:latin typeface="Times New Roman" pitchFamily="18" charset="0"/>
                <a:cs typeface="Times New Roman" pitchFamily="18" charset="0"/>
              </a:rPr>
              <a:t>Luyện</a:t>
            </a:r>
            <a:r>
              <a:rPr lang="en-US" sz="3600" b="1" dirty="0" smtClean="0">
                <a:solidFill>
                  <a:schemeClr val="accent6">
                    <a:lumMod val="50000"/>
                  </a:schemeClr>
                </a:solidFill>
                <a:latin typeface="Times New Roman" pitchFamily="18" charset="0"/>
                <a:cs typeface="Times New Roman" pitchFamily="18" charset="0"/>
              </a:rPr>
              <a:t> </a:t>
            </a:r>
            <a:r>
              <a:rPr lang="en-US" sz="3600" b="1" dirty="0" err="1" smtClean="0">
                <a:solidFill>
                  <a:schemeClr val="accent6">
                    <a:lumMod val="50000"/>
                  </a:schemeClr>
                </a:solidFill>
                <a:latin typeface="Times New Roman" pitchFamily="18" charset="0"/>
                <a:cs typeface="Times New Roman" pitchFamily="18" charset="0"/>
              </a:rPr>
              <a:t>đọc</a:t>
            </a:r>
            <a:r>
              <a:rPr lang="en-US" sz="3600" b="1" dirty="0" smtClean="0">
                <a:solidFill>
                  <a:schemeClr val="accent6">
                    <a:lumMod val="50000"/>
                  </a:schemeClr>
                </a:solidFill>
                <a:latin typeface="Times New Roman" pitchFamily="18" charset="0"/>
                <a:cs typeface="Times New Roman" pitchFamily="18" charset="0"/>
              </a:rPr>
              <a:t> :</a:t>
            </a:r>
            <a:endParaRPr lang="en-US" sz="3600" b="1" dirty="0">
              <a:solidFill>
                <a:schemeClr val="accent6">
                  <a:lumMod val="50000"/>
                </a:schemeClr>
              </a:solidFill>
              <a:latin typeface="Times New Roman" pitchFamily="18" charset="0"/>
              <a:cs typeface="Times New Roman" pitchFamily="18" charset="0"/>
            </a:endParaRPr>
          </a:p>
        </p:txBody>
      </p:sp>
      <p:sp>
        <p:nvSpPr>
          <p:cNvPr id="15" name="Text Box 20"/>
          <p:cNvSpPr txBox="1">
            <a:spLocks noChangeArrowheads="1"/>
          </p:cNvSpPr>
          <p:nvPr/>
        </p:nvSpPr>
        <p:spPr bwMode="auto">
          <a:xfrm>
            <a:off x="819744" y="4928413"/>
            <a:ext cx="2667000" cy="579438"/>
          </a:xfrm>
          <a:prstGeom prst="rect">
            <a:avLst/>
          </a:prstGeom>
          <a:noFill/>
          <a:ln w="9525">
            <a:noFill/>
            <a:miter lim="800000"/>
            <a:headEnd/>
            <a:tailEnd/>
          </a:ln>
          <a:effectLst/>
        </p:spPr>
        <p:txBody>
          <a:bodyPr>
            <a:spAutoFit/>
          </a:bodyPr>
          <a:lstStyle/>
          <a:p>
            <a:r>
              <a:rPr lang="en-US" sz="3200" b="1" dirty="0" smtClean="0">
                <a:solidFill>
                  <a:srgbClr val="0033CC"/>
                </a:solidFill>
                <a:latin typeface="Times New Roman" pitchFamily="18" charset="0"/>
              </a:rPr>
              <a:t>- H </a:t>
            </a:r>
            <a:r>
              <a:rPr lang="en-US" sz="3200" b="1" dirty="0" err="1">
                <a:solidFill>
                  <a:srgbClr val="0033CC"/>
                </a:solidFill>
                <a:latin typeface="Times New Roman" pitchFamily="18" charset="0"/>
              </a:rPr>
              <a:t>Mô</a:t>
            </a:r>
            <a:r>
              <a:rPr lang="en-US" sz="3200" b="1" dirty="0" err="1" smtClean="0">
                <a:solidFill>
                  <a:srgbClr val="0033CC"/>
                </a:solidFill>
                <a:latin typeface="Times New Roman" pitchFamily="18" charset="0"/>
              </a:rPr>
              <a:t>ng</a:t>
            </a:r>
            <a:endParaRPr lang="en-US" sz="3200" b="1" dirty="0">
              <a:solidFill>
                <a:srgbClr val="0033CC"/>
              </a:solidFill>
              <a:latin typeface="Times New Roman" pitchFamily="18" charset="0"/>
            </a:endParaRPr>
          </a:p>
        </p:txBody>
      </p:sp>
      <p:cxnSp>
        <p:nvCxnSpPr>
          <p:cNvPr id="19" name="Straight Connector 18"/>
          <p:cNvCxnSpPr/>
          <p:nvPr/>
        </p:nvCxnSpPr>
        <p:spPr>
          <a:xfrm rot="5400000">
            <a:off x="2750331" y="4822041"/>
            <a:ext cx="3786214" cy="1588"/>
          </a:xfrm>
          <a:prstGeom prst="line">
            <a:avLst/>
          </a:prstGeom>
        </p:spPr>
        <p:style>
          <a:lnRef idx="2">
            <a:schemeClr val="accent2"/>
          </a:lnRef>
          <a:fillRef idx="0">
            <a:schemeClr val="accent2"/>
          </a:fillRef>
          <a:effectRef idx="1">
            <a:schemeClr val="accent2"/>
          </a:effectRef>
          <a:fontRef idx="minor">
            <a:schemeClr val="tx1"/>
          </a:fontRef>
        </p:style>
      </p:cxnSp>
      <p:sp>
        <p:nvSpPr>
          <p:cNvPr id="20" name="Text Box 89"/>
          <p:cNvSpPr txBox="1">
            <a:spLocks noChangeArrowheads="1"/>
          </p:cNvSpPr>
          <p:nvPr/>
        </p:nvSpPr>
        <p:spPr bwMode="auto">
          <a:xfrm>
            <a:off x="4894294" y="3035044"/>
            <a:ext cx="2857520" cy="584775"/>
          </a:xfrm>
          <a:prstGeom prst="rect">
            <a:avLst/>
          </a:prstGeom>
          <a:noFill/>
          <a:ln w="9525">
            <a:noFill/>
            <a:miter lim="800000"/>
            <a:headEnd/>
            <a:tailEnd/>
          </a:ln>
          <a:effectLst/>
        </p:spPr>
        <p:txBody>
          <a:bodyPr wrap="square">
            <a:spAutoFit/>
          </a:bodyPr>
          <a:lstStyle/>
          <a:p>
            <a:pPr>
              <a:spcBef>
                <a:spcPct val="50000"/>
              </a:spcBef>
            </a:pPr>
            <a:r>
              <a:rPr lang="en-US" sz="3200" b="1" dirty="0" smtClean="0">
                <a:solidFill>
                  <a:srgbClr val="0000FF"/>
                </a:solidFill>
                <a:latin typeface="Times New Roman" pitchFamily="18" charset="0"/>
                <a:cs typeface="Times New Roman" pitchFamily="18" charset="0"/>
              </a:rPr>
              <a:t>Con </a:t>
            </a:r>
            <a:r>
              <a:rPr lang="en-US" sz="3200" b="1" dirty="0" err="1" smtClean="0">
                <a:solidFill>
                  <a:srgbClr val="0000FF"/>
                </a:solidFill>
                <a:latin typeface="Times New Roman" pitchFamily="18" charset="0"/>
                <a:cs typeface="Times New Roman" pitchFamily="18" charset="0"/>
              </a:rPr>
              <a:t>dúi</a:t>
            </a:r>
            <a:r>
              <a:rPr lang="en-US" sz="3200" b="1" dirty="0" smtClean="0">
                <a:solidFill>
                  <a:srgbClr val="0000FF"/>
                </a:solidFill>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pic>
        <p:nvPicPr>
          <p:cNvPr id="22" name="Picture 6" descr="9"/>
          <p:cNvPicPr>
            <a:picLocks noChangeAspect="1" noChangeArrowheads="1"/>
          </p:cNvPicPr>
          <p:nvPr/>
        </p:nvPicPr>
        <p:blipFill>
          <a:blip r:embed="rId2"/>
          <a:srcRect r="50372" b="66057"/>
          <a:stretch>
            <a:fillRect/>
          </a:stretch>
        </p:blipFill>
        <p:spPr bwMode="auto">
          <a:xfrm>
            <a:off x="-1" y="0"/>
            <a:ext cx="3414715" cy="1484784"/>
          </a:xfrm>
          <a:prstGeom prst="rect">
            <a:avLst/>
          </a:prstGeom>
          <a:noFill/>
        </p:spPr>
      </p:pic>
      <p:sp>
        <p:nvSpPr>
          <p:cNvPr id="24" name="Text Box 89"/>
          <p:cNvSpPr txBox="1">
            <a:spLocks noChangeArrowheads="1"/>
          </p:cNvSpPr>
          <p:nvPr/>
        </p:nvSpPr>
        <p:spPr bwMode="auto">
          <a:xfrm>
            <a:off x="4929190" y="3648398"/>
            <a:ext cx="2857520" cy="584775"/>
          </a:xfrm>
          <a:prstGeom prst="rect">
            <a:avLst/>
          </a:prstGeom>
          <a:noFill/>
          <a:ln w="9525">
            <a:noFill/>
            <a:miter lim="800000"/>
            <a:headEnd/>
            <a:tailEnd/>
          </a:ln>
          <a:effectLst/>
        </p:spPr>
        <p:txBody>
          <a:bodyPr wrap="square">
            <a:spAutoFit/>
          </a:bodyPr>
          <a:lstStyle/>
          <a:p>
            <a:pPr>
              <a:spcBef>
                <a:spcPct val="50000"/>
              </a:spcBef>
            </a:pPr>
            <a:r>
              <a:rPr lang="en-US" sz="3200" b="1" dirty="0" err="1" smtClean="0">
                <a:solidFill>
                  <a:srgbClr val="0000FF"/>
                </a:solidFill>
                <a:latin typeface="Times New Roman" pitchFamily="18" charset="0"/>
                <a:cs typeface="Times New Roman" pitchFamily="18" charset="0"/>
              </a:rPr>
              <a:t>Sáp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ong</a:t>
            </a:r>
            <a:r>
              <a:rPr lang="en-US" sz="3200" b="1" dirty="0" smtClean="0">
                <a:solidFill>
                  <a:srgbClr val="0000FF"/>
                </a:solidFill>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sp>
        <p:nvSpPr>
          <p:cNvPr id="25" name="Text Box 89"/>
          <p:cNvSpPr txBox="1">
            <a:spLocks noChangeArrowheads="1"/>
          </p:cNvSpPr>
          <p:nvPr/>
        </p:nvSpPr>
        <p:spPr bwMode="auto">
          <a:xfrm>
            <a:off x="4863012" y="4258051"/>
            <a:ext cx="2857520" cy="584775"/>
          </a:xfrm>
          <a:prstGeom prst="rect">
            <a:avLst/>
          </a:prstGeom>
          <a:noFill/>
          <a:ln w="9525">
            <a:noFill/>
            <a:miter lim="800000"/>
            <a:headEnd/>
            <a:tailEnd/>
          </a:ln>
          <a:effectLst/>
        </p:spPr>
        <p:txBody>
          <a:bodyPr wrap="square">
            <a:spAutoFit/>
          </a:bodyPr>
          <a:lstStyle/>
          <a:p>
            <a:pPr>
              <a:spcBef>
                <a:spcPct val="50000"/>
              </a:spcBef>
            </a:pPr>
            <a:r>
              <a:rPr lang="en-US" sz="3200" b="1" dirty="0" err="1" smtClean="0">
                <a:solidFill>
                  <a:srgbClr val="0000FF"/>
                </a:solidFill>
                <a:latin typeface="Times New Roman" pitchFamily="18" charset="0"/>
                <a:cs typeface="Times New Roman" pitchFamily="18" charset="0"/>
              </a:rPr>
              <a:t>Nương</a:t>
            </a:r>
            <a:r>
              <a:rPr lang="en-US" sz="3200" b="1" dirty="0" smtClean="0">
                <a:solidFill>
                  <a:srgbClr val="0000FF"/>
                </a:solidFill>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sp>
        <p:nvSpPr>
          <p:cNvPr id="26" name="Text Box 89"/>
          <p:cNvSpPr txBox="1">
            <a:spLocks noChangeArrowheads="1"/>
          </p:cNvSpPr>
          <p:nvPr/>
        </p:nvSpPr>
        <p:spPr bwMode="auto">
          <a:xfrm>
            <a:off x="4962548" y="2242760"/>
            <a:ext cx="2895600" cy="641350"/>
          </a:xfrm>
          <a:prstGeom prst="rect">
            <a:avLst/>
          </a:prstGeom>
          <a:noFill/>
          <a:ln w="9525">
            <a:noFill/>
            <a:miter lim="800000"/>
            <a:headEnd/>
            <a:tailEnd/>
          </a:ln>
          <a:effectLst/>
        </p:spPr>
        <p:txBody>
          <a:bodyPr>
            <a:spAutoFit/>
          </a:bodyPr>
          <a:lstStyle/>
          <a:p>
            <a:pPr>
              <a:spcBef>
                <a:spcPct val="50000"/>
              </a:spcBef>
            </a:pPr>
            <a:r>
              <a:rPr lang="en-US" sz="3600" b="1" dirty="0" err="1" smtClean="0">
                <a:solidFill>
                  <a:schemeClr val="accent6">
                    <a:lumMod val="50000"/>
                  </a:schemeClr>
                </a:solidFill>
                <a:latin typeface="Times New Roman" pitchFamily="18" charset="0"/>
                <a:cs typeface="Times New Roman" pitchFamily="18" charset="0"/>
              </a:rPr>
              <a:t>Từ</a:t>
            </a:r>
            <a:r>
              <a:rPr lang="en-US" sz="3600" b="1" dirty="0" smtClean="0">
                <a:solidFill>
                  <a:schemeClr val="accent6">
                    <a:lumMod val="50000"/>
                  </a:schemeClr>
                </a:solidFill>
                <a:latin typeface="Times New Roman" pitchFamily="18" charset="0"/>
                <a:cs typeface="Times New Roman" pitchFamily="18" charset="0"/>
              </a:rPr>
              <a:t> </a:t>
            </a:r>
            <a:r>
              <a:rPr lang="en-US" sz="3600" b="1" dirty="0" err="1" smtClean="0">
                <a:solidFill>
                  <a:schemeClr val="accent6">
                    <a:lumMod val="50000"/>
                  </a:schemeClr>
                </a:solidFill>
                <a:latin typeface="Times New Roman" pitchFamily="18" charset="0"/>
                <a:cs typeface="Times New Roman" pitchFamily="18" charset="0"/>
              </a:rPr>
              <a:t>ngữ</a:t>
            </a:r>
            <a:r>
              <a:rPr lang="en-US" sz="3600" b="1" dirty="0" smtClean="0">
                <a:solidFill>
                  <a:schemeClr val="accent6">
                    <a:lumMod val="50000"/>
                  </a:schemeClr>
                </a:solidFill>
                <a:latin typeface="Times New Roman" pitchFamily="18" charset="0"/>
                <a:cs typeface="Times New Roman" pitchFamily="18" charset="0"/>
              </a:rPr>
              <a:t> :</a:t>
            </a:r>
            <a:endParaRPr lang="en-US" sz="3600" b="1" dirty="0">
              <a:solidFill>
                <a:schemeClr val="accent6">
                  <a:lumMod val="50000"/>
                </a:schemeClr>
              </a:solidFill>
              <a:latin typeface="Times New Roman" pitchFamily="18" charset="0"/>
              <a:cs typeface="Times New Roman" pitchFamily="18" charset="0"/>
            </a:endParaRPr>
          </a:p>
        </p:txBody>
      </p:sp>
      <p:sp>
        <p:nvSpPr>
          <p:cNvPr id="27" name="Text Box 89"/>
          <p:cNvSpPr txBox="1">
            <a:spLocks noChangeArrowheads="1"/>
          </p:cNvSpPr>
          <p:nvPr/>
        </p:nvSpPr>
        <p:spPr bwMode="auto">
          <a:xfrm>
            <a:off x="4913316" y="4890452"/>
            <a:ext cx="2857520" cy="584775"/>
          </a:xfrm>
          <a:prstGeom prst="rect">
            <a:avLst/>
          </a:prstGeom>
          <a:noFill/>
          <a:ln w="9525">
            <a:noFill/>
            <a:miter lim="800000"/>
            <a:headEnd/>
            <a:tailEnd/>
          </a:ln>
          <a:effectLst/>
        </p:spPr>
        <p:txBody>
          <a:bodyPr wrap="square">
            <a:spAutoFit/>
          </a:bodyPr>
          <a:lstStyle/>
          <a:p>
            <a:pPr>
              <a:spcBef>
                <a:spcPct val="50000"/>
              </a:spcBef>
            </a:pPr>
            <a:r>
              <a:rPr lang="en-US" sz="3200" b="1" dirty="0" err="1" smtClean="0">
                <a:solidFill>
                  <a:srgbClr val="0000FF"/>
                </a:solidFill>
                <a:latin typeface="Times New Roman" pitchFamily="18" charset="0"/>
                <a:cs typeface="Times New Roman" pitchFamily="18" charset="0"/>
              </a:rPr>
              <a:t>Tổ</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tiên</a:t>
            </a:r>
            <a:r>
              <a:rPr lang="en-US" sz="3200" b="1" dirty="0" smtClean="0">
                <a:solidFill>
                  <a:srgbClr val="0000FF"/>
                </a:solidFill>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800" decel="100000"/>
                                        <p:tgtEl>
                                          <p:spTgt spid="27"/>
                                        </p:tgtEl>
                                      </p:cBhvr>
                                    </p:animEffect>
                                    <p:anim calcmode="lin" valueType="num">
                                      <p:cBhvr>
                                        <p:cTn id="8" dur="800" decel="100000" fill="hold"/>
                                        <p:tgtEl>
                                          <p:spTgt spid="27"/>
                                        </p:tgtEl>
                                        <p:attrNameLst>
                                          <p:attrName>style.rotation</p:attrName>
                                        </p:attrNameLst>
                                      </p:cBhvr>
                                      <p:tavLst>
                                        <p:tav tm="0">
                                          <p:val>
                                            <p:fltVal val="-90"/>
                                          </p:val>
                                        </p:tav>
                                        <p:tav tm="100000">
                                          <p:val>
                                            <p:fltVal val="0"/>
                                          </p:val>
                                        </p:tav>
                                      </p:tavLst>
                                    </p:anim>
                                    <p:anim calcmode="lin" valueType="num">
                                      <p:cBhvr>
                                        <p:cTn id="9" dur="800" decel="100000" fill="hold"/>
                                        <p:tgtEl>
                                          <p:spTgt spid="27"/>
                                        </p:tgtEl>
                                        <p:attrNameLst>
                                          <p:attrName>ppt_x</p:attrName>
                                        </p:attrNameLst>
                                      </p:cBhvr>
                                      <p:tavLst>
                                        <p:tav tm="0">
                                          <p:val>
                                            <p:strVal val="#ppt_x+0.4"/>
                                          </p:val>
                                        </p:tav>
                                        <p:tav tm="100000">
                                          <p:val>
                                            <p:strVal val="#ppt_x-0.05"/>
                                          </p:val>
                                        </p:tav>
                                      </p:tavLst>
                                    </p:anim>
                                    <p:anim calcmode="lin" valueType="num">
                                      <p:cBhvr>
                                        <p:cTn id="10" dur="800" decel="100000" fill="hold"/>
                                        <p:tgtEl>
                                          <p:spTgt spid="2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35645" y="2736252"/>
            <a:ext cx="8382000" cy="3170099"/>
          </a:xfrm>
          <a:prstGeom prst="rect">
            <a:avLst/>
          </a:prstGeom>
          <a:noFill/>
          <a:ln w="9525">
            <a:noFill/>
            <a:miter lim="800000"/>
            <a:headEnd/>
            <a:tailEnd/>
          </a:ln>
          <a:effectLst/>
        </p:spPr>
        <p:txBody>
          <a:bodyPr>
            <a:spAutoFit/>
          </a:bodyPr>
          <a:lstStyle/>
          <a:p>
            <a:r>
              <a:rPr lang="vi-VN" sz="4000" dirty="0">
                <a:latin typeface="+mj-lt"/>
              </a:rPr>
              <a:t>Hai </a:t>
            </a:r>
            <a:r>
              <a:rPr lang="vi-VN" sz="4000" dirty="0" smtClean="0">
                <a:latin typeface="+mj-lt"/>
              </a:rPr>
              <a:t>người </a:t>
            </a:r>
            <a:r>
              <a:rPr lang="vi-VN" sz="4000" dirty="0">
                <a:latin typeface="+mj-lt"/>
              </a:rPr>
              <a:t>vừa chuẩn bị xong thì sấm chớp đùng đùng,  mây đen ùn ùn kéo đến.  Mưa to, gió lớn, nước ngập mênh mông.  Muôn loài đều chết chìm trong biển nước.</a:t>
            </a:r>
          </a:p>
        </p:txBody>
      </p:sp>
      <p:sp>
        <p:nvSpPr>
          <p:cNvPr id="5" name="Line 6"/>
          <p:cNvSpPr>
            <a:spLocks noChangeShapeType="1"/>
          </p:cNvSpPr>
          <p:nvPr/>
        </p:nvSpPr>
        <p:spPr bwMode="auto">
          <a:xfrm flipH="1">
            <a:off x="1375239" y="4082553"/>
            <a:ext cx="89309" cy="444527"/>
          </a:xfrm>
          <a:prstGeom prst="line">
            <a:avLst/>
          </a:prstGeom>
          <a:ln w="12700">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sp>
        <p:nvSpPr>
          <p:cNvPr id="6" name="Line 7"/>
          <p:cNvSpPr>
            <a:spLocks noChangeShapeType="1"/>
          </p:cNvSpPr>
          <p:nvPr/>
        </p:nvSpPr>
        <p:spPr bwMode="auto">
          <a:xfrm flipH="1">
            <a:off x="3249427" y="4114317"/>
            <a:ext cx="76200" cy="381000"/>
          </a:xfrm>
          <a:prstGeom prst="line">
            <a:avLst/>
          </a:prstGeom>
          <a:ln w="12700">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sp>
        <p:nvSpPr>
          <p:cNvPr id="8" name="Line 9"/>
          <p:cNvSpPr>
            <a:spLocks noChangeShapeType="1"/>
          </p:cNvSpPr>
          <p:nvPr/>
        </p:nvSpPr>
        <p:spPr bwMode="auto">
          <a:xfrm flipH="1">
            <a:off x="1464548" y="4062797"/>
            <a:ext cx="102421" cy="467163"/>
          </a:xfrm>
          <a:prstGeom prst="line">
            <a:avLst/>
          </a:prstGeom>
          <a:ln w="12700">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sp>
        <p:nvSpPr>
          <p:cNvPr id="9" name="Line 10"/>
          <p:cNvSpPr>
            <a:spLocks noChangeShapeType="1"/>
          </p:cNvSpPr>
          <p:nvPr/>
        </p:nvSpPr>
        <p:spPr bwMode="auto">
          <a:xfrm flipH="1">
            <a:off x="3922219" y="3558082"/>
            <a:ext cx="152400" cy="381000"/>
          </a:xfrm>
          <a:prstGeom prst="line">
            <a:avLst/>
          </a:prstGeom>
          <a:ln w="12700">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sp>
        <p:nvSpPr>
          <p:cNvPr id="11" name="Line 12"/>
          <p:cNvSpPr>
            <a:spLocks noChangeShapeType="1"/>
          </p:cNvSpPr>
          <p:nvPr/>
        </p:nvSpPr>
        <p:spPr bwMode="auto">
          <a:xfrm flipH="1">
            <a:off x="4914183" y="4175886"/>
            <a:ext cx="152400" cy="381000"/>
          </a:xfrm>
          <a:prstGeom prst="line">
            <a:avLst/>
          </a:prstGeom>
          <a:ln w="12700">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sp>
        <p:nvSpPr>
          <p:cNvPr id="12" name="Line 13"/>
          <p:cNvSpPr>
            <a:spLocks noChangeShapeType="1"/>
          </p:cNvSpPr>
          <p:nvPr/>
        </p:nvSpPr>
        <p:spPr bwMode="auto">
          <a:xfrm flipH="1">
            <a:off x="1743108" y="4750674"/>
            <a:ext cx="152400" cy="381000"/>
          </a:xfrm>
          <a:prstGeom prst="line">
            <a:avLst/>
          </a:prstGeom>
          <a:ln w="12700">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sp>
        <p:nvSpPr>
          <p:cNvPr id="13" name="Line 15"/>
          <p:cNvSpPr>
            <a:spLocks noChangeShapeType="1"/>
          </p:cNvSpPr>
          <p:nvPr/>
        </p:nvSpPr>
        <p:spPr bwMode="auto">
          <a:xfrm flipV="1">
            <a:off x="2812413" y="5276394"/>
            <a:ext cx="210354" cy="469903"/>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sp>
        <p:nvSpPr>
          <p:cNvPr id="14" name="Line 16"/>
          <p:cNvSpPr>
            <a:spLocks noChangeShapeType="1"/>
          </p:cNvSpPr>
          <p:nvPr/>
        </p:nvSpPr>
        <p:spPr bwMode="auto">
          <a:xfrm>
            <a:off x="3674144" y="3356992"/>
            <a:ext cx="2470363" cy="1220"/>
          </a:xfrm>
          <a:prstGeom prst="line">
            <a:avLst/>
          </a:prstGeom>
          <a:ln w="12700">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sp>
        <p:nvSpPr>
          <p:cNvPr id="15" name="Line 17"/>
          <p:cNvSpPr>
            <a:spLocks noChangeShapeType="1"/>
          </p:cNvSpPr>
          <p:nvPr/>
        </p:nvSpPr>
        <p:spPr bwMode="auto">
          <a:xfrm>
            <a:off x="3507165" y="4565228"/>
            <a:ext cx="1368660" cy="15467"/>
          </a:xfrm>
          <a:prstGeom prst="line">
            <a:avLst/>
          </a:prstGeom>
          <a:ln w="12700">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sp>
        <p:nvSpPr>
          <p:cNvPr id="16" name="Line 18"/>
          <p:cNvSpPr>
            <a:spLocks noChangeShapeType="1"/>
          </p:cNvSpPr>
          <p:nvPr/>
        </p:nvSpPr>
        <p:spPr bwMode="auto">
          <a:xfrm flipV="1">
            <a:off x="2772259" y="5334385"/>
            <a:ext cx="154439" cy="411912"/>
          </a:xfrm>
          <a:prstGeom prst="line">
            <a:avLst/>
          </a:prstGeom>
          <a:ln w="12700">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sp>
        <p:nvSpPr>
          <p:cNvPr id="17" name="Line 19"/>
          <p:cNvSpPr>
            <a:spLocks noChangeShapeType="1"/>
          </p:cNvSpPr>
          <p:nvPr/>
        </p:nvSpPr>
        <p:spPr bwMode="auto">
          <a:xfrm flipV="1">
            <a:off x="1602331" y="4582891"/>
            <a:ext cx="1420435" cy="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sp>
        <p:nvSpPr>
          <p:cNvPr id="18" name="Line 21"/>
          <p:cNvSpPr>
            <a:spLocks noChangeShapeType="1"/>
          </p:cNvSpPr>
          <p:nvPr/>
        </p:nvSpPr>
        <p:spPr bwMode="auto">
          <a:xfrm flipV="1">
            <a:off x="1830268" y="3940302"/>
            <a:ext cx="1843876" cy="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sp>
        <p:nvSpPr>
          <p:cNvPr id="19" name="Line 22"/>
          <p:cNvSpPr>
            <a:spLocks noChangeShapeType="1"/>
          </p:cNvSpPr>
          <p:nvPr/>
        </p:nvSpPr>
        <p:spPr bwMode="auto">
          <a:xfrm flipV="1">
            <a:off x="6104392" y="3941263"/>
            <a:ext cx="991771" cy="834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sp>
        <p:nvSpPr>
          <p:cNvPr id="20" name="Line 23"/>
          <p:cNvSpPr>
            <a:spLocks noChangeShapeType="1"/>
          </p:cNvSpPr>
          <p:nvPr/>
        </p:nvSpPr>
        <p:spPr bwMode="auto">
          <a:xfrm>
            <a:off x="7308304" y="4548656"/>
            <a:ext cx="1182393" cy="26723"/>
          </a:xfrm>
          <a:prstGeom prst="line">
            <a:avLst/>
          </a:prstGeom>
          <a:ln w="12700">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sp>
        <p:nvSpPr>
          <p:cNvPr id="21" name="Line 24"/>
          <p:cNvSpPr>
            <a:spLocks noChangeShapeType="1"/>
          </p:cNvSpPr>
          <p:nvPr/>
        </p:nvSpPr>
        <p:spPr bwMode="auto">
          <a:xfrm flipH="1">
            <a:off x="1819308" y="4796164"/>
            <a:ext cx="152400" cy="381000"/>
          </a:xfrm>
          <a:prstGeom prst="line">
            <a:avLst/>
          </a:prstGeom>
          <a:ln w="12700">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sp>
        <p:nvSpPr>
          <p:cNvPr id="22" name="Text Box 9"/>
          <p:cNvSpPr txBox="1">
            <a:spLocks noChangeArrowheads="1"/>
          </p:cNvSpPr>
          <p:nvPr/>
        </p:nvSpPr>
        <p:spPr bwMode="auto">
          <a:xfrm>
            <a:off x="3348086" y="280987"/>
            <a:ext cx="2590800" cy="579438"/>
          </a:xfrm>
          <a:prstGeom prst="rect">
            <a:avLst/>
          </a:prstGeom>
          <a:noFill/>
          <a:ln w="9525">
            <a:noFill/>
            <a:miter lim="800000"/>
            <a:headEnd/>
            <a:tailEnd/>
          </a:ln>
          <a:effectLst/>
        </p:spPr>
        <p:txBody>
          <a:bodyPr wrap="square">
            <a:spAutoFit/>
          </a:bodyPr>
          <a:lstStyle/>
          <a:p>
            <a:pPr algn="ct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24" name="Text Box 80"/>
          <p:cNvSpPr txBox="1">
            <a:spLocks noChangeArrowheads="1"/>
          </p:cNvSpPr>
          <p:nvPr/>
        </p:nvSpPr>
        <p:spPr bwMode="auto">
          <a:xfrm>
            <a:off x="2917590" y="1004947"/>
            <a:ext cx="4191000" cy="707886"/>
          </a:xfrm>
          <a:prstGeom prst="rect">
            <a:avLst/>
          </a:prstGeom>
          <a:noFill/>
          <a:ln w="9525">
            <a:noFill/>
            <a:miter lim="800000"/>
            <a:headEnd/>
            <a:tailEnd/>
          </a:ln>
          <a:effectLst/>
        </p:spPr>
        <p:txBody>
          <a:bodyPr>
            <a:spAutoFit/>
          </a:bodyPr>
          <a:lstStyle/>
          <a:p>
            <a:pPr>
              <a:spcBef>
                <a:spcPct val="50000"/>
              </a:spcBef>
            </a:pPr>
            <a:r>
              <a:rPr lang="en-US" sz="4000" b="1" dirty="0" err="1">
                <a:solidFill>
                  <a:srgbClr val="FF0000"/>
                </a:solidFill>
                <a:latin typeface="Times New Roman" pitchFamily="18" charset="0"/>
                <a:cs typeface="Times New Roman" pitchFamily="18" charset="0"/>
              </a:rPr>
              <a:t>Chuyện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bầu</a:t>
            </a:r>
            <a:endParaRPr lang="en-US" sz="4000" b="1" dirty="0">
              <a:solidFill>
                <a:srgbClr val="FF0000"/>
              </a:solidFill>
              <a:latin typeface="Times New Roman" pitchFamily="18" charset="0"/>
              <a:cs typeface="Times New Roman" pitchFamily="18" charset="0"/>
            </a:endParaRPr>
          </a:p>
        </p:txBody>
      </p:sp>
      <p:sp>
        <p:nvSpPr>
          <p:cNvPr id="25" name="Text Box 9"/>
          <p:cNvSpPr txBox="1">
            <a:spLocks noChangeArrowheads="1"/>
          </p:cNvSpPr>
          <p:nvPr/>
        </p:nvSpPr>
        <p:spPr bwMode="auto">
          <a:xfrm>
            <a:off x="4395814" y="1786914"/>
            <a:ext cx="4857784" cy="523220"/>
          </a:xfrm>
          <a:prstGeom prst="rect">
            <a:avLst/>
          </a:prstGeom>
          <a:noFill/>
          <a:ln w="9525">
            <a:noFill/>
            <a:miter lim="800000"/>
            <a:headEnd/>
            <a:tailEnd/>
          </a:ln>
          <a:effectLst/>
        </p:spPr>
        <p:txBody>
          <a:bodyPr wrap="square">
            <a:spAutoFit/>
          </a:bodyPr>
          <a:lstStyle/>
          <a:p>
            <a:pPr algn="ctr"/>
            <a:r>
              <a:rPr lang="en-US" sz="2800" b="1" i="1" dirty="0" smtClean="0">
                <a:solidFill>
                  <a:srgbClr val="0000FF"/>
                </a:solidFill>
                <a:latin typeface="Times New Roman" pitchFamily="18" charset="0"/>
                <a:cs typeface="Times New Roman" pitchFamily="18" charset="0"/>
              </a:rPr>
              <a:t>Theo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Khơ-mú</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pic>
        <p:nvPicPr>
          <p:cNvPr id="27" name="Picture 6" descr="9"/>
          <p:cNvPicPr>
            <a:picLocks noChangeAspect="1" noChangeArrowheads="1"/>
          </p:cNvPicPr>
          <p:nvPr/>
        </p:nvPicPr>
        <p:blipFill>
          <a:blip r:embed="rId2"/>
          <a:srcRect r="50372" b="66057"/>
          <a:stretch>
            <a:fillRect/>
          </a:stretch>
        </p:blipFill>
        <p:spPr bwMode="auto">
          <a:xfrm>
            <a:off x="0" y="0"/>
            <a:ext cx="2732088" cy="1141413"/>
          </a:xfrm>
          <a:prstGeom prst="rect">
            <a:avLst/>
          </a:prstGeom>
          <a:noFill/>
        </p:spPr>
      </p:pic>
      <p:sp>
        <p:nvSpPr>
          <p:cNvPr id="32" name="Line 11"/>
          <p:cNvSpPr>
            <a:spLocks noChangeShapeType="1"/>
          </p:cNvSpPr>
          <p:nvPr/>
        </p:nvSpPr>
        <p:spPr bwMode="auto">
          <a:xfrm flipH="1">
            <a:off x="539552" y="5131674"/>
            <a:ext cx="1203556" cy="45490"/>
          </a:xfrm>
          <a:prstGeom prst="line">
            <a:avLst/>
          </a:prstGeom>
          <a:ln w="12700">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sp>
        <p:nvSpPr>
          <p:cNvPr id="34" name="Line 11"/>
          <p:cNvSpPr>
            <a:spLocks noChangeShapeType="1"/>
          </p:cNvSpPr>
          <p:nvPr/>
        </p:nvSpPr>
        <p:spPr bwMode="auto">
          <a:xfrm flipH="1">
            <a:off x="5148063" y="5177164"/>
            <a:ext cx="1948097" cy="0"/>
          </a:xfrm>
          <a:prstGeom prst="line">
            <a:avLst/>
          </a:prstGeom>
          <a:ln w="12700">
            <a:headEnd/>
            <a:tailEnd/>
          </a:ln>
        </p:spPr>
        <p:style>
          <a:lnRef idx="1">
            <a:schemeClr val="accent2"/>
          </a:lnRef>
          <a:fillRef idx="0">
            <a:schemeClr val="accent2"/>
          </a:fillRef>
          <a:effectRef idx="0">
            <a:schemeClr val="accent2"/>
          </a:effectRef>
          <a:fontRef idx="minor">
            <a:schemeClr val="tx1"/>
          </a:fontRef>
        </p:style>
        <p:txBody>
          <a:bodyPr/>
          <a:lstStyle/>
          <a:p>
            <a:endParaRPr lang="vi-VN">
              <a:solidFill>
                <a:schemeClr val="accent1">
                  <a:lumMod val="50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868144" y="5334385"/>
            <a:ext cx="3275856" cy="149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lide(fromBottom)">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slide(fromBottom)">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heckerboard(across)">
                                      <p:cBhvr>
                                        <p:cTn id="35" dur="500"/>
                                        <p:tgtEl>
                                          <p:spTgt spid="12"/>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checkerboard(across)">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slide(fromBottom)">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checkerboard(across)">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dissolv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checkerboard(across)">
                                      <p:cBhvr>
                                        <p:cTn id="58" dur="500"/>
                                        <p:tgtEl>
                                          <p:spTgt spid="18"/>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checkerboard(across)">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slide(fromBottom)">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4"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slide(fromBottom)">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dissolve">
                                      <p:cBhvr>
                                        <p:cTn id="76" dur="500"/>
                                        <p:tgtEl>
                                          <p:spTgt spid="20"/>
                                        </p:tgtEl>
                                      </p:cBhvr>
                                    </p:animEffect>
                                  </p:childTnLst>
                                </p:cTn>
                              </p:par>
                            </p:childTnLst>
                          </p:cTn>
                        </p:par>
                      </p:childTnLst>
                    </p:cTn>
                  </p:par>
                  <p:par>
                    <p:cTn id="77" fill="hold">
                      <p:stCondLst>
                        <p:cond delay="indefinite"/>
                      </p:stCondLst>
                      <p:childTnLst>
                        <p:par>
                          <p:cTn id="78" fill="hold">
                            <p:stCondLst>
                              <p:cond delay="0"/>
                            </p:stCondLst>
                            <p:childTnLst>
                              <p:par>
                                <p:cTn id="79" presetID="12" presetClass="entr" presetSubtype="4"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slide(fromBottom)">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12" presetClass="entr" presetSubtype="4" fill="hold" grpId="0" nodeType="click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slide(fromBottom)">
                                      <p:cBhvr>
                                        <p:cTn id="8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8" grpId="0" animBg="1"/>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32"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419872" y="249772"/>
            <a:ext cx="2590800" cy="579438"/>
          </a:xfrm>
          <a:prstGeom prst="rect">
            <a:avLst/>
          </a:prstGeom>
          <a:noFill/>
          <a:ln w="9525">
            <a:noFill/>
            <a:miter lim="800000"/>
            <a:headEnd/>
            <a:tailEnd/>
          </a:ln>
          <a:effectLst/>
        </p:spPr>
        <p:txBody>
          <a:bodyPr wrap="square">
            <a:spAutoFit/>
          </a:bodyPr>
          <a:lstStyle/>
          <a:p>
            <a:pPr algn="ct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6" name="Text Box 80"/>
          <p:cNvSpPr txBox="1">
            <a:spLocks noChangeArrowheads="1"/>
          </p:cNvSpPr>
          <p:nvPr/>
        </p:nvSpPr>
        <p:spPr bwMode="auto">
          <a:xfrm>
            <a:off x="2847989" y="885393"/>
            <a:ext cx="4191000" cy="707886"/>
          </a:xfrm>
          <a:prstGeom prst="rect">
            <a:avLst/>
          </a:prstGeom>
          <a:noFill/>
          <a:ln w="9525">
            <a:noFill/>
            <a:miter lim="800000"/>
            <a:headEnd/>
            <a:tailEnd/>
          </a:ln>
          <a:effectLst/>
        </p:spPr>
        <p:txBody>
          <a:bodyPr>
            <a:spAutoFit/>
          </a:bodyPr>
          <a:lstStyle/>
          <a:p>
            <a:pPr>
              <a:spcBef>
                <a:spcPct val="50000"/>
              </a:spcBef>
            </a:pPr>
            <a:r>
              <a:rPr lang="en-US" sz="4000" b="1" dirty="0" err="1">
                <a:solidFill>
                  <a:srgbClr val="FF0000"/>
                </a:solidFill>
                <a:latin typeface="Times New Roman" pitchFamily="18" charset="0"/>
                <a:cs typeface="Times New Roman" pitchFamily="18" charset="0"/>
              </a:rPr>
              <a:t>Chuyện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bầu</a:t>
            </a:r>
            <a:endParaRPr lang="en-US" sz="4000" b="1" dirty="0">
              <a:solidFill>
                <a:srgbClr val="FF0000"/>
              </a:solidFill>
              <a:latin typeface="Times New Roman" pitchFamily="18" charset="0"/>
              <a:cs typeface="Times New Roman" pitchFamily="18" charset="0"/>
            </a:endParaRPr>
          </a:p>
        </p:txBody>
      </p:sp>
      <p:pic>
        <p:nvPicPr>
          <p:cNvPr id="10" name="Picture 6" descr="9"/>
          <p:cNvPicPr>
            <a:picLocks noChangeAspect="1" noChangeArrowheads="1"/>
          </p:cNvPicPr>
          <p:nvPr/>
        </p:nvPicPr>
        <p:blipFill>
          <a:blip r:embed="rId2"/>
          <a:srcRect r="50372" b="66057"/>
          <a:stretch>
            <a:fillRect/>
          </a:stretch>
        </p:blipFill>
        <p:spPr bwMode="auto">
          <a:xfrm>
            <a:off x="0" y="0"/>
            <a:ext cx="2732088" cy="1141413"/>
          </a:xfrm>
          <a:prstGeom prst="rect">
            <a:avLst/>
          </a:prstGeom>
          <a:noFill/>
        </p:spPr>
      </p:pic>
      <p:sp>
        <p:nvSpPr>
          <p:cNvPr id="11" name="Text Box 31"/>
          <p:cNvSpPr txBox="1">
            <a:spLocks noChangeArrowheads="1"/>
          </p:cNvSpPr>
          <p:nvPr/>
        </p:nvSpPr>
        <p:spPr bwMode="auto">
          <a:xfrm>
            <a:off x="600472" y="1835793"/>
            <a:ext cx="8229600" cy="4031873"/>
          </a:xfrm>
          <a:prstGeom prst="rect">
            <a:avLst/>
          </a:prstGeom>
          <a:noFill/>
          <a:ln w="9525">
            <a:noFill/>
            <a:miter lim="800000"/>
            <a:headEnd/>
            <a:tailEnd/>
          </a:ln>
          <a:effectLst/>
        </p:spPr>
        <p:txBody>
          <a:bodyPr>
            <a:spAutoFit/>
          </a:bodyPr>
          <a:lstStyle/>
          <a:p>
            <a:pPr>
              <a:spcBef>
                <a:spcPct val="50000"/>
              </a:spcBef>
            </a:pPr>
            <a:r>
              <a:rPr lang="en-US" sz="4000" dirty="0">
                <a:solidFill>
                  <a:schemeClr val="hlink"/>
                </a:solidFill>
                <a:latin typeface=".VnTime" pitchFamily="34" charset="0"/>
              </a:rPr>
              <a:t> </a:t>
            </a:r>
            <a:r>
              <a:rPr lang="vi-VN" sz="3600" dirty="0">
                <a:latin typeface="Times New Roman" pitchFamily="18" charset="0"/>
                <a:cs typeface="Times New Roman" pitchFamily="18" charset="0"/>
              </a:rPr>
              <a:t>Lạ thay, từ trong quả bầu, những con người bé nhỏ nhảy ra. </a:t>
            </a: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Người </a:t>
            </a:r>
            <a:r>
              <a:rPr lang="vi-VN" sz="3600" dirty="0">
                <a:latin typeface="Times New Roman" pitchFamily="18" charset="0"/>
                <a:cs typeface="Times New Roman" pitchFamily="18" charset="0"/>
              </a:rPr>
              <a:t>Khơ - mú nhanh nhảu ra trước, dính than nên hơi  đen. </a:t>
            </a: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Tiếp </a:t>
            </a:r>
            <a:r>
              <a:rPr lang="vi-VN" sz="3600" dirty="0">
                <a:latin typeface="Times New Roman" pitchFamily="18" charset="0"/>
                <a:cs typeface="Times New Roman" pitchFamily="18" charset="0"/>
              </a:rPr>
              <a:t>đến người Thái, người Mường,  người Dao, người Hmông,  người Ê - đê, người Ba - na, người Kinh... lần lượt ra theo.</a:t>
            </a:r>
            <a:endParaRPr lang="en-US" sz="3600" dirty="0">
              <a:solidFill>
                <a:schemeClr val="hlink"/>
              </a:solidFill>
              <a:latin typeface="Times New Roman" pitchFamily="18" charset="0"/>
              <a:cs typeface="Times New Roman" pitchFamily="18" charset="0"/>
            </a:endParaRPr>
          </a:p>
        </p:txBody>
      </p:sp>
      <p:sp>
        <p:nvSpPr>
          <p:cNvPr id="13" name="Line 60"/>
          <p:cNvSpPr>
            <a:spLocks noChangeShapeType="1"/>
          </p:cNvSpPr>
          <p:nvPr/>
        </p:nvSpPr>
        <p:spPr bwMode="auto">
          <a:xfrm flipH="1">
            <a:off x="1553444" y="3661229"/>
            <a:ext cx="77788" cy="3810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p>
        </p:txBody>
      </p:sp>
      <p:sp>
        <p:nvSpPr>
          <p:cNvPr id="14" name="Line 61"/>
          <p:cNvSpPr>
            <a:spLocks noChangeShapeType="1"/>
          </p:cNvSpPr>
          <p:nvPr/>
        </p:nvSpPr>
        <p:spPr bwMode="auto">
          <a:xfrm flipH="1">
            <a:off x="1631232" y="3642556"/>
            <a:ext cx="77788" cy="3810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p>
        </p:txBody>
      </p:sp>
      <p:sp>
        <p:nvSpPr>
          <p:cNvPr id="15" name="Line 62"/>
          <p:cNvSpPr>
            <a:spLocks noChangeShapeType="1"/>
          </p:cNvSpPr>
          <p:nvPr/>
        </p:nvSpPr>
        <p:spPr bwMode="auto">
          <a:xfrm flipH="1">
            <a:off x="8316416" y="3604456"/>
            <a:ext cx="76200" cy="4572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p>
        </p:txBody>
      </p:sp>
      <p:sp>
        <p:nvSpPr>
          <p:cNvPr id="16" name="Line 63"/>
          <p:cNvSpPr>
            <a:spLocks noChangeShapeType="1"/>
          </p:cNvSpPr>
          <p:nvPr/>
        </p:nvSpPr>
        <p:spPr bwMode="auto">
          <a:xfrm flipH="1">
            <a:off x="2770201" y="4119469"/>
            <a:ext cx="77788" cy="466725"/>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p>
        </p:txBody>
      </p:sp>
      <p:sp>
        <p:nvSpPr>
          <p:cNvPr id="17" name="Line 64"/>
          <p:cNvSpPr>
            <a:spLocks noChangeShapeType="1"/>
          </p:cNvSpPr>
          <p:nvPr/>
        </p:nvSpPr>
        <p:spPr bwMode="auto">
          <a:xfrm flipH="1">
            <a:off x="5598957" y="4119469"/>
            <a:ext cx="77788" cy="466725"/>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p>
        </p:txBody>
      </p:sp>
      <p:sp>
        <p:nvSpPr>
          <p:cNvPr id="18" name="Line 65"/>
          <p:cNvSpPr>
            <a:spLocks noChangeShapeType="1"/>
          </p:cNvSpPr>
          <p:nvPr/>
        </p:nvSpPr>
        <p:spPr bwMode="auto">
          <a:xfrm flipH="1">
            <a:off x="3356986" y="4707338"/>
            <a:ext cx="76200" cy="4572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p>
        </p:txBody>
      </p:sp>
      <p:sp>
        <p:nvSpPr>
          <p:cNvPr id="19" name="Line 66"/>
          <p:cNvSpPr>
            <a:spLocks noChangeShapeType="1"/>
          </p:cNvSpPr>
          <p:nvPr/>
        </p:nvSpPr>
        <p:spPr bwMode="auto">
          <a:xfrm flipH="1">
            <a:off x="5928298" y="4707338"/>
            <a:ext cx="76200" cy="4572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p>
        </p:txBody>
      </p:sp>
      <p:sp>
        <p:nvSpPr>
          <p:cNvPr id="20" name="Line 67"/>
          <p:cNvSpPr>
            <a:spLocks noChangeShapeType="1"/>
          </p:cNvSpPr>
          <p:nvPr/>
        </p:nvSpPr>
        <p:spPr bwMode="auto">
          <a:xfrm flipH="1">
            <a:off x="8240216" y="4173254"/>
            <a:ext cx="76200" cy="4572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p>
        </p:txBody>
      </p:sp>
      <p:sp>
        <p:nvSpPr>
          <p:cNvPr id="21" name="Line 72"/>
          <p:cNvSpPr>
            <a:spLocks noChangeShapeType="1"/>
          </p:cNvSpPr>
          <p:nvPr/>
        </p:nvSpPr>
        <p:spPr bwMode="auto">
          <a:xfrm flipH="1">
            <a:off x="1708726" y="5337038"/>
            <a:ext cx="76200" cy="3810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p>
        </p:txBody>
      </p:sp>
      <p:sp>
        <p:nvSpPr>
          <p:cNvPr id="22" name="Line 73"/>
          <p:cNvSpPr>
            <a:spLocks noChangeShapeType="1"/>
          </p:cNvSpPr>
          <p:nvPr/>
        </p:nvSpPr>
        <p:spPr bwMode="auto">
          <a:xfrm flipH="1">
            <a:off x="1631232" y="5337038"/>
            <a:ext cx="76200" cy="3810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p>
        </p:txBody>
      </p:sp>
      <p:sp>
        <p:nvSpPr>
          <p:cNvPr id="23" name="Line 74"/>
          <p:cNvSpPr>
            <a:spLocks noChangeShapeType="1"/>
          </p:cNvSpPr>
          <p:nvPr/>
        </p:nvSpPr>
        <p:spPr bwMode="auto">
          <a:xfrm flipH="1">
            <a:off x="2334658" y="1988840"/>
            <a:ext cx="77787" cy="4572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p>
        </p:txBody>
      </p:sp>
      <p:sp>
        <p:nvSpPr>
          <p:cNvPr id="24" name="Line 75"/>
          <p:cNvSpPr>
            <a:spLocks noChangeShapeType="1"/>
          </p:cNvSpPr>
          <p:nvPr/>
        </p:nvSpPr>
        <p:spPr bwMode="auto">
          <a:xfrm flipH="1">
            <a:off x="5539825" y="1988840"/>
            <a:ext cx="77788" cy="4572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p>
        </p:txBody>
      </p:sp>
      <p:sp>
        <p:nvSpPr>
          <p:cNvPr id="25" name="Line 76"/>
          <p:cNvSpPr>
            <a:spLocks noChangeShapeType="1"/>
          </p:cNvSpPr>
          <p:nvPr/>
        </p:nvSpPr>
        <p:spPr bwMode="auto">
          <a:xfrm flipH="1">
            <a:off x="4499992" y="3068960"/>
            <a:ext cx="77788" cy="4572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p>
        </p:txBody>
      </p:sp>
      <p:sp>
        <p:nvSpPr>
          <p:cNvPr id="26" name="Line 77"/>
          <p:cNvSpPr>
            <a:spLocks noChangeShapeType="1"/>
          </p:cNvSpPr>
          <p:nvPr/>
        </p:nvSpPr>
        <p:spPr bwMode="auto">
          <a:xfrm flipH="1">
            <a:off x="4754166" y="2502218"/>
            <a:ext cx="76200" cy="3810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p>
        </p:txBody>
      </p:sp>
      <p:sp>
        <p:nvSpPr>
          <p:cNvPr id="27" name="Line 78"/>
          <p:cNvSpPr>
            <a:spLocks noChangeShapeType="1"/>
          </p:cNvSpPr>
          <p:nvPr/>
        </p:nvSpPr>
        <p:spPr bwMode="auto">
          <a:xfrm flipH="1">
            <a:off x="4676378" y="2499340"/>
            <a:ext cx="77788" cy="3810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p>
        </p:txBody>
      </p:sp>
      <p:sp>
        <p:nvSpPr>
          <p:cNvPr id="28" name="Line 172"/>
          <p:cNvSpPr>
            <a:spLocks noChangeShapeType="1"/>
          </p:cNvSpPr>
          <p:nvPr/>
        </p:nvSpPr>
        <p:spPr bwMode="auto">
          <a:xfrm flipH="1">
            <a:off x="5525272" y="3662017"/>
            <a:ext cx="76200" cy="3810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diamond(in)">
                                      <p:cBhvr>
                                        <p:cTn id="14" dur="2000"/>
                                        <p:tgtEl>
                                          <p:spTgt spid="20"/>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amond(in)">
                                      <p:cBhvr>
                                        <p:cTn id="17" dur="2000"/>
                                        <p:tgtEl>
                                          <p:spTgt spid="23"/>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diamond(in)">
                                      <p:cBhvr>
                                        <p:cTn id="20" dur="2000"/>
                                        <p:tgtEl>
                                          <p:spTgt spid="24"/>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diamond(in)">
                                      <p:cBhvr>
                                        <p:cTn id="23" dur="2000"/>
                                        <p:tgtEl>
                                          <p:spTgt spid="25"/>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amond(in)">
                                      <p:cBhvr>
                                        <p:cTn id="26" dur="2000"/>
                                        <p:tgtEl>
                                          <p:spTgt spid="15"/>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amond(in)">
                                      <p:cBhvr>
                                        <p:cTn id="29" dur="2000"/>
                                        <p:tgtEl>
                                          <p:spTgt spid="17"/>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amond(in)">
                                      <p:cBhvr>
                                        <p:cTn id="32" dur="2000"/>
                                        <p:tgtEl>
                                          <p:spTgt spid="16"/>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amond(in)">
                                      <p:cBhvr>
                                        <p:cTn id="35" dur="2000"/>
                                        <p:tgtEl>
                                          <p:spTgt spid="18"/>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amond(in)">
                                      <p:cBhvr>
                                        <p:cTn id="38" dur="20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diamond(in)">
                                      <p:cBhvr>
                                        <p:cTn id="5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563888" y="198422"/>
            <a:ext cx="2590800" cy="579438"/>
          </a:xfrm>
          <a:prstGeom prst="rect">
            <a:avLst/>
          </a:prstGeom>
          <a:noFill/>
          <a:ln w="9525">
            <a:noFill/>
            <a:miter lim="800000"/>
            <a:headEnd/>
            <a:tailEnd/>
          </a:ln>
          <a:effectLst/>
        </p:spPr>
        <p:txBody>
          <a:bodyPr wrap="square">
            <a:spAutoFit/>
          </a:bodyPr>
          <a:lstStyle/>
          <a:p>
            <a:pPr algn="ct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6" name="Text Box 80"/>
          <p:cNvSpPr txBox="1">
            <a:spLocks noChangeArrowheads="1"/>
          </p:cNvSpPr>
          <p:nvPr/>
        </p:nvSpPr>
        <p:spPr bwMode="auto">
          <a:xfrm>
            <a:off x="3012285" y="787470"/>
            <a:ext cx="4191000" cy="707886"/>
          </a:xfrm>
          <a:prstGeom prst="rect">
            <a:avLst/>
          </a:prstGeom>
          <a:noFill/>
          <a:ln w="9525">
            <a:noFill/>
            <a:miter lim="800000"/>
            <a:headEnd/>
            <a:tailEnd/>
          </a:ln>
          <a:effectLst/>
        </p:spPr>
        <p:txBody>
          <a:bodyPr>
            <a:spAutoFit/>
          </a:bodyPr>
          <a:lstStyle/>
          <a:p>
            <a:pPr>
              <a:spcBef>
                <a:spcPct val="50000"/>
              </a:spcBef>
            </a:pPr>
            <a:r>
              <a:rPr lang="en-US" sz="4000" b="1" dirty="0" err="1">
                <a:solidFill>
                  <a:srgbClr val="FF0000"/>
                </a:solidFill>
                <a:latin typeface="Times New Roman" pitchFamily="18" charset="0"/>
                <a:cs typeface="Times New Roman" pitchFamily="18" charset="0"/>
              </a:rPr>
              <a:t>Chuyện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bầu</a:t>
            </a:r>
            <a:endParaRPr lang="en-US" sz="4000" b="1" dirty="0">
              <a:solidFill>
                <a:srgbClr val="FF0000"/>
              </a:solidFill>
              <a:latin typeface="Times New Roman" pitchFamily="18" charset="0"/>
              <a:cs typeface="Times New Roman" pitchFamily="18" charset="0"/>
            </a:endParaRPr>
          </a:p>
        </p:txBody>
      </p:sp>
      <p:sp>
        <p:nvSpPr>
          <p:cNvPr id="7" name="Text Box 9"/>
          <p:cNvSpPr txBox="1">
            <a:spLocks noChangeArrowheads="1"/>
          </p:cNvSpPr>
          <p:nvPr/>
        </p:nvSpPr>
        <p:spPr bwMode="auto">
          <a:xfrm>
            <a:off x="4463837" y="1525304"/>
            <a:ext cx="4857784" cy="523220"/>
          </a:xfrm>
          <a:prstGeom prst="rect">
            <a:avLst/>
          </a:prstGeom>
          <a:noFill/>
          <a:ln w="9525">
            <a:noFill/>
            <a:miter lim="800000"/>
            <a:headEnd/>
            <a:tailEnd/>
          </a:ln>
          <a:effectLst/>
        </p:spPr>
        <p:txBody>
          <a:bodyPr wrap="square">
            <a:spAutoFit/>
          </a:bodyPr>
          <a:lstStyle/>
          <a:p>
            <a:pPr algn="ctr"/>
            <a:r>
              <a:rPr lang="en-US" sz="2800" b="1" i="1" dirty="0" smtClean="0">
                <a:solidFill>
                  <a:srgbClr val="0000FF"/>
                </a:solidFill>
                <a:latin typeface="Times New Roman" pitchFamily="18" charset="0"/>
                <a:cs typeface="Times New Roman" pitchFamily="18" charset="0"/>
              </a:rPr>
              <a:t>Theo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Khơ-mú</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pic>
        <p:nvPicPr>
          <p:cNvPr id="9" name="Picture 6" descr="9"/>
          <p:cNvPicPr>
            <a:picLocks noChangeAspect="1" noChangeArrowheads="1"/>
          </p:cNvPicPr>
          <p:nvPr/>
        </p:nvPicPr>
        <p:blipFill>
          <a:blip r:embed="rId2"/>
          <a:srcRect r="50372" b="66057"/>
          <a:stretch>
            <a:fillRect/>
          </a:stretch>
        </p:blipFill>
        <p:spPr bwMode="auto">
          <a:xfrm>
            <a:off x="0" y="0"/>
            <a:ext cx="2732088" cy="1141413"/>
          </a:xfrm>
          <a:prstGeom prst="rect">
            <a:avLst/>
          </a:prstGeom>
          <a:noFill/>
        </p:spPr>
      </p:pic>
      <p:sp>
        <p:nvSpPr>
          <p:cNvPr id="10" name="Rounded Rectangle 9"/>
          <p:cNvSpPr/>
          <p:nvPr/>
        </p:nvSpPr>
        <p:spPr>
          <a:xfrm>
            <a:off x="2000232" y="2928934"/>
            <a:ext cx="6072230" cy="178595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7200" b="1" dirty="0" smtClean="0">
                <a:solidFill>
                  <a:srgbClr val="002060"/>
                </a:solidFill>
                <a:latin typeface="Times New Roman" pitchFamily="18" charset="0"/>
                <a:cs typeface="Times New Roman" pitchFamily="18" charset="0"/>
              </a:rPr>
              <a:t>ĐỌC NHÓM</a:t>
            </a:r>
            <a:endParaRPr lang="vi-VN" sz="7200" b="1" dirty="0">
              <a:solidFill>
                <a:srgbClr val="002060"/>
              </a:solidFill>
              <a:latin typeface="Times New Roman" pitchFamily="18" charset="0"/>
              <a:cs typeface="Times New Roman" pitchFamily="18" charset="0"/>
            </a:endParaRPr>
          </a:p>
        </p:txBody>
      </p:sp>
      <p:sp>
        <p:nvSpPr>
          <p:cNvPr id="11" name="Rounded Rectangle 10"/>
          <p:cNvSpPr/>
          <p:nvPr/>
        </p:nvSpPr>
        <p:spPr>
          <a:xfrm>
            <a:off x="2071670" y="2928934"/>
            <a:ext cx="6072230" cy="178595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b="1" dirty="0" smtClean="0">
                <a:solidFill>
                  <a:srgbClr val="002060"/>
                </a:solidFill>
                <a:latin typeface="Times New Roman" pitchFamily="18" charset="0"/>
                <a:cs typeface="Times New Roman" pitchFamily="18" charset="0"/>
              </a:rPr>
              <a:t>THI ĐỌC</a:t>
            </a:r>
            <a:endParaRPr lang="vi-VN" sz="7200" b="1" dirty="0">
              <a:solidFill>
                <a:srgbClr val="002060"/>
              </a:solidFill>
              <a:latin typeface="Times New Roman" pitchFamily="18" charset="0"/>
              <a:cs typeface="Times New Roman" pitchFamily="18" charset="0"/>
            </a:endParaRPr>
          </a:p>
        </p:txBody>
      </p:sp>
      <p:sp>
        <p:nvSpPr>
          <p:cNvPr id="12" name="Rounded Rectangle 11"/>
          <p:cNvSpPr/>
          <p:nvPr/>
        </p:nvSpPr>
        <p:spPr>
          <a:xfrm>
            <a:off x="2143108" y="2928934"/>
            <a:ext cx="6072230" cy="17859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7200" b="1" dirty="0" smtClean="0">
                <a:solidFill>
                  <a:srgbClr val="002060"/>
                </a:solidFill>
                <a:latin typeface="Times New Roman" pitchFamily="18" charset="0"/>
                <a:cs typeface="Times New Roman" pitchFamily="18" charset="0"/>
              </a:rPr>
              <a:t> </a:t>
            </a:r>
            <a:r>
              <a:rPr lang="en-US" sz="4000" b="1" dirty="0" smtClean="0">
                <a:solidFill>
                  <a:srgbClr val="002060"/>
                </a:solidFill>
                <a:latin typeface="Times New Roman" pitchFamily="18" charset="0"/>
                <a:cs typeface="Times New Roman" pitchFamily="18" charset="0"/>
              </a:rPr>
              <a:t>ĐỌC ĐỒNG THANH ĐOẠN 1</a:t>
            </a:r>
            <a:endParaRPr lang="vi-VN" sz="40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edg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edge">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552836" y="116632"/>
            <a:ext cx="2590800" cy="579438"/>
          </a:xfrm>
          <a:prstGeom prst="rect">
            <a:avLst/>
          </a:prstGeom>
          <a:noFill/>
          <a:ln w="9525">
            <a:noFill/>
            <a:miter lim="800000"/>
            <a:headEnd/>
            <a:tailEnd/>
          </a:ln>
          <a:effectLst/>
        </p:spPr>
        <p:txBody>
          <a:bodyPr wrap="square">
            <a:spAutoFit/>
          </a:bodyPr>
          <a:lstStyle/>
          <a:p>
            <a:pPr algn="ct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6" name="Text Box 80"/>
          <p:cNvSpPr txBox="1">
            <a:spLocks noChangeArrowheads="1"/>
          </p:cNvSpPr>
          <p:nvPr/>
        </p:nvSpPr>
        <p:spPr bwMode="auto">
          <a:xfrm>
            <a:off x="2857488" y="787470"/>
            <a:ext cx="4191000" cy="707886"/>
          </a:xfrm>
          <a:prstGeom prst="rect">
            <a:avLst/>
          </a:prstGeom>
          <a:noFill/>
          <a:ln w="9525">
            <a:noFill/>
            <a:miter lim="800000"/>
            <a:headEnd/>
            <a:tailEnd/>
          </a:ln>
          <a:effectLst/>
        </p:spPr>
        <p:txBody>
          <a:bodyPr>
            <a:spAutoFit/>
          </a:bodyPr>
          <a:lstStyle/>
          <a:p>
            <a:pPr>
              <a:spcBef>
                <a:spcPct val="50000"/>
              </a:spcBef>
            </a:pPr>
            <a:r>
              <a:rPr lang="en-US" sz="4000" b="1" dirty="0" err="1">
                <a:solidFill>
                  <a:srgbClr val="FF0000"/>
                </a:solidFill>
                <a:latin typeface="Times New Roman" pitchFamily="18" charset="0"/>
                <a:cs typeface="Times New Roman" pitchFamily="18" charset="0"/>
              </a:rPr>
              <a:t>Chuyện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bầu</a:t>
            </a:r>
            <a:endParaRPr lang="en-US" sz="4000" b="1" dirty="0">
              <a:solidFill>
                <a:srgbClr val="FF0000"/>
              </a:solidFill>
              <a:latin typeface="Times New Roman" pitchFamily="18" charset="0"/>
              <a:cs typeface="Times New Roman" pitchFamily="18" charset="0"/>
            </a:endParaRPr>
          </a:p>
        </p:txBody>
      </p:sp>
      <p:sp>
        <p:nvSpPr>
          <p:cNvPr id="7" name="Text Box 9"/>
          <p:cNvSpPr txBox="1">
            <a:spLocks noChangeArrowheads="1"/>
          </p:cNvSpPr>
          <p:nvPr/>
        </p:nvSpPr>
        <p:spPr bwMode="auto">
          <a:xfrm>
            <a:off x="4445082" y="1525304"/>
            <a:ext cx="4857784" cy="523220"/>
          </a:xfrm>
          <a:prstGeom prst="rect">
            <a:avLst/>
          </a:prstGeom>
          <a:noFill/>
          <a:ln w="9525">
            <a:noFill/>
            <a:miter lim="800000"/>
            <a:headEnd/>
            <a:tailEnd/>
          </a:ln>
          <a:effectLst/>
        </p:spPr>
        <p:txBody>
          <a:bodyPr wrap="square">
            <a:spAutoFit/>
          </a:bodyPr>
          <a:lstStyle/>
          <a:p>
            <a:pPr algn="ctr"/>
            <a:r>
              <a:rPr lang="en-US" sz="2800" b="1" i="1" dirty="0" smtClean="0">
                <a:solidFill>
                  <a:srgbClr val="0000FF"/>
                </a:solidFill>
                <a:latin typeface="Times New Roman" pitchFamily="18" charset="0"/>
                <a:cs typeface="Times New Roman" pitchFamily="18" charset="0"/>
              </a:rPr>
              <a:t>Theo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Khơ-mú</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pic>
        <p:nvPicPr>
          <p:cNvPr id="9" name="Picture 6" descr="9"/>
          <p:cNvPicPr>
            <a:picLocks noChangeAspect="1" noChangeArrowheads="1"/>
          </p:cNvPicPr>
          <p:nvPr/>
        </p:nvPicPr>
        <p:blipFill>
          <a:blip r:embed="rId2"/>
          <a:srcRect r="50372" b="66057"/>
          <a:stretch>
            <a:fillRect/>
          </a:stretch>
        </p:blipFill>
        <p:spPr bwMode="auto">
          <a:xfrm>
            <a:off x="0" y="0"/>
            <a:ext cx="2732088" cy="1141413"/>
          </a:xfrm>
          <a:prstGeom prst="rect">
            <a:avLst/>
          </a:prstGeom>
          <a:noFill/>
        </p:spPr>
      </p:pic>
      <p:sp>
        <p:nvSpPr>
          <p:cNvPr id="10" name="Vertical Scroll 9"/>
          <p:cNvSpPr/>
          <p:nvPr/>
        </p:nvSpPr>
        <p:spPr>
          <a:xfrm>
            <a:off x="428596" y="2048524"/>
            <a:ext cx="2643206" cy="4380872"/>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5400" b="1" dirty="0" smtClean="0">
                <a:solidFill>
                  <a:srgbClr val="FF0000"/>
                </a:solidFill>
                <a:latin typeface="Times New Roman" pitchFamily="18" charset="0"/>
                <a:cs typeface="Times New Roman" pitchFamily="18" charset="0"/>
              </a:rPr>
              <a:t>TÌM </a:t>
            </a:r>
          </a:p>
          <a:p>
            <a:pPr algn="ctr"/>
            <a:r>
              <a:rPr lang="en-US" sz="5400" b="1" dirty="0" smtClean="0">
                <a:solidFill>
                  <a:srgbClr val="FF0000"/>
                </a:solidFill>
                <a:latin typeface="Times New Roman" pitchFamily="18" charset="0"/>
                <a:cs typeface="Times New Roman" pitchFamily="18" charset="0"/>
              </a:rPr>
              <a:t>HIỂU </a:t>
            </a:r>
          </a:p>
          <a:p>
            <a:pPr algn="ctr"/>
            <a:r>
              <a:rPr lang="en-US" sz="5400" b="1" dirty="0" smtClean="0">
                <a:solidFill>
                  <a:srgbClr val="FF0000"/>
                </a:solidFill>
                <a:latin typeface="Times New Roman" pitchFamily="18" charset="0"/>
                <a:cs typeface="Times New Roman" pitchFamily="18" charset="0"/>
              </a:rPr>
              <a:t>BÀI</a:t>
            </a:r>
            <a:endParaRPr lang="vi-VN" sz="5400" b="1" dirty="0">
              <a:solidFill>
                <a:srgbClr val="FF0000"/>
              </a:solidFill>
              <a:latin typeface="Times New Roman" pitchFamily="18" charset="0"/>
              <a:cs typeface="Times New Roman" pitchFamily="18" charset="0"/>
            </a:endParaRPr>
          </a:p>
        </p:txBody>
      </p:sp>
      <p:sp>
        <p:nvSpPr>
          <p:cNvPr id="12" name="Text Box 80"/>
          <p:cNvSpPr txBox="1">
            <a:spLocks noChangeArrowheads="1"/>
          </p:cNvSpPr>
          <p:nvPr/>
        </p:nvSpPr>
        <p:spPr bwMode="auto">
          <a:xfrm>
            <a:off x="2838466" y="2583058"/>
            <a:ext cx="6572296" cy="1200329"/>
          </a:xfrm>
          <a:prstGeom prst="rect">
            <a:avLst/>
          </a:prstGeom>
          <a:noFill/>
          <a:ln w="9525">
            <a:noFill/>
            <a:miter lim="800000"/>
            <a:headEnd/>
            <a:tailEnd/>
          </a:ln>
          <a:effectLst/>
        </p:spPr>
        <p:txBody>
          <a:bodyPr wrap="square">
            <a:spAutoFit/>
          </a:bodyPr>
          <a:lstStyle/>
          <a:p>
            <a:pPr>
              <a:spcBef>
                <a:spcPct val="50000"/>
              </a:spcBef>
            </a:pPr>
            <a:r>
              <a:rPr lang="en-US" sz="3600" b="1" dirty="0" smtClean="0">
                <a:latin typeface="Times New Roman" pitchFamily="18" charset="0"/>
                <a:cs typeface="Times New Roman" pitchFamily="18" charset="0"/>
              </a:rPr>
              <a:t>  Con </a:t>
            </a:r>
            <a:r>
              <a:rPr lang="en-US" sz="3600" b="1" dirty="0" err="1" smtClean="0">
                <a:latin typeface="Times New Roman" pitchFamily="18" charset="0"/>
                <a:cs typeface="Times New Roman" pitchFamily="18" charset="0"/>
              </a:rPr>
              <a:t>dúi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làm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gì</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khi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hai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vợ</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chồng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người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rừng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bắt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được</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13" name="Text Box 80"/>
          <p:cNvSpPr txBox="1">
            <a:spLocks noChangeArrowheads="1"/>
          </p:cNvSpPr>
          <p:nvPr/>
        </p:nvSpPr>
        <p:spPr bwMode="auto">
          <a:xfrm>
            <a:off x="3040454" y="4077072"/>
            <a:ext cx="5715040" cy="120032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sz="3600" b="1" dirty="0" smtClean="0">
                <a:solidFill>
                  <a:srgbClr val="C00000"/>
                </a:solidFill>
                <a:latin typeface="Times New Roman" pitchFamily="18" charset="0"/>
                <a:cs typeface="Times New Roman" pitchFamily="18" charset="0"/>
              </a:rPr>
              <a:t>  Con </a:t>
            </a:r>
            <a:r>
              <a:rPr lang="en-US" sz="3600" b="1" dirty="0" err="1" smtClean="0">
                <a:solidFill>
                  <a:srgbClr val="C00000"/>
                </a:solidFill>
                <a:latin typeface="Times New Roman" pitchFamily="18" charset="0"/>
                <a:cs typeface="Times New Roman" pitchFamily="18" charset="0"/>
              </a:rPr>
              <a:t>dúi</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lạy</a:t>
            </a:r>
            <a:r>
              <a:rPr lang="en-US" sz="3600" b="1" dirty="0" smtClean="0">
                <a:solidFill>
                  <a:srgbClr val="C00000"/>
                </a:solidFill>
                <a:latin typeface="Times New Roman" pitchFamily="18" charset="0"/>
                <a:cs typeface="Times New Roman" pitchFamily="18" charset="0"/>
              </a:rPr>
              <a:t> van </a:t>
            </a:r>
            <a:r>
              <a:rPr lang="en-US" sz="3600" b="1" dirty="0" err="1" smtClean="0">
                <a:solidFill>
                  <a:srgbClr val="C00000"/>
                </a:solidFill>
                <a:latin typeface="Times New Roman" pitchFamily="18" charset="0"/>
                <a:cs typeface="Times New Roman" pitchFamily="18" charset="0"/>
              </a:rPr>
              <a:t>xin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tha</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và</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hứa</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sẽ</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nói</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ra</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điều</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bí</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mật</a:t>
            </a:r>
            <a:r>
              <a:rPr lang="en-US" sz="3600" b="1" dirty="0" smtClean="0">
                <a:solidFill>
                  <a:srgbClr val="C00000"/>
                </a:solidFill>
                <a:latin typeface="Times New Roman" pitchFamily="18" charset="0"/>
                <a:cs typeface="Times New Roman" pitchFamily="18" charset="0"/>
              </a:rPr>
              <a:t>.</a:t>
            </a:r>
            <a:endParaRPr lang="en-US" sz="36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80">
                                          <p:stCondLst>
                                            <p:cond delay="0"/>
                                          </p:stCondLst>
                                        </p:cTn>
                                        <p:tgtEl>
                                          <p:spTgt spid="12"/>
                                        </p:tgtEl>
                                      </p:cBhvr>
                                    </p:animEffect>
                                    <p:anim calcmode="lin" valueType="num">
                                      <p:cBhvr>
                                        <p:cTn id="1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0" dur="26">
                                          <p:stCondLst>
                                            <p:cond delay="650"/>
                                          </p:stCondLst>
                                        </p:cTn>
                                        <p:tgtEl>
                                          <p:spTgt spid="12"/>
                                        </p:tgtEl>
                                      </p:cBhvr>
                                      <p:to x="100000" y="60000"/>
                                    </p:animScale>
                                    <p:animScale>
                                      <p:cBhvr>
                                        <p:cTn id="21" dur="166" decel="50000">
                                          <p:stCondLst>
                                            <p:cond delay="676"/>
                                          </p:stCondLst>
                                        </p:cTn>
                                        <p:tgtEl>
                                          <p:spTgt spid="12"/>
                                        </p:tgtEl>
                                      </p:cBhvr>
                                      <p:to x="100000" y="100000"/>
                                    </p:animScale>
                                    <p:animScale>
                                      <p:cBhvr>
                                        <p:cTn id="22" dur="26">
                                          <p:stCondLst>
                                            <p:cond delay="1312"/>
                                          </p:stCondLst>
                                        </p:cTn>
                                        <p:tgtEl>
                                          <p:spTgt spid="12"/>
                                        </p:tgtEl>
                                      </p:cBhvr>
                                      <p:to x="100000" y="80000"/>
                                    </p:animScale>
                                    <p:animScale>
                                      <p:cBhvr>
                                        <p:cTn id="23" dur="166" decel="50000">
                                          <p:stCondLst>
                                            <p:cond delay="1338"/>
                                          </p:stCondLst>
                                        </p:cTn>
                                        <p:tgtEl>
                                          <p:spTgt spid="12"/>
                                        </p:tgtEl>
                                      </p:cBhvr>
                                      <p:to x="100000" y="100000"/>
                                    </p:animScale>
                                    <p:animScale>
                                      <p:cBhvr>
                                        <p:cTn id="24" dur="26">
                                          <p:stCondLst>
                                            <p:cond delay="1642"/>
                                          </p:stCondLst>
                                        </p:cTn>
                                        <p:tgtEl>
                                          <p:spTgt spid="12"/>
                                        </p:tgtEl>
                                      </p:cBhvr>
                                      <p:to x="100000" y="90000"/>
                                    </p:animScale>
                                    <p:animScale>
                                      <p:cBhvr>
                                        <p:cTn id="25" dur="166" decel="50000">
                                          <p:stCondLst>
                                            <p:cond delay="1668"/>
                                          </p:stCondLst>
                                        </p:cTn>
                                        <p:tgtEl>
                                          <p:spTgt spid="12"/>
                                        </p:tgtEl>
                                      </p:cBhvr>
                                      <p:to x="100000" y="100000"/>
                                    </p:animScale>
                                    <p:animScale>
                                      <p:cBhvr>
                                        <p:cTn id="26" dur="26">
                                          <p:stCondLst>
                                            <p:cond delay="1808"/>
                                          </p:stCondLst>
                                        </p:cTn>
                                        <p:tgtEl>
                                          <p:spTgt spid="12"/>
                                        </p:tgtEl>
                                      </p:cBhvr>
                                      <p:to x="100000" y="95000"/>
                                    </p:animScale>
                                    <p:animScale>
                                      <p:cBhvr>
                                        <p:cTn id="27" dur="166" decel="50000">
                                          <p:stCondLst>
                                            <p:cond delay="1834"/>
                                          </p:stCondLst>
                                        </p:cTn>
                                        <p:tgtEl>
                                          <p:spTgt spid="12"/>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amond(in)">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450806" y="280987"/>
            <a:ext cx="2590800" cy="579438"/>
          </a:xfrm>
          <a:prstGeom prst="rect">
            <a:avLst/>
          </a:prstGeom>
          <a:noFill/>
          <a:ln w="9525">
            <a:noFill/>
            <a:miter lim="800000"/>
            <a:headEnd/>
            <a:tailEnd/>
          </a:ln>
          <a:effectLst/>
        </p:spPr>
        <p:txBody>
          <a:bodyPr wrap="square">
            <a:spAutoFit/>
          </a:bodyPr>
          <a:lstStyle/>
          <a:p>
            <a:pPr algn="ct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6" name="Text Box 80"/>
          <p:cNvSpPr txBox="1">
            <a:spLocks noChangeArrowheads="1"/>
          </p:cNvSpPr>
          <p:nvPr/>
        </p:nvSpPr>
        <p:spPr bwMode="auto">
          <a:xfrm>
            <a:off x="2857488" y="860425"/>
            <a:ext cx="4191000" cy="707886"/>
          </a:xfrm>
          <a:prstGeom prst="rect">
            <a:avLst/>
          </a:prstGeom>
          <a:noFill/>
          <a:ln w="9525">
            <a:noFill/>
            <a:miter lim="800000"/>
            <a:headEnd/>
            <a:tailEnd/>
          </a:ln>
          <a:effectLst/>
        </p:spPr>
        <p:txBody>
          <a:bodyPr>
            <a:spAutoFit/>
          </a:bodyPr>
          <a:lstStyle/>
          <a:p>
            <a:pPr>
              <a:spcBef>
                <a:spcPct val="50000"/>
              </a:spcBef>
            </a:pPr>
            <a:r>
              <a:rPr lang="en-US" sz="4000" b="1" dirty="0" err="1">
                <a:solidFill>
                  <a:srgbClr val="FF0000"/>
                </a:solidFill>
                <a:latin typeface="Times New Roman" pitchFamily="18" charset="0"/>
                <a:cs typeface="Times New Roman" pitchFamily="18" charset="0"/>
              </a:rPr>
              <a:t>Chuyện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bầu</a:t>
            </a:r>
            <a:endParaRPr lang="en-US" sz="4000" b="1" dirty="0">
              <a:solidFill>
                <a:srgbClr val="FF0000"/>
              </a:solidFill>
              <a:latin typeface="Times New Roman" pitchFamily="18" charset="0"/>
              <a:cs typeface="Times New Roman" pitchFamily="18" charset="0"/>
            </a:endParaRPr>
          </a:p>
        </p:txBody>
      </p:sp>
      <p:sp>
        <p:nvSpPr>
          <p:cNvPr id="7" name="Text Box 9"/>
          <p:cNvSpPr txBox="1">
            <a:spLocks noChangeArrowheads="1"/>
          </p:cNvSpPr>
          <p:nvPr/>
        </p:nvSpPr>
        <p:spPr bwMode="auto">
          <a:xfrm>
            <a:off x="4467252" y="1575093"/>
            <a:ext cx="4857784" cy="523220"/>
          </a:xfrm>
          <a:prstGeom prst="rect">
            <a:avLst/>
          </a:prstGeom>
          <a:noFill/>
          <a:ln w="9525">
            <a:noFill/>
            <a:miter lim="800000"/>
            <a:headEnd/>
            <a:tailEnd/>
          </a:ln>
          <a:effectLst/>
        </p:spPr>
        <p:txBody>
          <a:bodyPr wrap="square">
            <a:spAutoFit/>
          </a:bodyPr>
          <a:lstStyle/>
          <a:p>
            <a:pPr algn="ctr"/>
            <a:r>
              <a:rPr lang="en-US" sz="2800" b="1" i="1" dirty="0" smtClean="0">
                <a:solidFill>
                  <a:srgbClr val="0000FF"/>
                </a:solidFill>
                <a:latin typeface="Times New Roman" pitchFamily="18" charset="0"/>
                <a:cs typeface="Times New Roman" pitchFamily="18" charset="0"/>
              </a:rPr>
              <a:t>Theo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Khơ-mú</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pic>
        <p:nvPicPr>
          <p:cNvPr id="9" name="Picture 6" descr="9"/>
          <p:cNvPicPr>
            <a:picLocks noChangeAspect="1" noChangeArrowheads="1"/>
          </p:cNvPicPr>
          <p:nvPr/>
        </p:nvPicPr>
        <p:blipFill>
          <a:blip r:embed="rId2"/>
          <a:srcRect r="50372" b="66057"/>
          <a:stretch>
            <a:fillRect/>
          </a:stretch>
        </p:blipFill>
        <p:spPr bwMode="auto">
          <a:xfrm>
            <a:off x="0" y="0"/>
            <a:ext cx="2732088" cy="1141413"/>
          </a:xfrm>
          <a:prstGeom prst="rect">
            <a:avLst/>
          </a:prstGeom>
          <a:noFill/>
        </p:spPr>
      </p:pic>
      <p:sp>
        <p:nvSpPr>
          <p:cNvPr id="10" name="Text Box 80"/>
          <p:cNvSpPr txBox="1">
            <a:spLocks noChangeArrowheads="1"/>
          </p:cNvSpPr>
          <p:nvPr/>
        </p:nvSpPr>
        <p:spPr bwMode="auto">
          <a:xfrm>
            <a:off x="76570" y="2204864"/>
            <a:ext cx="6079606" cy="1200329"/>
          </a:xfrm>
          <a:prstGeom prst="rect">
            <a:avLst/>
          </a:prstGeom>
          <a:noFill/>
          <a:ln w="9525">
            <a:noFill/>
            <a:miter lim="800000"/>
            <a:headEnd/>
            <a:tailEnd/>
          </a:ln>
          <a:effectLst/>
        </p:spPr>
        <p:txBody>
          <a:bodyPr wrap="square">
            <a:spAutoFit/>
          </a:bodyPr>
          <a:lstStyle/>
          <a:p>
            <a:pPr>
              <a:spcBef>
                <a:spcPct val="50000"/>
              </a:spcBef>
            </a:pPr>
            <a:r>
              <a:rPr lang="en-US" sz="3600" b="1" u="sng" dirty="0" err="1" smtClean="0">
                <a:solidFill>
                  <a:srgbClr val="C00000"/>
                </a:solidFill>
                <a:latin typeface="Times New Roman" pitchFamily="18" charset="0"/>
                <a:cs typeface="Times New Roman" pitchFamily="18" charset="0"/>
              </a:rPr>
              <a:t>Câu</a:t>
            </a:r>
            <a:r>
              <a:rPr lang="en-US" sz="3600" b="1" u="sng" dirty="0" smtClean="0">
                <a:solidFill>
                  <a:srgbClr val="C00000"/>
                </a:solidFill>
                <a:latin typeface="Times New Roman" pitchFamily="18" charset="0"/>
                <a:cs typeface="Times New Roman" pitchFamily="18" charset="0"/>
              </a:rPr>
              <a:t> 1</a:t>
            </a:r>
            <a:r>
              <a:rPr lang="en-US" sz="3600" b="1" dirty="0" smtClean="0">
                <a:latin typeface="Times New Roman" pitchFamily="18" charset="0"/>
                <a:cs typeface="Times New Roman" pitchFamily="18" charset="0"/>
              </a:rPr>
              <a:t>. Con </a:t>
            </a:r>
            <a:r>
              <a:rPr lang="en-US" sz="3600" b="1" dirty="0" err="1" smtClean="0">
                <a:latin typeface="Times New Roman" pitchFamily="18" charset="0"/>
                <a:cs typeface="Times New Roman" pitchFamily="18" charset="0"/>
              </a:rPr>
              <a:t>dúi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mách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hai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vợ</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chồng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rừng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điều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gì</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12" name="Rounded Rectangular Callout 11"/>
          <p:cNvSpPr/>
          <p:nvPr/>
        </p:nvSpPr>
        <p:spPr>
          <a:xfrm>
            <a:off x="2096934" y="4005064"/>
            <a:ext cx="7022014" cy="2357454"/>
          </a:xfrm>
          <a:prstGeom prst="wedgeRoundRectCallout">
            <a:avLst>
              <a:gd name="adj1" fmla="val -20073"/>
              <a:gd name="adj2" fmla="val -76818"/>
              <a:gd name="adj3" fmla="val 16667"/>
            </a:avLst>
          </a:prstGeom>
          <a:ln w="12700">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Dúi</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báo</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sắp</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có</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mưa</a:t>
            </a:r>
            <a:r>
              <a:rPr lang="en-US" sz="3600" b="1" dirty="0" smtClean="0">
                <a:solidFill>
                  <a:srgbClr val="C00000"/>
                </a:solidFill>
                <a:latin typeface="Times New Roman" pitchFamily="18" charset="0"/>
                <a:cs typeface="Times New Roman" pitchFamily="18" charset="0"/>
              </a:rPr>
              <a:t> to, </a:t>
            </a:r>
            <a:r>
              <a:rPr lang="en-US" sz="3600" b="1" dirty="0" err="1" smtClean="0">
                <a:solidFill>
                  <a:srgbClr val="C00000"/>
                </a:solidFill>
                <a:latin typeface="Times New Roman" pitchFamily="18" charset="0"/>
                <a:cs typeface="Times New Roman" pitchFamily="18" charset="0"/>
              </a:rPr>
              <a:t>gió</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lớn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làm</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ngập</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lụt</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khắp</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nơi</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và</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khuyên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họ</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cách</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phòng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lụt</a:t>
            </a:r>
            <a:r>
              <a:rPr lang="en-US" sz="3600" b="1" dirty="0" smtClean="0">
                <a:solidFill>
                  <a:srgbClr val="C00000"/>
                </a:solidFill>
                <a:latin typeface="Times New Roman" pitchFamily="18" charset="0"/>
                <a:cs typeface="Times New Roman" pitchFamily="18" charset="0"/>
              </a:rPr>
              <a:t>.</a:t>
            </a:r>
            <a:endParaRPr lang="vi-VN" sz="36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900" decel="100000" fill="hold"/>
                                        <p:tgtEl>
                                          <p:spTgt spid="1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562352" y="198422"/>
            <a:ext cx="2590800" cy="579438"/>
          </a:xfrm>
          <a:prstGeom prst="rect">
            <a:avLst/>
          </a:prstGeom>
          <a:noFill/>
          <a:ln w="9525">
            <a:noFill/>
            <a:miter lim="800000"/>
            <a:headEnd/>
            <a:tailEnd/>
          </a:ln>
          <a:effectLst/>
        </p:spPr>
        <p:txBody>
          <a:bodyPr wrap="square">
            <a:spAutoFit/>
          </a:bodyPr>
          <a:lstStyle/>
          <a:p>
            <a:pPr algn="ct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6" name="Text Box 80"/>
          <p:cNvSpPr txBox="1">
            <a:spLocks noChangeArrowheads="1"/>
          </p:cNvSpPr>
          <p:nvPr/>
        </p:nvSpPr>
        <p:spPr bwMode="auto">
          <a:xfrm>
            <a:off x="2981542" y="808991"/>
            <a:ext cx="4191000" cy="707886"/>
          </a:xfrm>
          <a:prstGeom prst="rect">
            <a:avLst/>
          </a:prstGeom>
          <a:noFill/>
          <a:ln w="9525">
            <a:noFill/>
            <a:miter lim="800000"/>
            <a:headEnd/>
            <a:tailEnd/>
          </a:ln>
          <a:effectLst/>
        </p:spPr>
        <p:txBody>
          <a:bodyPr>
            <a:spAutoFit/>
          </a:bodyPr>
          <a:lstStyle/>
          <a:p>
            <a:pPr>
              <a:spcBef>
                <a:spcPct val="50000"/>
              </a:spcBef>
            </a:pPr>
            <a:r>
              <a:rPr lang="en-US" sz="4000" b="1" dirty="0" err="1">
                <a:solidFill>
                  <a:srgbClr val="FF0000"/>
                </a:solidFill>
                <a:latin typeface="Times New Roman" pitchFamily="18" charset="0"/>
                <a:cs typeface="Times New Roman" pitchFamily="18" charset="0"/>
              </a:rPr>
              <a:t>Chuyện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bầu</a:t>
            </a:r>
            <a:endParaRPr lang="en-US" sz="4000" b="1" dirty="0">
              <a:solidFill>
                <a:srgbClr val="FF0000"/>
              </a:solidFill>
              <a:latin typeface="Times New Roman" pitchFamily="18" charset="0"/>
              <a:cs typeface="Times New Roman" pitchFamily="18" charset="0"/>
            </a:endParaRPr>
          </a:p>
        </p:txBody>
      </p:sp>
      <p:sp>
        <p:nvSpPr>
          <p:cNvPr id="7" name="Text Box 9"/>
          <p:cNvSpPr txBox="1">
            <a:spLocks noChangeArrowheads="1"/>
          </p:cNvSpPr>
          <p:nvPr/>
        </p:nvSpPr>
        <p:spPr bwMode="auto">
          <a:xfrm>
            <a:off x="4467252" y="1525304"/>
            <a:ext cx="4857784" cy="523220"/>
          </a:xfrm>
          <a:prstGeom prst="rect">
            <a:avLst/>
          </a:prstGeom>
          <a:noFill/>
          <a:ln w="9525">
            <a:noFill/>
            <a:miter lim="800000"/>
            <a:headEnd/>
            <a:tailEnd/>
          </a:ln>
          <a:effectLst/>
        </p:spPr>
        <p:txBody>
          <a:bodyPr wrap="square">
            <a:spAutoFit/>
          </a:bodyPr>
          <a:lstStyle/>
          <a:p>
            <a:pPr algn="ctr"/>
            <a:r>
              <a:rPr lang="en-US" sz="2800" b="1" i="1" dirty="0" smtClean="0">
                <a:solidFill>
                  <a:srgbClr val="0000FF"/>
                </a:solidFill>
                <a:latin typeface="Times New Roman" pitchFamily="18" charset="0"/>
                <a:cs typeface="Times New Roman" pitchFamily="18" charset="0"/>
              </a:rPr>
              <a:t>Theo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Khơ-mú</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pic>
        <p:nvPicPr>
          <p:cNvPr id="9" name="Picture 6" descr="9"/>
          <p:cNvPicPr>
            <a:picLocks noChangeAspect="1" noChangeArrowheads="1"/>
          </p:cNvPicPr>
          <p:nvPr/>
        </p:nvPicPr>
        <p:blipFill>
          <a:blip r:embed="rId2"/>
          <a:srcRect r="50372" b="66057"/>
          <a:stretch>
            <a:fillRect/>
          </a:stretch>
        </p:blipFill>
        <p:spPr bwMode="auto">
          <a:xfrm>
            <a:off x="0" y="0"/>
            <a:ext cx="2732088" cy="1141413"/>
          </a:xfrm>
          <a:prstGeom prst="rect">
            <a:avLst/>
          </a:prstGeom>
          <a:noFill/>
        </p:spPr>
      </p:pic>
      <p:sp>
        <p:nvSpPr>
          <p:cNvPr id="10" name="Text Box 80"/>
          <p:cNvSpPr txBox="1">
            <a:spLocks noChangeArrowheads="1"/>
          </p:cNvSpPr>
          <p:nvPr/>
        </p:nvSpPr>
        <p:spPr bwMode="auto">
          <a:xfrm>
            <a:off x="265800" y="2276872"/>
            <a:ext cx="5572164" cy="1200329"/>
          </a:xfrm>
          <a:prstGeom prst="rect">
            <a:avLst/>
          </a:prstGeom>
          <a:noFill/>
          <a:ln w="9525">
            <a:noFill/>
            <a:miter lim="800000"/>
            <a:headEnd/>
            <a:tailEnd/>
          </a:ln>
          <a:effectLst/>
        </p:spPr>
        <p:txBody>
          <a:bodyPr wrap="square">
            <a:spAutoFit/>
          </a:bodyPr>
          <a:lstStyle/>
          <a:p>
            <a:pPr>
              <a:spcBef>
                <a:spcPct val="50000"/>
              </a:spcBef>
            </a:pPr>
            <a:r>
              <a:rPr lang="en-US" sz="3600" b="1" u="sng" dirty="0" err="1" smtClean="0">
                <a:solidFill>
                  <a:srgbClr val="C00000"/>
                </a:solidFill>
                <a:latin typeface="Times New Roman" pitchFamily="18" charset="0"/>
                <a:cs typeface="Times New Roman" pitchFamily="18" charset="0"/>
              </a:rPr>
              <a:t>Câu</a:t>
            </a:r>
            <a:r>
              <a:rPr lang="en-US" sz="3600" b="1" u="sng" dirty="0" smtClean="0">
                <a:solidFill>
                  <a:srgbClr val="C00000"/>
                </a:solidFill>
                <a:latin typeface="Times New Roman" pitchFamily="18" charset="0"/>
                <a:cs typeface="Times New Roman" pitchFamily="18" charset="0"/>
              </a:rPr>
              <a:t> 2</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Hai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vợ</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chồng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làm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cách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nào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để</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thoát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nạn</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11" name="Rounded Rectangular Callout 10"/>
          <p:cNvSpPr/>
          <p:nvPr/>
        </p:nvSpPr>
        <p:spPr>
          <a:xfrm>
            <a:off x="785786" y="4221088"/>
            <a:ext cx="8143932" cy="2565498"/>
          </a:xfrm>
          <a:prstGeom prst="wedgeRoundRectCallout">
            <a:avLst>
              <a:gd name="adj1" fmla="val -3554"/>
              <a:gd name="adj2" fmla="val -77499"/>
              <a:gd name="adj3" fmla="val 16667"/>
            </a:avLst>
          </a:prstGeom>
          <a:ln w="19050">
            <a:solidFill>
              <a:srgbClr val="00B050"/>
            </a:solidFill>
          </a:ln>
        </p:spPr>
        <p:style>
          <a:lnRef idx="1">
            <a:schemeClr val="accent4"/>
          </a:lnRef>
          <a:fillRef idx="2">
            <a:schemeClr val="accent4"/>
          </a:fillRef>
          <a:effectRef idx="1">
            <a:schemeClr val="accent4"/>
          </a:effectRef>
          <a:fontRef idx="minor">
            <a:schemeClr val="dk1"/>
          </a:fontRef>
        </p:style>
        <p:txBody>
          <a:bodyPr rtlCol="0" anchor="ctr"/>
          <a:lstStyle/>
          <a:p>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Hai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vợ</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chồng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lấy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khúc</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gỗ</a:t>
            </a:r>
            <a:r>
              <a:rPr lang="en-US" sz="3200" b="1" dirty="0" smtClean="0">
                <a:solidFill>
                  <a:srgbClr val="C00000"/>
                </a:solidFill>
                <a:latin typeface="Times New Roman" pitchFamily="18" charset="0"/>
                <a:cs typeface="Times New Roman" pitchFamily="18" charset="0"/>
              </a:rPr>
              <a:t> to </a:t>
            </a:r>
            <a:r>
              <a:rPr lang="en-US" sz="3200" b="1" dirty="0" err="1" smtClean="0">
                <a:solidFill>
                  <a:srgbClr val="C00000"/>
                </a:solidFill>
                <a:latin typeface="Times New Roman" pitchFamily="18" charset="0"/>
                <a:cs typeface="Times New Roman" pitchFamily="18" charset="0"/>
              </a:rPr>
              <a:t>khoét</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rỗng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chuẩn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bị</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thức</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ăn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đủ</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bảy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ngày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bảy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đêm</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rồi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chui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vào</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đó</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bịt</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kín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miệng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gỗ</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bằng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sáp</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ong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hết</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hạn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bảy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ngày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mới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chui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ra</a:t>
            </a:r>
            <a:r>
              <a:rPr lang="en-US" sz="3200" b="1" dirty="0" smtClean="0">
                <a:solidFill>
                  <a:srgbClr val="C00000"/>
                </a:solidFill>
                <a:latin typeface="Times New Roman" pitchFamily="18" charset="0"/>
                <a:cs typeface="Times New Roman" pitchFamily="18" charset="0"/>
              </a:rPr>
              <a:t>.</a:t>
            </a:r>
            <a:endParaRPr lang="vi-VN" sz="32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amond(in)">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379599" y="451809"/>
            <a:ext cx="2590800" cy="579438"/>
          </a:xfrm>
          <a:prstGeom prst="rect">
            <a:avLst/>
          </a:prstGeom>
          <a:noFill/>
          <a:ln w="9525">
            <a:noFill/>
            <a:miter lim="800000"/>
            <a:headEnd/>
            <a:tailEnd/>
          </a:ln>
          <a:effectLst/>
        </p:spPr>
        <p:txBody>
          <a:bodyPr wrap="square">
            <a:spAutoFit/>
          </a:bodyPr>
          <a:lstStyle/>
          <a:p>
            <a:pPr algn="ct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6" name="Text Box 80"/>
          <p:cNvSpPr txBox="1">
            <a:spLocks noChangeArrowheads="1"/>
          </p:cNvSpPr>
          <p:nvPr/>
        </p:nvSpPr>
        <p:spPr bwMode="auto">
          <a:xfrm>
            <a:off x="2579499" y="1049852"/>
            <a:ext cx="4191000" cy="707886"/>
          </a:xfrm>
          <a:prstGeom prst="rect">
            <a:avLst/>
          </a:prstGeom>
          <a:noFill/>
          <a:ln w="9525">
            <a:noFill/>
            <a:miter lim="800000"/>
            <a:headEnd/>
            <a:tailEnd/>
          </a:ln>
          <a:effectLst/>
        </p:spPr>
        <p:txBody>
          <a:bodyPr>
            <a:spAutoFit/>
          </a:bodyPr>
          <a:lstStyle/>
          <a:p>
            <a:pPr>
              <a:spcBef>
                <a:spcPct val="50000"/>
              </a:spcBef>
            </a:pPr>
            <a:r>
              <a:rPr lang="en-US" sz="4000" b="1" dirty="0" err="1">
                <a:solidFill>
                  <a:srgbClr val="FF0000"/>
                </a:solidFill>
                <a:latin typeface="Times New Roman" pitchFamily="18" charset="0"/>
                <a:cs typeface="Times New Roman" pitchFamily="18" charset="0"/>
              </a:rPr>
              <a:t>Chuyện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bầu</a:t>
            </a:r>
            <a:endParaRPr lang="en-US" sz="4000" b="1" dirty="0">
              <a:solidFill>
                <a:srgbClr val="FF0000"/>
              </a:solidFill>
              <a:latin typeface="Times New Roman" pitchFamily="18" charset="0"/>
              <a:cs typeface="Times New Roman" pitchFamily="18" charset="0"/>
            </a:endParaRPr>
          </a:p>
        </p:txBody>
      </p:sp>
      <p:sp>
        <p:nvSpPr>
          <p:cNvPr id="7" name="Text Box 9"/>
          <p:cNvSpPr txBox="1">
            <a:spLocks noChangeArrowheads="1"/>
          </p:cNvSpPr>
          <p:nvPr/>
        </p:nvSpPr>
        <p:spPr bwMode="auto">
          <a:xfrm>
            <a:off x="4467252" y="1739467"/>
            <a:ext cx="4857784" cy="523220"/>
          </a:xfrm>
          <a:prstGeom prst="rect">
            <a:avLst/>
          </a:prstGeom>
          <a:noFill/>
          <a:ln w="9525">
            <a:noFill/>
            <a:miter lim="800000"/>
            <a:headEnd/>
            <a:tailEnd/>
          </a:ln>
          <a:effectLst/>
        </p:spPr>
        <p:txBody>
          <a:bodyPr wrap="square">
            <a:spAutoFit/>
          </a:bodyPr>
          <a:lstStyle/>
          <a:p>
            <a:pPr algn="ctr"/>
            <a:r>
              <a:rPr lang="en-US" sz="2800" b="1" i="1" dirty="0" smtClean="0">
                <a:solidFill>
                  <a:srgbClr val="0000FF"/>
                </a:solidFill>
                <a:latin typeface="Times New Roman" pitchFamily="18" charset="0"/>
                <a:cs typeface="Times New Roman" pitchFamily="18" charset="0"/>
              </a:rPr>
              <a:t>Theo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Khơ-mú</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pic>
        <p:nvPicPr>
          <p:cNvPr id="9" name="Picture 6" descr="9"/>
          <p:cNvPicPr>
            <a:picLocks noChangeAspect="1" noChangeArrowheads="1"/>
          </p:cNvPicPr>
          <p:nvPr/>
        </p:nvPicPr>
        <p:blipFill>
          <a:blip r:embed="rId2"/>
          <a:srcRect r="50372" b="66057"/>
          <a:stretch>
            <a:fillRect/>
          </a:stretch>
        </p:blipFill>
        <p:spPr bwMode="auto">
          <a:xfrm>
            <a:off x="0" y="0"/>
            <a:ext cx="2732088" cy="1141413"/>
          </a:xfrm>
          <a:prstGeom prst="rect">
            <a:avLst/>
          </a:prstGeom>
          <a:noFill/>
        </p:spPr>
      </p:pic>
      <p:sp>
        <p:nvSpPr>
          <p:cNvPr id="10" name="Text Box 80"/>
          <p:cNvSpPr txBox="1">
            <a:spLocks noChangeArrowheads="1"/>
          </p:cNvSpPr>
          <p:nvPr/>
        </p:nvSpPr>
        <p:spPr bwMode="auto">
          <a:xfrm>
            <a:off x="214282" y="2420888"/>
            <a:ext cx="6143668" cy="1200329"/>
          </a:xfrm>
          <a:prstGeom prst="rect">
            <a:avLst/>
          </a:prstGeom>
          <a:noFill/>
          <a:ln w="9525">
            <a:noFill/>
            <a:miter lim="800000"/>
            <a:headEnd/>
            <a:tailEnd/>
          </a:ln>
          <a:effectLst/>
        </p:spPr>
        <p:txBody>
          <a:bodyPr wrap="square">
            <a:spAutoFit/>
          </a:bodyPr>
          <a:lstStyle/>
          <a:p>
            <a:pPr>
              <a:spcBef>
                <a:spcPct val="50000"/>
              </a:spcBef>
            </a:pPr>
            <a:r>
              <a:rPr lang="en-US" sz="3600" b="1" u="sng" dirty="0" err="1" smtClean="0">
                <a:solidFill>
                  <a:srgbClr val="C00000"/>
                </a:solidFill>
                <a:latin typeface="Times New Roman" pitchFamily="18" charset="0"/>
                <a:cs typeface="Times New Roman" pitchFamily="18" charset="0"/>
              </a:rPr>
              <a:t>Câu</a:t>
            </a:r>
            <a:r>
              <a:rPr lang="en-US" sz="3600" b="1" u="sng" dirty="0" smtClean="0">
                <a:solidFill>
                  <a:srgbClr val="C00000"/>
                </a:solidFill>
                <a:latin typeface="Times New Roman" pitchFamily="18" charset="0"/>
                <a:cs typeface="Times New Roman" pitchFamily="18" charset="0"/>
              </a:rPr>
              <a:t> 3</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Có</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chuyện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gì</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xảy</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ra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với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hai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vợ</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chồng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sau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nạn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lụt</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11" name="Rounded Rectangular Callout 10"/>
          <p:cNvSpPr/>
          <p:nvPr/>
        </p:nvSpPr>
        <p:spPr>
          <a:xfrm>
            <a:off x="820556" y="4293096"/>
            <a:ext cx="8143932" cy="2357454"/>
          </a:xfrm>
          <a:prstGeom prst="wedgeRoundRectCallout">
            <a:avLst>
              <a:gd name="adj1" fmla="val -3554"/>
              <a:gd name="adj2" fmla="val -77499"/>
              <a:gd name="adj3" fmla="val 16667"/>
            </a:avLst>
          </a:prstGeom>
          <a:ln w="19050">
            <a:solidFill>
              <a:srgbClr val="00B050"/>
            </a:solidFill>
          </a:ln>
        </p:spPr>
        <p:style>
          <a:lnRef idx="1">
            <a:schemeClr val="accent4"/>
          </a:lnRef>
          <a:fillRef idx="2">
            <a:schemeClr val="accent4"/>
          </a:fillRef>
          <a:effectRef idx="1">
            <a:schemeClr val="accent4"/>
          </a:effectRef>
          <a:fontRef idx="minor">
            <a:schemeClr val="dk1"/>
          </a:fontRef>
        </p:style>
        <p:txBody>
          <a:bodyPr rtlCol="0" anchor="ctr"/>
          <a:lstStyle/>
          <a:p>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Người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vợ</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sinh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ra</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một</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quả</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bầu</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Khi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đi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làm</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về</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hai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vợ</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chồng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nghe</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thấy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tiếng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lao</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xao</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Người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vợ</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lấy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dùi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dùi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vào</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quả</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bầu</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thì</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có</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những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người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từ</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bên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trong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nhảy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ra</a:t>
            </a:r>
            <a:r>
              <a:rPr lang="en-US" sz="3200" b="1" dirty="0" smtClean="0">
                <a:solidFill>
                  <a:srgbClr val="C00000"/>
                </a:solidFill>
                <a:latin typeface="Times New Roman" pitchFamily="18" charset="0"/>
                <a:cs typeface="Times New Roman" pitchFamily="18" charset="0"/>
              </a:rPr>
              <a:t>.</a:t>
            </a:r>
            <a:endParaRPr lang="vi-VN" sz="32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amond(in)">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635896" y="199668"/>
            <a:ext cx="2590800" cy="579438"/>
          </a:xfrm>
          <a:prstGeom prst="rect">
            <a:avLst/>
          </a:prstGeom>
          <a:noFill/>
          <a:ln w="9525">
            <a:noFill/>
            <a:miter lim="800000"/>
            <a:headEnd/>
            <a:tailEnd/>
          </a:ln>
          <a:effectLst/>
        </p:spPr>
        <p:txBody>
          <a:bodyPr wrap="square">
            <a:spAutoFit/>
          </a:bodyPr>
          <a:lstStyle/>
          <a:p>
            <a:pPr algn="ct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6" name="Text Box 80"/>
          <p:cNvSpPr txBox="1">
            <a:spLocks noChangeArrowheads="1"/>
          </p:cNvSpPr>
          <p:nvPr/>
        </p:nvSpPr>
        <p:spPr bwMode="auto">
          <a:xfrm>
            <a:off x="2928926" y="787470"/>
            <a:ext cx="4191000" cy="707886"/>
          </a:xfrm>
          <a:prstGeom prst="rect">
            <a:avLst/>
          </a:prstGeom>
          <a:noFill/>
          <a:ln w="9525">
            <a:noFill/>
            <a:miter lim="800000"/>
            <a:headEnd/>
            <a:tailEnd/>
          </a:ln>
          <a:effectLst/>
        </p:spPr>
        <p:txBody>
          <a:bodyPr>
            <a:spAutoFit/>
          </a:bodyPr>
          <a:lstStyle/>
          <a:p>
            <a:pPr>
              <a:spcBef>
                <a:spcPct val="50000"/>
              </a:spcBef>
            </a:pPr>
            <a:r>
              <a:rPr lang="en-US" sz="4000" b="1" dirty="0" err="1">
                <a:solidFill>
                  <a:srgbClr val="FF0000"/>
                </a:solidFill>
                <a:latin typeface="Times New Roman" pitchFamily="18" charset="0"/>
                <a:cs typeface="Times New Roman" pitchFamily="18" charset="0"/>
              </a:rPr>
              <a:t>Chuyện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bầu</a:t>
            </a:r>
            <a:endParaRPr lang="en-US" sz="4000" b="1" dirty="0">
              <a:solidFill>
                <a:srgbClr val="FF0000"/>
              </a:solidFill>
              <a:latin typeface="Times New Roman" pitchFamily="18" charset="0"/>
              <a:cs typeface="Times New Roman" pitchFamily="18" charset="0"/>
            </a:endParaRPr>
          </a:p>
        </p:txBody>
      </p:sp>
      <p:sp>
        <p:nvSpPr>
          <p:cNvPr id="7" name="Text Box 9"/>
          <p:cNvSpPr txBox="1">
            <a:spLocks noChangeArrowheads="1"/>
          </p:cNvSpPr>
          <p:nvPr/>
        </p:nvSpPr>
        <p:spPr bwMode="auto">
          <a:xfrm>
            <a:off x="4470392" y="1525304"/>
            <a:ext cx="4857784" cy="523220"/>
          </a:xfrm>
          <a:prstGeom prst="rect">
            <a:avLst/>
          </a:prstGeom>
          <a:noFill/>
          <a:ln w="9525">
            <a:noFill/>
            <a:miter lim="800000"/>
            <a:headEnd/>
            <a:tailEnd/>
          </a:ln>
          <a:effectLst/>
        </p:spPr>
        <p:txBody>
          <a:bodyPr wrap="square">
            <a:spAutoFit/>
          </a:bodyPr>
          <a:lstStyle/>
          <a:p>
            <a:pPr algn="ctr"/>
            <a:r>
              <a:rPr lang="en-US" sz="2800" b="1" i="1" dirty="0" smtClean="0">
                <a:solidFill>
                  <a:srgbClr val="0000FF"/>
                </a:solidFill>
                <a:latin typeface="Times New Roman" pitchFamily="18" charset="0"/>
                <a:cs typeface="Times New Roman" pitchFamily="18" charset="0"/>
              </a:rPr>
              <a:t>Theo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Khơ-mú</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pic>
        <p:nvPicPr>
          <p:cNvPr id="9" name="Picture 6" descr="9"/>
          <p:cNvPicPr>
            <a:picLocks noChangeAspect="1" noChangeArrowheads="1"/>
          </p:cNvPicPr>
          <p:nvPr/>
        </p:nvPicPr>
        <p:blipFill>
          <a:blip r:embed="rId2"/>
          <a:srcRect r="50372" b="66057"/>
          <a:stretch>
            <a:fillRect/>
          </a:stretch>
        </p:blipFill>
        <p:spPr bwMode="auto">
          <a:xfrm>
            <a:off x="0" y="0"/>
            <a:ext cx="2732088" cy="1141413"/>
          </a:xfrm>
          <a:prstGeom prst="rect">
            <a:avLst/>
          </a:prstGeom>
          <a:noFill/>
        </p:spPr>
      </p:pic>
      <p:sp>
        <p:nvSpPr>
          <p:cNvPr id="10" name="Text Box 80"/>
          <p:cNvSpPr txBox="1">
            <a:spLocks noChangeArrowheads="1"/>
          </p:cNvSpPr>
          <p:nvPr/>
        </p:nvSpPr>
        <p:spPr bwMode="auto">
          <a:xfrm>
            <a:off x="142844" y="2204864"/>
            <a:ext cx="5572164" cy="1200329"/>
          </a:xfrm>
          <a:prstGeom prst="rect">
            <a:avLst/>
          </a:prstGeom>
          <a:noFill/>
          <a:ln w="9525">
            <a:noFill/>
            <a:miter lim="800000"/>
            <a:headEnd/>
            <a:tailEnd/>
          </a:ln>
          <a:effectLst/>
        </p:spPr>
        <p:txBody>
          <a:bodyPr wrap="square">
            <a:spAutoFit/>
          </a:bodyPr>
          <a:lstStyle/>
          <a:p>
            <a:pPr>
              <a:spcBef>
                <a:spcPct val="50000"/>
              </a:spcBef>
            </a:pPr>
            <a:r>
              <a:rPr lang="en-US" sz="3600" b="1" dirty="0" err="1" smtClean="0">
                <a:latin typeface="Times New Roman" pitchFamily="18" charset="0"/>
                <a:cs typeface="Times New Roman" pitchFamily="18" charset="0"/>
              </a:rPr>
              <a:t>Những</a:t>
            </a:r>
            <a:r>
              <a:rPr lang="en-US" sz="3600" b="1" dirty="0" smtClean="0">
                <a:latin typeface="Times New Roman" pitchFamily="18" charset="0"/>
                <a:cs typeface="Times New Roman" pitchFamily="18" charset="0"/>
              </a:rPr>
              <a:t> con </a:t>
            </a:r>
            <a:r>
              <a:rPr lang="en-US" sz="3600" b="1" dirty="0" err="1" smtClean="0">
                <a:latin typeface="Times New Roman" pitchFamily="18" charset="0"/>
                <a:cs typeface="Times New Roman" pitchFamily="18" charset="0"/>
              </a:rPr>
              <a:t>người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đó</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tổ</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tiên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dân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tộc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nào</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12" name="Rounded Rectangular Callout 11"/>
          <p:cNvSpPr/>
          <p:nvPr/>
        </p:nvSpPr>
        <p:spPr>
          <a:xfrm>
            <a:off x="2857488" y="4005064"/>
            <a:ext cx="5929354" cy="2357454"/>
          </a:xfrm>
          <a:prstGeom prst="wedgeRoundRectCallout">
            <a:avLst>
              <a:gd name="adj1" fmla="val -28992"/>
              <a:gd name="adj2" fmla="val -76287"/>
              <a:gd name="adj3" fmla="val 16667"/>
            </a:avLst>
          </a:prstGeom>
          <a:ln w="12700">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Dân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tộc</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Khơ</a:t>
            </a:r>
            <a:r>
              <a:rPr lang="en-US" sz="3600" b="1" dirty="0" smtClean="0">
                <a:solidFill>
                  <a:srgbClr val="C00000"/>
                </a:solidFill>
                <a:latin typeface="Times New Roman" pitchFamily="18" charset="0"/>
                <a:cs typeface="Times New Roman" pitchFamily="18" charset="0"/>
              </a:rPr>
              <a:t>-me, </a:t>
            </a:r>
            <a:r>
              <a:rPr lang="en-US" sz="3600" b="1" dirty="0" err="1" smtClean="0">
                <a:solidFill>
                  <a:srgbClr val="C00000"/>
                </a:solidFill>
                <a:latin typeface="Times New Roman" pitchFamily="18" charset="0"/>
                <a:cs typeface="Times New Roman" pitchFamily="18" charset="0"/>
              </a:rPr>
              <a:t>Thái</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Mường</a:t>
            </a:r>
            <a:r>
              <a:rPr lang="en-US" sz="3600" b="1" dirty="0" smtClean="0">
                <a:solidFill>
                  <a:srgbClr val="C00000"/>
                </a:solidFill>
                <a:latin typeface="Times New Roman" pitchFamily="18" charset="0"/>
                <a:cs typeface="Times New Roman" pitchFamily="18" charset="0"/>
              </a:rPr>
              <a:t>, Dao, </a:t>
            </a:r>
            <a:r>
              <a:rPr lang="en-US" sz="3600" b="1" dirty="0" err="1" smtClean="0">
                <a:solidFill>
                  <a:srgbClr val="C00000"/>
                </a:solidFill>
                <a:latin typeface="Times New Roman" pitchFamily="18" charset="0"/>
                <a:cs typeface="Times New Roman" pitchFamily="18" charset="0"/>
              </a:rPr>
              <a:t>Hmông</a:t>
            </a:r>
            <a:r>
              <a:rPr lang="en-US" sz="3600" b="1" dirty="0" smtClean="0">
                <a:solidFill>
                  <a:srgbClr val="C00000"/>
                </a:solidFill>
                <a:latin typeface="Times New Roman" pitchFamily="18" charset="0"/>
                <a:cs typeface="Times New Roman" pitchFamily="18" charset="0"/>
              </a:rPr>
              <a:t>, Ê-</a:t>
            </a:r>
            <a:r>
              <a:rPr lang="en-US" sz="3600" b="1" dirty="0" err="1" smtClean="0">
                <a:solidFill>
                  <a:srgbClr val="C00000"/>
                </a:solidFill>
                <a:latin typeface="Times New Roman" pitchFamily="18" charset="0"/>
                <a:cs typeface="Times New Roman" pitchFamily="18" charset="0"/>
              </a:rPr>
              <a:t>đê</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Ba-na</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Tày</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Hoa</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Nùng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Kinh</a:t>
            </a:r>
            <a:r>
              <a:rPr lang="en-US" sz="3600" b="1" dirty="0" smtClean="0">
                <a:solidFill>
                  <a:srgbClr val="C00000"/>
                </a:solidFill>
                <a:latin typeface="Times New Roman" pitchFamily="18" charset="0"/>
                <a:cs typeface="Times New Roman" pitchFamily="18" charset="0"/>
              </a:rPr>
              <a:t>,…</a:t>
            </a:r>
            <a:endParaRPr lang="vi-VN" sz="36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900" decel="100000" fill="hold"/>
                                        <p:tgtEl>
                                          <p:spTgt spid="1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635896" y="174616"/>
            <a:ext cx="2590800" cy="579438"/>
          </a:xfrm>
          <a:prstGeom prst="rect">
            <a:avLst/>
          </a:prstGeom>
          <a:noFill/>
          <a:ln w="9525">
            <a:noFill/>
            <a:miter lim="800000"/>
            <a:headEnd/>
            <a:tailEnd/>
          </a:ln>
          <a:effectLst/>
        </p:spPr>
        <p:txBody>
          <a:bodyPr wrap="square">
            <a:spAutoFit/>
          </a:bodyPr>
          <a:lstStyle/>
          <a:p>
            <a:pPr algn="ct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6" name="Text Box 80"/>
          <p:cNvSpPr txBox="1">
            <a:spLocks noChangeArrowheads="1"/>
          </p:cNvSpPr>
          <p:nvPr/>
        </p:nvSpPr>
        <p:spPr bwMode="auto">
          <a:xfrm>
            <a:off x="2860570" y="787470"/>
            <a:ext cx="4191000" cy="707886"/>
          </a:xfrm>
          <a:prstGeom prst="rect">
            <a:avLst/>
          </a:prstGeom>
          <a:noFill/>
          <a:ln w="9525">
            <a:noFill/>
            <a:miter lim="800000"/>
            <a:headEnd/>
            <a:tailEnd/>
          </a:ln>
          <a:effectLst/>
        </p:spPr>
        <p:txBody>
          <a:bodyPr>
            <a:spAutoFit/>
          </a:bodyPr>
          <a:lstStyle/>
          <a:p>
            <a:pPr>
              <a:spcBef>
                <a:spcPct val="50000"/>
              </a:spcBef>
            </a:pPr>
            <a:r>
              <a:rPr lang="en-US" sz="4000" b="1" dirty="0" err="1">
                <a:solidFill>
                  <a:srgbClr val="FF0000"/>
                </a:solidFill>
                <a:latin typeface="Times New Roman" pitchFamily="18" charset="0"/>
                <a:cs typeface="Times New Roman" pitchFamily="18" charset="0"/>
              </a:rPr>
              <a:t>Chuyện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bầu</a:t>
            </a:r>
            <a:endParaRPr lang="en-US" sz="4000" b="1" dirty="0">
              <a:solidFill>
                <a:srgbClr val="FF0000"/>
              </a:solidFill>
              <a:latin typeface="Times New Roman" pitchFamily="18" charset="0"/>
              <a:cs typeface="Times New Roman" pitchFamily="18" charset="0"/>
            </a:endParaRPr>
          </a:p>
        </p:txBody>
      </p:sp>
      <p:sp>
        <p:nvSpPr>
          <p:cNvPr id="7" name="Text Box 9"/>
          <p:cNvSpPr txBox="1">
            <a:spLocks noChangeArrowheads="1"/>
          </p:cNvSpPr>
          <p:nvPr/>
        </p:nvSpPr>
        <p:spPr bwMode="auto">
          <a:xfrm>
            <a:off x="4435704" y="1495356"/>
            <a:ext cx="4857784" cy="523220"/>
          </a:xfrm>
          <a:prstGeom prst="rect">
            <a:avLst/>
          </a:prstGeom>
          <a:noFill/>
          <a:ln w="9525">
            <a:noFill/>
            <a:miter lim="800000"/>
            <a:headEnd/>
            <a:tailEnd/>
          </a:ln>
          <a:effectLst/>
        </p:spPr>
        <p:txBody>
          <a:bodyPr wrap="square">
            <a:spAutoFit/>
          </a:bodyPr>
          <a:lstStyle/>
          <a:p>
            <a:pPr algn="ctr"/>
            <a:r>
              <a:rPr lang="en-US" sz="2800" b="1" i="1" dirty="0" smtClean="0">
                <a:solidFill>
                  <a:srgbClr val="0000FF"/>
                </a:solidFill>
                <a:latin typeface="Times New Roman" pitchFamily="18" charset="0"/>
                <a:cs typeface="Times New Roman" pitchFamily="18" charset="0"/>
              </a:rPr>
              <a:t>Theo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Khơ-mú</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pic>
        <p:nvPicPr>
          <p:cNvPr id="9" name="Picture 6" descr="9"/>
          <p:cNvPicPr>
            <a:picLocks noChangeAspect="1" noChangeArrowheads="1"/>
          </p:cNvPicPr>
          <p:nvPr/>
        </p:nvPicPr>
        <p:blipFill>
          <a:blip r:embed="rId2"/>
          <a:srcRect r="50372" b="66057"/>
          <a:stretch>
            <a:fillRect/>
          </a:stretch>
        </p:blipFill>
        <p:spPr bwMode="auto">
          <a:xfrm>
            <a:off x="0" y="0"/>
            <a:ext cx="2732088" cy="1141413"/>
          </a:xfrm>
          <a:prstGeom prst="rect">
            <a:avLst/>
          </a:prstGeom>
          <a:noFill/>
        </p:spPr>
      </p:pic>
      <p:sp>
        <p:nvSpPr>
          <p:cNvPr id="10" name="Vertical Scroll 9"/>
          <p:cNvSpPr/>
          <p:nvPr/>
        </p:nvSpPr>
        <p:spPr>
          <a:xfrm>
            <a:off x="-32" y="2018576"/>
            <a:ext cx="2643206" cy="4410820"/>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5400" b="1" dirty="0" smtClean="0">
                <a:solidFill>
                  <a:srgbClr val="FF0000"/>
                </a:solidFill>
                <a:latin typeface="Times New Roman" pitchFamily="18" charset="0"/>
                <a:cs typeface="Times New Roman" pitchFamily="18" charset="0"/>
              </a:rPr>
              <a:t>TÌM </a:t>
            </a:r>
          </a:p>
          <a:p>
            <a:pPr algn="ctr"/>
            <a:r>
              <a:rPr lang="en-US" sz="5400" b="1" dirty="0" smtClean="0">
                <a:solidFill>
                  <a:srgbClr val="FF0000"/>
                </a:solidFill>
                <a:latin typeface="Times New Roman" pitchFamily="18" charset="0"/>
                <a:cs typeface="Times New Roman" pitchFamily="18" charset="0"/>
              </a:rPr>
              <a:t>HIỂU </a:t>
            </a:r>
          </a:p>
          <a:p>
            <a:pPr algn="ctr"/>
            <a:r>
              <a:rPr lang="en-US" sz="5400" b="1" dirty="0" smtClean="0">
                <a:solidFill>
                  <a:srgbClr val="FF0000"/>
                </a:solidFill>
                <a:latin typeface="Times New Roman" pitchFamily="18" charset="0"/>
                <a:cs typeface="Times New Roman" pitchFamily="18" charset="0"/>
              </a:rPr>
              <a:t>BÀI</a:t>
            </a:r>
            <a:endParaRPr lang="vi-VN" sz="5400" b="1" dirty="0">
              <a:solidFill>
                <a:srgbClr val="FF0000"/>
              </a:solidFill>
              <a:latin typeface="Times New Roman" pitchFamily="18" charset="0"/>
              <a:cs typeface="Times New Roman" pitchFamily="18" charset="0"/>
            </a:endParaRPr>
          </a:p>
        </p:txBody>
      </p:sp>
      <p:sp>
        <p:nvSpPr>
          <p:cNvPr id="12" name="Text Box 80"/>
          <p:cNvSpPr txBox="1">
            <a:spLocks noChangeArrowheads="1"/>
          </p:cNvSpPr>
          <p:nvPr/>
        </p:nvSpPr>
        <p:spPr bwMode="auto">
          <a:xfrm>
            <a:off x="2643174" y="2557200"/>
            <a:ext cx="5857916" cy="1200329"/>
          </a:xfrm>
          <a:prstGeom prst="rect">
            <a:avLst/>
          </a:prstGeom>
          <a:noFill/>
          <a:ln w="9525">
            <a:noFill/>
            <a:miter lim="800000"/>
            <a:headEnd/>
            <a:tailEnd/>
          </a:ln>
          <a:effectLst/>
        </p:spPr>
        <p:txBody>
          <a:bodyPr wrap="square">
            <a:spAutoFit/>
          </a:bodyPr>
          <a:lstStyle/>
          <a:p>
            <a:pPr>
              <a:spcBef>
                <a:spcPct val="50000"/>
              </a:spcBef>
            </a:pPr>
            <a:r>
              <a:rPr lang="en-US" sz="3600" b="1" u="sng" dirty="0" err="1" smtClean="0">
                <a:solidFill>
                  <a:srgbClr val="C00000"/>
                </a:solidFill>
                <a:latin typeface="Times New Roman" pitchFamily="18" charset="0"/>
                <a:cs typeface="Times New Roman" pitchFamily="18" charset="0"/>
              </a:rPr>
              <a:t>Câu</a:t>
            </a:r>
            <a:r>
              <a:rPr lang="en-US" sz="3600" b="1" u="sng" dirty="0" smtClean="0">
                <a:solidFill>
                  <a:srgbClr val="C00000"/>
                </a:solidFill>
                <a:latin typeface="Times New Roman" pitchFamily="18" charset="0"/>
                <a:cs typeface="Times New Roman" pitchFamily="18" charset="0"/>
              </a:rPr>
              <a:t> 5</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Hãy</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đặt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tên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khác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câu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chuyện</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13" name="Text Box 80"/>
          <p:cNvSpPr txBox="1">
            <a:spLocks noChangeArrowheads="1"/>
          </p:cNvSpPr>
          <p:nvPr/>
        </p:nvSpPr>
        <p:spPr bwMode="auto">
          <a:xfrm>
            <a:off x="2500298" y="4371811"/>
            <a:ext cx="6643702" cy="64633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sz="3600" b="1" dirty="0" err="1" smtClean="0">
                <a:solidFill>
                  <a:srgbClr val="C00000"/>
                </a:solidFill>
                <a:latin typeface="Times New Roman" pitchFamily="18" charset="0"/>
                <a:cs typeface="Times New Roman" pitchFamily="18" charset="0"/>
              </a:rPr>
              <a:t>Nguồn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gốc</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các</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dân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tộc</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Việt</a:t>
            </a:r>
            <a:r>
              <a:rPr lang="en-US" sz="3600" b="1" dirty="0" smtClean="0">
                <a:solidFill>
                  <a:srgbClr val="C00000"/>
                </a:solidFill>
                <a:latin typeface="Times New Roman" pitchFamily="18" charset="0"/>
                <a:cs typeface="Times New Roman" pitchFamily="18" charset="0"/>
              </a:rPr>
              <a:t> Nam</a:t>
            </a:r>
            <a:endParaRPr lang="en-US" sz="3600" b="1" dirty="0">
              <a:solidFill>
                <a:srgbClr val="C00000"/>
              </a:solidFill>
              <a:latin typeface="Times New Roman" pitchFamily="18" charset="0"/>
              <a:cs typeface="Times New Roman" pitchFamily="18" charset="0"/>
            </a:endParaRPr>
          </a:p>
        </p:txBody>
      </p:sp>
      <p:pic>
        <p:nvPicPr>
          <p:cNvPr id="11" name="Picture 6" descr="9"/>
          <p:cNvPicPr>
            <a:picLocks noChangeAspect="1" noChangeArrowheads="1"/>
          </p:cNvPicPr>
          <p:nvPr/>
        </p:nvPicPr>
        <p:blipFill>
          <a:blip r:embed="rId2"/>
          <a:srcRect r="50372" b="66057"/>
          <a:stretch>
            <a:fillRect/>
          </a:stretch>
        </p:blipFill>
        <p:spPr bwMode="auto">
          <a:xfrm rot="10800000">
            <a:off x="6411912" y="5716587"/>
            <a:ext cx="2732088" cy="11414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amond(in)">
                                      <p:cBhvr>
                                        <p:cTn id="2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924069" y="588833"/>
            <a:ext cx="2590800" cy="579438"/>
          </a:xfrm>
          <a:prstGeom prst="rect">
            <a:avLst/>
          </a:prstGeom>
          <a:noFill/>
          <a:ln w="9525">
            <a:noFill/>
            <a:miter lim="800000"/>
            <a:headEnd/>
            <a:tailEnd/>
          </a:ln>
          <a:effectLst/>
        </p:spPr>
        <p:txBody>
          <a:bodyPr wrap="square">
            <a:spAutoFit/>
          </a:bodyPr>
          <a:lstStyle/>
          <a:p>
            <a:pPr algn="ct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5" name="Text Box 11"/>
          <p:cNvSpPr txBox="1">
            <a:spLocks noChangeArrowheads="1"/>
          </p:cNvSpPr>
          <p:nvPr/>
        </p:nvSpPr>
        <p:spPr bwMode="auto">
          <a:xfrm>
            <a:off x="3505200" y="4572000"/>
            <a:ext cx="3200400" cy="366713"/>
          </a:xfrm>
          <a:prstGeom prst="rect">
            <a:avLst/>
          </a:prstGeom>
          <a:noFill/>
          <a:ln w="9525">
            <a:noFill/>
            <a:miter lim="800000"/>
            <a:headEnd/>
            <a:tailEnd/>
          </a:ln>
          <a:effectLst/>
        </p:spPr>
        <p:txBody>
          <a:bodyPr>
            <a:spAutoFit/>
          </a:bodyPr>
          <a:lstStyle/>
          <a:p>
            <a:pPr>
              <a:spcBef>
                <a:spcPct val="50000"/>
              </a:spcBef>
            </a:pPr>
            <a:endParaRPr lang="vi-VN"/>
          </a:p>
        </p:txBody>
      </p:sp>
      <p:sp>
        <p:nvSpPr>
          <p:cNvPr id="6" name="WordArt 12"/>
          <p:cNvSpPr>
            <a:spLocks noChangeArrowheads="1" noChangeShapeType="1" noTextEdit="1"/>
          </p:cNvSpPr>
          <p:nvPr/>
        </p:nvSpPr>
        <p:spPr bwMode="auto">
          <a:xfrm>
            <a:off x="137126" y="1184495"/>
            <a:ext cx="4495800" cy="685800"/>
          </a:xfrm>
          <a:prstGeom prst="rect">
            <a:avLst/>
          </a:prstGeom>
        </p:spPr>
        <p:txBody>
          <a:bodyPr wrap="none" fromWordArt="1">
            <a:prstTxWarp prst="textPlain">
              <a:avLst>
                <a:gd name="adj" fmla="val 50000"/>
              </a:avLst>
            </a:prstTxWarp>
          </a:bodyPr>
          <a:lstStyle/>
          <a:p>
            <a:pPr algn="ctr"/>
            <a:r>
              <a:rPr lang="vi-VN" sz="3600" b="1" kern="10" dirty="0" smtClean="0">
                <a:ln w="12700">
                  <a:solidFill>
                    <a:srgbClr val="003300"/>
                  </a:solidFill>
                  <a:round/>
                  <a:headEnd/>
                  <a:tailEnd/>
                </a:ln>
                <a:solidFill>
                  <a:srgbClr val="FF0000"/>
                </a:solidFill>
              </a:rPr>
              <a:t>Kiểm tra bài cũ:</a:t>
            </a:r>
            <a:endParaRPr lang="vi-VN" sz="3600" b="1" kern="10" dirty="0">
              <a:ln w="12700">
                <a:solidFill>
                  <a:srgbClr val="003300"/>
                </a:solidFill>
                <a:round/>
                <a:headEnd/>
                <a:tailEnd/>
              </a:ln>
              <a:solidFill>
                <a:srgbClr val="FF0000"/>
              </a:solidFill>
            </a:endParaRPr>
          </a:p>
        </p:txBody>
      </p:sp>
      <p:sp>
        <p:nvSpPr>
          <p:cNvPr id="7" name="Text Box 13"/>
          <p:cNvSpPr txBox="1">
            <a:spLocks noChangeArrowheads="1"/>
          </p:cNvSpPr>
          <p:nvPr/>
        </p:nvSpPr>
        <p:spPr bwMode="auto">
          <a:xfrm>
            <a:off x="1600200" y="2060848"/>
            <a:ext cx="6705600" cy="646331"/>
          </a:xfrm>
          <a:prstGeom prst="rect">
            <a:avLst/>
          </a:prstGeom>
          <a:noFill/>
          <a:ln w="9525">
            <a:noFill/>
            <a:miter lim="800000"/>
            <a:headEnd/>
            <a:tailEnd/>
          </a:ln>
          <a:effectLst/>
        </p:spPr>
        <p:txBody>
          <a:bodyPr wrap="square">
            <a:spAutoFit/>
          </a:bodyPr>
          <a:lstStyle/>
          <a:p>
            <a:pPr>
              <a:spcBef>
                <a:spcPct val="50000"/>
              </a:spcBef>
            </a:pPr>
            <a:r>
              <a:rPr lang="en-US" sz="3600" b="1" dirty="0" err="1" smtClean="0">
                <a:latin typeface="Times New Roman" pitchFamily="18" charset="0"/>
                <a:cs typeface="Times New Roman" pitchFamily="18" charset="0"/>
              </a:rPr>
              <a:t>Bài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Cây</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hoa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bên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lăng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Bác</a:t>
            </a:r>
            <a:endParaRPr lang="en-US" sz="3600" b="1" dirty="0">
              <a:latin typeface="Times New Roman" pitchFamily="18" charset="0"/>
              <a:cs typeface="Times New Roman" pitchFamily="18" charset="0"/>
            </a:endParaRPr>
          </a:p>
        </p:txBody>
      </p:sp>
      <p:sp>
        <p:nvSpPr>
          <p:cNvPr id="8" name="Text Box 15"/>
          <p:cNvSpPr txBox="1">
            <a:spLocks noChangeArrowheads="1"/>
          </p:cNvSpPr>
          <p:nvPr/>
        </p:nvSpPr>
        <p:spPr bwMode="auto">
          <a:xfrm rot="10800000" flipV="1">
            <a:off x="491397" y="4124831"/>
            <a:ext cx="8686800" cy="1200329"/>
          </a:xfrm>
          <a:prstGeom prst="rect">
            <a:avLst/>
          </a:prstGeom>
          <a:noFill/>
          <a:ln w="9525">
            <a:noFill/>
            <a:miter lim="800000"/>
            <a:headEnd/>
            <a:tailEnd/>
          </a:ln>
          <a:effectLst/>
        </p:spPr>
        <p:txBody>
          <a:bodyPr>
            <a:spAutoFit/>
          </a:bodyPr>
          <a:lstStyle/>
          <a:p>
            <a:pPr>
              <a:spcBef>
                <a:spcPct val="50000"/>
              </a:spcBef>
            </a:pP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Câu</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văn</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nào</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cho</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thấy</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cây</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và</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hoa</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cũng</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mang</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tình</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cảm</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của</a:t>
            </a:r>
            <a:r>
              <a:rPr lang="en-US" sz="3600" b="1" dirty="0" smtClean="0">
                <a:solidFill>
                  <a:schemeClr val="hlink"/>
                </a:solidFill>
                <a:latin typeface="Times New Roman" pitchFamily="18" charset="0"/>
                <a:cs typeface="Times New Roman" pitchFamily="18" charset="0"/>
              </a:rPr>
              <a:t> con </a:t>
            </a:r>
            <a:r>
              <a:rPr lang="en-US" sz="3600" b="1" dirty="0" err="1" smtClean="0">
                <a:solidFill>
                  <a:schemeClr val="hlink"/>
                </a:solidFill>
                <a:latin typeface="Times New Roman" pitchFamily="18" charset="0"/>
                <a:cs typeface="Times New Roman" pitchFamily="18" charset="0"/>
              </a:rPr>
              <a:t>người</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đối</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với</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Bác</a:t>
            </a:r>
            <a:r>
              <a:rPr lang="en-US" sz="3600" b="1" dirty="0" smtClean="0">
                <a:solidFill>
                  <a:schemeClr val="hlink"/>
                </a:solidFill>
                <a:latin typeface="Times New Roman" pitchFamily="18" charset="0"/>
                <a:cs typeface="Times New Roman" pitchFamily="18" charset="0"/>
              </a:rPr>
              <a:t> </a:t>
            </a:r>
            <a:r>
              <a:rPr lang="en-US" sz="3600" b="1" dirty="0">
                <a:solidFill>
                  <a:schemeClr val="hlink"/>
                </a:solidFill>
                <a:latin typeface="Times New Roman" pitchFamily="18" charset="0"/>
                <a:cs typeface="Times New Roman" pitchFamily="18" charset="0"/>
              </a:rPr>
              <a:t>?</a:t>
            </a:r>
          </a:p>
        </p:txBody>
      </p:sp>
      <p:sp>
        <p:nvSpPr>
          <p:cNvPr id="9" name="Text Box 16"/>
          <p:cNvSpPr txBox="1">
            <a:spLocks noChangeArrowheads="1"/>
          </p:cNvSpPr>
          <p:nvPr/>
        </p:nvSpPr>
        <p:spPr bwMode="auto">
          <a:xfrm>
            <a:off x="838200" y="5943600"/>
            <a:ext cx="1828800" cy="366713"/>
          </a:xfrm>
          <a:prstGeom prst="rect">
            <a:avLst/>
          </a:prstGeom>
          <a:noFill/>
          <a:ln w="9525">
            <a:noFill/>
            <a:miter lim="800000"/>
            <a:headEnd/>
            <a:tailEnd/>
          </a:ln>
          <a:effectLst/>
        </p:spPr>
        <p:txBody>
          <a:bodyPr>
            <a:spAutoFit/>
          </a:bodyPr>
          <a:lstStyle/>
          <a:p>
            <a:pPr>
              <a:spcBef>
                <a:spcPct val="50000"/>
              </a:spcBef>
            </a:pPr>
            <a:endParaRPr lang="vi-VN"/>
          </a:p>
        </p:txBody>
      </p:sp>
      <p:sp>
        <p:nvSpPr>
          <p:cNvPr id="10" name="Text Box 18"/>
          <p:cNvSpPr txBox="1">
            <a:spLocks noChangeArrowheads="1"/>
          </p:cNvSpPr>
          <p:nvPr/>
        </p:nvSpPr>
        <p:spPr bwMode="auto">
          <a:xfrm>
            <a:off x="758097" y="2636912"/>
            <a:ext cx="8001000" cy="1200329"/>
          </a:xfrm>
          <a:prstGeom prst="rect">
            <a:avLst/>
          </a:prstGeom>
          <a:noFill/>
          <a:ln w="9525">
            <a:noFill/>
            <a:miter lim="800000"/>
            <a:headEnd/>
            <a:tailEnd/>
          </a:ln>
          <a:effectLst/>
        </p:spPr>
        <p:txBody>
          <a:bodyPr wrap="square">
            <a:spAutoFit/>
          </a:bodyPr>
          <a:lstStyle/>
          <a:p>
            <a:pPr>
              <a:spcBef>
                <a:spcPct val="50000"/>
              </a:spcBef>
            </a:pP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Những</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loại</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cây</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nào</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được</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trồng</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phía</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trước</a:t>
            </a:r>
            <a:r>
              <a:rPr lang="en-US" sz="3600" b="1" dirty="0" smtClean="0">
                <a:solidFill>
                  <a:schemeClr val="hlink"/>
                </a:solidFill>
                <a:latin typeface="Times New Roman" pitchFamily="18" charset="0"/>
                <a:cs typeface="Times New Roman" pitchFamily="18" charset="0"/>
              </a:rPr>
              <a:t> </a:t>
            </a:r>
            <a:r>
              <a:rPr lang="en-US" sz="3600" b="1" dirty="0" err="1" smtClean="0">
                <a:solidFill>
                  <a:schemeClr val="hlink"/>
                </a:solidFill>
                <a:latin typeface="Times New Roman" pitchFamily="18" charset="0"/>
                <a:cs typeface="Times New Roman" pitchFamily="18" charset="0"/>
              </a:rPr>
              <a:t>lăng</a:t>
            </a:r>
            <a:r>
              <a:rPr lang="en-US" sz="3600" b="1" dirty="0">
                <a:solidFill>
                  <a:schemeClr val="hlink"/>
                </a:solidFill>
                <a:latin typeface="Times New Roman" pitchFamily="18" charset="0"/>
                <a:cs typeface="Times New Roman" pitchFamily="18" charset="0"/>
              </a:rPr>
              <a:t> </a:t>
            </a:r>
            <a:r>
              <a:rPr lang="en-US" sz="3600" b="1" dirty="0" smtClean="0">
                <a:solidFill>
                  <a:schemeClr val="hlink"/>
                </a:solidFill>
                <a:latin typeface="Times New Roman" pitchFamily="18" charset="0"/>
                <a:cs typeface="Times New Roman" pitchFamily="18" charset="0"/>
              </a:rPr>
              <a:t>?</a:t>
            </a:r>
            <a:endParaRPr lang="en-US" sz="3600" b="1" dirty="0">
              <a:solidFill>
                <a:schemeClr val="hlink"/>
              </a:solidFill>
              <a:latin typeface="Times New Roman" pitchFamily="18" charset="0"/>
              <a:cs typeface="Times New Roman" pitchFamily="18" charset="0"/>
            </a:endParaRPr>
          </a:p>
        </p:txBody>
      </p:sp>
      <p:pic>
        <p:nvPicPr>
          <p:cNvPr id="11" name="Picture 19" descr="hoi 2"/>
          <p:cNvPicPr>
            <a:picLocks noChangeAspect="1" noChangeArrowheads="1" noCrop="1"/>
          </p:cNvPicPr>
          <p:nvPr/>
        </p:nvPicPr>
        <p:blipFill>
          <a:blip r:embed="rId2"/>
          <a:srcRect/>
          <a:stretch>
            <a:fillRect/>
          </a:stretch>
        </p:blipFill>
        <p:spPr bwMode="auto">
          <a:xfrm>
            <a:off x="163111" y="2575848"/>
            <a:ext cx="533400" cy="1143000"/>
          </a:xfrm>
          <a:prstGeom prst="rect">
            <a:avLst/>
          </a:prstGeom>
          <a:noFill/>
        </p:spPr>
      </p:pic>
      <p:pic>
        <p:nvPicPr>
          <p:cNvPr id="12" name="Picture 20" descr="hoi 2"/>
          <p:cNvPicPr>
            <a:picLocks noChangeAspect="1" noChangeArrowheads="1" noCrop="1"/>
          </p:cNvPicPr>
          <p:nvPr/>
        </p:nvPicPr>
        <p:blipFill>
          <a:blip r:embed="rId2"/>
          <a:srcRect/>
          <a:stretch>
            <a:fillRect/>
          </a:stretch>
        </p:blipFill>
        <p:spPr bwMode="auto">
          <a:xfrm>
            <a:off x="224697" y="4146752"/>
            <a:ext cx="533400" cy="1219200"/>
          </a:xfrm>
          <a:prstGeom prst="rect">
            <a:avLst/>
          </a:prstGeom>
          <a:noFill/>
        </p:spPr>
      </p:pic>
      <p:sp>
        <p:nvSpPr>
          <p:cNvPr id="13" name="Text Box 9"/>
          <p:cNvSpPr txBox="1">
            <a:spLocks noChangeArrowheads="1"/>
          </p:cNvSpPr>
          <p:nvPr/>
        </p:nvSpPr>
        <p:spPr bwMode="auto">
          <a:xfrm>
            <a:off x="2076480" y="0"/>
            <a:ext cx="6781800" cy="579438"/>
          </a:xfrm>
          <a:prstGeom prst="rect">
            <a:avLst/>
          </a:prstGeom>
          <a:noFill/>
          <a:ln w="9525">
            <a:noFill/>
            <a:miter lim="800000"/>
            <a:headEnd/>
            <a:tailEnd/>
          </a:ln>
          <a:effectLst/>
        </p:spPr>
        <p:txBody>
          <a:bodyPr>
            <a:spAutoFit/>
          </a:bodyPr>
          <a:lstStyle/>
          <a:p>
            <a:pPr algn="ctr"/>
            <a:r>
              <a:rPr lang="en-US" sz="3200" b="1" dirty="0" err="1" smtClean="0">
                <a:solidFill>
                  <a:srgbClr val="0000FF"/>
                </a:solidFill>
                <a:latin typeface="Times New Roman" pitchFamily="18" charset="0"/>
                <a:cs typeface="Times New Roman" pitchFamily="18" charset="0"/>
              </a:rPr>
              <a:t>Thứ</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hai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ngày</a:t>
            </a:r>
            <a:r>
              <a:rPr lang="en-US" sz="3200" b="1" dirty="0" smtClean="0">
                <a:solidFill>
                  <a:srgbClr val="0000FF"/>
                </a:solidFill>
                <a:latin typeface="Times New Roman" pitchFamily="18" charset="0"/>
                <a:cs typeface="Times New Roman" pitchFamily="18" charset="0"/>
              </a:rPr>
              <a:t> </a:t>
            </a:r>
            <a:r>
              <a:rPr lang="en-US" sz="3200" b="1" dirty="0" smtClean="0">
                <a:solidFill>
                  <a:srgbClr val="0000FF"/>
                </a:solidFill>
                <a:latin typeface="Times New Roman" pitchFamily="18" charset="0"/>
                <a:cs typeface="Times New Roman" pitchFamily="18" charset="0"/>
              </a:rPr>
              <a:t>26 </a:t>
            </a:r>
            <a:r>
              <a:rPr lang="en-US" sz="3200" b="1" dirty="0" err="1" smtClean="0">
                <a:solidFill>
                  <a:srgbClr val="0000FF"/>
                </a:solidFill>
                <a:latin typeface="Times New Roman" pitchFamily="18" charset="0"/>
                <a:cs typeface="Times New Roman" pitchFamily="18" charset="0"/>
              </a:rPr>
              <a:t>tháng</a:t>
            </a:r>
            <a:r>
              <a:rPr lang="en-US" sz="3200" b="1" dirty="0" smtClean="0">
                <a:solidFill>
                  <a:srgbClr val="0000FF"/>
                </a:solidFill>
                <a:latin typeface="Times New Roman" pitchFamily="18" charset="0"/>
                <a:cs typeface="Times New Roman" pitchFamily="18" charset="0"/>
              </a:rPr>
              <a:t> 4 </a:t>
            </a:r>
            <a:r>
              <a:rPr lang="en-US" sz="3200" b="1" dirty="0" err="1" smtClean="0">
                <a:solidFill>
                  <a:srgbClr val="0000FF"/>
                </a:solidFill>
                <a:latin typeface="Times New Roman" pitchFamily="18" charset="0"/>
                <a:cs typeface="Times New Roman" pitchFamily="18" charset="0"/>
              </a:rPr>
              <a:t>năm</a:t>
            </a:r>
            <a:r>
              <a:rPr lang="en-US" sz="3200" b="1" dirty="0" smtClean="0">
                <a:solidFill>
                  <a:srgbClr val="0000FF"/>
                </a:solidFill>
                <a:latin typeface="Times New Roman" pitchFamily="18" charset="0"/>
                <a:cs typeface="Times New Roman" pitchFamily="18" charset="0"/>
              </a:rPr>
              <a:t> </a:t>
            </a:r>
            <a:r>
              <a:rPr lang="en-US" sz="3200" b="1" dirty="0" smtClean="0">
                <a:solidFill>
                  <a:srgbClr val="0000FF"/>
                </a:solidFill>
                <a:latin typeface="Times New Roman" pitchFamily="18" charset="0"/>
                <a:cs typeface="Times New Roman" pitchFamily="18" charset="0"/>
              </a:rPr>
              <a:t>2021 </a:t>
            </a:r>
            <a:endParaRPr lang="en-US" sz="3200" b="1" dirty="0">
              <a:solidFill>
                <a:srgbClr val="0000FF"/>
              </a:solidFill>
              <a:latin typeface="Times New Roman" pitchFamily="18" charset="0"/>
              <a:cs typeface="Times New Roman" pitchFamily="18" charset="0"/>
            </a:endParaRPr>
          </a:p>
        </p:txBody>
      </p:sp>
      <p:pic>
        <p:nvPicPr>
          <p:cNvPr id="16" name="Picture 15" descr="9"/>
          <p:cNvPicPr>
            <a:picLocks noChangeAspect="1" noChangeArrowheads="1"/>
          </p:cNvPicPr>
          <p:nvPr/>
        </p:nvPicPr>
        <p:blipFill>
          <a:blip r:embed="rId3"/>
          <a:srcRect r="50372" b="66057"/>
          <a:stretch>
            <a:fillRect/>
          </a:stretch>
        </p:blipFill>
        <p:spPr bwMode="auto">
          <a:xfrm>
            <a:off x="-32" y="-24"/>
            <a:ext cx="2732088" cy="1141413"/>
          </a:xfrm>
          <a:prstGeom prst="rect">
            <a:avLst/>
          </a:prstGeom>
          <a:noFill/>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8396" y="5325160"/>
            <a:ext cx="2537583" cy="15328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amond(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Horizontal)">
                                      <p:cBhvr>
                                        <p:cTn id="17" dur="500"/>
                                        <p:tgtEl>
                                          <p:spTgt spid="10"/>
                                        </p:tgtEl>
                                      </p:cBhvr>
                                    </p:animEffect>
                                  </p:childTnLst>
                                </p:cTn>
                              </p:par>
                              <p:par>
                                <p:cTn id="18" presetID="5"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heckerboard(across)">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childTnLst>
                                </p:cTn>
                              </p:par>
                              <p:par>
                                <p:cTn id="26" presetID="5" presetClass="entr" presetSubtype="1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heckerboard(across)">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336117" y="198422"/>
            <a:ext cx="2590800" cy="579438"/>
          </a:xfrm>
          <a:prstGeom prst="rect">
            <a:avLst/>
          </a:prstGeom>
          <a:noFill/>
          <a:ln w="9525">
            <a:noFill/>
            <a:miter lim="800000"/>
            <a:headEnd/>
            <a:tailEnd/>
          </a:ln>
          <a:effectLst/>
        </p:spPr>
        <p:txBody>
          <a:bodyPr wrap="square">
            <a:spAutoFit/>
          </a:bodyPr>
          <a:lstStyle/>
          <a:p>
            <a:pPr algn="ct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6" name="Text Box 80"/>
          <p:cNvSpPr txBox="1">
            <a:spLocks noChangeArrowheads="1"/>
          </p:cNvSpPr>
          <p:nvPr/>
        </p:nvSpPr>
        <p:spPr bwMode="auto">
          <a:xfrm>
            <a:off x="2476500" y="1004947"/>
            <a:ext cx="4191000" cy="707886"/>
          </a:xfrm>
          <a:prstGeom prst="rect">
            <a:avLst/>
          </a:prstGeom>
          <a:noFill/>
          <a:ln w="9525">
            <a:noFill/>
            <a:miter lim="800000"/>
            <a:headEnd/>
            <a:tailEnd/>
          </a:ln>
          <a:effectLst/>
        </p:spPr>
        <p:txBody>
          <a:bodyPr>
            <a:spAutoFit/>
          </a:bodyPr>
          <a:lstStyle/>
          <a:p>
            <a:pPr>
              <a:spcBef>
                <a:spcPct val="50000"/>
              </a:spcBef>
            </a:pPr>
            <a:r>
              <a:rPr lang="en-US" sz="4000" b="1" dirty="0" err="1">
                <a:solidFill>
                  <a:srgbClr val="FF0000"/>
                </a:solidFill>
                <a:latin typeface="Times New Roman" pitchFamily="18" charset="0"/>
                <a:cs typeface="Times New Roman" pitchFamily="18" charset="0"/>
              </a:rPr>
              <a:t>Chuyện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bầu</a:t>
            </a:r>
            <a:endParaRPr lang="en-US" sz="4000" b="1" dirty="0">
              <a:solidFill>
                <a:srgbClr val="FF0000"/>
              </a:solidFill>
              <a:latin typeface="Times New Roman" pitchFamily="18" charset="0"/>
              <a:cs typeface="Times New Roman" pitchFamily="18" charset="0"/>
            </a:endParaRPr>
          </a:p>
        </p:txBody>
      </p:sp>
      <p:sp>
        <p:nvSpPr>
          <p:cNvPr id="7" name="Text Box 9"/>
          <p:cNvSpPr txBox="1">
            <a:spLocks noChangeArrowheads="1"/>
          </p:cNvSpPr>
          <p:nvPr/>
        </p:nvSpPr>
        <p:spPr bwMode="auto">
          <a:xfrm>
            <a:off x="4286216" y="1712833"/>
            <a:ext cx="4857784" cy="523220"/>
          </a:xfrm>
          <a:prstGeom prst="rect">
            <a:avLst/>
          </a:prstGeom>
          <a:noFill/>
          <a:ln w="9525">
            <a:noFill/>
            <a:miter lim="800000"/>
            <a:headEnd/>
            <a:tailEnd/>
          </a:ln>
          <a:effectLst/>
        </p:spPr>
        <p:txBody>
          <a:bodyPr wrap="square">
            <a:spAutoFit/>
          </a:bodyPr>
          <a:lstStyle/>
          <a:p>
            <a:pPr algn="ctr"/>
            <a:r>
              <a:rPr lang="en-US" sz="2800" b="1" i="1" dirty="0" smtClean="0">
                <a:solidFill>
                  <a:srgbClr val="0000FF"/>
                </a:solidFill>
                <a:latin typeface="Times New Roman" pitchFamily="18" charset="0"/>
                <a:cs typeface="Times New Roman" pitchFamily="18" charset="0"/>
              </a:rPr>
              <a:t>Theo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Khơ-mú</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pic>
        <p:nvPicPr>
          <p:cNvPr id="9" name="Picture 6" descr="9"/>
          <p:cNvPicPr>
            <a:picLocks noChangeAspect="1" noChangeArrowheads="1"/>
          </p:cNvPicPr>
          <p:nvPr/>
        </p:nvPicPr>
        <p:blipFill>
          <a:blip r:embed="rId2"/>
          <a:srcRect r="50372" b="66057"/>
          <a:stretch>
            <a:fillRect/>
          </a:stretch>
        </p:blipFill>
        <p:spPr bwMode="auto">
          <a:xfrm>
            <a:off x="0" y="0"/>
            <a:ext cx="2732088" cy="1141413"/>
          </a:xfrm>
          <a:prstGeom prst="rect">
            <a:avLst/>
          </a:prstGeom>
          <a:noFill/>
        </p:spPr>
      </p:pic>
      <p:sp>
        <p:nvSpPr>
          <p:cNvPr id="10" name="Text Box 80"/>
          <p:cNvSpPr txBox="1">
            <a:spLocks noChangeArrowheads="1"/>
          </p:cNvSpPr>
          <p:nvPr/>
        </p:nvSpPr>
        <p:spPr bwMode="auto">
          <a:xfrm>
            <a:off x="686953" y="2786057"/>
            <a:ext cx="7858180" cy="646331"/>
          </a:xfrm>
          <a:prstGeom prst="rect">
            <a:avLst/>
          </a:prstGeom>
          <a:noFill/>
          <a:ln w="9525">
            <a:noFill/>
            <a:miter lim="800000"/>
            <a:headEnd/>
            <a:tailEnd/>
          </a:ln>
          <a:effectLst/>
        </p:spPr>
        <p:txBody>
          <a:bodyPr wrap="square">
            <a:spAutoFit/>
          </a:bodyPr>
          <a:lstStyle/>
          <a:p>
            <a:pPr>
              <a:spcBef>
                <a:spcPct val="50000"/>
              </a:spcBef>
            </a:pPr>
            <a:r>
              <a:rPr lang="en-US" sz="3600" b="1" dirty="0" err="1" smtClean="0">
                <a:latin typeface="Times New Roman" pitchFamily="18" charset="0"/>
                <a:cs typeface="Times New Roman" pitchFamily="18" charset="0"/>
              </a:rPr>
              <a:t>Câu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chuyện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này</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nói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lên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điều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gì</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13" name="Text Box 17"/>
          <p:cNvSpPr txBox="1">
            <a:spLocks noChangeArrowheads="1"/>
          </p:cNvSpPr>
          <p:nvPr/>
        </p:nvSpPr>
        <p:spPr bwMode="auto">
          <a:xfrm>
            <a:off x="442825" y="2786057"/>
            <a:ext cx="8077589" cy="1754326"/>
          </a:xfrm>
          <a:prstGeom prst="rect">
            <a:avLst/>
          </a:prstGeom>
          <a:noFill/>
          <a:ln w="9525">
            <a:noFill/>
            <a:miter lim="800000"/>
            <a:headEnd/>
            <a:tailEnd/>
          </a:ln>
          <a:effectLst/>
        </p:spPr>
        <p:txBody>
          <a:bodyPr wrap="square" anchor="ctr">
            <a:spAutoFit/>
          </a:bodyPr>
          <a:lstStyle/>
          <a:p>
            <a:pPr algn="just"/>
            <a:r>
              <a:rPr lang="en-US" sz="3600" b="1" dirty="0" smtClean="0">
                <a:solidFill>
                  <a:srgbClr val="FF0000"/>
                </a:solidFill>
                <a:latin typeface="Times New Roman" pitchFamily="18" charset="0"/>
              </a:rPr>
              <a:t>      </a:t>
            </a:r>
            <a:r>
              <a:rPr lang="en-US" sz="3600" b="1" u="sng" kern="100" dirty="0" err="1" smtClean="0">
                <a:solidFill>
                  <a:srgbClr val="FF0000"/>
                </a:solidFill>
                <a:latin typeface="Times New Roman" pitchFamily="18" charset="0"/>
              </a:rPr>
              <a:t>Nội</a:t>
            </a:r>
            <a:r>
              <a:rPr lang="en-US" sz="3600" b="1" u="sng" kern="100" dirty="0" smtClean="0">
                <a:solidFill>
                  <a:srgbClr val="FF0000"/>
                </a:solidFill>
                <a:latin typeface="Times New Roman" pitchFamily="18" charset="0"/>
              </a:rPr>
              <a:t> dung </a:t>
            </a:r>
            <a:r>
              <a:rPr lang="en-US" sz="3600" b="1" u="sng" kern="100" dirty="0" err="1" smtClean="0">
                <a:solidFill>
                  <a:srgbClr val="FF0000"/>
                </a:solidFill>
                <a:latin typeface="Times New Roman" pitchFamily="18" charset="0"/>
              </a:rPr>
              <a:t>bài</a:t>
            </a:r>
            <a:r>
              <a:rPr lang="en-US" sz="3600" b="1" u="sng" kern="100" dirty="0" smtClean="0">
                <a:solidFill>
                  <a:srgbClr val="FF0000"/>
                </a:solidFill>
                <a:latin typeface="Times New Roman" pitchFamily="18" charset="0"/>
              </a:rPr>
              <a:t> </a:t>
            </a:r>
            <a:r>
              <a:rPr lang="en-US" sz="3600" b="1" kern="100" dirty="0">
                <a:latin typeface="Times New Roman" pitchFamily="18" charset="0"/>
              </a:rPr>
              <a:t>: </a:t>
            </a:r>
            <a:r>
              <a:rPr lang="en-US" sz="3600" b="1" kern="100" dirty="0" err="1" smtClean="0">
                <a:latin typeface="Times New Roman" pitchFamily="18" charset="0"/>
              </a:rPr>
              <a:t>Các</a:t>
            </a:r>
            <a:r>
              <a:rPr lang="en-US" sz="3600" b="1" kern="100" dirty="0" smtClean="0">
                <a:latin typeface="Times New Roman" pitchFamily="18" charset="0"/>
              </a:rPr>
              <a:t> </a:t>
            </a:r>
            <a:r>
              <a:rPr lang="en-US" sz="3600" b="1" kern="100" dirty="0" err="1" smtClean="0">
                <a:latin typeface="Times New Roman" pitchFamily="18" charset="0"/>
              </a:rPr>
              <a:t>dân</a:t>
            </a:r>
            <a:r>
              <a:rPr lang="en-US" sz="3600" b="1" kern="100" dirty="0" smtClean="0">
                <a:latin typeface="Times New Roman" pitchFamily="18" charset="0"/>
              </a:rPr>
              <a:t> </a:t>
            </a:r>
            <a:r>
              <a:rPr lang="en-US" sz="3600" b="1" kern="100" dirty="0" err="1" smtClean="0">
                <a:latin typeface="Times New Roman" pitchFamily="18" charset="0"/>
              </a:rPr>
              <a:t>tộc</a:t>
            </a:r>
            <a:r>
              <a:rPr lang="en-US" sz="3600" b="1" kern="100" dirty="0" smtClean="0">
                <a:latin typeface="Times New Roman" pitchFamily="18" charset="0"/>
              </a:rPr>
              <a:t> </a:t>
            </a:r>
            <a:r>
              <a:rPr lang="en-US" sz="3600" b="1" kern="100" dirty="0" err="1" smtClean="0">
                <a:latin typeface="Times New Roman" pitchFamily="18" charset="0"/>
              </a:rPr>
              <a:t>trên</a:t>
            </a:r>
            <a:r>
              <a:rPr lang="en-US" sz="3600" b="1" kern="100" dirty="0" smtClean="0">
                <a:latin typeface="Times New Roman" pitchFamily="18" charset="0"/>
              </a:rPr>
              <a:t> </a:t>
            </a:r>
            <a:r>
              <a:rPr lang="vi-VN" sz="3600" b="1" kern="100" dirty="0" smtClean="0">
                <a:latin typeface="Times New Roman" pitchFamily="18" charset="0"/>
              </a:rPr>
              <a:t>đất</a:t>
            </a:r>
            <a:r>
              <a:rPr lang="en-US" sz="3600" b="1" kern="100" dirty="0" smtClean="0">
                <a:latin typeface="Times New Roman" pitchFamily="18" charset="0"/>
              </a:rPr>
              <a:t> n</a:t>
            </a:r>
            <a:r>
              <a:rPr lang="vi-VN" sz="3600" b="1" kern="100" dirty="0" smtClean="0">
                <a:latin typeface="Times New Roman" pitchFamily="18" charset="0"/>
              </a:rPr>
              <a:t>ước</a:t>
            </a:r>
            <a:r>
              <a:rPr lang="en-US" sz="3600" b="1" kern="100" dirty="0" smtClean="0">
                <a:latin typeface="Times New Roman" pitchFamily="18" charset="0"/>
              </a:rPr>
              <a:t> </a:t>
            </a:r>
            <a:r>
              <a:rPr lang="en-US" sz="3600" b="1" kern="100" dirty="0" err="1" smtClean="0">
                <a:latin typeface="Times New Roman" pitchFamily="18" charset="0"/>
              </a:rPr>
              <a:t>Việt</a:t>
            </a:r>
            <a:r>
              <a:rPr lang="en-US" sz="3600" b="1" kern="100" dirty="0" smtClean="0">
                <a:latin typeface="Times New Roman" pitchFamily="18" charset="0"/>
              </a:rPr>
              <a:t> </a:t>
            </a:r>
            <a:r>
              <a:rPr lang="en-US" sz="3600" b="1" kern="100" dirty="0">
                <a:latin typeface="Times New Roman" pitchFamily="18" charset="0"/>
              </a:rPr>
              <a:t>Nam </a:t>
            </a:r>
            <a:r>
              <a:rPr lang="en-US" sz="3600" b="1" kern="100" dirty="0" err="1" smtClean="0">
                <a:latin typeface="Times New Roman" pitchFamily="18" charset="0"/>
              </a:rPr>
              <a:t>là</a:t>
            </a:r>
            <a:r>
              <a:rPr lang="en-US" sz="3600" b="1" kern="100" dirty="0" smtClean="0">
                <a:latin typeface="Times New Roman" pitchFamily="18" charset="0"/>
              </a:rPr>
              <a:t> </a:t>
            </a:r>
            <a:r>
              <a:rPr lang="en-US" sz="3600" b="1" kern="100" dirty="0" err="1" smtClean="0">
                <a:latin typeface="Times New Roman" pitchFamily="18" charset="0"/>
              </a:rPr>
              <a:t>anh</a:t>
            </a:r>
            <a:r>
              <a:rPr lang="en-US" sz="3600" b="1" kern="100" dirty="0" smtClean="0">
                <a:latin typeface="Times New Roman" pitchFamily="18" charset="0"/>
              </a:rPr>
              <a:t> </a:t>
            </a:r>
            <a:r>
              <a:rPr lang="en-US" sz="3600" b="1" kern="100" dirty="0" err="1" smtClean="0">
                <a:latin typeface="Times New Roman" pitchFamily="18" charset="0"/>
              </a:rPr>
              <a:t>em</a:t>
            </a:r>
            <a:r>
              <a:rPr lang="en-US" sz="3600" b="1" kern="100" dirty="0">
                <a:latin typeface="Times New Roman" pitchFamily="18" charset="0"/>
              </a:rPr>
              <a:t> </a:t>
            </a:r>
            <a:r>
              <a:rPr lang="en-US" sz="3600" b="1" kern="100" dirty="0" err="1" smtClean="0">
                <a:latin typeface="Times New Roman" pitchFamily="18" charset="0"/>
              </a:rPr>
              <a:t>một</a:t>
            </a:r>
            <a:r>
              <a:rPr lang="en-US" sz="3600" b="1" kern="100" dirty="0" smtClean="0">
                <a:latin typeface="Times New Roman" pitchFamily="18" charset="0"/>
              </a:rPr>
              <a:t> </a:t>
            </a:r>
            <a:r>
              <a:rPr lang="en-US" sz="3600" b="1" kern="100" dirty="0" err="1" smtClean="0">
                <a:latin typeface="Times New Roman" pitchFamily="18" charset="0"/>
              </a:rPr>
              <a:t>nhà</a:t>
            </a:r>
            <a:r>
              <a:rPr lang="en-US" sz="3600" b="1" kern="100" dirty="0">
                <a:latin typeface="Times New Roman" pitchFamily="18" charset="0"/>
              </a:rPr>
              <a:t>, </a:t>
            </a:r>
            <a:r>
              <a:rPr lang="en-US" sz="3600" b="1" kern="100" dirty="0" err="1" smtClean="0">
                <a:latin typeface="Times New Roman" pitchFamily="18" charset="0"/>
              </a:rPr>
              <a:t>mọi</a:t>
            </a:r>
            <a:r>
              <a:rPr lang="en-US" sz="3600" b="1" kern="100" dirty="0" smtClean="0">
                <a:latin typeface="Times New Roman" pitchFamily="18" charset="0"/>
              </a:rPr>
              <a:t> </a:t>
            </a:r>
            <a:r>
              <a:rPr lang="en-US" sz="3600" b="1" kern="100" dirty="0" err="1" smtClean="0">
                <a:latin typeface="Times New Roman" pitchFamily="18" charset="0"/>
              </a:rPr>
              <a:t>dân</a:t>
            </a:r>
            <a:r>
              <a:rPr lang="en-US" sz="3600" b="1" kern="100" dirty="0" smtClean="0">
                <a:latin typeface="Times New Roman" pitchFamily="18" charset="0"/>
              </a:rPr>
              <a:t> </a:t>
            </a:r>
            <a:r>
              <a:rPr lang="en-US" sz="3600" b="1" kern="100" dirty="0" err="1" smtClean="0">
                <a:latin typeface="Times New Roman" pitchFamily="18" charset="0"/>
              </a:rPr>
              <a:t>tộc</a:t>
            </a:r>
            <a:r>
              <a:rPr lang="en-US" sz="3600" b="1" kern="100" dirty="0" smtClean="0">
                <a:latin typeface="Times New Roman" pitchFamily="18" charset="0"/>
              </a:rPr>
              <a:t> </a:t>
            </a:r>
            <a:r>
              <a:rPr lang="en-US" sz="3600" b="1" kern="100" dirty="0" err="1" smtClean="0">
                <a:latin typeface="Times New Roman" pitchFamily="18" charset="0"/>
              </a:rPr>
              <a:t>có</a:t>
            </a:r>
            <a:r>
              <a:rPr lang="en-US" sz="3600" b="1" kern="100" dirty="0" smtClean="0">
                <a:latin typeface="Times New Roman" pitchFamily="18" charset="0"/>
              </a:rPr>
              <a:t> </a:t>
            </a:r>
            <a:r>
              <a:rPr lang="en-US" sz="3600" b="1" kern="100" dirty="0" err="1" smtClean="0">
                <a:latin typeface="Times New Roman" pitchFamily="18" charset="0"/>
              </a:rPr>
              <a:t>chung</a:t>
            </a:r>
            <a:r>
              <a:rPr lang="en-US" sz="3600" b="1" kern="100" dirty="0">
                <a:latin typeface="Times New Roman" pitchFamily="18" charset="0"/>
              </a:rPr>
              <a:t> </a:t>
            </a:r>
            <a:r>
              <a:rPr lang="en-US" sz="3600" b="1" kern="100" dirty="0" err="1" smtClean="0">
                <a:latin typeface="Times New Roman" pitchFamily="18" charset="0"/>
              </a:rPr>
              <a:t>một</a:t>
            </a:r>
            <a:r>
              <a:rPr lang="en-US" sz="3600" b="1" kern="100" dirty="0" smtClean="0">
                <a:latin typeface="Times New Roman" pitchFamily="18" charset="0"/>
              </a:rPr>
              <a:t> </a:t>
            </a:r>
            <a:r>
              <a:rPr lang="en-US" sz="3600" b="1" kern="100" dirty="0" err="1" smtClean="0">
                <a:latin typeface="Times New Roman" pitchFamily="18" charset="0"/>
              </a:rPr>
              <a:t>tổ</a:t>
            </a:r>
            <a:r>
              <a:rPr lang="en-US" sz="3600" b="1" kern="100" dirty="0" smtClean="0">
                <a:latin typeface="Times New Roman" pitchFamily="18" charset="0"/>
              </a:rPr>
              <a:t> </a:t>
            </a:r>
            <a:r>
              <a:rPr lang="en-US" sz="3600" b="1" kern="100" dirty="0" err="1" smtClean="0">
                <a:latin typeface="Times New Roman" pitchFamily="18" charset="0"/>
              </a:rPr>
              <a:t>tiên</a:t>
            </a:r>
            <a:r>
              <a:rPr lang="en-US" sz="3600" b="1" kern="100" dirty="0" smtClean="0">
                <a:latin typeface="Times New Roman" pitchFamily="18" charset="0"/>
              </a:rPr>
              <a:t>.</a:t>
            </a:r>
            <a:endParaRPr lang="en-US" sz="3200" b="1" kern="1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3635896" y="198422"/>
            <a:ext cx="2590800" cy="579438"/>
          </a:xfrm>
          <a:prstGeom prst="rect">
            <a:avLst/>
          </a:prstGeom>
          <a:noFill/>
          <a:ln w="9525">
            <a:noFill/>
            <a:miter lim="800000"/>
            <a:headEnd/>
            <a:tailEnd/>
          </a:ln>
          <a:effectLst/>
        </p:spPr>
        <p:txBody>
          <a:bodyPr wrap="square">
            <a:spAutoFit/>
          </a:bodyPr>
          <a:lstStyle/>
          <a:p>
            <a:pPr algn="ct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7" name="Text Box 80"/>
          <p:cNvSpPr txBox="1">
            <a:spLocks noChangeArrowheads="1"/>
          </p:cNvSpPr>
          <p:nvPr/>
        </p:nvSpPr>
        <p:spPr bwMode="auto">
          <a:xfrm>
            <a:off x="2835796" y="694661"/>
            <a:ext cx="4191000" cy="707886"/>
          </a:xfrm>
          <a:prstGeom prst="rect">
            <a:avLst/>
          </a:prstGeom>
          <a:noFill/>
          <a:ln w="9525">
            <a:noFill/>
            <a:miter lim="800000"/>
            <a:headEnd/>
            <a:tailEnd/>
          </a:ln>
          <a:effectLst/>
        </p:spPr>
        <p:txBody>
          <a:bodyPr>
            <a:spAutoFit/>
          </a:bodyPr>
          <a:lstStyle/>
          <a:p>
            <a:pPr>
              <a:spcBef>
                <a:spcPct val="50000"/>
              </a:spcBef>
            </a:pPr>
            <a:r>
              <a:rPr lang="en-US" sz="4000" b="1" dirty="0" err="1">
                <a:solidFill>
                  <a:srgbClr val="FF0000"/>
                </a:solidFill>
                <a:latin typeface="Times New Roman" pitchFamily="18" charset="0"/>
                <a:cs typeface="Times New Roman" pitchFamily="18" charset="0"/>
              </a:rPr>
              <a:t>Chuyện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bầu</a:t>
            </a:r>
            <a:endParaRPr lang="en-US" sz="4000" b="1" dirty="0">
              <a:solidFill>
                <a:srgbClr val="FF0000"/>
              </a:solidFill>
              <a:latin typeface="Times New Roman" pitchFamily="18" charset="0"/>
              <a:cs typeface="Times New Roman" pitchFamily="18" charset="0"/>
            </a:endParaRPr>
          </a:p>
        </p:txBody>
      </p:sp>
      <p:sp>
        <p:nvSpPr>
          <p:cNvPr id="8" name="Text Box 9"/>
          <p:cNvSpPr txBox="1">
            <a:spLocks noChangeArrowheads="1"/>
          </p:cNvSpPr>
          <p:nvPr/>
        </p:nvSpPr>
        <p:spPr bwMode="auto">
          <a:xfrm>
            <a:off x="4467252" y="1525304"/>
            <a:ext cx="4857784" cy="523220"/>
          </a:xfrm>
          <a:prstGeom prst="rect">
            <a:avLst/>
          </a:prstGeom>
          <a:noFill/>
          <a:ln w="9525">
            <a:noFill/>
            <a:miter lim="800000"/>
            <a:headEnd/>
            <a:tailEnd/>
          </a:ln>
          <a:effectLst/>
        </p:spPr>
        <p:txBody>
          <a:bodyPr wrap="square">
            <a:spAutoFit/>
          </a:bodyPr>
          <a:lstStyle/>
          <a:p>
            <a:pPr algn="ctr"/>
            <a:r>
              <a:rPr lang="en-US" sz="2800" b="1" i="1" dirty="0" smtClean="0">
                <a:solidFill>
                  <a:srgbClr val="0000FF"/>
                </a:solidFill>
                <a:latin typeface="Times New Roman" pitchFamily="18" charset="0"/>
                <a:cs typeface="Times New Roman" pitchFamily="18" charset="0"/>
              </a:rPr>
              <a:t>Theo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Khơ-mú</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pic>
        <p:nvPicPr>
          <p:cNvPr id="10" name="Picture 6" descr="9"/>
          <p:cNvPicPr>
            <a:picLocks noChangeAspect="1" noChangeArrowheads="1"/>
          </p:cNvPicPr>
          <p:nvPr/>
        </p:nvPicPr>
        <p:blipFill>
          <a:blip r:embed="rId2"/>
          <a:srcRect r="50372" b="66057"/>
          <a:stretch>
            <a:fillRect/>
          </a:stretch>
        </p:blipFill>
        <p:spPr bwMode="auto">
          <a:xfrm>
            <a:off x="0" y="0"/>
            <a:ext cx="2732088" cy="1141413"/>
          </a:xfrm>
          <a:prstGeom prst="rect">
            <a:avLst/>
          </a:prstGeom>
          <a:noFill/>
        </p:spPr>
      </p:pic>
      <p:sp>
        <p:nvSpPr>
          <p:cNvPr id="11" name="Rounded Rectangle 10"/>
          <p:cNvSpPr/>
          <p:nvPr/>
        </p:nvSpPr>
        <p:spPr>
          <a:xfrm>
            <a:off x="1000100" y="2928934"/>
            <a:ext cx="7215238" cy="17859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7200" b="1" dirty="0" err="1" smtClean="0">
                <a:solidFill>
                  <a:srgbClr val="002060"/>
                </a:solidFill>
                <a:latin typeface="Times New Roman" pitchFamily="18" charset="0"/>
                <a:cs typeface="Times New Roman" pitchFamily="18" charset="0"/>
              </a:rPr>
              <a:t>Luyện</a:t>
            </a:r>
            <a:r>
              <a:rPr lang="en-US" sz="7200" b="1" dirty="0" smtClean="0">
                <a:solidFill>
                  <a:srgbClr val="002060"/>
                </a:solidFill>
                <a:latin typeface="Times New Roman" pitchFamily="18" charset="0"/>
                <a:cs typeface="Times New Roman" pitchFamily="18" charset="0"/>
              </a:rPr>
              <a:t> </a:t>
            </a:r>
            <a:r>
              <a:rPr lang="en-US" sz="7200" b="1" dirty="0" err="1" smtClean="0">
                <a:solidFill>
                  <a:srgbClr val="002060"/>
                </a:solidFill>
                <a:latin typeface="Times New Roman" pitchFamily="18" charset="0"/>
                <a:cs typeface="Times New Roman" pitchFamily="18" charset="0"/>
              </a:rPr>
              <a:t>đọc</a:t>
            </a:r>
            <a:r>
              <a:rPr lang="en-US" sz="7200" b="1" dirty="0" smtClean="0">
                <a:solidFill>
                  <a:srgbClr val="002060"/>
                </a:solidFill>
                <a:latin typeface="Times New Roman" pitchFamily="18" charset="0"/>
                <a:cs typeface="Times New Roman" pitchFamily="18" charset="0"/>
              </a:rPr>
              <a:t> </a:t>
            </a:r>
            <a:r>
              <a:rPr lang="en-US" sz="7200" b="1" dirty="0" err="1" smtClean="0">
                <a:solidFill>
                  <a:srgbClr val="002060"/>
                </a:solidFill>
                <a:latin typeface="Times New Roman" pitchFamily="18" charset="0"/>
                <a:cs typeface="Times New Roman" pitchFamily="18" charset="0"/>
              </a:rPr>
              <a:t>lại</a:t>
            </a:r>
            <a:r>
              <a:rPr lang="en-US" sz="7200" b="1" dirty="0" smtClean="0">
                <a:solidFill>
                  <a:srgbClr val="002060"/>
                </a:solidFill>
                <a:latin typeface="Times New Roman" pitchFamily="18" charset="0"/>
                <a:cs typeface="Times New Roman" pitchFamily="18" charset="0"/>
              </a:rPr>
              <a:t> </a:t>
            </a:r>
            <a:r>
              <a:rPr lang="en-US" sz="7200" b="1" dirty="0" err="1" smtClean="0">
                <a:solidFill>
                  <a:srgbClr val="002060"/>
                </a:solidFill>
                <a:latin typeface="Times New Roman" pitchFamily="18" charset="0"/>
                <a:cs typeface="Times New Roman" pitchFamily="18" charset="0"/>
              </a:rPr>
              <a:t>bài</a:t>
            </a:r>
            <a:endParaRPr lang="vi-VN" sz="4000" b="1" dirty="0">
              <a:solidFill>
                <a:srgbClr val="00206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413500" y="5718175"/>
            <a:ext cx="27305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16632"/>
            <a:ext cx="8136904" cy="461665"/>
          </a:xfrm>
          <a:prstGeom prst="rect">
            <a:avLst/>
          </a:prstGeom>
        </p:spPr>
        <p:txBody>
          <a:bodyPr wrap="square">
            <a:spAutoFit/>
          </a:bodyPr>
          <a:lstStyle/>
          <a:p>
            <a:r>
              <a:rPr lang="vi-VN" sz="2400" b="1" dirty="0">
                <a:latin typeface="+mj-lt"/>
              </a:rPr>
              <a:t>Hình ảnh về </a:t>
            </a:r>
            <a:r>
              <a:rPr lang="en-US" sz="2400" b="1" dirty="0" err="1" smtClean="0">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vi-VN" sz="2400" b="1" dirty="0" smtClean="0">
                <a:latin typeface="Times New Roman" pitchFamily="18" charset="0"/>
                <a:cs typeface="Times New Roman" pitchFamily="18" charset="0"/>
              </a:rPr>
              <a:t> </a:t>
            </a:r>
            <a:r>
              <a:rPr lang="vi-VN" sz="2400" b="1" dirty="0">
                <a:latin typeface="+mj-lt"/>
              </a:rPr>
              <a:t>dân tộc anh em trên đất nước Việt Nam</a:t>
            </a:r>
          </a:p>
        </p:txBody>
      </p:sp>
      <p:pic>
        <p:nvPicPr>
          <p:cNvPr id="2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19" y="578297"/>
            <a:ext cx="2808313" cy="2975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23"/>
          <p:cNvSpPr txBox="1">
            <a:spLocks noChangeArrowheads="1"/>
          </p:cNvSpPr>
          <p:nvPr/>
        </p:nvSpPr>
        <p:spPr bwMode="auto">
          <a:xfrm>
            <a:off x="251520" y="3616802"/>
            <a:ext cx="2880320" cy="461665"/>
          </a:xfrm>
          <a:prstGeom prst="rect">
            <a:avLst/>
          </a:prstGeom>
          <a:noFill/>
          <a:ln w="9525">
            <a:noFill/>
            <a:miter lim="800000"/>
            <a:headEnd/>
            <a:tailEnd/>
          </a:ln>
          <a:effectLst/>
        </p:spPr>
        <p:txBody>
          <a:bodyPr wrap="square">
            <a:spAutoFit/>
          </a:bodyPr>
          <a:lstStyle/>
          <a:p>
            <a:pPr>
              <a:spcBef>
                <a:spcPct val="50000"/>
              </a:spcBef>
            </a:pP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tộc</a:t>
            </a:r>
            <a:r>
              <a:rPr lang="en-US" sz="2400" b="1" dirty="0">
                <a:latin typeface="Times New Roman" pitchFamily="18" charset="0"/>
                <a:cs typeface="Times New Roman" pitchFamily="18" charset="0"/>
              </a:rPr>
              <a:t> H </a:t>
            </a:r>
            <a:r>
              <a:rPr lang="en-US" sz="2400" b="1" dirty="0" err="1">
                <a:latin typeface="Times New Roman" pitchFamily="18" charset="0"/>
                <a:cs typeface="Times New Roman" pitchFamily="18" charset="0"/>
              </a:rPr>
              <a:t>Mông</a:t>
            </a:r>
            <a:r>
              <a:rPr lang="en-US" sz="2400" b="1" dirty="0">
                <a:solidFill>
                  <a:srgbClr val="0000FF"/>
                </a:solidFill>
                <a:latin typeface="Times New Roman" pitchFamily="18" charset="0"/>
                <a:cs typeface="Times New Roman" pitchFamily="18" charset="0"/>
              </a:rPr>
              <a:t> </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3" y="564007"/>
            <a:ext cx="2852737" cy="3000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24"/>
          <p:cNvSpPr txBox="1">
            <a:spLocks noChangeArrowheads="1"/>
          </p:cNvSpPr>
          <p:nvPr/>
        </p:nvSpPr>
        <p:spPr bwMode="auto">
          <a:xfrm>
            <a:off x="3473387" y="3645024"/>
            <a:ext cx="2655203" cy="461665"/>
          </a:xfrm>
          <a:prstGeom prst="rect">
            <a:avLst/>
          </a:prstGeom>
          <a:noFill/>
          <a:ln w="9525">
            <a:noFill/>
            <a:miter lim="800000"/>
            <a:headEnd/>
            <a:tailEnd/>
          </a:ln>
          <a:effectLst/>
        </p:spPr>
        <p:txBody>
          <a:bodyPr wrap="square">
            <a:spAutoFit/>
          </a:bodyPr>
          <a:lstStyle/>
          <a:p>
            <a:pPr>
              <a:spcBef>
                <a:spcPct val="50000"/>
              </a:spcBef>
            </a:pP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tộc</a:t>
            </a:r>
            <a:r>
              <a:rPr lang="en-US" sz="2400" b="1" dirty="0">
                <a:latin typeface="Times New Roman" pitchFamily="18" charset="0"/>
                <a:cs typeface="Times New Roman" pitchFamily="18" charset="0"/>
              </a:rPr>
              <a:t> Dao </a:t>
            </a:r>
            <a:r>
              <a:rPr lang="en-US" sz="2400" b="1" dirty="0" err="1">
                <a:latin typeface="Times New Roman" pitchFamily="18" charset="0"/>
                <a:cs typeface="Times New Roman" pitchFamily="18" charset="0"/>
              </a:rPr>
              <a:t>đỏ</a:t>
            </a:r>
            <a:r>
              <a:rPr lang="en-US" sz="2400" b="1" dirty="0">
                <a:solidFill>
                  <a:srgbClr val="0000FF"/>
                </a:solidFill>
                <a:latin typeface="Times New Roman" pitchFamily="18" charset="0"/>
                <a:cs typeface="Times New Roman" pitchFamily="18" charset="0"/>
              </a:rPr>
              <a:t> </a:t>
            </a: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578296"/>
            <a:ext cx="2515741" cy="298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25"/>
          <p:cNvSpPr txBox="1">
            <a:spLocks noChangeArrowheads="1"/>
          </p:cNvSpPr>
          <p:nvPr/>
        </p:nvSpPr>
        <p:spPr bwMode="auto">
          <a:xfrm>
            <a:off x="6300193" y="3650338"/>
            <a:ext cx="2515740" cy="461665"/>
          </a:xfrm>
          <a:prstGeom prst="rect">
            <a:avLst/>
          </a:prstGeom>
          <a:noFill/>
          <a:ln w="9525">
            <a:noFill/>
            <a:miter lim="800000"/>
            <a:headEnd/>
            <a:tailEnd/>
          </a:ln>
          <a:effectLst/>
        </p:spPr>
        <p:txBody>
          <a:bodyPr wrap="square">
            <a:spAutoFit/>
          </a:bodyPr>
          <a:lstStyle/>
          <a:p>
            <a:pPr>
              <a:spcBef>
                <a:spcPct val="50000"/>
              </a:spcBef>
            </a:pP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tộc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nhì</a:t>
            </a:r>
            <a:r>
              <a:rPr lang="en-US" sz="2400" b="1" dirty="0">
                <a:solidFill>
                  <a:srgbClr val="0000FF"/>
                </a:solidFill>
                <a:latin typeface="Times New Roman" pitchFamily="18" charset="0"/>
                <a:cs typeface="Times New Roman" pitchFamily="18" charset="0"/>
              </a:rPr>
              <a:t> </a:t>
            </a:r>
          </a:p>
        </p:txBody>
      </p:sp>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254" y="4112003"/>
            <a:ext cx="2830586"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6"/>
          <p:cNvSpPr txBox="1">
            <a:spLocks noChangeArrowheads="1"/>
          </p:cNvSpPr>
          <p:nvPr/>
        </p:nvSpPr>
        <p:spPr bwMode="auto">
          <a:xfrm>
            <a:off x="575556" y="6338888"/>
            <a:ext cx="2232248" cy="461665"/>
          </a:xfrm>
          <a:prstGeom prst="rect">
            <a:avLst/>
          </a:prstGeom>
          <a:noFill/>
          <a:ln w="9525">
            <a:noFill/>
            <a:miter lim="800000"/>
            <a:headEnd/>
            <a:tailEnd/>
          </a:ln>
          <a:effectLst/>
        </p:spPr>
        <p:txBody>
          <a:bodyPr wrap="square">
            <a:spAutoFit/>
          </a:bodyPr>
          <a:lstStyle/>
          <a:p>
            <a:pPr>
              <a:spcBef>
                <a:spcPct val="50000"/>
              </a:spcBef>
            </a:pP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tộc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Chăm</a:t>
            </a:r>
            <a:r>
              <a:rPr lang="en-US" sz="2400" b="1" dirty="0">
                <a:latin typeface="Times New Roman" pitchFamily="18" charset="0"/>
                <a:cs typeface="Times New Roman" pitchFamily="18" charset="0"/>
              </a:rPr>
              <a:t> </a:t>
            </a:r>
          </a:p>
        </p:txBody>
      </p:sp>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3" y="4148515"/>
            <a:ext cx="285273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27"/>
          <p:cNvSpPr txBox="1">
            <a:spLocks noChangeArrowheads="1"/>
          </p:cNvSpPr>
          <p:nvPr/>
        </p:nvSpPr>
        <p:spPr bwMode="auto">
          <a:xfrm>
            <a:off x="3586097" y="6338888"/>
            <a:ext cx="2232248" cy="461665"/>
          </a:xfrm>
          <a:prstGeom prst="rect">
            <a:avLst/>
          </a:prstGeom>
          <a:noFill/>
          <a:ln w="9525">
            <a:noFill/>
            <a:miter lim="800000"/>
            <a:headEnd/>
            <a:tailEnd/>
          </a:ln>
          <a:effectLst/>
        </p:spPr>
        <p:txBody>
          <a:bodyPr wrap="square">
            <a:spAutoFit/>
          </a:bodyPr>
          <a:lstStyle/>
          <a:p>
            <a:pPr>
              <a:spcBef>
                <a:spcPct val="50000"/>
              </a:spcBef>
            </a:pP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tộc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Mường</a:t>
            </a:r>
            <a:r>
              <a:rPr lang="en-US" sz="2400" b="1" dirty="0">
                <a:solidFill>
                  <a:srgbClr val="0000FF"/>
                </a:solidFill>
                <a:latin typeface="Times New Roman" pitchFamily="18" charset="0"/>
                <a:cs typeface="Times New Roman" pitchFamily="18" charset="0"/>
              </a:rPr>
              <a:t> </a:t>
            </a:r>
          </a:p>
        </p:txBody>
      </p:sp>
      <p:sp>
        <p:nvSpPr>
          <p:cNvPr id="19" name="Text Box 28"/>
          <p:cNvSpPr txBox="1">
            <a:spLocks noChangeArrowheads="1"/>
          </p:cNvSpPr>
          <p:nvPr/>
        </p:nvSpPr>
        <p:spPr bwMode="auto">
          <a:xfrm>
            <a:off x="6372200" y="6338888"/>
            <a:ext cx="2443734" cy="461665"/>
          </a:xfrm>
          <a:prstGeom prst="rect">
            <a:avLst/>
          </a:prstGeom>
          <a:noFill/>
          <a:ln w="9525">
            <a:noFill/>
            <a:miter lim="800000"/>
            <a:headEnd/>
            <a:tailEnd/>
          </a:ln>
          <a:effectLst/>
        </p:spPr>
        <p:txBody>
          <a:bodyPr wrap="square">
            <a:spAutoFit/>
          </a:bodyPr>
          <a:lstStyle/>
          <a:p>
            <a:pPr>
              <a:spcBef>
                <a:spcPct val="50000"/>
              </a:spcBef>
            </a:pP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tộc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dìu</a:t>
            </a:r>
            <a:r>
              <a:rPr lang="en-US" sz="2400" b="1" dirty="0">
                <a:latin typeface="Times New Roman" pitchFamily="18" charset="0"/>
                <a:cs typeface="Times New Roman" pitchFamily="18" charset="0"/>
              </a:rPr>
              <a:t> </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2201" y="4148515"/>
            <a:ext cx="2443732" cy="2197964"/>
          </a:xfrm>
          <a:prstGeom prst="rect">
            <a:avLst/>
          </a:prstGeom>
        </p:spPr>
      </p:pic>
    </p:spTree>
    <p:extLst>
      <p:ext uri="{BB962C8B-B14F-4D97-AF65-F5344CB8AC3E}">
        <p14:creationId xmlns:p14="http://schemas.microsoft.com/office/powerpoint/2010/main" val="44556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amond(in)">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heckerboard(across)">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7"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60" y="22653"/>
            <a:ext cx="10093513" cy="418058"/>
          </a:xfrm>
        </p:spPr>
        <p:txBody>
          <a:bodyPr>
            <a:noAutofit/>
          </a:bodyPr>
          <a:lstStyle/>
          <a:p>
            <a:r>
              <a:rPr lang="en-US" sz="2400" b="1" dirty="0" err="1" smtClean="0">
                <a:solidFill>
                  <a:srgbClr val="FF0000"/>
                </a:solidFill>
                <a:latin typeface="Times New Roman" pitchFamily="18" charset="0"/>
                <a:cs typeface="Times New Roman" pitchFamily="18" charset="0"/>
              </a:rPr>
              <a:t>Một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số</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dân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tộc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anh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em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trên</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địa</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bàn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huyện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Nậm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nhùn</a:t>
            </a:r>
            <a:r>
              <a:rPr lang="en-US" sz="2400" b="1"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tỉnh</a:t>
            </a:r>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Lai </a:t>
            </a:r>
            <a:r>
              <a:rPr lang="en-US" sz="2400" b="1" dirty="0" err="1" smtClean="0">
                <a:solidFill>
                  <a:srgbClr val="FF0000"/>
                </a:solidFill>
                <a:latin typeface="Times New Roman" pitchFamily="18" charset="0"/>
                <a:cs typeface="Times New Roman" pitchFamily="18" charset="0"/>
              </a:rPr>
              <a:t>Châu</a:t>
            </a:r>
            <a:endParaRPr lang="en-US" sz="2400" b="1" dirty="0">
              <a:solidFill>
                <a:srgbClr val="FF00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674290"/>
            <a:ext cx="2742475" cy="2538686"/>
          </a:xfrm>
        </p:spPr>
      </p:pic>
      <p:sp>
        <p:nvSpPr>
          <p:cNvPr id="6" name="Text Box 23"/>
          <p:cNvSpPr txBox="1">
            <a:spLocks noChangeArrowheads="1"/>
          </p:cNvSpPr>
          <p:nvPr/>
        </p:nvSpPr>
        <p:spPr bwMode="auto">
          <a:xfrm>
            <a:off x="487099" y="3284984"/>
            <a:ext cx="2160240" cy="461665"/>
          </a:xfrm>
          <a:prstGeom prst="rect">
            <a:avLst/>
          </a:prstGeom>
          <a:noFill/>
          <a:ln w="9525">
            <a:noFill/>
            <a:miter lim="800000"/>
            <a:headEnd/>
            <a:tailEnd/>
          </a:ln>
          <a:effectLst/>
        </p:spPr>
        <p:txBody>
          <a:bodyPr wrap="square">
            <a:spAutoFit/>
          </a:bodyPr>
          <a:lstStyle/>
          <a:p>
            <a:pPr>
              <a:spcBef>
                <a:spcPct val="50000"/>
              </a:spcBef>
            </a:pP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tộc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Thái</a:t>
            </a:r>
            <a:r>
              <a:rPr lang="en-US" sz="2400" b="1" dirty="0" smtClean="0">
                <a:solidFill>
                  <a:srgbClr val="0000FF"/>
                </a:solidFill>
                <a:latin typeface="Times New Roman" pitchFamily="18" charset="0"/>
                <a:cs typeface="Times New Roman" pitchFamily="18" charset="0"/>
              </a:rPr>
              <a:t> </a:t>
            </a:r>
            <a:endParaRPr lang="en-US" sz="2400" b="1" dirty="0">
              <a:solidFill>
                <a:srgbClr val="0000FF"/>
              </a:solidFill>
              <a:latin typeface="Times New Roman" pitchFamily="18" charset="0"/>
              <a:cs typeface="Times New Roman"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2294" y="692696"/>
            <a:ext cx="2592288" cy="2592288"/>
          </a:xfrm>
          <a:prstGeom prst="rect">
            <a:avLst/>
          </a:prstGeom>
        </p:spPr>
      </p:pic>
      <p:sp>
        <p:nvSpPr>
          <p:cNvPr id="8" name="Text Box 23"/>
          <p:cNvSpPr txBox="1">
            <a:spLocks noChangeArrowheads="1"/>
          </p:cNvSpPr>
          <p:nvPr/>
        </p:nvSpPr>
        <p:spPr bwMode="auto">
          <a:xfrm>
            <a:off x="3598318" y="3284985"/>
            <a:ext cx="2160240" cy="461665"/>
          </a:xfrm>
          <a:prstGeom prst="rect">
            <a:avLst/>
          </a:prstGeom>
          <a:noFill/>
          <a:ln w="9525">
            <a:noFill/>
            <a:miter lim="800000"/>
            <a:headEnd/>
            <a:tailEnd/>
          </a:ln>
          <a:effectLst/>
        </p:spPr>
        <p:txBody>
          <a:bodyPr wrap="square">
            <a:spAutoFit/>
          </a:bodyPr>
          <a:lstStyle/>
          <a:p>
            <a:pPr>
              <a:spcBef>
                <a:spcPct val="50000"/>
              </a:spcBef>
            </a:pP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tộc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Mảng</a:t>
            </a:r>
            <a:r>
              <a:rPr lang="en-US" sz="2400" b="1" dirty="0" smtClean="0">
                <a:solidFill>
                  <a:srgbClr val="0000FF"/>
                </a:solidFill>
                <a:latin typeface="Times New Roman" pitchFamily="18" charset="0"/>
                <a:cs typeface="Times New Roman" pitchFamily="18" charset="0"/>
              </a:rPr>
              <a:t> </a:t>
            </a:r>
            <a:endParaRPr lang="en-US" sz="2400" b="1" dirty="0">
              <a:solidFill>
                <a:srgbClr val="0000FF"/>
              </a:solidFill>
              <a:latin typeface="Times New Roman" pitchFamily="18" charset="0"/>
              <a:cs typeface="Times New Roman"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6962" y="692697"/>
            <a:ext cx="2746276" cy="2592288"/>
          </a:xfrm>
          <a:prstGeom prst="rect">
            <a:avLst/>
          </a:prstGeom>
        </p:spPr>
      </p:pic>
      <p:sp>
        <p:nvSpPr>
          <p:cNvPr id="10" name="Text Box 23"/>
          <p:cNvSpPr txBox="1">
            <a:spLocks noChangeArrowheads="1"/>
          </p:cNvSpPr>
          <p:nvPr/>
        </p:nvSpPr>
        <p:spPr bwMode="auto">
          <a:xfrm>
            <a:off x="6529980" y="3318565"/>
            <a:ext cx="2160240" cy="461665"/>
          </a:xfrm>
          <a:prstGeom prst="rect">
            <a:avLst/>
          </a:prstGeom>
          <a:noFill/>
          <a:ln w="9525">
            <a:noFill/>
            <a:miter lim="800000"/>
            <a:headEnd/>
            <a:tailEnd/>
          </a:ln>
          <a:effectLst/>
        </p:spPr>
        <p:txBody>
          <a:bodyPr wrap="square">
            <a:spAutoFit/>
          </a:bodyPr>
          <a:lstStyle/>
          <a:p>
            <a:pPr>
              <a:spcBef>
                <a:spcPct val="50000"/>
              </a:spcBef>
            </a:pP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tộc</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Giáy</a:t>
            </a:r>
            <a:r>
              <a:rPr lang="en-US" sz="2400" b="1" dirty="0" smtClean="0">
                <a:solidFill>
                  <a:srgbClr val="0000FF"/>
                </a:solidFill>
                <a:latin typeface="Times New Roman" pitchFamily="18" charset="0"/>
                <a:cs typeface="Times New Roman" pitchFamily="18" charset="0"/>
              </a:rPr>
              <a:t> </a:t>
            </a:r>
            <a:endParaRPr lang="en-US" sz="2400" b="1" dirty="0">
              <a:solidFill>
                <a:srgbClr val="0000FF"/>
              </a:solidFill>
              <a:latin typeface="Times New Roman" pitchFamily="18" charset="0"/>
              <a:cs typeface="Times New Roman" pitchFamily="18"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3746649"/>
            <a:ext cx="2808312" cy="2522893"/>
          </a:xfrm>
          <a:prstGeom prst="rect">
            <a:avLst/>
          </a:prstGeom>
        </p:spPr>
      </p:pic>
      <p:sp>
        <p:nvSpPr>
          <p:cNvPr id="12" name="Text Box 23"/>
          <p:cNvSpPr txBox="1">
            <a:spLocks noChangeArrowheads="1"/>
          </p:cNvSpPr>
          <p:nvPr/>
        </p:nvSpPr>
        <p:spPr bwMode="auto">
          <a:xfrm>
            <a:off x="611560" y="6299848"/>
            <a:ext cx="2160240" cy="461665"/>
          </a:xfrm>
          <a:prstGeom prst="rect">
            <a:avLst/>
          </a:prstGeom>
          <a:noFill/>
          <a:ln w="9525">
            <a:noFill/>
            <a:miter lim="800000"/>
            <a:headEnd/>
            <a:tailEnd/>
          </a:ln>
          <a:effectLst/>
        </p:spPr>
        <p:txBody>
          <a:bodyPr wrap="square">
            <a:spAutoFit/>
          </a:bodyPr>
          <a:lstStyle/>
          <a:p>
            <a:pPr>
              <a:spcBef>
                <a:spcPct val="50000"/>
              </a:spcBef>
            </a:pP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tộc</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Si La</a:t>
            </a:r>
            <a:r>
              <a:rPr lang="en-US" sz="2400" b="1" dirty="0" smtClean="0">
                <a:solidFill>
                  <a:srgbClr val="0000FF"/>
                </a:solidFill>
                <a:latin typeface="Times New Roman" pitchFamily="18" charset="0"/>
                <a:cs typeface="Times New Roman" pitchFamily="18" charset="0"/>
              </a:rPr>
              <a:t> </a:t>
            </a:r>
            <a:endParaRPr lang="en-US" sz="2400" b="1" dirty="0">
              <a:solidFill>
                <a:srgbClr val="0000FF"/>
              </a:solidFill>
              <a:latin typeface="Times New Roman" pitchFamily="18" charset="0"/>
              <a:cs typeface="Times New Roman" pitchFamily="18" charset="0"/>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5856" y="3746649"/>
            <a:ext cx="2592288" cy="2522893"/>
          </a:xfrm>
          <a:prstGeom prst="rect">
            <a:avLst/>
          </a:prstGeom>
        </p:spPr>
      </p:pic>
      <p:sp>
        <p:nvSpPr>
          <p:cNvPr id="14" name="Text Box 23"/>
          <p:cNvSpPr txBox="1">
            <a:spLocks noChangeArrowheads="1"/>
          </p:cNvSpPr>
          <p:nvPr/>
        </p:nvSpPr>
        <p:spPr bwMode="auto">
          <a:xfrm>
            <a:off x="3491880" y="6299848"/>
            <a:ext cx="2160240" cy="461665"/>
          </a:xfrm>
          <a:prstGeom prst="rect">
            <a:avLst/>
          </a:prstGeom>
          <a:noFill/>
          <a:ln w="9525">
            <a:noFill/>
            <a:miter lim="800000"/>
            <a:headEnd/>
            <a:tailEnd/>
          </a:ln>
          <a:effectLst/>
        </p:spPr>
        <p:txBody>
          <a:bodyPr wrap="square">
            <a:spAutoFit/>
          </a:bodyPr>
          <a:lstStyle/>
          <a:p>
            <a:pPr>
              <a:spcBef>
                <a:spcPct val="50000"/>
              </a:spcBef>
            </a:pP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tộc</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Hoa</a:t>
            </a:r>
            <a:r>
              <a:rPr lang="en-US" sz="2400" b="1" dirty="0" smtClean="0">
                <a:solidFill>
                  <a:srgbClr val="0000FF"/>
                </a:solidFill>
                <a:latin typeface="Times New Roman" pitchFamily="18" charset="0"/>
                <a:cs typeface="Times New Roman" pitchFamily="18" charset="0"/>
              </a:rPr>
              <a:t> </a:t>
            </a:r>
            <a:endParaRPr lang="en-US" sz="2400" b="1" dirty="0">
              <a:solidFill>
                <a:srgbClr val="0000FF"/>
              </a:solidFill>
              <a:latin typeface="Times New Roman" pitchFamily="18" charset="0"/>
              <a:cs typeface="Times New Roman" pitchFamily="18" charset="0"/>
            </a:endParaRPr>
          </a:p>
        </p:txBody>
      </p:sp>
      <p:sp>
        <p:nvSpPr>
          <p:cNvPr id="16" name="Text Box 23"/>
          <p:cNvSpPr txBox="1">
            <a:spLocks noChangeArrowheads="1"/>
          </p:cNvSpPr>
          <p:nvPr/>
        </p:nvSpPr>
        <p:spPr bwMode="auto">
          <a:xfrm>
            <a:off x="6504195" y="6287922"/>
            <a:ext cx="2160240" cy="461665"/>
          </a:xfrm>
          <a:prstGeom prst="rect">
            <a:avLst/>
          </a:prstGeom>
          <a:noFill/>
          <a:ln w="9525">
            <a:noFill/>
            <a:miter lim="800000"/>
            <a:headEnd/>
            <a:tailEnd/>
          </a:ln>
          <a:effectLst/>
        </p:spPr>
        <p:txBody>
          <a:bodyPr wrap="square">
            <a:spAutoFit/>
          </a:bodyPr>
          <a:lstStyle/>
          <a:p>
            <a:pPr>
              <a:spcBef>
                <a:spcPct val="50000"/>
              </a:spcBef>
            </a:pPr>
            <a:r>
              <a:rPr lang="en-US" sz="2400" b="1" dirty="0" err="1">
                <a:latin typeface="Times New Roman" pitchFamily="18" charset="0"/>
                <a:cs typeface="Times New Roman" pitchFamily="18" charset="0"/>
              </a:rPr>
              <a:t>Dân</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tộc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cống</a:t>
            </a:r>
            <a:r>
              <a:rPr lang="en-US" sz="2400" b="1" dirty="0" smtClean="0">
                <a:solidFill>
                  <a:srgbClr val="0000FF"/>
                </a:solidFill>
                <a:latin typeface="Times New Roman" pitchFamily="18" charset="0"/>
                <a:cs typeface="Times New Roman" pitchFamily="18" charset="0"/>
              </a:rPr>
              <a:t> </a:t>
            </a:r>
            <a:endParaRPr lang="en-US" sz="2400" b="1" dirty="0">
              <a:solidFill>
                <a:srgbClr val="0000FF"/>
              </a:solidFill>
              <a:latin typeface="Times New Roman" pitchFamily="18" charset="0"/>
              <a:cs typeface="Times New Roman" pitchFamily="18"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36962" y="3746649"/>
            <a:ext cx="2746276" cy="2522893"/>
          </a:xfrm>
          <a:prstGeom prst="rect">
            <a:avLst/>
          </a:prstGeom>
        </p:spPr>
      </p:pic>
    </p:spTree>
    <p:extLst>
      <p:ext uri="{BB962C8B-B14F-4D97-AF65-F5344CB8AC3E}">
        <p14:creationId xmlns:p14="http://schemas.microsoft.com/office/powerpoint/2010/main" val="285726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amond(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amond(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amond(in)">
                                      <p:cBhvr>
                                        <p:cTn id="3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6"/>
          <p:cNvGrpSpPr>
            <a:grpSpLocks/>
          </p:cNvGrpSpPr>
          <p:nvPr/>
        </p:nvGrpSpPr>
        <p:grpSpPr bwMode="auto">
          <a:xfrm>
            <a:off x="0" y="0"/>
            <a:ext cx="9144000" cy="6858000"/>
            <a:chOff x="0" y="-19"/>
            <a:chExt cx="5760" cy="4377"/>
          </a:xfrm>
        </p:grpSpPr>
        <p:pic>
          <p:nvPicPr>
            <p:cNvPr id="5" name="Picture 17" descr="flower[1][1][1][1]"/>
            <p:cNvPicPr>
              <a:picLocks noChangeAspect="1" noChangeArrowheads="1" noCrop="1"/>
            </p:cNvPicPr>
            <p:nvPr/>
          </p:nvPicPr>
          <p:blipFill>
            <a:blip r:embed="rId2"/>
            <a:srcRect/>
            <a:stretch>
              <a:fillRect/>
            </a:stretch>
          </p:blipFill>
          <p:spPr bwMode="auto">
            <a:xfrm rot="5400000">
              <a:off x="3458" y="2018"/>
              <a:ext cx="4320" cy="284"/>
            </a:xfrm>
            <a:prstGeom prst="rect">
              <a:avLst/>
            </a:prstGeom>
            <a:noFill/>
          </p:spPr>
        </p:pic>
        <p:pic>
          <p:nvPicPr>
            <p:cNvPr id="6" name="Picture 18" descr="flower[1][1][1][1]"/>
            <p:cNvPicPr>
              <a:picLocks noChangeAspect="1" noChangeArrowheads="1" noCrop="1"/>
            </p:cNvPicPr>
            <p:nvPr/>
          </p:nvPicPr>
          <p:blipFill>
            <a:blip r:embed="rId2"/>
            <a:srcRect/>
            <a:stretch>
              <a:fillRect/>
            </a:stretch>
          </p:blipFill>
          <p:spPr bwMode="auto">
            <a:xfrm rot="16200000">
              <a:off x="-1996" y="2018"/>
              <a:ext cx="4320" cy="284"/>
            </a:xfrm>
            <a:prstGeom prst="rect">
              <a:avLst/>
            </a:prstGeom>
            <a:noFill/>
          </p:spPr>
        </p:pic>
        <p:pic>
          <p:nvPicPr>
            <p:cNvPr id="7" name="Picture 19" descr="flower[1][1][1][1]"/>
            <p:cNvPicPr>
              <a:picLocks noChangeAspect="1" noChangeArrowheads="1" noCrop="1"/>
            </p:cNvPicPr>
            <p:nvPr/>
          </p:nvPicPr>
          <p:blipFill>
            <a:blip r:embed="rId2"/>
            <a:srcRect/>
            <a:stretch>
              <a:fillRect/>
            </a:stretch>
          </p:blipFill>
          <p:spPr bwMode="auto">
            <a:xfrm>
              <a:off x="0" y="3979"/>
              <a:ext cx="5760" cy="379"/>
            </a:xfrm>
            <a:prstGeom prst="rect">
              <a:avLst/>
            </a:prstGeom>
            <a:noFill/>
          </p:spPr>
        </p:pic>
        <p:pic>
          <p:nvPicPr>
            <p:cNvPr id="8" name="Picture 20" descr="flower[1][1][1][1]"/>
            <p:cNvPicPr>
              <a:picLocks noChangeAspect="1" noChangeArrowheads="1" noCrop="1"/>
            </p:cNvPicPr>
            <p:nvPr/>
          </p:nvPicPr>
          <p:blipFill>
            <a:blip r:embed="rId2"/>
            <a:srcRect/>
            <a:stretch>
              <a:fillRect/>
            </a:stretch>
          </p:blipFill>
          <p:spPr bwMode="auto">
            <a:xfrm>
              <a:off x="0" y="-19"/>
              <a:ext cx="5760" cy="379"/>
            </a:xfrm>
            <a:prstGeom prst="rect">
              <a:avLst/>
            </a:prstGeom>
            <a:noFill/>
          </p:spPr>
        </p:pic>
      </p:grpSp>
      <p:sp>
        <p:nvSpPr>
          <p:cNvPr id="9" name="Rounded Rectangle 8"/>
          <p:cNvSpPr/>
          <p:nvPr/>
        </p:nvSpPr>
        <p:spPr>
          <a:xfrm>
            <a:off x="485776" y="714356"/>
            <a:ext cx="8229628" cy="135732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7200" b="1" dirty="0" err="1" smtClean="0">
                <a:solidFill>
                  <a:srgbClr val="002060"/>
                </a:solidFill>
                <a:latin typeface="Times New Roman" pitchFamily="18" charset="0"/>
                <a:cs typeface="Times New Roman" pitchFamily="18" charset="0"/>
              </a:rPr>
              <a:t>Cảm</a:t>
            </a:r>
            <a:r>
              <a:rPr lang="en-US" sz="7200" b="1" dirty="0" smtClean="0">
                <a:solidFill>
                  <a:srgbClr val="002060"/>
                </a:solidFill>
                <a:latin typeface="Times New Roman" pitchFamily="18" charset="0"/>
                <a:cs typeface="Times New Roman" pitchFamily="18" charset="0"/>
              </a:rPr>
              <a:t> </a:t>
            </a:r>
            <a:r>
              <a:rPr lang="vi-VN" sz="7200" b="1" dirty="0" smtClean="0">
                <a:solidFill>
                  <a:srgbClr val="002060"/>
                </a:solidFill>
                <a:latin typeface="Times New Roman" pitchFamily="18" charset="0"/>
                <a:cs typeface="Times New Roman" pitchFamily="18" charset="0"/>
              </a:rPr>
              <a:t>ơ</a:t>
            </a:r>
            <a:r>
              <a:rPr lang="en-US" sz="7200" b="1" dirty="0">
                <a:solidFill>
                  <a:srgbClr val="002060"/>
                </a:solidFill>
                <a:latin typeface="Times New Roman" pitchFamily="18" charset="0"/>
                <a:cs typeface="Times New Roman" pitchFamily="18" charset="0"/>
              </a:rPr>
              <a:t>n </a:t>
            </a:r>
            <a:r>
              <a:rPr lang="en-US" sz="7200" b="1" dirty="0" err="1" smtClean="0">
                <a:solidFill>
                  <a:srgbClr val="002060"/>
                </a:solidFill>
                <a:latin typeface="Times New Roman" pitchFamily="18" charset="0"/>
                <a:cs typeface="Times New Roman" pitchFamily="18" charset="0"/>
              </a:rPr>
              <a:t>các</a:t>
            </a:r>
            <a:r>
              <a:rPr lang="en-US" sz="7200" b="1" dirty="0" smtClean="0">
                <a:solidFill>
                  <a:srgbClr val="002060"/>
                </a:solidFill>
                <a:latin typeface="Times New Roman" pitchFamily="18" charset="0"/>
                <a:cs typeface="Times New Roman" pitchFamily="18" charset="0"/>
              </a:rPr>
              <a:t> </a:t>
            </a:r>
            <a:r>
              <a:rPr lang="en-US" sz="7200" b="1" dirty="0" err="1" smtClean="0">
                <a:solidFill>
                  <a:srgbClr val="002060"/>
                </a:solidFill>
                <a:latin typeface="Times New Roman" pitchFamily="18" charset="0"/>
                <a:cs typeface="Times New Roman" pitchFamily="18" charset="0"/>
              </a:rPr>
              <a:t>em</a:t>
            </a:r>
            <a:r>
              <a:rPr lang="en-US" sz="7200" b="1" dirty="0" smtClean="0">
                <a:solidFill>
                  <a:srgbClr val="002060"/>
                </a:solidFill>
                <a:latin typeface="Times New Roman" pitchFamily="18" charset="0"/>
                <a:cs typeface="Times New Roman" pitchFamily="18" charset="0"/>
              </a:rPr>
              <a:t>!</a:t>
            </a:r>
            <a:endParaRPr lang="vi-VN" sz="4000" b="1" dirty="0">
              <a:solidFill>
                <a:srgbClr val="002060"/>
              </a:solidFill>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76" y="4545124"/>
            <a:ext cx="1914192" cy="2088232"/>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4660168"/>
            <a:ext cx="1944216" cy="190970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984" y="1844824"/>
            <a:ext cx="8658224" cy="3365154"/>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4545123"/>
            <a:ext cx="2016224" cy="19439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02"/>
          <p:cNvPicPr>
            <a:picLocks noChangeAspect="1" noChangeArrowheads="1"/>
          </p:cNvPicPr>
          <p:nvPr/>
        </p:nvPicPr>
        <p:blipFill>
          <a:blip r:embed="rId2"/>
          <a:srcRect/>
          <a:stretch>
            <a:fillRect/>
          </a:stretch>
        </p:blipFill>
        <p:spPr bwMode="auto">
          <a:xfrm>
            <a:off x="-756592" y="-531440"/>
            <a:ext cx="10729192" cy="7848872"/>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01"/>
          <p:cNvPicPr>
            <a:picLocks noChangeAspect="1" noChangeArrowheads="1"/>
          </p:cNvPicPr>
          <p:nvPr/>
        </p:nvPicPr>
        <p:blipFill>
          <a:blip r:embed="rId2"/>
          <a:srcRect/>
          <a:stretch>
            <a:fillRect/>
          </a:stretch>
        </p:blipFill>
        <p:spPr bwMode="auto">
          <a:xfrm>
            <a:off x="-396552" y="-171400"/>
            <a:ext cx="10153128" cy="7178008"/>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657640" y="212194"/>
            <a:ext cx="2590800" cy="579438"/>
          </a:xfrm>
          <a:prstGeom prst="rect">
            <a:avLst/>
          </a:prstGeom>
          <a:noFill/>
          <a:ln w="9525">
            <a:noFill/>
            <a:miter lim="800000"/>
            <a:headEnd/>
            <a:tailEnd/>
          </a:ln>
          <a:effectLst/>
        </p:spPr>
        <p:txBody>
          <a:bodyPr wrap="square">
            <a:spAutoFit/>
          </a:bodyPr>
          <a:lstStyle/>
          <a:p>
            <a:pPr algn="ct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6" name="Text Box 80"/>
          <p:cNvSpPr txBox="1">
            <a:spLocks noChangeArrowheads="1"/>
          </p:cNvSpPr>
          <p:nvPr/>
        </p:nvSpPr>
        <p:spPr bwMode="auto">
          <a:xfrm>
            <a:off x="3109915" y="797711"/>
            <a:ext cx="4191000" cy="707886"/>
          </a:xfrm>
          <a:prstGeom prst="rect">
            <a:avLst/>
          </a:prstGeom>
          <a:noFill/>
          <a:ln w="9525">
            <a:noFill/>
            <a:miter lim="800000"/>
            <a:headEnd/>
            <a:tailEnd/>
          </a:ln>
          <a:effectLst/>
        </p:spPr>
        <p:txBody>
          <a:bodyPr>
            <a:spAutoFit/>
          </a:bodyPr>
          <a:lstStyle/>
          <a:p>
            <a:pPr>
              <a:spcBef>
                <a:spcPct val="50000"/>
              </a:spcBef>
            </a:pPr>
            <a:r>
              <a:rPr lang="en-US" sz="4000" b="1" dirty="0" err="1">
                <a:solidFill>
                  <a:srgbClr val="FF0000"/>
                </a:solidFill>
                <a:latin typeface="Times New Roman" pitchFamily="18" charset="0"/>
                <a:cs typeface="Times New Roman" pitchFamily="18" charset="0"/>
              </a:rPr>
              <a:t>Chuyện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bầu</a:t>
            </a:r>
            <a:endParaRPr lang="en-US" sz="4000" b="1" dirty="0">
              <a:solidFill>
                <a:srgbClr val="FF0000"/>
              </a:solidFill>
              <a:latin typeface="Times New Roman" pitchFamily="18" charset="0"/>
              <a:cs typeface="Times New Roman" pitchFamily="18" charset="0"/>
            </a:endParaRPr>
          </a:p>
        </p:txBody>
      </p:sp>
      <p:sp>
        <p:nvSpPr>
          <p:cNvPr id="7" name="Text Box 9"/>
          <p:cNvSpPr txBox="1">
            <a:spLocks noChangeArrowheads="1"/>
          </p:cNvSpPr>
          <p:nvPr/>
        </p:nvSpPr>
        <p:spPr bwMode="auto">
          <a:xfrm>
            <a:off x="4329146" y="1525304"/>
            <a:ext cx="4857784" cy="523220"/>
          </a:xfrm>
          <a:prstGeom prst="rect">
            <a:avLst/>
          </a:prstGeom>
          <a:noFill/>
          <a:ln w="9525">
            <a:noFill/>
            <a:miter lim="800000"/>
            <a:headEnd/>
            <a:tailEnd/>
          </a:ln>
          <a:effectLst/>
        </p:spPr>
        <p:txBody>
          <a:bodyPr wrap="square">
            <a:spAutoFit/>
          </a:bodyPr>
          <a:lstStyle/>
          <a:p>
            <a:pPr algn="ctr"/>
            <a:r>
              <a:rPr lang="en-US" sz="2800" b="1" i="1" dirty="0" smtClean="0">
                <a:solidFill>
                  <a:srgbClr val="0000FF"/>
                </a:solidFill>
                <a:latin typeface="Times New Roman" pitchFamily="18" charset="0"/>
                <a:cs typeface="Times New Roman" pitchFamily="18" charset="0"/>
              </a:rPr>
              <a:t>Theo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Khơ-mú</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sp>
        <p:nvSpPr>
          <p:cNvPr id="10" name="Text Box 41"/>
          <p:cNvSpPr txBox="1">
            <a:spLocks noChangeArrowheads="1"/>
          </p:cNvSpPr>
          <p:nvPr/>
        </p:nvSpPr>
        <p:spPr bwMode="auto">
          <a:xfrm>
            <a:off x="8382040" y="2286000"/>
            <a:ext cx="1905000" cy="457200"/>
          </a:xfrm>
          <a:prstGeom prst="rect">
            <a:avLst/>
          </a:prstGeom>
          <a:noFill/>
          <a:ln w="9525">
            <a:noFill/>
            <a:miter lim="800000"/>
            <a:headEnd/>
            <a:tailEnd/>
          </a:ln>
          <a:effectLst/>
        </p:spPr>
        <p:txBody>
          <a:bodyPr>
            <a:spAutoFit/>
          </a:bodyPr>
          <a:lstStyle/>
          <a:p>
            <a:pPr>
              <a:spcBef>
                <a:spcPct val="50000"/>
              </a:spcBef>
            </a:pPr>
            <a:r>
              <a:rPr lang="en-US" sz="2400">
                <a:latin typeface=".VnTime" pitchFamily="34" charset="0"/>
              </a:rPr>
              <a:t> </a:t>
            </a:r>
          </a:p>
        </p:txBody>
      </p:sp>
      <p:sp>
        <p:nvSpPr>
          <p:cNvPr id="11" name="Text Box 71"/>
          <p:cNvSpPr txBox="1">
            <a:spLocks noChangeArrowheads="1"/>
          </p:cNvSpPr>
          <p:nvPr/>
        </p:nvSpPr>
        <p:spPr bwMode="auto">
          <a:xfrm>
            <a:off x="699325" y="3291573"/>
            <a:ext cx="2895600" cy="579438"/>
          </a:xfrm>
          <a:prstGeom prst="rect">
            <a:avLst/>
          </a:prstGeom>
          <a:noFill/>
          <a:ln w="9525">
            <a:noFill/>
            <a:miter lim="800000"/>
            <a:headEnd/>
            <a:tailEnd/>
          </a:ln>
          <a:effectLst/>
        </p:spPr>
        <p:txBody>
          <a:bodyPr>
            <a:spAutoFit/>
          </a:bodyPr>
          <a:lstStyle/>
          <a:p>
            <a:pPr>
              <a:spcBef>
                <a:spcPct val="50000"/>
              </a:spcBef>
            </a:pP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n</a:t>
            </a:r>
            <a:r>
              <a:rPr lang="en-US" sz="3200" b="1" dirty="0" err="1" smtClean="0">
                <a:solidFill>
                  <a:srgbClr val="0033CC"/>
                </a:solidFill>
                <a:latin typeface="Times New Roman" pitchFamily="18" charset="0"/>
                <a:cs typeface="Times New Roman" pitchFamily="18" charset="0"/>
              </a:rPr>
              <a:t>gập</a:t>
            </a: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lụt</a:t>
            </a:r>
            <a:r>
              <a:rPr lang="en-US" sz="3200" dirty="0" smtClean="0">
                <a:solidFill>
                  <a:srgbClr val="0033CC"/>
                </a:solidFill>
                <a:latin typeface="Times New Roman" pitchFamily="18" charset="0"/>
                <a:cs typeface="Times New Roman" pitchFamily="18" charset="0"/>
              </a:rPr>
              <a:t>             </a:t>
            </a:r>
            <a:endParaRPr lang="en-US" sz="3200" dirty="0">
              <a:solidFill>
                <a:srgbClr val="0033CC"/>
              </a:solidFill>
              <a:latin typeface="Times New Roman" pitchFamily="18" charset="0"/>
              <a:cs typeface="Times New Roman" pitchFamily="18" charset="0"/>
            </a:endParaRPr>
          </a:p>
        </p:txBody>
      </p:sp>
      <p:sp>
        <p:nvSpPr>
          <p:cNvPr id="12" name="Text Box 72"/>
          <p:cNvSpPr txBox="1">
            <a:spLocks noChangeArrowheads="1"/>
          </p:cNvSpPr>
          <p:nvPr/>
        </p:nvSpPr>
        <p:spPr bwMode="auto">
          <a:xfrm>
            <a:off x="699325" y="3986768"/>
            <a:ext cx="2895600" cy="579438"/>
          </a:xfrm>
          <a:prstGeom prst="rect">
            <a:avLst/>
          </a:prstGeom>
          <a:noFill/>
          <a:ln w="9525">
            <a:noFill/>
            <a:miter lim="800000"/>
            <a:headEnd/>
            <a:tailEnd/>
          </a:ln>
          <a:effectLst/>
        </p:spPr>
        <p:txBody>
          <a:bodyPr>
            <a:spAutoFit/>
          </a:bodyPr>
          <a:lstStyle/>
          <a:p>
            <a:pPr>
              <a:spcBef>
                <a:spcPct val="50000"/>
              </a:spcBef>
            </a:pP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a:t>
            </a:r>
            <a:r>
              <a:rPr lang="en-US" sz="3200" b="1" dirty="0" err="1" smtClean="0">
                <a:solidFill>
                  <a:srgbClr val="0033CC"/>
                </a:solidFill>
                <a:latin typeface="Times New Roman" pitchFamily="18" charset="0"/>
                <a:cs typeface="Times New Roman" pitchFamily="18" charset="0"/>
              </a:rPr>
              <a:t>hoét</a:t>
            </a: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rỗng</a:t>
            </a:r>
            <a:r>
              <a:rPr lang="en-US" sz="3200" b="1" dirty="0" smtClean="0">
                <a:solidFill>
                  <a:srgbClr val="0033CC"/>
                </a:solidFill>
                <a:latin typeface="Times New Roman" pitchFamily="18" charset="0"/>
                <a:cs typeface="Times New Roman" pitchFamily="18" charset="0"/>
              </a:rPr>
              <a:t> </a:t>
            </a:r>
            <a:endParaRPr lang="en-US" sz="3200" b="1" dirty="0">
              <a:solidFill>
                <a:srgbClr val="0033CC"/>
              </a:solidFill>
              <a:latin typeface="Times New Roman" pitchFamily="18" charset="0"/>
              <a:cs typeface="Times New Roman" pitchFamily="18" charset="0"/>
            </a:endParaRPr>
          </a:p>
        </p:txBody>
      </p:sp>
      <p:sp>
        <p:nvSpPr>
          <p:cNvPr id="13" name="Text Box 74"/>
          <p:cNvSpPr txBox="1">
            <a:spLocks noChangeArrowheads="1"/>
          </p:cNvSpPr>
          <p:nvPr/>
        </p:nvSpPr>
        <p:spPr bwMode="auto">
          <a:xfrm>
            <a:off x="747715" y="4566206"/>
            <a:ext cx="2667000" cy="584775"/>
          </a:xfrm>
          <a:prstGeom prst="rect">
            <a:avLst/>
          </a:prstGeom>
          <a:noFill/>
          <a:ln w="9525">
            <a:noFill/>
            <a:miter lim="800000"/>
            <a:headEnd/>
            <a:tailEnd/>
          </a:ln>
          <a:effectLst/>
        </p:spPr>
        <p:txBody>
          <a:bodyPr>
            <a:spAutoFit/>
          </a:bodyPr>
          <a:lstStyle/>
          <a:p>
            <a:r>
              <a:rPr lang="vi-VN" sz="3200" b="1" dirty="0">
                <a:solidFill>
                  <a:srgbClr val="0033CC"/>
                </a:solidFill>
                <a:latin typeface="+mj-lt"/>
              </a:rPr>
              <a:t>- </a:t>
            </a:r>
            <a:r>
              <a:rPr lang="vi-VN" sz="3200" b="1" dirty="0" smtClean="0">
                <a:solidFill>
                  <a:srgbClr val="0033CC"/>
                </a:solidFill>
                <a:latin typeface="+mj-lt"/>
              </a:rPr>
              <a:t>Khơ </a:t>
            </a:r>
            <a:r>
              <a:rPr lang="vi-VN" sz="3200" b="1" dirty="0">
                <a:solidFill>
                  <a:srgbClr val="0033CC"/>
                </a:solidFill>
                <a:latin typeface="+mj-lt"/>
              </a:rPr>
              <a:t>- mú </a:t>
            </a:r>
          </a:p>
        </p:txBody>
      </p:sp>
      <p:sp>
        <p:nvSpPr>
          <p:cNvPr id="14" name="AutoShape 87"/>
          <p:cNvSpPr>
            <a:spLocks noChangeArrowheads="1"/>
          </p:cNvSpPr>
          <p:nvPr/>
        </p:nvSpPr>
        <p:spPr bwMode="auto">
          <a:xfrm>
            <a:off x="513352" y="1981200"/>
            <a:ext cx="3281840" cy="1066800"/>
          </a:xfrm>
          <a:prstGeom prst="wedgeEllipseCallout">
            <a:avLst>
              <a:gd name="adj1" fmla="val -21037"/>
              <a:gd name="adj2" fmla="val 10861"/>
            </a:avLst>
          </a:prstGeom>
          <a:solidFill>
            <a:srgbClr val="FFFF00"/>
          </a:solidFill>
          <a:ln w="9525">
            <a:solidFill>
              <a:schemeClr val="tx1"/>
            </a:solidFill>
            <a:miter lim="800000"/>
            <a:headEnd/>
            <a:tailEnd/>
          </a:ln>
          <a:effectLst/>
        </p:spPr>
        <p:txBody>
          <a:bodyPr/>
          <a:lstStyle/>
          <a:p>
            <a:pPr algn="ctr"/>
            <a:endParaRPr lang="vi-VN" b="1" dirty="0"/>
          </a:p>
        </p:txBody>
      </p:sp>
      <p:sp>
        <p:nvSpPr>
          <p:cNvPr id="15" name="Text Box 89"/>
          <p:cNvSpPr txBox="1">
            <a:spLocks noChangeArrowheads="1"/>
          </p:cNvSpPr>
          <p:nvPr/>
        </p:nvSpPr>
        <p:spPr bwMode="auto">
          <a:xfrm>
            <a:off x="899592" y="2193925"/>
            <a:ext cx="2895600" cy="646331"/>
          </a:xfrm>
          <a:prstGeom prst="rect">
            <a:avLst/>
          </a:prstGeom>
          <a:noFill/>
          <a:ln w="9525">
            <a:noFill/>
            <a:miter lim="800000"/>
            <a:headEnd/>
            <a:tailEnd/>
          </a:ln>
          <a:effectLst/>
        </p:spPr>
        <p:txBody>
          <a:bodyPr>
            <a:spAutoFit/>
          </a:bodyPr>
          <a:lstStyle/>
          <a:p>
            <a:r>
              <a:rPr lang="vi-VN" sz="3600" b="1" dirty="0">
                <a:solidFill>
                  <a:srgbClr val="0033CC"/>
                </a:solidFill>
              </a:rPr>
              <a:t>Luyện đọc:</a:t>
            </a:r>
          </a:p>
        </p:txBody>
      </p:sp>
      <p:sp>
        <p:nvSpPr>
          <p:cNvPr id="16" name="Line 90"/>
          <p:cNvSpPr>
            <a:spLocks noChangeShapeType="1"/>
          </p:cNvSpPr>
          <p:nvPr/>
        </p:nvSpPr>
        <p:spPr bwMode="auto">
          <a:xfrm>
            <a:off x="1018396" y="2743200"/>
            <a:ext cx="2257459" cy="0"/>
          </a:xfrm>
          <a:prstGeom prst="line">
            <a:avLst/>
          </a:prstGeom>
          <a:noFill/>
          <a:ln w="28575">
            <a:solidFill>
              <a:srgbClr val="0033CC"/>
            </a:solidFill>
            <a:round/>
            <a:headEnd/>
            <a:tailEnd/>
          </a:ln>
          <a:effectLst/>
        </p:spPr>
        <p:txBody>
          <a:bodyPr/>
          <a:lstStyle/>
          <a:p>
            <a:endParaRPr lang="vi-VN"/>
          </a:p>
        </p:txBody>
      </p:sp>
      <p:pic>
        <p:nvPicPr>
          <p:cNvPr id="17" name="Picture 93" descr="148_Trang%20phuc%20cua%20nguoi%20Kho%20mu"/>
          <p:cNvPicPr>
            <a:picLocks noChangeAspect="1" noChangeArrowheads="1"/>
          </p:cNvPicPr>
          <p:nvPr/>
        </p:nvPicPr>
        <p:blipFill>
          <a:blip r:embed="rId2"/>
          <a:srcRect/>
          <a:stretch>
            <a:fillRect/>
          </a:stretch>
        </p:blipFill>
        <p:spPr bwMode="auto">
          <a:xfrm>
            <a:off x="5248284" y="2556202"/>
            <a:ext cx="3467120" cy="4301797"/>
          </a:xfrm>
          <a:prstGeom prst="rect">
            <a:avLst/>
          </a:prstGeom>
          <a:noFill/>
        </p:spPr>
      </p:pic>
      <p:sp>
        <p:nvSpPr>
          <p:cNvPr id="18" name="Rectangle 94"/>
          <p:cNvSpPr>
            <a:spLocks noChangeArrowheads="1"/>
          </p:cNvSpPr>
          <p:nvPr/>
        </p:nvSpPr>
        <p:spPr bwMode="auto">
          <a:xfrm>
            <a:off x="2147125" y="5752330"/>
            <a:ext cx="2900932" cy="642918"/>
          </a:xfrm>
          <a:prstGeom prst="rect">
            <a:avLst/>
          </a:prstGeom>
          <a:solidFill>
            <a:srgbClr val="FFFF00"/>
          </a:solidFill>
          <a:ln w="9525">
            <a:solidFill>
              <a:schemeClr val="tx1"/>
            </a:solidFill>
            <a:miter lim="800000"/>
            <a:headEnd/>
            <a:tailEnd/>
          </a:ln>
          <a:effectLst/>
        </p:spPr>
        <p:txBody>
          <a:bodyPr wrap="none" anchor="ctr"/>
          <a:lstStyle/>
          <a:p>
            <a:r>
              <a:rPr lang="vi-VN" sz="2800" b="1" dirty="0">
                <a:solidFill>
                  <a:srgbClr val="FF0000"/>
                </a:solidFill>
              </a:rPr>
              <a:t>Người Khơ- mú</a:t>
            </a:r>
          </a:p>
        </p:txBody>
      </p:sp>
      <p:sp>
        <p:nvSpPr>
          <p:cNvPr id="20" name="Text Box 20"/>
          <p:cNvSpPr txBox="1">
            <a:spLocks noChangeArrowheads="1"/>
          </p:cNvSpPr>
          <p:nvPr/>
        </p:nvSpPr>
        <p:spPr bwMode="auto">
          <a:xfrm>
            <a:off x="747715" y="5145644"/>
            <a:ext cx="2667000" cy="584775"/>
          </a:xfrm>
          <a:prstGeom prst="rect">
            <a:avLst/>
          </a:prstGeom>
          <a:noFill/>
          <a:ln w="9525">
            <a:noFill/>
            <a:miter lim="800000"/>
            <a:headEnd/>
            <a:tailEnd/>
          </a:ln>
          <a:effectLst/>
        </p:spPr>
        <p:txBody>
          <a:bodyPr>
            <a:spAutoFit/>
          </a:bodyPr>
          <a:lstStyle/>
          <a:p>
            <a:r>
              <a:rPr lang="en-US" sz="3200" b="1" dirty="0">
                <a:solidFill>
                  <a:srgbClr val="0033CC"/>
                </a:solidFill>
                <a:latin typeface="Times New Roman" pitchFamily="18" charset="0"/>
                <a:cs typeface="Times New Roman" pitchFamily="18" charset="0"/>
              </a:rPr>
              <a:t>- </a:t>
            </a:r>
            <a:r>
              <a:rPr lang="en-US" sz="3200" b="1" dirty="0" smtClean="0">
                <a:solidFill>
                  <a:srgbClr val="0033CC"/>
                </a:solidFill>
                <a:latin typeface="Times New Roman" pitchFamily="18" charset="0"/>
                <a:cs typeface="Times New Roman" pitchFamily="18" charset="0"/>
              </a:rPr>
              <a:t>H </a:t>
            </a:r>
            <a:r>
              <a:rPr lang="en-US" sz="3200" b="1" dirty="0" err="1">
                <a:solidFill>
                  <a:srgbClr val="0033CC"/>
                </a:solidFill>
                <a:latin typeface="Times New Roman" pitchFamily="18" charset="0"/>
                <a:cs typeface="Times New Roman" pitchFamily="18" charset="0"/>
              </a:rPr>
              <a:t>Mông</a:t>
            </a:r>
            <a:endParaRPr lang="en-US" sz="3200" b="1" dirty="0">
              <a:solidFill>
                <a:srgbClr val="0033CC"/>
              </a:solidFill>
              <a:latin typeface="Times New Roman" pitchFamily="18" charset="0"/>
              <a:cs typeface="Times New Roman" pitchFamily="18" charset="0"/>
            </a:endParaRPr>
          </a:p>
        </p:txBody>
      </p:sp>
      <p:pic>
        <p:nvPicPr>
          <p:cNvPr id="24" name="Picture 23" descr="9"/>
          <p:cNvPicPr>
            <a:picLocks noChangeAspect="1" noChangeArrowheads="1"/>
          </p:cNvPicPr>
          <p:nvPr/>
        </p:nvPicPr>
        <p:blipFill>
          <a:blip r:embed="rId3"/>
          <a:srcRect r="50372" b="66057"/>
          <a:stretch>
            <a:fillRect/>
          </a:stretch>
        </p:blipFill>
        <p:spPr bwMode="auto">
          <a:xfrm>
            <a:off x="-32" y="-24"/>
            <a:ext cx="2732088" cy="11414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ppt_x</p:attrName>
                                        </p:attrNameLst>
                                      </p:cBhvr>
                                      <p:tavLst>
                                        <p:tav tm="0">
                                          <p:val>
                                            <p:strVal val="#ppt_x-.2"/>
                                          </p:val>
                                        </p:tav>
                                        <p:tav tm="100000">
                                          <p:val>
                                            <p:strVal val="#ppt_x"/>
                                          </p:val>
                                        </p:tav>
                                      </p:tavLst>
                                    </p:anim>
                                    <p:anim calcmode="lin" valueType="num">
                                      <p:cBhvr>
                                        <p:cTn id="1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amond(in)">
                                      <p:cBhvr>
                                        <p:cTn id="18" dur="2000"/>
                                        <p:tgtEl>
                                          <p:spTgt spid="14"/>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amond(in)">
                                      <p:cBhvr>
                                        <p:cTn id="21" dur="2000"/>
                                        <p:tgtEl>
                                          <p:spTgt spid="15"/>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diamond(in)">
                                      <p:cBhvr>
                                        <p:cTn id="24" dur="2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iterate type="lt">
                                    <p:tmPct val="10000"/>
                                  </p:iterate>
                                  <p:childTnLst>
                                    <p:set>
                                      <p:cBhvr>
                                        <p:cTn id="34" dur="1" fill="hold">
                                          <p:stCondLst>
                                            <p:cond delay="0"/>
                                          </p:stCondLst>
                                        </p:cTn>
                                        <p:tgtEl>
                                          <p:spTgt spid="12"/>
                                        </p:tgtEl>
                                        <p:attrNameLst>
                                          <p:attrName>style.visibility</p:attrName>
                                        </p:attrNameLst>
                                      </p:cBhvr>
                                      <p:to>
                                        <p:strVal val="visible"/>
                                      </p:to>
                                    </p:set>
                                    <p:animEffect transition="in" filter="fade">
                                      <p:cBhvr>
                                        <p:cTn id="35" dur="2000"/>
                                        <p:tgtEl>
                                          <p:spTgt spid="12"/>
                                        </p:tgtEl>
                                      </p:cBhvr>
                                    </p:animEffect>
                                    <p:anim calcmode="lin" valueType="num">
                                      <p:cBhvr>
                                        <p:cTn id="36" dur="2000" fill="hold"/>
                                        <p:tgtEl>
                                          <p:spTgt spid="12"/>
                                        </p:tgtEl>
                                        <p:attrNameLst>
                                          <p:attrName>ppt_w</p:attrName>
                                        </p:attrNameLst>
                                      </p:cBhvr>
                                      <p:tavLst>
                                        <p:tav tm="0" fmla="#ppt_w*sin(2.5*pi*$)">
                                          <p:val>
                                            <p:fltVal val="0"/>
                                          </p:val>
                                        </p:tav>
                                        <p:tav tm="100000">
                                          <p:val>
                                            <p:fltVal val="1"/>
                                          </p:val>
                                        </p:tav>
                                      </p:tavLst>
                                    </p:anim>
                                    <p:anim calcmode="lin" valueType="num">
                                      <p:cBhvr>
                                        <p:cTn id="37"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edge">
                                      <p:cBhvr>
                                        <p:cTn id="48" dur="2000"/>
                                        <p:tgtEl>
                                          <p:spTgt spid="17"/>
                                        </p:tgtEl>
                                      </p:cBhvr>
                                    </p:animEffect>
                                  </p:childTnLst>
                                </p:cTn>
                              </p:par>
                              <p:par>
                                <p:cTn id="49" presetID="2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edge">
                                      <p:cBhvr>
                                        <p:cTn id="51" dur="20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ox(in)">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P spid="14" grpId="0" animBg="1"/>
      <p:bldP spid="15" grpId="0"/>
      <p:bldP spid="16" grpId="0" animBg="1"/>
      <p:bldP spid="18"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50799351_13"/>
          <p:cNvPicPr>
            <a:picLocks noChangeAspect="1" noChangeArrowheads="1"/>
          </p:cNvPicPr>
          <p:nvPr/>
        </p:nvPicPr>
        <p:blipFill>
          <a:blip r:embed="rId2"/>
          <a:srcRect/>
          <a:stretch>
            <a:fillRect/>
          </a:stretch>
        </p:blipFill>
        <p:spPr bwMode="auto">
          <a:xfrm>
            <a:off x="1115616" y="1524000"/>
            <a:ext cx="8028384" cy="5334000"/>
          </a:xfrm>
          <a:prstGeom prst="rect">
            <a:avLst/>
          </a:prstGeom>
          <a:noFill/>
        </p:spPr>
      </p:pic>
      <p:sp>
        <p:nvSpPr>
          <p:cNvPr id="5" name="Text Box 8"/>
          <p:cNvSpPr txBox="1">
            <a:spLocks noChangeArrowheads="1"/>
          </p:cNvSpPr>
          <p:nvPr/>
        </p:nvSpPr>
        <p:spPr bwMode="auto">
          <a:xfrm>
            <a:off x="609600" y="944562"/>
            <a:ext cx="2738264" cy="584775"/>
          </a:xfrm>
          <a:prstGeom prst="rect">
            <a:avLst/>
          </a:prstGeom>
          <a:solidFill>
            <a:srgbClr val="FFFF00"/>
          </a:solidFill>
          <a:ln w="9525">
            <a:noFill/>
            <a:miter lim="800000"/>
            <a:headEnd/>
            <a:tailEnd/>
          </a:ln>
          <a:effectLst/>
        </p:spPr>
        <p:txBody>
          <a:bodyPr wrap="square">
            <a:spAutoFit/>
          </a:bodyPr>
          <a:lstStyle/>
          <a:p>
            <a:r>
              <a:rPr lang="vi-VN" sz="3200" b="1" dirty="0">
                <a:solidFill>
                  <a:srgbClr val="FF0000"/>
                </a:solidFill>
                <a:latin typeface="+mj-lt"/>
              </a:rPr>
              <a:t>Người Hmông</a:t>
            </a:r>
            <a:r>
              <a:rPr lang="vi-VN" sz="3200" dirty="0">
                <a:solidFill>
                  <a:srgbClr val="FF0000"/>
                </a:solidFill>
                <a:latin typeface="+mj-lt"/>
              </a:rPr>
              <a:t> </a:t>
            </a:r>
          </a:p>
        </p:txBody>
      </p:sp>
      <p:pic>
        <p:nvPicPr>
          <p:cNvPr id="6" name="Picture 6" descr="9"/>
          <p:cNvPicPr>
            <a:picLocks noChangeAspect="1" noChangeArrowheads="1"/>
          </p:cNvPicPr>
          <p:nvPr/>
        </p:nvPicPr>
        <p:blipFill>
          <a:blip r:embed="rId3"/>
          <a:srcRect r="50372" b="66057"/>
          <a:stretch>
            <a:fillRect/>
          </a:stretch>
        </p:blipFill>
        <p:spPr bwMode="auto">
          <a:xfrm>
            <a:off x="0" y="0"/>
            <a:ext cx="2732088" cy="114141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7221538" y="5029200"/>
          <a:ext cx="1998662" cy="1831975"/>
        </p:xfrm>
        <a:graphic>
          <a:graphicData uri="http://schemas.openxmlformats.org/presentationml/2006/ole">
            <mc:AlternateContent xmlns:mc="http://schemas.openxmlformats.org/markup-compatibility/2006">
              <mc:Choice xmlns:v="urn:schemas-microsoft-com:vml" Requires="v">
                <p:oleObj spid="_x0000_s1058" name="Clip" r:id="rId3" imgW="1999793" imgH="1831543" progId="">
                  <p:embed/>
                </p:oleObj>
              </mc:Choice>
              <mc:Fallback>
                <p:oleObj name="Clip" r:id="rId3" imgW="1999793" imgH="1831543" progId="">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1538" y="5029200"/>
                        <a:ext cx="1998662"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9"/>
          <p:cNvSpPr txBox="1">
            <a:spLocks noChangeArrowheads="1"/>
          </p:cNvSpPr>
          <p:nvPr/>
        </p:nvSpPr>
        <p:spPr bwMode="auto">
          <a:xfrm>
            <a:off x="838200" y="2420888"/>
            <a:ext cx="7543800" cy="2838450"/>
          </a:xfrm>
          <a:prstGeom prst="rect">
            <a:avLst/>
          </a:prstGeom>
          <a:noFill/>
          <a:ln w="9525">
            <a:noFill/>
            <a:miter lim="800000"/>
            <a:headEnd/>
            <a:tailEnd/>
          </a:ln>
          <a:effectLst/>
        </p:spPr>
        <p:txBody>
          <a:bodyPr>
            <a:spAutoFit/>
          </a:bodyPr>
          <a:lstStyle/>
          <a:p>
            <a:pPr>
              <a:spcBef>
                <a:spcPct val="50000"/>
              </a:spcBef>
            </a:pPr>
            <a:r>
              <a:rPr lang="en-US" sz="3600" b="1" dirty="0">
                <a:solidFill>
                  <a:srgbClr val="0033CC"/>
                </a:solidFill>
                <a:latin typeface=".VnTime" pitchFamily="34" charset="0"/>
              </a:rPr>
              <a:t>§o¹n 1: </a:t>
            </a:r>
            <a:r>
              <a:rPr lang="en-US" sz="3600" b="1" dirty="0" err="1">
                <a:solidFill>
                  <a:srgbClr val="0033CC"/>
                </a:solidFill>
                <a:latin typeface=".VnTime" pitchFamily="34" charset="0"/>
              </a:rPr>
              <a:t>Tõ</a:t>
            </a:r>
            <a:r>
              <a:rPr lang="en-US" sz="3600" b="1" dirty="0">
                <a:solidFill>
                  <a:srgbClr val="0033CC"/>
                </a:solidFill>
                <a:latin typeface=".VnTime" pitchFamily="34" charset="0"/>
              </a:rPr>
              <a:t> ®</a:t>
            </a:r>
            <a:r>
              <a:rPr lang="en-US" sz="3600" b="1" dirty="0" err="1">
                <a:solidFill>
                  <a:srgbClr val="0033CC"/>
                </a:solidFill>
                <a:latin typeface=".VnTime" pitchFamily="34" charset="0"/>
              </a:rPr>
              <a:t>Çu</a:t>
            </a:r>
            <a:r>
              <a:rPr lang="en-US" sz="3600" b="1" dirty="0">
                <a:solidFill>
                  <a:srgbClr val="0033CC"/>
                </a:solidFill>
                <a:latin typeface=".VnTime" pitchFamily="34" charset="0"/>
              </a:rPr>
              <a:t> ... ®</a:t>
            </a:r>
            <a:r>
              <a:rPr lang="en-US" sz="3600" b="1" dirty="0" err="1">
                <a:solidFill>
                  <a:srgbClr val="0033CC"/>
                </a:solidFill>
                <a:latin typeface=".VnTime" pitchFamily="34" charset="0"/>
              </a:rPr>
              <a:t>Õn</a:t>
            </a:r>
            <a:r>
              <a:rPr lang="en-US" sz="3600" b="1" dirty="0">
                <a:solidFill>
                  <a:srgbClr val="0033CC"/>
                </a:solidFill>
                <a:latin typeface=".VnTime" pitchFamily="34" charset="0"/>
              </a:rPr>
              <a:t> ...  </a:t>
            </a:r>
            <a:r>
              <a:rPr lang="en-US" sz="3600" b="1" dirty="0" err="1">
                <a:solidFill>
                  <a:srgbClr val="0033CC"/>
                </a:solidFill>
                <a:latin typeface=".VnTime" pitchFamily="34" charset="0"/>
              </a:rPr>
              <a:t>h·y</a:t>
            </a:r>
            <a:r>
              <a:rPr lang="en-US" sz="3600" b="1" dirty="0">
                <a:solidFill>
                  <a:srgbClr val="0033CC"/>
                </a:solidFill>
                <a:latin typeface=".VnTime" pitchFamily="34" charset="0"/>
              </a:rPr>
              <a:t> </a:t>
            </a:r>
            <a:r>
              <a:rPr lang="en-US" sz="3600" b="1" dirty="0" err="1">
                <a:solidFill>
                  <a:srgbClr val="0033CC"/>
                </a:solidFill>
                <a:latin typeface=".VnTime" pitchFamily="34" charset="0"/>
              </a:rPr>
              <a:t>chui</a:t>
            </a:r>
            <a:r>
              <a:rPr lang="en-US" sz="3600" b="1" dirty="0">
                <a:solidFill>
                  <a:srgbClr val="0033CC"/>
                </a:solidFill>
                <a:latin typeface=".VnTime" pitchFamily="34" charset="0"/>
              </a:rPr>
              <a:t> </a:t>
            </a:r>
            <a:r>
              <a:rPr lang="en-US" sz="3600" b="1" dirty="0" err="1">
                <a:solidFill>
                  <a:srgbClr val="0033CC"/>
                </a:solidFill>
                <a:latin typeface=".VnTime" pitchFamily="34" charset="0"/>
              </a:rPr>
              <a:t>ra</a:t>
            </a:r>
            <a:r>
              <a:rPr lang="en-US" sz="3600" b="1" dirty="0">
                <a:solidFill>
                  <a:srgbClr val="0033CC"/>
                </a:solidFill>
                <a:latin typeface=".VnTime" pitchFamily="34" charset="0"/>
              </a:rPr>
              <a:t>.</a:t>
            </a:r>
          </a:p>
          <a:p>
            <a:pPr>
              <a:spcBef>
                <a:spcPct val="50000"/>
              </a:spcBef>
            </a:pPr>
            <a:r>
              <a:rPr lang="en-US" sz="3600" b="1" dirty="0">
                <a:solidFill>
                  <a:srgbClr val="0033CC"/>
                </a:solidFill>
                <a:latin typeface=".VnTime" pitchFamily="34" charset="0"/>
              </a:rPr>
              <a:t>§o¹n 2: </a:t>
            </a:r>
            <a:r>
              <a:rPr lang="en-US" sz="3600" b="1" dirty="0" err="1">
                <a:solidFill>
                  <a:srgbClr val="0033CC"/>
                </a:solidFill>
                <a:latin typeface=".VnTime" pitchFamily="34" charset="0"/>
              </a:rPr>
              <a:t>Hai</a:t>
            </a:r>
            <a:r>
              <a:rPr lang="en-US" sz="3600" b="1" dirty="0">
                <a:solidFill>
                  <a:srgbClr val="0033CC"/>
                </a:solidFill>
                <a:latin typeface=".VnTime" pitchFamily="34" charset="0"/>
              </a:rPr>
              <a:t> </a:t>
            </a:r>
            <a:r>
              <a:rPr lang="en-US" sz="3600" b="1" dirty="0" err="1">
                <a:solidFill>
                  <a:srgbClr val="0033CC"/>
                </a:solidFill>
                <a:latin typeface=".VnTime" pitchFamily="34" charset="0"/>
              </a:rPr>
              <a:t>vî</a:t>
            </a:r>
            <a:r>
              <a:rPr lang="en-US" sz="3600" b="1" dirty="0">
                <a:solidFill>
                  <a:srgbClr val="0033CC"/>
                </a:solidFill>
                <a:latin typeface=".VnTime" pitchFamily="34" charset="0"/>
              </a:rPr>
              <a:t> </a:t>
            </a:r>
            <a:r>
              <a:rPr lang="en-US" sz="3600" b="1" dirty="0" err="1">
                <a:solidFill>
                  <a:srgbClr val="0033CC"/>
                </a:solidFill>
                <a:latin typeface=".VnTime" pitchFamily="34" charset="0"/>
              </a:rPr>
              <a:t>chång</a:t>
            </a:r>
            <a:r>
              <a:rPr lang="en-US" sz="3600" b="1" dirty="0">
                <a:solidFill>
                  <a:srgbClr val="0033CC"/>
                </a:solidFill>
                <a:latin typeface=".VnTime" pitchFamily="34" charset="0"/>
              </a:rPr>
              <a:t> ... ®</a:t>
            </a:r>
            <a:r>
              <a:rPr lang="en-US" sz="3600" b="1" dirty="0" err="1">
                <a:solidFill>
                  <a:srgbClr val="0033CC"/>
                </a:solidFill>
                <a:latin typeface=".VnTime" pitchFamily="34" charset="0"/>
              </a:rPr>
              <a:t>Õn</a:t>
            </a:r>
            <a:r>
              <a:rPr lang="en-US" sz="3600" b="1" dirty="0">
                <a:solidFill>
                  <a:srgbClr val="0033CC"/>
                </a:solidFill>
                <a:latin typeface=".VnTime" pitchFamily="34" charset="0"/>
              </a:rPr>
              <a:t> ... </a:t>
            </a:r>
            <a:r>
              <a:rPr lang="en-US" sz="3600" b="1" dirty="0" err="1">
                <a:solidFill>
                  <a:srgbClr val="0033CC"/>
                </a:solidFill>
                <a:latin typeface=".VnTime" pitchFamily="34" charset="0"/>
              </a:rPr>
              <a:t>kh«ng</a:t>
            </a:r>
            <a:r>
              <a:rPr lang="en-US" sz="3600" b="1" dirty="0">
                <a:solidFill>
                  <a:srgbClr val="0033CC"/>
                </a:solidFill>
                <a:latin typeface=".VnTime" pitchFamily="34" charset="0"/>
              </a:rPr>
              <a:t> </a:t>
            </a:r>
            <a:r>
              <a:rPr lang="en-US" sz="3600" b="1" dirty="0" err="1">
                <a:solidFill>
                  <a:srgbClr val="0033CC"/>
                </a:solidFill>
                <a:latin typeface=".VnTime" pitchFamily="34" charset="0"/>
              </a:rPr>
              <a:t>cßn</a:t>
            </a:r>
            <a:r>
              <a:rPr lang="en-US" sz="3600" b="1" dirty="0">
                <a:solidFill>
                  <a:srgbClr val="0033CC"/>
                </a:solidFill>
                <a:latin typeface=".VnTime" pitchFamily="34" charset="0"/>
              </a:rPr>
              <a:t> </a:t>
            </a:r>
            <a:r>
              <a:rPr lang="en-US" sz="3600" b="1" dirty="0" err="1">
                <a:solidFill>
                  <a:srgbClr val="0033CC"/>
                </a:solidFill>
                <a:latin typeface=".VnTime" pitchFamily="34" charset="0"/>
              </a:rPr>
              <a:t>mét</a:t>
            </a:r>
            <a:r>
              <a:rPr lang="en-US" sz="3600" b="1" dirty="0">
                <a:solidFill>
                  <a:srgbClr val="0033CC"/>
                </a:solidFill>
                <a:latin typeface=".VnTime" pitchFamily="34" charset="0"/>
              </a:rPr>
              <a:t> </a:t>
            </a:r>
            <a:r>
              <a:rPr lang="en-US" sz="3600" b="1" dirty="0" err="1">
                <a:solidFill>
                  <a:srgbClr val="0033CC"/>
                </a:solidFill>
                <a:latin typeface=".VnTime" pitchFamily="34" charset="0"/>
              </a:rPr>
              <a:t>bãng</a:t>
            </a:r>
            <a:r>
              <a:rPr lang="en-US" sz="3600" b="1" dirty="0">
                <a:solidFill>
                  <a:srgbClr val="0033CC"/>
                </a:solidFill>
                <a:latin typeface=".VnTime" pitchFamily="34" charset="0"/>
              </a:rPr>
              <a:t> </a:t>
            </a:r>
            <a:r>
              <a:rPr lang="en-US" sz="3600" b="1" dirty="0" err="1">
                <a:solidFill>
                  <a:srgbClr val="0033CC"/>
                </a:solidFill>
                <a:latin typeface=".VnTime" pitchFamily="34" charset="0"/>
              </a:rPr>
              <a:t>ng­êi</a:t>
            </a:r>
            <a:r>
              <a:rPr lang="en-US" sz="3600" b="1" dirty="0">
                <a:solidFill>
                  <a:srgbClr val="0033CC"/>
                </a:solidFill>
                <a:latin typeface=".VnTime" pitchFamily="34" charset="0"/>
              </a:rPr>
              <a:t>.</a:t>
            </a:r>
          </a:p>
          <a:p>
            <a:pPr>
              <a:spcBef>
                <a:spcPct val="50000"/>
              </a:spcBef>
            </a:pPr>
            <a:r>
              <a:rPr lang="en-US" sz="3600" b="1" dirty="0">
                <a:solidFill>
                  <a:srgbClr val="0033CC"/>
                </a:solidFill>
                <a:latin typeface=".VnTime" pitchFamily="34" charset="0"/>
              </a:rPr>
              <a:t>§o¹n 3: </a:t>
            </a:r>
            <a:r>
              <a:rPr lang="en-US" sz="3600" b="1" dirty="0" err="1">
                <a:solidFill>
                  <a:srgbClr val="0033CC"/>
                </a:solidFill>
                <a:latin typeface=".VnTime" pitchFamily="34" charset="0"/>
              </a:rPr>
              <a:t>PhÇn</a:t>
            </a:r>
            <a:r>
              <a:rPr lang="en-US" sz="3600" b="1" dirty="0">
                <a:solidFill>
                  <a:srgbClr val="0033CC"/>
                </a:solidFill>
                <a:latin typeface=".VnTime" pitchFamily="34" charset="0"/>
              </a:rPr>
              <a:t> </a:t>
            </a:r>
            <a:r>
              <a:rPr lang="en-US" sz="3600" b="1" dirty="0" err="1">
                <a:solidFill>
                  <a:srgbClr val="0033CC"/>
                </a:solidFill>
                <a:latin typeface=".VnTime" pitchFamily="34" charset="0"/>
              </a:rPr>
              <a:t>cßn</a:t>
            </a:r>
            <a:r>
              <a:rPr lang="en-US" sz="3600" b="1" dirty="0">
                <a:solidFill>
                  <a:srgbClr val="0033CC"/>
                </a:solidFill>
                <a:latin typeface=".VnTime" pitchFamily="34" charset="0"/>
              </a:rPr>
              <a:t> l¹i. </a:t>
            </a:r>
          </a:p>
        </p:txBody>
      </p:sp>
      <p:sp>
        <p:nvSpPr>
          <p:cNvPr id="6" name="Text Box 9"/>
          <p:cNvSpPr txBox="1">
            <a:spLocks noChangeArrowheads="1"/>
          </p:cNvSpPr>
          <p:nvPr/>
        </p:nvSpPr>
        <p:spPr bwMode="auto">
          <a:xfrm>
            <a:off x="3348086" y="63876"/>
            <a:ext cx="2590800" cy="579438"/>
          </a:xfrm>
          <a:prstGeom prst="rect">
            <a:avLst/>
          </a:prstGeom>
          <a:noFill/>
          <a:ln w="9525">
            <a:noFill/>
            <a:miter lim="800000"/>
            <a:headEnd/>
            <a:tailEnd/>
          </a:ln>
          <a:effectLst/>
        </p:spPr>
        <p:txBody>
          <a:bodyPr wrap="square">
            <a:spAutoFit/>
          </a:bodyPr>
          <a:lstStyle/>
          <a:p>
            <a:pPr algn="ct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8" name="Text Box 80"/>
          <p:cNvSpPr txBox="1">
            <a:spLocks noChangeArrowheads="1"/>
          </p:cNvSpPr>
          <p:nvPr/>
        </p:nvSpPr>
        <p:spPr bwMode="auto">
          <a:xfrm>
            <a:off x="2732056" y="651004"/>
            <a:ext cx="4191000" cy="707886"/>
          </a:xfrm>
          <a:prstGeom prst="rect">
            <a:avLst/>
          </a:prstGeom>
          <a:noFill/>
          <a:ln w="9525">
            <a:noFill/>
            <a:miter lim="800000"/>
            <a:headEnd/>
            <a:tailEnd/>
          </a:ln>
          <a:effectLst/>
        </p:spPr>
        <p:txBody>
          <a:bodyPr>
            <a:spAutoFit/>
          </a:bodyPr>
          <a:lstStyle/>
          <a:p>
            <a:pPr>
              <a:spcBef>
                <a:spcPct val="50000"/>
              </a:spcBef>
            </a:pPr>
            <a:r>
              <a:rPr lang="en-US" sz="4000" b="1" dirty="0" err="1">
                <a:solidFill>
                  <a:srgbClr val="FF0000"/>
                </a:solidFill>
                <a:latin typeface="Times New Roman" pitchFamily="18" charset="0"/>
                <a:cs typeface="Times New Roman" pitchFamily="18" charset="0"/>
              </a:rPr>
              <a:t>Chuyện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bầu</a:t>
            </a:r>
            <a:endParaRPr lang="en-US" sz="4000" b="1" dirty="0">
              <a:solidFill>
                <a:srgbClr val="FF0000"/>
              </a:solidFill>
              <a:latin typeface="Times New Roman" pitchFamily="18" charset="0"/>
              <a:cs typeface="Times New Roman" pitchFamily="18" charset="0"/>
            </a:endParaRPr>
          </a:p>
        </p:txBody>
      </p:sp>
      <p:sp>
        <p:nvSpPr>
          <p:cNvPr id="9" name="Text Box 9"/>
          <p:cNvSpPr txBox="1">
            <a:spLocks noChangeArrowheads="1"/>
          </p:cNvSpPr>
          <p:nvPr/>
        </p:nvSpPr>
        <p:spPr bwMode="auto">
          <a:xfrm>
            <a:off x="4395814" y="1358890"/>
            <a:ext cx="4857784" cy="523220"/>
          </a:xfrm>
          <a:prstGeom prst="rect">
            <a:avLst/>
          </a:prstGeom>
          <a:noFill/>
          <a:ln w="9525">
            <a:noFill/>
            <a:miter lim="800000"/>
            <a:headEnd/>
            <a:tailEnd/>
          </a:ln>
          <a:effectLst/>
        </p:spPr>
        <p:txBody>
          <a:bodyPr wrap="square">
            <a:spAutoFit/>
          </a:bodyPr>
          <a:lstStyle/>
          <a:p>
            <a:pPr algn="ctr"/>
            <a:r>
              <a:rPr lang="en-US" sz="2800" b="1" i="1" dirty="0" smtClean="0">
                <a:solidFill>
                  <a:srgbClr val="0000FF"/>
                </a:solidFill>
                <a:latin typeface="Times New Roman" pitchFamily="18" charset="0"/>
                <a:cs typeface="Times New Roman" pitchFamily="18" charset="0"/>
              </a:rPr>
              <a:t>Theo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Khơ-mú</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sp>
        <p:nvSpPr>
          <p:cNvPr id="12" name="Explosion 1 11"/>
          <p:cNvSpPr/>
          <p:nvPr/>
        </p:nvSpPr>
        <p:spPr>
          <a:xfrm>
            <a:off x="251520" y="1882110"/>
            <a:ext cx="8424936" cy="3578183"/>
          </a:xfrm>
          <a:prstGeom prst="irregularSeal1">
            <a:avLst/>
          </a:prstGeom>
          <a:solidFill>
            <a:schemeClr val="accent6">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err="1" smtClean="0">
                <a:solidFill>
                  <a:srgbClr val="002060"/>
                </a:solidFill>
                <a:latin typeface="Times New Roman" pitchFamily="18" charset="0"/>
                <a:cs typeface="Times New Roman" pitchFamily="18" charset="0"/>
              </a:rPr>
              <a:t>Nối</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tiếp</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đọc</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đoạn</a:t>
            </a:r>
            <a:endParaRPr lang="vi-VN" sz="3600" b="1" dirty="0">
              <a:solidFill>
                <a:srgbClr val="002060"/>
              </a:solidFill>
              <a:latin typeface="Times New Roman" pitchFamily="18" charset="0"/>
              <a:cs typeface="Times New Roman" pitchFamily="18" charset="0"/>
            </a:endParaRPr>
          </a:p>
        </p:txBody>
      </p:sp>
      <p:pic>
        <p:nvPicPr>
          <p:cNvPr id="13" name="Picture 12" descr="9"/>
          <p:cNvPicPr>
            <a:picLocks noChangeAspect="1" noChangeArrowheads="1"/>
          </p:cNvPicPr>
          <p:nvPr/>
        </p:nvPicPr>
        <p:blipFill>
          <a:blip r:embed="rId5"/>
          <a:srcRect r="50372" b="66057"/>
          <a:stretch>
            <a:fillRect/>
          </a:stretch>
        </p:blipFill>
        <p:spPr bwMode="auto">
          <a:xfrm>
            <a:off x="-32" y="-24"/>
            <a:ext cx="2732088" cy="11414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xit" presetSubtype="16" fill="hold" grpId="1" nodeType="clickEffect">
                                  <p:stCondLst>
                                    <p:cond delay="0"/>
                                  </p:stCondLst>
                                  <p:iterate type="lt">
                                    <p:tmPct val="0"/>
                                  </p:iterate>
                                  <p:childTnLst>
                                    <p:animEffect transition="out" filter="box(in)">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par>
                          <p:cTn id="15" fill="hold">
                            <p:stCondLst>
                              <p:cond delay="500"/>
                            </p:stCondLst>
                            <p:childTnLst>
                              <p:par>
                                <p:cTn id="16" presetID="26"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80">
                                          <p:stCondLst>
                                            <p:cond delay="0"/>
                                          </p:stCondLst>
                                        </p:cTn>
                                        <p:tgtEl>
                                          <p:spTgt spid="12"/>
                                        </p:tgtEl>
                                      </p:cBhvr>
                                    </p:animEffect>
                                    <p:anim calcmode="lin" valueType="num">
                                      <p:cBhvr>
                                        <p:cTn id="1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4" dur="26">
                                          <p:stCondLst>
                                            <p:cond delay="650"/>
                                          </p:stCondLst>
                                        </p:cTn>
                                        <p:tgtEl>
                                          <p:spTgt spid="12"/>
                                        </p:tgtEl>
                                      </p:cBhvr>
                                      <p:to x="100000" y="60000"/>
                                    </p:animScale>
                                    <p:animScale>
                                      <p:cBhvr>
                                        <p:cTn id="25" dur="166" decel="50000">
                                          <p:stCondLst>
                                            <p:cond delay="676"/>
                                          </p:stCondLst>
                                        </p:cTn>
                                        <p:tgtEl>
                                          <p:spTgt spid="12"/>
                                        </p:tgtEl>
                                      </p:cBhvr>
                                      <p:to x="100000" y="100000"/>
                                    </p:animScale>
                                    <p:animScale>
                                      <p:cBhvr>
                                        <p:cTn id="26" dur="26">
                                          <p:stCondLst>
                                            <p:cond delay="1312"/>
                                          </p:stCondLst>
                                        </p:cTn>
                                        <p:tgtEl>
                                          <p:spTgt spid="12"/>
                                        </p:tgtEl>
                                      </p:cBhvr>
                                      <p:to x="100000" y="80000"/>
                                    </p:animScale>
                                    <p:animScale>
                                      <p:cBhvr>
                                        <p:cTn id="27" dur="166" decel="50000">
                                          <p:stCondLst>
                                            <p:cond delay="1338"/>
                                          </p:stCondLst>
                                        </p:cTn>
                                        <p:tgtEl>
                                          <p:spTgt spid="12"/>
                                        </p:tgtEl>
                                      </p:cBhvr>
                                      <p:to x="100000" y="100000"/>
                                    </p:animScale>
                                    <p:animScale>
                                      <p:cBhvr>
                                        <p:cTn id="28" dur="26">
                                          <p:stCondLst>
                                            <p:cond delay="1642"/>
                                          </p:stCondLst>
                                        </p:cTn>
                                        <p:tgtEl>
                                          <p:spTgt spid="12"/>
                                        </p:tgtEl>
                                      </p:cBhvr>
                                      <p:to x="100000" y="90000"/>
                                    </p:animScale>
                                    <p:animScale>
                                      <p:cBhvr>
                                        <p:cTn id="29" dur="166" decel="50000">
                                          <p:stCondLst>
                                            <p:cond delay="1668"/>
                                          </p:stCondLst>
                                        </p:cTn>
                                        <p:tgtEl>
                                          <p:spTgt spid="12"/>
                                        </p:tgtEl>
                                      </p:cBhvr>
                                      <p:to x="100000" y="100000"/>
                                    </p:animScale>
                                    <p:animScale>
                                      <p:cBhvr>
                                        <p:cTn id="30" dur="26">
                                          <p:stCondLst>
                                            <p:cond delay="1808"/>
                                          </p:stCondLst>
                                        </p:cTn>
                                        <p:tgtEl>
                                          <p:spTgt spid="12"/>
                                        </p:tgtEl>
                                      </p:cBhvr>
                                      <p:to x="100000" y="95000"/>
                                    </p:animScale>
                                    <p:animScale>
                                      <p:cBhvr>
                                        <p:cTn id="31"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348832" y="280987"/>
            <a:ext cx="2590800" cy="579438"/>
          </a:xfrm>
          <a:prstGeom prst="rect">
            <a:avLst/>
          </a:prstGeom>
          <a:noFill/>
          <a:ln w="9525">
            <a:noFill/>
            <a:miter lim="800000"/>
            <a:headEnd/>
            <a:tailEnd/>
          </a:ln>
          <a:effectLst/>
        </p:spPr>
        <p:txBody>
          <a:bodyPr wrap="square">
            <a:spAutoFit/>
          </a:bodyPr>
          <a:lstStyle/>
          <a:p>
            <a:pPr algn="ct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đọc</a:t>
            </a:r>
            <a:r>
              <a:rPr lang="en-US" sz="3200" b="1" dirty="0" smtClean="0">
                <a:solidFill>
                  <a:srgbClr val="0000FF"/>
                </a:solidFill>
                <a:latin typeface="Times New Roman" pitchFamily="18" charset="0"/>
                <a:cs typeface="Times New Roman" pitchFamily="18" charset="0"/>
              </a:rPr>
              <a:t> </a:t>
            </a:r>
            <a:endParaRPr lang="en-US" sz="3200" b="1" dirty="0">
              <a:solidFill>
                <a:srgbClr val="0000FF"/>
              </a:solidFill>
              <a:latin typeface="Times New Roman" pitchFamily="18" charset="0"/>
              <a:cs typeface="Times New Roman" pitchFamily="18" charset="0"/>
            </a:endParaRPr>
          </a:p>
        </p:txBody>
      </p:sp>
      <p:sp>
        <p:nvSpPr>
          <p:cNvPr id="6" name="Text Box 80"/>
          <p:cNvSpPr txBox="1">
            <a:spLocks noChangeArrowheads="1"/>
          </p:cNvSpPr>
          <p:nvPr/>
        </p:nvSpPr>
        <p:spPr bwMode="auto">
          <a:xfrm>
            <a:off x="2761711" y="860425"/>
            <a:ext cx="4191000" cy="707886"/>
          </a:xfrm>
          <a:prstGeom prst="rect">
            <a:avLst/>
          </a:prstGeom>
          <a:noFill/>
          <a:ln w="9525">
            <a:noFill/>
            <a:miter lim="800000"/>
            <a:headEnd/>
            <a:tailEnd/>
          </a:ln>
          <a:effectLst/>
        </p:spPr>
        <p:txBody>
          <a:bodyPr>
            <a:spAutoFit/>
          </a:bodyPr>
          <a:lstStyle/>
          <a:p>
            <a:pPr>
              <a:spcBef>
                <a:spcPct val="50000"/>
              </a:spcBef>
            </a:pPr>
            <a:r>
              <a:rPr lang="en-US" sz="4000" b="1" dirty="0" err="1">
                <a:solidFill>
                  <a:srgbClr val="FF0000"/>
                </a:solidFill>
                <a:latin typeface="Times New Roman" pitchFamily="18" charset="0"/>
                <a:cs typeface="Times New Roman" pitchFamily="18" charset="0"/>
              </a:rPr>
              <a:t>Chuyện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bầu</a:t>
            </a:r>
            <a:endParaRPr lang="en-US" sz="4000" b="1" dirty="0">
              <a:solidFill>
                <a:srgbClr val="FF0000"/>
              </a:solidFill>
              <a:latin typeface="Times New Roman" pitchFamily="18" charset="0"/>
              <a:cs typeface="Times New Roman" pitchFamily="18" charset="0"/>
            </a:endParaRPr>
          </a:p>
        </p:txBody>
      </p:sp>
      <p:sp>
        <p:nvSpPr>
          <p:cNvPr id="7" name="Text Box 9"/>
          <p:cNvSpPr txBox="1">
            <a:spLocks noChangeArrowheads="1"/>
          </p:cNvSpPr>
          <p:nvPr/>
        </p:nvSpPr>
        <p:spPr bwMode="auto">
          <a:xfrm>
            <a:off x="4264046" y="1568311"/>
            <a:ext cx="4857784" cy="523220"/>
          </a:xfrm>
          <a:prstGeom prst="rect">
            <a:avLst/>
          </a:prstGeom>
          <a:noFill/>
          <a:ln w="9525">
            <a:noFill/>
            <a:miter lim="800000"/>
            <a:headEnd/>
            <a:tailEnd/>
          </a:ln>
          <a:effectLst/>
        </p:spPr>
        <p:txBody>
          <a:bodyPr wrap="square">
            <a:spAutoFit/>
          </a:bodyPr>
          <a:lstStyle/>
          <a:p>
            <a:pPr algn="ctr"/>
            <a:r>
              <a:rPr lang="en-US" sz="2800" b="1" i="1" dirty="0" smtClean="0">
                <a:solidFill>
                  <a:srgbClr val="0000FF"/>
                </a:solidFill>
                <a:latin typeface="Times New Roman" pitchFamily="18" charset="0"/>
                <a:cs typeface="Times New Roman" pitchFamily="18" charset="0"/>
              </a:rPr>
              <a:t>Theo </a:t>
            </a:r>
            <a:r>
              <a:rPr lang="en-US" sz="2800" b="1" dirty="0" err="1" smtClean="0">
                <a:solidFill>
                  <a:srgbClr val="0000FF"/>
                </a:solidFill>
                <a:latin typeface="Times New Roman" pitchFamily="18" charset="0"/>
                <a:cs typeface="Times New Roman" pitchFamily="18" charset="0"/>
              </a:rPr>
              <a:t>Truyện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cổ</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Khơ-mú</a:t>
            </a:r>
            <a:r>
              <a:rPr lang="en-US" sz="2800" b="1" dirty="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cs typeface="Times New Roman" pitchFamily="18" charset="0"/>
            </a:endParaRPr>
          </a:p>
        </p:txBody>
      </p:sp>
      <p:sp>
        <p:nvSpPr>
          <p:cNvPr id="9" name="Text Box 71"/>
          <p:cNvSpPr txBox="1">
            <a:spLocks noChangeArrowheads="1"/>
          </p:cNvSpPr>
          <p:nvPr/>
        </p:nvSpPr>
        <p:spPr bwMode="auto">
          <a:xfrm>
            <a:off x="819144" y="3174685"/>
            <a:ext cx="2895600" cy="579438"/>
          </a:xfrm>
          <a:prstGeom prst="rect">
            <a:avLst/>
          </a:prstGeom>
          <a:noFill/>
          <a:ln w="9525">
            <a:noFill/>
            <a:miter lim="800000"/>
            <a:headEnd/>
            <a:tailEnd/>
          </a:ln>
          <a:effectLst/>
        </p:spPr>
        <p:txBody>
          <a:bodyPr>
            <a:spAutoFit/>
          </a:bodyPr>
          <a:lstStyle/>
          <a:p>
            <a:pPr>
              <a:spcBef>
                <a:spcPct val="50000"/>
              </a:spcBef>
            </a:pP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n</a:t>
            </a:r>
            <a:r>
              <a:rPr lang="en-US" sz="3200" b="1" dirty="0" err="1" smtClean="0">
                <a:solidFill>
                  <a:srgbClr val="0033CC"/>
                </a:solidFill>
                <a:latin typeface="Times New Roman" pitchFamily="18" charset="0"/>
                <a:cs typeface="Times New Roman" pitchFamily="18" charset="0"/>
              </a:rPr>
              <a:t>gập</a:t>
            </a: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lụt</a:t>
            </a:r>
            <a:r>
              <a:rPr lang="en-US" sz="3200" dirty="0" smtClean="0">
                <a:solidFill>
                  <a:srgbClr val="0033CC"/>
                </a:solidFill>
                <a:latin typeface="Times New Roman" pitchFamily="18" charset="0"/>
                <a:cs typeface="Times New Roman" pitchFamily="18" charset="0"/>
              </a:rPr>
              <a:t>             </a:t>
            </a:r>
            <a:endParaRPr lang="en-US" sz="3200" dirty="0">
              <a:solidFill>
                <a:srgbClr val="0033CC"/>
              </a:solidFill>
              <a:latin typeface="Times New Roman" pitchFamily="18" charset="0"/>
              <a:cs typeface="Times New Roman" pitchFamily="18" charset="0"/>
            </a:endParaRPr>
          </a:p>
        </p:txBody>
      </p:sp>
      <p:sp>
        <p:nvSpPr>
          <p:cNvPr id="10" name="Text Box 72"/>
          <p:cNvSpPr txBox="1">
            <a:spLocks noChangeArrowheads="1"/>
          </p:cNvSpPr>
          <p:nvPr/>
        </p:nvSpPr>
        <p:spPr bwMode="auto">
          <a:xfrm>
            <a:off x="819144" y="3785612"/>
            <a:ext cx="2895600" cy="579438"/>
          </a:xfrm>
          <a:prstGeom prst="rect">
            <a:avLst/>
          </a:prstGeom>
          <a:noFill/>
          <a:ln w="9525">
            <a:noFill/>
            <a:miter lim="800000"/>
            <a:headEnd/>
            <a:tailEnd/>
          </a:ln>
          <a:effectLst/>
        </p:spPr>
        <p:txBody>
          <a:bodyPr>
            <a:spAutoFit/>
          </a:bodyPr>
          <a:lstStyle/>
          <a:p>
            <a:pPr>
              <a:spcBef>
                <a:spcPct val="50000"/>
              </a:spcBef>
            </a:pP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a:t>
            </a:r>
            <a:r>
              <a:rPr lang="en-US" sz="3200" b="1" dirty="0" err="1" smtClean="0">
                <a:solidFill>
                  <a:srgbClr val="0033CC"/>
                </a:solidFill>
                <a:latin typeface="Times New Roman" pitchFamily="18" charset="0"/>
                <a:cs typeface="Times New Roman" pitchFamily="18" charset="0"/>
              </a:rPr>
              <a:t>hoét</a:t>
            </a: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rỗng</a:t>
            </a:r>
            <a:r>
              <a:rPr lang="en-US" sz="3200" b="1" dirty="0" smtClean="0">
                <a:solidFill>
                  <a:srgbClr val="0033CC"/>
                </a:solidFill>
                <a:latin typeface="Times New Roman" pitchFamily="18" charset="0"/>
                <a:cs typeface="Times New Roman" pitchFamily="18" charset="0"/>
              </a:rPr>
              <a:t> </a:t>
            </a:r>
            <a:endParaRPr lang="en-US" sz="3200" b="1" dirty="0">
              <a:solidFill>
                <a:srgbClr val="0033CC"/>
              </a:solidFill>
              <a:latin typeface="Times New Roman" pitchFamily="18" charset="0"/>
              <a:cs typeface="Times New Roman" pitchFamily="18" charset="0"/>
            </a:endParaRPr>
          </a:p>
        </p:txBody>
      </p:sp>
      <p:sp>
        <p:nvSpPr>
          <p:cNvPr id="11" name="Text Box 74"/>
          <p:cNvSpPr txBox="1">
            <a:spLocks noChangeArrowheads="1"/>
          </p:cNvSpPr>
          <p:nvPr/>
        </p:nvSpPr>
        <p:spPr bwMode="auto">
          <a:xfrm>
            <a:off x="772036" y="4373765"/>
            <a:ext cx="2667000" cy="584775"/>
          </a:xfrm>
          <a:prstGeom prst="rect">
            <a:avLst/>
          </a:prstGeom>
          <a:noFill/>
          <a:ln w="9525">
            <a:noFill/>
            <a:miter lim="800000"/>
            <a:headEnd/>
            <a:tailEnd/>
          </a:ln>
          <a:effectLst/>
        </p:spPr>
        <p:txBody>
          <a:bodyPr>
            <a:spAutoFit/>
          </a:bodyPr>
          <a:lstStyle/>
          <a:p>
            <a:r>
              <a:rPr lang="vi-VN" sz="3200" b="1" dirty="0">
                <a:solidFill>
                  <a:srgbClr val="0033CC"/>
                </a:solidFill>
                <a:latin typeface="+mj-lt"/>
              </a:rPr>
              <a:t>- </a:t>
            </a:r>
            <a:r>
              <a:rPr lang="vi-VN" sz="3200" b="1" dirty="0" smtClean="0">
                <a:solidFill>
                  <a:srgbClr val="0033CC"/>
                </a:solidFill>
                <a:latin typeface="+mj-lt"/>
              </a:rPr>
              <a:t>Khơ </a:t>
            </a:r>
            <a:r>
              <a:rPr lang="vi-VN" sz="3200" b="1" dirty="0">
                <a:solidFill>
                  <a:srgbClr val="0033CC"/>
                </a:solidFill>
                <a:latin typeface="+mj-lt"/>
              </a:rPr>
              <a:t>- mú </a:t>
            </a:r>
          </a:p>
        </p:txBody>
      </p:sp>
      <p:sp>
        <p:nvSpPr>
          <p:cNvPr id="13" name="Text Box 89"/>
          <p:cNvSpPr txBox="1">
            <a:spLocks noChangeArrowheads="1"/>
          </p:cNvSpPr>
          <p:nvPr/>
        </p:nvSpPr>
        <p:spPr bwMode="auto">
          <a:xfrm>
            <a:off x="1204915" y="2461321"/>
            <a:ext cx="2895600" cy="641350"/>
          </a:xfrm>
          <a:prstGeom prst="rect">
            <a:avLst/>
          </a:prstGeom>
          <a:noFill/>
          <a:ln w="9525">
            <a:noFill/>
            <a:miter lim="800000"/>
            <a:headEnd/>
            <a:tailEnd/>
          </a:ln>
          <a:effectLst/>
        </p:spPr>
        <p:txBody>
          <a:bodyPr>
            <a:spAutoFit/>
          </a:bodyPr>
          <a:lstStyle/>
          <a:p>
            <a:pPr>
              <a:spcBef>
                <a:spcPct val="50000"/>
              </a:spcBef>
            </a:pPr>
            <a:r>
              <a:rPr lang="en-US" sz="3600" b="1" dirty="0" err="1" smtClean="0">
                <a:solidFill>
                  <a:schemeClr val="accent6">
                    <a:lumMod val="50000"/>
                  </a:schemeClr>
                </a:solidFill>
                <a:latin typeface="Times New Roman" pitchFamily="18" charset="0"/>
                <a:cs typeface="Times New Roman" pitchFamily="18" charset="0"/>
              </a:rPr>
              <a:t>Luyện</a:t>
            </a:r>
            <a:r>
              <a:rPr lang="en-US" sz="3600" b="1" dirty="0" smtClean="0">
                <a:solidFill>
                  <a:schemeClr val="accent6">
                    <a:lumMod val="50000"/>
                  </a:schemeClr>
                </a:solidFill>
                <a:latin typeface="Times New Roman" pitchFamily="18" charset="0"/>
                <a:cs typeface="Times New Roman" pitchFamily="18" charset="0"/>
              </a:rPr>
              <a:t> </a:t>
            </a:r>
            <a:r>
              <a:rPr lang="en-US" sz="3600" b="1" dirty="0" err="1" smtClean="0">
                <a:solidFill>
                  <a:schemeClr val="accent6">
                    <a:lumMod val="50000"/>
                  </a:schemeClr>
                </a:solidFill>
                <a:latin typeface="Times New Roman" pitchFamily="18" charset="0"/>
                <a:cs typeface="Times New Roman" pitchFamily="18" charset="0"/>
              </a:rPr>
              <a:t>đọc</a:t>
            </a:r>
            <a:r>
              <a:rPr lang="en-US" sz="3600" b="1" dirty="0" smtClean="0">
                <a:solidFill>
                  <a:schemeClr val="accent6">
                    <a:lumMod val="50000"/>
                  </a:schemeClr>
                </a:solidFill>
                <a:latin typeface="Times New Roman" pitchFamily="18" charset="0"/>
                <a:cs typeface="Times New Roman" pitchFamily="18" charset="0"/>
              </a:rPr>
              <a:t> :</a:t>
            </a:r>
            <a:endParaRPr lang="en-US" sz="3600" b="1" dirty="0">
              <a:solidFill>
                <a:schemeClr val="accent6">
                  <a:lumMod val="50000"/>
                </a:schemeClr>
              </a:solidFill>
              <a:latin typeface="Times New Roman" pitchFamily="18" charset="0"/>
              <a:cs typeface="Times New Roman" pitchFamily="18" charset="0"/>
            </a:endParaRPr>
          </a:p>
        </p:txBody>
      </p:sp>
      <p:sp>
        <p:nvSpPr>
          <p:cNvPr id="15" name="Text Box 20"/>
          <p:cNvSpPr txBox="1">
            <a:spLocks noChangeArrowheads="1"/>
          </p:cNvSpPr>
          <p:nvPr/>
        </p:nvSpPr>
        <p:spPr bwMode="auto">
          <a:xfrm>
            <a:off x="819144" y="4953163"/>
            <a:ext cx="2667000" cy="579438"/>
          </a:xfrm>
          <a:prstGeom prst="rect">
            <a:avLst/>
          </a:prstGeom>
          <a:noFill/>
          <a:ln w="9525">
            <a:noFill/>
            <a:miter lim="800000"/>
            <a:headEnd/>
            <a:tailEnd/>
          </a:ln>
          <a:effectLst/>
        </p:spPr>
        <p:txBody>
          <a:bodyPr>
            <a:spAutoFit/>
          </a:bodyPr>
          <a:lstStyle/>
          <a:p>
            <a:r>
              <a:rPr lang="en-US" sz="3200" dirty="0">
                <a:solidFill>
                  <a:srgbClr val="0033CC"/>
                </a:solidFill>
                <a:latin typeface=".VnTime" pitchFamily="34" charset="0"/>
              </a:rPr>
              <a:t>-</a:t>
            </a:r>
            <a:r>
              <a:rPr lang="en-US" sz="3200" b="1" dirty="0">
                <a:solidFill>
                  <a:srgbClr val="0033CC"/>
                </a:solidFill>
                <a:latin typeface=".VnTime" pitchFamily="34" charset="0"/>
              </a:rPr>
              <a:t> </a:t>
            </a:r>
            <a:r>
              <a:rPr lang="en-US" sz="3200" b="1" dirty="0" smtClean="0">
                <a:solidFill>
                  <a:srgbClr val="0033CC"/>
                </a:solidFill>
                <a:latin typeface=".VnTime" pitchFamily="34" charset="0"/>
              </a:rPr>
              <a:t>H </a:t>
            </a:r>
            <a:r>
              <a:rPr lang="en-US" sz="3200" b="1" dirty="0" err="1">
                <a:solidFill>
                  <a:srgbClr val="0033CC"/>
                </a:solidFill>
                <a:latin typeface="Times New Roman" pitchFamily="18" charset="0"/>
              </a:rPr>
              <a:t>Mông</a:t>
            </a:r>
            <a:endParaRPr lang="en-US" sz="3200" b="1" dirty="0">
              <a:solidFill>
                <a:srgbClr val="0033CC"/>
              </a:solidFill>
              <a:latin typeface="Times New Roman" pitchFamily="18" charset="0"/>
            </a:endParaRPr>
          </a:p>
        </p:txBody>
      </p:sp>
      <p:sp>
        <p:nvSpPr>
          <p:cNvPr id="17" name="Text Box 89"/>
          <p:cNvSpPr txBox="1">
            <a:spLocks noChangeArrowheads="1"/>
          </p:cNvSpPr>
          <p:nvPr/>
        </p:nvSpPr>
        <p:spPr bwMode="auto">
          <a:xfrm>
            <a:off x="5072066" y="2425305"/>
            <a:ext cx="2895600" cy="641350"/>
          </a:xfrm>
          <a:prstGeom prst="rect">
            <a:avLst/>
          </a:prstGeom>
          <a:noFill/>
          <a:ln w="9525">
            <a:noFill/>
            <a:miter lim="800000"/>
            <a:headEnd/>
            <a:tailEnd/>
          </a:ln>
          <a:effectLst/>
        </p:spPr>
        <p:txBody>
          <a:bodyPr>
            <a:spAutoFit/>
          </a:bodyPr>
          <a:lstStyle/>
          <a:p>
            <a:pPr>
              <a:spcBef>
                <a:spcPct val="50000"/>
              </a:spcBef>
            </a:pPr>
            <a:r>
              <a:rPr lang="en-US" sz="3600" b="1" dirty="0" err="1" smtClean="0">
                <a:solidFill>
                  <a:schemeClr val="accent6">
                    <a:lumMod val="50000"/>
                  </a:schemeClr>
                </a:solidFill>
                <a:latin typeface="Times New Roman" pitchFamily="18" charset="0"/>
                <a:cs typeface="Times New Roman" pitchFamily="18" charset="0"/>
              </a:rPr>
              <a:t>Từ</a:t>
            </a:r>
            <a:r>
              <a:rPr lang="en-US" sz="3600" b="1" dirty="0" smtClean="0">
                <a:solidFill>
                  <a:schemeClr val="accent6">
                    <a:lumMod val="50000"/>
                  </a:schemeClr>
                </a:solidFill>
                <a:latin typeface="Times New Roman" pitchFamily="18" charset="0"/>
                <a:cs typeface="Times New Roman" pitchFamily="18" charset="0"/>
              </a:rPr>
              <a:t> </a:t>
            </a:r>
            <a:r>
              <a:rPr lang="en-US" sz="3600" b="1" dirty="0" err="1" smtClean="0">
                <a:solidFill>
                  <a:schemeClr val="accent6">
                    <a:lumMod val="50000"/>
                  </a:schemeClr>
                </a:solidFill>
                <a:latin typeface="Times New Roman" pitchFamily="18" charset="0"/>
                <a:cs typeface="Times New Roman" pitchFamily="18" charset="0"/>
              </a:rPr>
              <a:t>ngữ</a:t>
            </a:r>
            <a:r>
              <a:rPr lang="en-US" sz="3600" b="1" dirty="0" smtClean="0">
                <a:solidFill>
                  <a:schemeClr val="accent6">
                    <a:lumMod val="50000"/>
                  </a:schemeClr>
                </a:solidFill>
                <a:latin typeface="Times New Roman" pitchFamily="18" charset="0"/>
                <a:cs typeface="Times New Roman" pitchFamily="18" charset="0"/>
              </a:rPr>
              <a:t> :</a:t>
            </a:r>
            <a:endParaRPr lang="en-US" sz="3600" b="1" dirty="0">
              <a:solidFill>
                <a:schemeClr val="accent6">
                  <a:lumMod val="50000"/>
                </a:schemeClr>
              </a:solidFill>
              <a:latin typeface="Times New Roman" pitchFamily="18" charset="0"/>
              <a:cs typeface="Times New Roman" pitchFamily="18" charset="0"/>
            </a:endParaRPr>
          </a:p>
        </p:txBody>
      </p:sp>
      <p:cxnSp>
        <p:nvCxnSpPr>
          <p:cNvPr id="19" name="Straight Connector 18"/>
          <p:cNvCxnSpPr/>
          <p:nvPr/>
        </p:nvCxnSpPr>
        <p:spPr>
          <a:xfrm>
            <a:off x="4642644" y="2461321"/>
            <a:ext cx="0" cy="4254621"/>
          </a:xfrm>
          <a:prstGeom prst="line">
            <a:avLst/>
          </a:prstGeom>
        </p:spPr>
        <p:style>
          <a:lnRef idx="2">
            <a:schemeClr val="accent2"/>
          </a:lnRef>
          <a:fillRef idx="0">
            <a:schemeClr val="accent2"/>
          </a:fillRef>
          <a:effectRef idx="1">
            <a:schemeClr val="accent2"/>
          </a:effectRef>
          <a:fontRef idx="minor">
            <a:schemeClr val="tx1"/>
          </a:fontRef>
        </p:style>
      </p:cxnSp>
      <p:sp>
        <p:nvSpPr>
          <p:cNvPr id="20" name="Text Box 89"/>
          <p:cNvSpPr txBox="1">
            <a:spLocks noChangeArrowheads="1"/>
          </p:cNvSpPr>
          <p:nvPr/>
        </p:nvSpPr>
        <p:spPr bwMode="auto">
          <a:xfrm>
            <a:off x="4788024" y="3050997"/>
            <a:ext cx="2857520" cy="646331"/>
          </a:xfrm>
          <a:prstGeom prst="rect">
            <a:avLst/>
          </a:prstGeom>
          <a:noFill/>
          <a:ln w="9525">
            <a:noFill/>
            <a:miter lim="800000"/>
            <a:headEnd/>
            <a:tailEnd/>
          </a:ln>
          <a:effectLst/>
        </p:spPr>
        <p:txBody>
          <a:bodyPr wrap="square">
            <a:spAutoFit/>
          </a:bodyPr>
          <a:lstStyle/>
          <a:p>
            <a:pPr>
              <a:spcBef>
                <a:spcPct val="50000"/>
              </a:spcBef>
            </a:pPr>
            <a:r>
              <a:rPr lang="en-US" sz="3600" b="1" dirty="0" smtClean="0">
                <a:solidFill>
                  <a:srgbClr val="0000FF"/>
                </a:solidFill>
                <a:latin typeface="Times New Roman" pitchFamily="18" charset="0"/>
                <a:cs typeface="Times New Roman" pitchFamily="18" charset="0"/>
              </a:rPr>
              <a:t>Con </a:t>
            </a:r>
            <a:r>
              <a:rPr lang="en-US" sz="3600" b="1" dirty="0" err="1" smtClean="0">
                <a:solidFill>
                  <a:srgbClr val="0000FF"/>
                </a:solidFill>
                <a:latin typeface="Times New Roman" pitchFamily="18" charset="0"/>
                <a:cs typeface="Times New Roman" pitchFamily="18" charset="0"/>
              </a:rPr>
              <a:t>dúi</a:t>
            </a:r>
            <a:r>
              <a:rPr lang="en-US" sz="3600" b="1" dirty="0" smtClean="0">
                <a:solidFill>
                  <a:srgbClr val="0000FF"/>
                </a:solidFill>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pic>
        <p:nvPicPr>
          <p:cNvPr id="21" name="Picture 113"/>
          <p:cNvPicPr>
            <a:picLocks noChangeAspect="1" noChangeArrowheads="1"/>
          </p:cNvPicPr>
          <p:nvPr/>
        </p:nvPicPr>
        <p:blipFill>
          <a:blip r:embed="rId2"/>
          <a:srcRect/>
          <a:stretch>
            <a:fillRect/>
          </a:stretch>
        </p:blipFill>
        <p:spPr bwMode="auto">
          <a:xfrm>
            <a:off x="4644232" y="3574555"/>
            <a:ext cx="4477598" cy="3382837"/>
          </a:xfrm>
          <a:prstGeom prst="rect">
            <a:avLst/>
          </a:prstGeom>
          <a:noFill/>
        </p:spPr>
      </p:pic>
      <p:pic>
        <p:nvPicPr>
          <p:cNvPr id="22" name="Picture 6" descr="9"/>
          <p:cNvPicPr>
            <a:picLocks noChangeAspect="1" noChangeArrowheads="1"/>
          </p:cNvPicPr>
          <p:nvPr/>
        </p:nvPicPr>
        <p:blipFill>
          <a:blip r:embed="rId3"/>
          <a:srcRect r="50372" b="66057"/>
          <a:stretch>
            <a:fillRect/>
          </a:stretch>
        </p:blipFill>
        <p:spPr bwMode="auto">
          <a:xfrm>
            <a:off x="0" y="0"/>
            <a:ext cx="2732088" cy="1141413"/>
          </a:xfrm>
          <a:prstGeom prst="rect">
            <a:avLst/>
          </a:prstGeom>
          <a:noFill/>
        </p:spPr>
      </p:pic>
      <p:sp>
        <p:nvSpPr>
          <p:cNvPr id="24" name="Text Box 89"/>
          <p:cNvSpPr txBox="1">
            <a:spLocks noChangeArrowheads="1"/>
          </p:cNvSpPr>
          <p:nvPr/>
        </p:nvSpPr>
        <p:spPr bwMode="auto">
          <a:xfrm>
            <a:off x="4788024" y="3574555"/>
            <a:ext cx="2857520" cy="646331"/>
          </a:xfrm>
          <a:prstGeom prst="rect">
            <a:avLst/>
          </a:prstGeom>
          <a:noFill/>
          <a:ln w="9525">
            <a:noFill/>
            <a:miter lim="800000"/>
            <a:headEnd/>
            <a:tailEnd/>
          </a:ln>
          <a:effectLst/>
        </p:spPr>
        <p:txBody>
          <a:bodyPr wrap="square">
            <a:spAutoFit/>
          </a:bodyPr>
          <a:lstStyle/>
          <a:p>
            <a:pPr>
              <a:spcBef>
                <a:spcPct val="50000"/>
              </a:spcBef>
            </a:pPr>
            <a:r>
              <a:rPr lang="en-US" sz="3600" b="1" dirty="0" err="1" smtClean="0">
                <a:solidFill>
                  <a:srgbClr val="0000FF"/>
                </a:solidFill>
                <a:latin typeface="Times New Roman" pitchFamily="18" charset="0"/>
                <a:cs typeface="Times New Roman" pitchFamily="18" charset="0"/>
              </a:rPr>
              <a:t>Sáp</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ong</a:t>
            </a:r>
            <a:r>
              <a:rPr lang="en-US" sz="3600" b="1" dirty="0" smtClean="0">
                <a:solidFill>
                  <a:srgbClr val="0000FF"/>
                </a:solidFill>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a:srcRect/>
          <a:stretch>
            <a:fillRect/>
          </a:stretch>
        </p:blipFill>
        <p:spPr bwMode="auto">
          <a:xfrm>
            <a:off x="6692938" y="3174685"/>
            <a:ext cx="2451062" cy="3541257"/>
          </a:xfrm>
          <a:prstGeom prst="rect">
            <a:avLst/>
          </a:prstGeom>
          <a:noFill/>
          <a:ln w="9525">
            <a:noFill/>
            <a:miter lim="800000"/>
            <a:headEnd/>
            <a:tailEnd/>
          </a:ln>
          <a:effectLst/>
        </p:spPr>
      </p:pic>
      <p:sp>
        <p:nvSpPr>
          <p:cNvPr id="25" name="Text Box 89"/>
          <p:cNvSpPr txBox="1">
            <a:spLocks noChangeArrowheads="1"/>
          </p:cNvSpPr>
          <p:nvPr/>
        </p:nvSpPr>
        <p:spPr bwMode="auto">
          <a:xfrm>
            <a:off x="4800350" y="4265465"/>
            <a:ext cx="2857520" cy="646331"/>
          </a:xfrm>
          <a:prstGeom prst="rect">
            <a:avLst/>
          </a:prstGeom>
          <a:noFill/>
          <a:ln w="9525">
            <a:noFill/>
            <a:miter lim="800000"/>
            <a:headEnd/>
            <a:tailEnd/>
          </a:ln>
          <a:effectLst/>
        </p:spPr>
        <p:txBody>
          <a:bodyPr wrap="square">
            <a:spAutoFit/>
          </a:bodyPr>
          <a:lstStyle/>
          <a:p>
            <a:pPr>
              <a:spcBef>
                <a:spcPct val="50000"/>
              </a:spcBef>
            </a:pPr>
            <a:r>
              <a:rPr lang="en-US" sz="3600" b="1" dirty="0" err="1" smtClean="0">
                <a:solidFill>
                  <a:srgbClr val="0000FF"/>
                </a:solidFill>
                <a:latin typeface="Times New Roman" pitchFamily="18" charset="0"/>
                <a:cs typeface="Times New Roman" pitchFamily="18" charset="0"/>
              </a:rPr>
              <a:t>Nương</a:t>
            </a:r>
            <a:r>
              <a:rPr lang="en-US" sz="3600" b="1" dirty="0" smtClean="0">
                <a:solidFill>
                  <a:srgbClr val="0000FF"/>
                </a:solidFill>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5"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1000" fill="hold"/>
                                        <p:tgtEl>
                                          <p:spTgt spid="21"/>
                                        </p:tgtEl>
                                        <p:attrNameLst>
                                          <p:attrName>ppt_w</p:attrName>
                                        </p:attrNameLst>
                                      </p:cBhvr>
                                      <p:tavLst>
                                        <p:tav tm="0">
                                          <p:val>
                                            <p:strVal val="#ppt_w*0.70"/>
                                          </p:val>
                                        </p:tav>
                                        <p:tav tm="100000">
                                          <p:val>
                                            <p:strVal val="#ppt_w"/>
                                          </p:val>
                                        </p:tav>
                                      </p:tavLst>
                                    </p:anim>
                                    <p:anim calcmode="lin" valueType="num">
                                      <p:cBhvr>
                                        <p:cTn id="19" dur="1000" fill="hold"/>
                                        <p:tgtEl>
                                          <p:spTgt spid="21"/>
                                        </p:tgtEl>
                                        <p:attrNameLst>
                                          <p:attrName>ppt_h</p:attrName>
                                        </p:attrNameLst>
                                      </p:cBhvr>
                                      <p:tavLst>
                                        <p:tav tm="0">
                                          <p:val>
                                            <p:strVal val="#ppt_h"/>
                                          </p:val>
                                        </p:tav>
                                        <p:tav tm="100000">
                                          <p:val>
                                            <p:strVal val="#ppt_h"/>
                                          </p:val>
                                        </p:tav>
                                      </p:tavLst>
                                    </p:anim>
                                    <p:animEffect transition="in" filter="fade">
                                      <p:cBhvr>
                                        <p:cTn id="20" dur="10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xit" presetSubtype="16" fill="hold" nodeType="clickEffect">
                                  <p:stCondLst>
                                    <p:cond delay="0"/>
                                  </p:stCondLst>
                                  <p:childTnLst>
                                    <p:animEffect transition="out" filter="box(in)">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 calcmode="lin" valueType="num">
                                      <p:cBhvr>
                                        <p:cTn id="37" dur="1000" fill="hold"/>
                                        <p:tgtEl>
                                          <p:spTgt spid="2050"/>
                                        </p:tgtEl>
                                        <p:attrNameLst>
                                          <p:attrName>ppt_x</p:attrName>
                                        </p:attrNameLst>
                                      </p:cBhvr>
                                      <p:tavLst>
                                        <p:tav tm="0">
                                          <p:val>
                                            <p:strVal val="#ppt_x-.2"/>
                                          </p:val>
                                        </p:tav>
                                        <p:tav tm="100000">
                                          <p:val>
                                            <p:strVal val="#ppt_x"/>
                                          </p:val>
                                        </p:tav>
                                      </p:tavLst>
                                    </p:anim>
                                    <p:anim calcmode="lin" valueType="num">
                                      <p:cBhvr>
                                        <p:cTn id="3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050"/>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xit" presetSubtype="16" fill="hold" nodeType="clickEffect">
                                  <p:stCondLst>
                                    <p:cond delay="0"/>
                                  </p:stCondLst>
                                  <p:childTnLst>
                                    <p:animEffect transition="out" filter="box(in)">
                                      <p:cBhvr>
                                        <p:cTn id="43" dur="500"/>
                                        <p:tgtEl>
                                          <p:spTgt spid="2050"/>
                                        </p:tgtEl>
                                      </p:cBhvr>
                                    </p:animEffect>
                                    <p:set>
                                      <p:cBhvr>
                                        <p:cTn id="44" dur="1" fill="hold">
                                          <p:stCondLst>
                                            <p:cond delay="499"/>
                                          </p:stCondLst>
                                        </p:cTn>
                                        <p:tgtEl>
                                          <p:spTgt spid="205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179513" y="928670"/>
            <a:ext cx="8678768" cy="5596674"/>
          </a:xfrm>
          <a:prstGeom prst="rect">
            <a:avLst/>
          </a:prstGeom>
          <a:noFill/>
          <a:ln w="9525">
            <a:noFill/>
            <a:miter lim="800000"/>
            <a:headEnd/>
            <a:tailEnd/>
          </a:ln>
          <a:effectLst/>
        </p:spPr>
      </p:pic>
      <p:sp>
        <p:nvSpPr>
          <p:cNvPr id="7" name="Text Box 89"/>
          <p:cNvSpPr txBox="1">
            <a:spLocks noChangeArrowheads="1"/>
          </p:cNvSpPr>
          <p:nvPr/>
        </p:nvSpPr>
        <p:spPr bwMode="auto">
          <a:xfrm>
            <a:off x="-71470" y="285728"/>
            <a:ext cx="6357982" cy="646331"/>
          </a:xfrm>
          <a:prstGeom prst="rect">
            <a:avLst/>
          </a:prstGeom>
          <a:noFill/>
          <a:ln w="9525">
            <a:noFill/>
            <a:miter lim="800000"/>
            <a:headEnd/>
            <a:tailEnd/>
          </a:ln>
          <a:effectLst/>
        </p:spPr>
        <p:txBody>
          <a:bodyPr wrap="square">
            <a:spAutoFit/>
          </a:bodyPr>
          <a:lstStyle/>
          <a:p>
            <a:pPr>
              <a:spcBef>
                <a:spcPct val="50000"/>
              </a:spcBef>
            </a:pPr>
            <a:r>
              <a:rPr lang="en-US" sz="3600" b="1" dirty="0" err="1" smtClean="0">
                <a:solidFill>
                  <a:srgbClr val="0000FF"/>
                </a:solidFill>
                <a:latin typeface="Times New Roman" pitchFamily="18" charset="0"/>
                <a:cs typeface="Times New Roman" pitchFamily="18" charset="0"/>
              </a:rPr>
              <a:t>Nương</a:t>
            </a:r>
            <a:r>
              <a:rPr lang="en-US" sz="3600" b="1" dirty="0">
                <a:solidFill>
                  <a:srgbClr val="0000FF"/>
                </a:solidFill>
                <a:latin typeface="Times New Roman" pitchFamily="18" charset="0"/>
                <a:cs typeface="Times New Roman" pitchFamily="18" charset="0"/>
              </a:rPr>
              <a:t> </a:t>
            </a:r>
            <a:r>
              <a:rPr lang="en-US" sz="3600" b="1" dirty="0" smtClean="0">
                <a:solidFill>
                  <a:srgbClr val="0000FF"/>
                </a:solidFill>
                <a:latin typeface="Times New Roman" pitchFamily="18" charset="0"/>
                <a:cs typeface="Times New Roman" pitchFamily="18" charset="0"/>
              </a:rPr>
              <a:t>hay </a:t>
            </a:r>
            <a:r>
              <a:rPr lang="en-US" sz="3600" b="1" dirty="0" err="1" smtClean="0">
                <a:solidFill>
                  <a:srgbClr val="0000FF"/>
                </a:solidFill>
                <a:latin typeface="Times New Roman" pitchFamily="18" charset="0"/>
                <a:cs typeface="Times New Roman" pitchFamily="18" charset="0"/>
              </a:rPr>
              <a:t>còn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gọi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nương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rẫy</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diamond(in)">
                                      <p:cBhvr>
                                        <p:cTn id="7" dur="2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2A2A2A"/>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2A2A2A"/>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801</Words>
  <Application>Microsoft Office PowerPoint</Application>
  <PresentationFormat>On-screen Show (4:3)</PresentationFormat>
  <Paragraphs>127</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số dân tộc anh em trên địa bàn huyện Nậm nhùn tỉnh Lai Châu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KTC_Computer</dc:creator>
  <cp:lastModifiedBy>AutoBVT</cp:lastModifiedBy>
  <cp:revision>56</cp:revision>
  <dcterms:created xsi:type="dcterms:W3CDTF">2014-04-11T20:24:32Z</dcterms:created>
  <dcterms:modified xsi:type="dcterms:W3CDTF">2021-04-25T12:02:30Z</dcterms:modified>
</cp:coreProperties>
</file>