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3" r:id="rId4"/>
    <p:sldId id="264" r:id="rId5"/>
    <p:sldId id="257" r:id="rId6"/>
    <p:sldId id="265" r:id="rId7"/>
    <p:sldId id="266" r:id="rId8"/>
    <p:sldId id="267" r:id="rId9"/>
    <p:sldId id="261" r:id="rId10"/>
    <p:sldId id="268" r:id="rId11"/>
    <p:sldId id="258" r:id="rId12"/>
    <p:sldId id="269" r:id="rId13"/>
    <p:sldId id="270" r:id="rId14"/>
    <p:sldId id="259" r:id="rId15"/>
    <p:sldId id="271" r:id="rId16"/>
    <p:sldId id="272" r:id="rId17"/>
    <p:sldId id="260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696" autoAdjust="0"/>
    <p:restoredTop sz="94660"/>
  </p:normalViewPr>
  <p:slideViewPr>
    <p:cSldViewPr snapToGrid="0">
      <p:cViewPr>
        <p:scale>
          <a:sx n="33" d="100"/>
          <a:sy n="33" d="100"/>
        </p:scale>
        <p:origin x="1968" y="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2B80CC-F6AE-4344-9E42-A4BAB9E618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562840-6403-4085-9F51-8C87B7347A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8CD04E-465D-4F30-87B4-3BC2F0491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76D2E-51BE-4DB8-866F-D0C26EFCA36F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1AC7A3-ADB8-4840-A1A1-50229C2BC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23FCCF-7689-4298-89D4-BDCE1739D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10CBC-7127-4402-93C2-070DDB989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395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EBA364-F6FD-4A34-BE8D-3FD900218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888716-89A5-4213-98A2-012F7569D0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40784C-94D2-49FE-BFAE-D0C2A586E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76D2E-51BE-4DB8-866F-D0C26EFCA36F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DA294E-7582-44D5-83B5-B1ECA314D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A4F695-7A94-4B2F-914B-3C4958914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10CBC-7127-4402-93C2-070DDB989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444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C12A704-CC2D-4076-9C4D-FCD947C051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37CA5F-76BE-47E0-82F9-7524D4A85B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D639B1-7DAC-4E87-B8A4-AC2ADAE3C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76D2E-51BE-4DB8-866F-D0C26EFCA36F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BF8894-3674-4509-BBA9-3052D7150F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1D1EAB-F2B1-43D8-A55D-A0BD46EB3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10CBC-7127-4402-93C2-070DDB989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910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DA02BB-88FD-41A9-B1B3-05E202963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D0F6D3-CAE1-4090-AD97-FEB2D925FE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EF8C34-C304-4589-95E9-7B1CE89C7B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76D2E-51BE-4DB8-866F-D0C26EFCA36F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148C24-CE34-4BD4-856A-790024E477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C2842B-7909-4B61-AEA4-748FD0B6C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10CBC-7127-4402-93C2-070DDB989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65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203E3-38A1-4913-9800-9FEC57A54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F1F0A9-21F9-4BBA-906C-563D5A15A8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2993DB-9E5E-4245-B826-C962604A8D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76D2E-51BE-4DB8-866F-D0C26EFCA36F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DA97CB-735D-4191-8065-B597DAFDE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1CD10C-FAF6-4C43-B2C0-E0E444B65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10CBC-7127-4402-93C2-070DDB989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555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7CC5A-B465-477D-BE8A-0E824BE257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AD4A52-206B-4249-ABBC-13A82F6038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7F2D0A-A3DA-4B81-A343-30D2498B95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A9B075-6E57-4FC0-BC3B-79B37282C0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76D2E-51BE-4DB8-866F-D0C26EFCA36F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BE35E6-A720-42A6-974D-7AC0F2CDA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C8846F-5E1F-44B5-893C-217EB5E58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10CBC-7127-4402-93C2-070DDB989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206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6DA44-3F4A-4DD1-8754-AA9F394392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FC9008-64F4-4AAD-B086-8264D35935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3C81C4-5BB0-49E0-9B70-34E6FD0B27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01DD2D-961B-45D8-BE73-C729E0A8EF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6506B7-0601-4A39-864E-A93212EAF4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D15F945-86C9-47FA-9C07-AE0E729E2F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76D2E-51BE-4DB8-866F-D0C26EFCA36F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42F62D-E672-49F0-9BC8-222C1C76FD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DBE5C2-F460-4D38-B645-2E745C56A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10CBC-7127-4402-93C2-070DDB989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085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A8ADB8-6207-4157-BB3D-CD06B66F4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E220106-B82B-47D7-9249-03FE6F6B1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76D2E-51BE-4DB8-866F-D0C26EFCA36F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DF3AD6-FE7C-4960-8B77-A888B2C7E3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5E5CD9-6745-404E-8CB1-E7D034903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10CBC-7127-4402-93C2-070DDB989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288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742B0B3-B7B6-4793-8513-95064FC48B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76D2E-51BE-4DB8-866F-D0C26EFCA36F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2B5BAE-2765-4CC4-8278-F55109F06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E00B18-B7EA-41AA-9768-6480E5E6B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10CBC-7127-4402-93C2-070DDB989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1781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EB5E5-F11B-49EE-A473-ADBC5B01C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FC2BAD-CDFB-44F9-B81F-AD81542E95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FA264F-8EEA-4DD1-9F64-5346384C15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7FE45D-0472-4048-9722-CB09CC99F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76D2E-51BE-4DB8-866F-D0C26EFCA36F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D3626A-511D-45CE-9418-FB2FA51945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CA3498-AC27-4E68-8A95-8D0110078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10CBC-7127-4402-93C2-070DDB989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51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A7C395-7C25-4604-A52A-04D3B46517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552FF58-AE20-4BC6-A81F-A6C99424AF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C85A59-5E64-44E7-AAFC-B157171E7A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571D39-6422-4637-9FC4-730808F19D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76D2E-51BE-4DB8-866F-D0C26EFCA36F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B4E8FB-807A-4264-9FE3-C293A98E2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958B75-C1A2-430B-B2AE-ABA370C9D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10CBC-7127-4402-93C2-070DDB989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825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7125C5-DD0E-4A8B-8042-452F7CFE6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826458-6517-42AD-9FE5-F819AC559D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95CB8D-AA65-4D60-B7B2-3FB9C21F22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476D2E-51BE-4DB8-866F-D0C26EFCA36F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87BCF8-C86E-4714-AF75-9528F73C20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595ED5-C9FD-4B3A-ADAD-E3D1B0D772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C10CBC-7127-4402-93C2-070DDB989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462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5E0BDE0-3DEB-4229-AFB6-D3AEE701262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217"/>
          <a:stretch/>
        </p:blipFill>
        <p:spPr>
          <a:xfrm>
            <a:off x="1779691" y="1828799"/>
            <a:ext cx="8632618" cy="1798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3785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57D858D-B03C-47E5-A4EC-D038BFB9B72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64" t="49029" r="7500" b="8362"/>
          <a:stretch/>
        </p:blipFill>
        <p:spPr>
          <a:xfrm>
            <a:off x="1613689" y="159026"/>
            <a:ext cx="8964622" cy="6539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69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C5B718D-6B6B-4442-A950-DB003C7A77E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5" t="4549" r="13304" b="61006"/>
          <a:stretch/>
        </p:blipFill>
        <p:spPr>
          <a:xfrm>
            <a:off x="1611671" y="755650"/>
            <a:ext cx="8968658" cy="534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1879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C5B718D-6B6B-4442-A950-DB003C7A77E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2" t="43412" r="9110" b="19092"/>
          <a:stretch/>
        </p:blipFill>
        <p:spPr>
          <a:xfrm>
            <a:off x="1425163" y="518876"/>
            <a:ext cx="9341674" cy="5820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6472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5E0BDE0-3DEB-4229-AFB6-D3AEE701262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35" b="77279"/>
          <a:stretch/>
        </p:blipFill>
        <p:spPr>
          <a:xfrm>
            <a:off x="1779691" y="2554357"/>
            <a:ext cx="8632618" cy="983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1033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785517-1E5F-4BA9-BCDE-1A5F06A99D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5" t="4544" r="5423" b="65086"/>
          <a:stretch/>
        </p:blipFill>
        <p:spPr>
          <a:xfrm>
            <a:off x="1262566" y="850900"/>
            <a:ext cx="9666868" cy="47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5536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785517-1E5F-4BA9-BCDE-1A5F06A99D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7" t="36207" r="8097" b="18721"/>
          <a:stretch/>
        </p:blipFill>
        <p:spPr>
          <a:xfrm>
            <a:off x="1736994" y="58561"/>
            <a:ext cx="8718012" cy="6740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960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785517-1E5F-4BA9-BCDE-1A5F06A99D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64" t="80435" r="17051" b="5452"/>
          <a:stretch/>
        </p:blipFill>
        <p:spPr>
          <a:xfrm>
            <a:off x="1137570" y="1892029"/>
            <a:ext cx="9916859" cy="3073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864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8799902-E051-4231-8997-0F97FBBC3B6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5" t="4099" r="12361" b="49376"/>
          <a:stretch/>
        </p:blipFill>
        <p:spPr>
          <a:xfrm>
            <a:off x="1872475" y="0"/>
            <a:ext cx="84470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4095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8799902-E051-4231-8997-0F97FBBC3B6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7" t="52010" r="10393" b="34362"/>
          <a:stretch/>
        </p:blipFill>
        <p:spPr>
          <a:xfrm>
            <a:off x="147904" y="1692613"/>
            <a:ext cx="11896191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9327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8799902-E051-4231-8997-0F97FBBC3B6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9" t="65638" r="864" b="6913"/>
          <a:stretch/>
        </p:blipFill>
        <p:spPr>
          <a:xfrm>
            <a:off x="0" y="525294"/>
            <a:ext cx="12232807" cy="5136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8596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5E0BDE0-3DEB-4229-AFB6-D3AEE701262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35" b="77279"/>
          <a:stretch/>
        </p:blipFill>
        <p:spPr>
          <a:xfrm>
            <a:off x="1779691" y="2554357"/>
            <a:ext cx="8632618" cy="983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2838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5E0BDE0-3DEB-4229-AFB6-D3AEE701262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987" b="14422"/>
          <a:stretch/>
        </p:blipFill>
        <p:spPr>
          <a:xfrm>
            <a:off x="1779691" y="0"/>
            <a:ext cx="8632618" cy="6764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8651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5E0BDE0-3DEB-4229-AFB6-D3AEE701262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74" t="84986" r="15367" b="6701"/>
          <a:stretch/>
        </p:blipFill>
        <p:spPr>
          <a:xfrm>
            <a:off x="1552527" y="2144950"/>
            <a:ext cx="9086946" cy="1629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9579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659A972-4B02-427C-B3DB-B05921BFDA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73" t="8248" r="47635" b="82767"/>
          <a:stretch/>
        </p:blipFill>
        <p:spPr>
          <a:xfrm>
            <a:off x="0" y="0"/>
            <a:ext cx="3849330" cy="115294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DEEBC98-A228-433A-8193-C178063DF0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73" t="17351" r="49309" b="39496"/>
          <a:stretch/>
        </p:blipFill>
        <p:spPr>
          <a:xfrm>
            <a:off x="4394200" y="-1"/>
            <a:ext cx="4559300" cy="6828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8746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DEEBC98-A228-433A-8193-C178063DF0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6" t="64218" r="53019" b="6153"/>
          <a:stretch/>
        </p:blipFill>
        <p:spPr>
          <a:xfrm>
            <a:off x="3030380" y="286966"/>
            <a:ext cx="6131239" cy="6284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7169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DEEBC98-A228-433A-8193-C178063DF0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03" t="24330" r="10771" b="54106"/>
          <a:stretch/>
        </p:blipFill>
        <p:spPr>
          <a:xfrm>
            <a:off x="97277" y="1937401"/>
            <a:ext cx="3962169" cy="429802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CA7EA9C-9186-4D0F-8092-1CC2CAE4D83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05" t="46092" r="10985" b="31013"/>
          <a:stretch/>
        </p:blipFill>
        <p:spPr>
          <a:xfrm>
            <a:off x="4286889" y="1937401"/>
            <a:ext cx="3690027" cy="429802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7811128-A1D0-4326-AE36-A06435CF595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48" t="69392" r="11242" b="7713"/>
          <a:stretch/>
        </p:blipFill>
        <p:spPr>
          <a:xfrm>
            <a:off x="8385243" y="1937401"/>
            <a:ext cx="3690027" cy="429802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4E8E630-C9A2-4F60-9FD1-52990B53B8E0}"/>
              </a:ext>
            </a:extLst>
          </p:cNvPr>
          <p:cNvSpPr txBox="1"/>
          <p:nvPr/>
        </p:nvSpPr>
        <p:spPr>
          <a:xfrm>
            <a:off x="505838" y="1031132"/>
            <a:ext cx="111673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/>
              <a:t>2. Bầu trời trong các hình dưới đây có gì khác nhau? </a:t>
            </a:r>
          </a:p>
        </p:txBody>
      </p:sp>
    </p:spTree>
    <p:extLst>
      <p:ext uri="{BB962C8B-B14F-4D97-AF65-F5344CB8AC3E}">
        <p14:creationId xmlns:p14="http://schemas.microsoft.com/office/powerpoint/2010/main" val="589574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5E0BDE0-3DEB-4229-AFB6-D3AEE701262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35" b="77279"/>
          <a:stretch/>
        </p:blipFill>
        <p:spPr>
          <a:xfrm>
            <a:off x="1779691" y="2554357"/>
            <a:ext cx="8632618" cy="983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5124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57D858D-B03C-47E5-A4EC-D038BFB9B72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6" t="5190" r="10878" b="52201"/>
          <a:stretch/>
        </p:blipFill>
        <p:spPr>
          <a:xfrm>
            <a:off x="1550503" y="188843"/>
            <a:ext cx="8964622" cy="6539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2887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14</Words>
  <Application>Microsoft Office PowerPoint</Application>
  <PresentationFormat>Widescreen</PresentationFormat>
  <Paragraphs>1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NGOC LAN</dc:creator>
  <cp:lastModifiedBy>NGOC LAN</cp:lastModifiedBy>
  <cp:revision>2</cp:revision>
  <dcterms:created xsi:type="dcterms:W3CDTF">2020-08-27T14:58:01Z</dcterms:created>
  <dcterms:modified xsi:type="dcterms:W3CDTF">2020-08-27T15:08:50Z</dcterms:modified>
</cp:coreProperties>
</file>