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5C184-143E-4830-AB40-E1A9A9CF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72279"/>
            <a:ext cx="11767929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F4478-1230-4D2A-A135-A085AA13A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251791"/>
            <a:ext cx="10681252" cy="6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F09DC-5E03-4255-A326-C8606CB7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185530"/>
            <a:ext cx="6347790" cy="6347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CFFA1-FF15-4BB7-8FAD-6AB1ECB8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51" y="768626"/>
            <a:ext cx="5353877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C8CC8-8C2D-4C50-AA3E-63C95B9E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212035"/>
            <a:ext cx="11516139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0F020-F21E-4FC7-ACFC-CE7ACA76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212035"/>
            <a:ext cx="11529390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A5D07-6E8C-474C-8C5F-BC8B8625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795130"/>
            <a:ext cx="11198087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E6B465-1A87-4DD3-B34E-AE7C97CA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599661"/>
            <a:ext cx="10628243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2020-08-14T13:02:27Z</dcterms:created>
  <dcterms:modified xsi:type="dcterms:W3CDTF">2020-08-15T03:42:45Z</dcterms:modified>
</cp:coreProperties>
</file>