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9116-1033-4841-A322-7201F9A3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7EA5-2CCD-4AFE-9E10-8C23F0E8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CF8D-C9FC-4C31-A6C6-423B2F2B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7EC9-DA4A-4870-AD80-E5753AF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FB3C-36E7-43CB-8FB5-E58E742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A467-58C7-4993-8116-AE757CBA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FDDF-0896-4706-B978-412760B0D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0C2B-E346-4F8B-B112-E66D2EF3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5411-681C-4C17-A799-1708B23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0168-2732-48C3-98B1-B3283EB6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F175-5A7E-466F-9C4F-A7C65D19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1C9B-4AA8-4066-83B1-1E60CB0D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B708-C953-4E4F-9E37-BD17E9D5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DD0C-8507-4A80-AFAA-90AC820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6085-7CB6-4ACF-A418-C765C6E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A9E-7259-4F92-B18F-D7C9DA92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4DB6-6450-40A1-B9BE-52C2E7C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DF02-13A5-4772-8447-9CD2F0B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9E8-22A5-444E-A275-F34C27F6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B9AD-C43F-4864-B699-441FD72C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4DD-7BFC-44B1-A186-EFC7D45D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5831-D731-47D7-A560-6B4E9057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85C3-4BBC-4A3B-8156-DFAB12E2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342B-75BC-4211-9362-8BF80A53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225E-12C9-49CB-80AA-8324E47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9F8-3692-4F36-953D-9E1D36F1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A357-4803-4DF5-B962-8081E4C6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95D6-0D76-4CD8-B3D0-B35D6BFF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DD4D4-A67A-4D7F-804D-5C9DE804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340C5-3DF1-48DB-B296-CC6229E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AAC8-06AF-4672-80E7-E9A645A5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5B95-D9D2-4E45-B499-1D7A3CAE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F3E1-EDE9-4AAB-8117-7F382102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8CD6-7020-435D-9ADE-6DE7C312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BB345-61C5-481C-9154-5423DCCA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4282-047A-43A2-BD20-73D0AAE8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D7557-A057-4B6D-B8B0-0E98DA0A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89F1-4D17-4C14-9845-E495405D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AA0D8-D9D9-4A03-8422-21A897D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A2D5-64DA-474C-AF0C-30704F76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FB3D7-0BD4-41D3-A47A-7DE710A3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1830-48F4-4EAE-AE24-982D20B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F73C-89DC-4B6C-85F5-A0CFBD51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B1ECD-353D-486F-A363-01B3FE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EDEC-110C-4150-BA9E-DDB6F7EC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2B08B-102A-4E7A-97B0-ED8D554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7C72-BC62-45FF-B981-916E69AB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C8E6-61DB-4031-A640-47A1C04C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2EC5-2696-4104-922C-FEEBD3410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EA79-5817-4884-B388-B63495BC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75B01-D1F2-44B2-9D06-DED0FE8E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A72E-3C8B-440F-97B5-0CE49D09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F4F1-D865-4CA4-BB53-E8A064C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F693-CA7A-49CE-9174-0143F97C9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31B5-ECEC-4B76-83B1-5BE8C6CC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F104-CDDF-4CB7-960E-2F804D13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58E9-7E9A-40DE-B8C9-4D1CB798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A1AB3-B4FB-4AA8-BF42-010149A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B6D60-E033-4286-B712-A34AB89E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CB0B-07CD-4D63-9CE0-DE65F72B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661E-F69D-4636-AC75-6FA14AEB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C32D-2CFD-412A-B903-20D038D55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8D4D-7131-493D-938A-6A377817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3FDFA-6119-4BB4-B76B-43174420D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2" y="371061"/>
            <a:ext cx="11449878" cy="64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3E590-6839-4C71-B63E-4C465E85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8" y="212035"/>
            <a:ext cx="11290852" cy="6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BA6304-98EE-438A-A845-6BB5301C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583096"/>
            <a:ext cx="10482469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7CA57-9DE5-408B-9D72-7F3E1FBC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424070"/>
            <a:ext cx="1049572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AF4A2-51D3-4CAA-B9CA-784CF6210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371061"/>
            <a:ext cx="11661913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0E4FD-9AFC-4F0A-8F9F-C16B2986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318052"/>
            <a:ext cx="11728174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B41EB4-F41A-4383-BD28-7B9BB441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238539"/>
            <a:ext cx="10906540" cy="63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2E133-5FCF-403C-961E-6CDB4ED6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463826"/>
            <a:ext cx="11714921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2020-08-14T13:02:27Z</dcterms:created>
  <dcterms:modified xsi:type="dcterms:W3CDTF">2020-08-15T04:30:37Z</dcterms:modified>
</cp:coreProperties>
</file>