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wav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11" r:id="rId3"/>
  </p:sldMasterIdLst>
  <p:notesMasterIdLst>
    <p:notesMasterId r:id="rId22"/>
  </p:notesMasterIdLst>
  <p:sldIdLst>
    <p:sldId id="262" r:id="rId4"/>
    <p:sldId id="256" r:id="rId5"/>
    <p:sldId id="257" r:id="rId6"/>
    <p:sldId id="258" r:id="rId7"/>
    <p:sldId id="259" r:id="rId8"/>
    <p:sldId id="260" r:id="rId9"/>
    <p:sldId id="261" r:id="rId10"/>
    <p:sldId id="2007577095" r:id="rId11"/>
    <p:sldId id="2007577096" r:id="rId12"/>
    <p:sldId id="2007577099" r:id="rId13"/>
    <p:sldId id="2007577105" r:id="rId14"/>
    <p:sldId id="2007577101" r:id="rId15"/>
    <p:sldId id="2007577097" r:id="rId16"/>
    <p:sldId id="2007577102" r:id="rId17"/>
    <p:sldId id="2007577103" r:id="rId18"/>
    <p:sldId id="2007577104" r:id="rId19"/>
    <p:sldId id="2007577116" r:id="rId20"/>
    <p:sldId id="292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E71E6-3C0A-4370-BCB8-FA41CDC41B6C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30847-5265-4D6D-80B1-5315F2BF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2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Chỉnh</a:t>
            </a:r>
            <a:r>
              <a:rPr lang="en-US" baseline="0" dirty="0"/>
              <a:t> </a:t>
            </a:r>
            <a:r>
              <a:rPr lang="en-US" baseline="0" dirty="0" err="1"/>
              <a:t>cân</a:t>
            </a:r>
            <a:r>
              <a:rPr lang="en-US" baseline="0" dirty="0"/>
              <a:t> </a:t>
            </a:r>
            <a:r>
              <a:rPr lang="en-US" baseline="0" dirty="0" err="1"/>
              <a:t>đối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thức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533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Tại</a:t>
            </a:r>
            <a:r>
              <a:rPr lang="en-US" baseline="0" dirty="0"/>
              <a:t> </a:t>
            </a:r>
            <a:r>
              <a:rPr lang="en-US" baseline="0" dirty="0" err="1"/>
              <a:t>ong</a:t>
            </a:r>
            <a:r>
              <a:rPr lang="en-US" baseline="0" dirty="0"/>
              <a:t> </a:t>
            </a:r>
            <a:r>
              <a:rPr lang="en-US" baseline="0" dirty="0" err="1"/>
              <a:t>ni</a:t>
            </a:r>
            <a:r>
              <a:rPr lang="en-US" baseline="0" dirty="0"/>
              <a:t> </a:t>
            </a:r>
            <a:r>
              <a:rPr lang="en-US" baseline="0" dirty="0" err="1"/>
              <a:t>xấu</a:t>
            </a:r>
            <a:r>
              <a:rPr lang="en-US" baseline="0" dirty="0"/>
              <a:t> </a:t>
            </a:r>
            <a:r>
              <a:rPr lang="en-US" baseline="0" dirty="0" err="1"/>
              <a:t>quá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36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baseline="0" dirty="0"/>
              <a:t> quay </a:t>
            </a:r>
            <a:r>
              <a:rPr lang="en-US" baseline="0" dirty="0" err="1"/>
              <a:t>ngược</a:t>
            </a:r>
            <a:r>
              <a:rPr lang="en-US" baseline="0" dirty="0"/>
              <a:t>. </a:t>
            </a:r>
            <a:r>
              <a:rPr lang="en-US" baseline="0" dirty="0" err="1"/>
              <a:t>Kkk</a:t>
            </a:r>
            <a:r>
              <a:rPr lang="en-US" baseline="0" dirty="0"/>
              <a:t>.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đang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lật</a:t>
            </a:r>
            <a:r>
              <a:rPr lang="en-US" baseline="0" dirty="0"/>
              <a:t> </a:t>
            </a:r>
            <a:r>
              <a:rPr lang="en-US" baseline="0" dirty="0" err="1"/>
              <a:t>cái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chiều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đồng</a:t>
            </a:r>
            <a:r>
              <a:rPr lang="en-US" baseline="0" dirty="0"/>
              <a:t> </a:t>
            </a:r>
            <a:r>
              <a:rPr lang="en-US" baseline="0" dirty="0" err="1"/>
              <a:t>hồ</a:t>
            </a:r>
            <a:r>
              <a:rPr lang="en-US" baseline="0" dirty="0"/>
              <a:t> k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ngược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k </a:t>
            </a:r>
            <a:r>
              <a:rPr lang="en-US" baseline="0" dirty="0" err="1"/>
              <a:t>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D2393E-8D12-495F-A832-3489658716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482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107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623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4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30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08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63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92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5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83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96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4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7/24/2022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205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31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45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043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5348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32402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6550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901213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862721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6514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765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89190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45797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83437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57997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46140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428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2022/7/24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9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26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0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0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28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33.pn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openxmlformats.org/officeDocument/2006/relationships/image" Target="../media/image31.gif"/><Relationship Id="rId10" Type="http://schemas.openxmlformats.org/officeDocument/2006/relationships/image" Target="../media/image34.png"/><Relationship Id="rId4" Type="http://schemas.openxmlformats.org/officeDocument/2006/relationships/slide" Target="slide4.xml"/><Relationship Id="rId9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png"/><Relationship Id="rId4" Type="http://schemas.openxmlformats.org/officeDocument/2006/relationships/audio" Target="../media/audio2.wav"/><Relationship Id="rId9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slide" Target="slide2.xml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67"/>
          <a:stretch/>
        </p:blipFill>
        <p:spPr>
          <a:xfrm>
            <a:off x="0" y="-1219200"/>
            <a:ext cx="12192000" cy="807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109" y="143925"/>
            <a:ext cx="6068520" cy="8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GIÚP ONG VỀ TỔ</a:t>
            </a:r>
          </a:p>
        </p:txBody>
      </p:sp>
      <p:pic>
        <p:nvPicPr>
          <p:cNvPr id="6" name="Picture 5" descr="07bd8c3cac6524c1da824b5c116ad81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9448800" y="1828800"/>
            <a:ext cx="3124200" cy="2438400"/>
          </a:xfrm>
          <a:prstGeom prst="rect">
            <a:avLst/>
          </a:prstGeom>
        </p:spPr>
      </p:pic>
      <p:pic>
        <p:nvPicPr>
          <p:cNvPr id="1026" name="Picture 2" descr="5 Bee Gifs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9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5 Bee Gifs - Gif Abys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2" y="1966378"/>
            <a:ext cx="1057763" cy="10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5 Bee Gifs - Gif Abys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423" y="2040397"/>
            <a:ext cx="2015206" cy="201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5 Bee Gifs - Gif Abyss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28" y="2286425"/>
            <a:ext cx="722467" cy="72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ush Royale - MY.GAMES Store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866" y="1028700"/>
            <a:ext cx="1912257" cy="10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C293F83-8728-429D-AB14-FEBAC5B50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96703" y="4840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0E7BBB-FCA8-42F9-AABE-2AF5FAE08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7" y="1212280"/>
            <a:ext cx="10398826" cy="2394280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88F9BDB7-980D-4719-B138-4F374D5E3CA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C6A2C-4A72-4456-BAFE-9C0240AA4B7D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1740B9A4-A6EC-4D7E-8E1B-485F47C1839D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31001-0258-4A30-8E07-AFC5BEB3E242}"/>
              </a:ext>
            </a:extLst>
          </p:cNvPr>
          <p:cNvSpPr txBox="1"/>
          <p:nvPr/>
        </p:nvSpPr>
        <p:spPr>
          <a:xfrm>
            <a:off x="2770201" y="785581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D6B18-BE70-48E2-A477-51C985C71AFE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7 = 3 (con)</a:t>
            </a: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3 con</a:t>
            </a: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>
              <a:ext uri="{FF2B5EF4-FFF2-40B4-BE49-F238E27FC236}">
                <a16:creationId xmlns:a16="http://schemas.microsoft.com/office/drawing/2014/main" id="{DD9B5213-1276-46E9-A493-F73864AE3B23}"/>
              </a:ext>
            </a:extLst>
          </p:cNvPr>
          <p:cNvSpPr/>
          <p:nvPr/>
        </p:nvSpPr>
        <p:spPr>
          <a:xfrm>
            <a:off x="2773377" y="3322674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8F64A-2EF1-4A1E-80AD-CD273A9E06A3}"/>
              </a:ext>
            </a:extLst>
          </p:cNvPr>
          <p:cNvSpPr txBox="1"/>
          <p:nvPr/>
        </p:nvSpPr>
        <p:spPr>
          <a:xfrm>
            <a:off x="971575" y="55538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83E3E-267C-4401-A0B6-D3FEF2D7E342}"/>
              </a:ext>
            </a:extLst>
          </p:cNvPr>
          <p:cNvSpPr txBox="1"/>
          <p:nvPr/>
        </p:nvSpPr>
        <p:spPr>
          <a:xfrm>
            <a:off x="2972129" y="3406775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ngỗng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– 5 = 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2 con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840D97-F947-4052-81E0-BAC690F327D5}"/>
              </a:ext>
            </a:extLst>
          </p:cNvPr>
          <p:cNvGrpSpPr/>
          <p:nvPr/>
        </p:nvGrpSpPr>
        <p:grpSpPr>
          <a:xfrm>
            <a:off x="1636712" y="1029839"/>
            <a:ext cx="8108636" cy="2498502"/>
            <a:chOff x="722312" y="959653"/>
            <a:chExt cx="8108636" cy="24985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8EB4E2-A79E-4CA7-AF19-AB63F74C4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6B0D89-12AC-4DFA-B37D-DC6D05267C17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ight Brace 7">
            <a:extLst>
              <a:ext uri="{FF2B5EF4-FFF2-40B4-BE49-F238E27FC236}">
                <a16:creationId xmlns:a16="http://schemas.microsoft.com/office/drawing/2014/main" id="{DDC539D4-4CAE-42B5-973E-778848A833EA}"/>
              </a:ext>
            </a:extLst>
          </p:cNvPr>
          <p:cNvSpPr/>
          <p:nvPr/>
        </p:nvSpPr>
        <p:spPr>
          <a:xfrm rot="16200000" flipV="1">
            <a:off x="8405041" y="1332483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10292-D26B-470A-BC23-85F32729820D}"/>
              </a:ext>
            </a:extLst>
          </p:cNvPr>
          <p:cNvSpPr txBox="1"/>
          <p:nvPr/>
        </p:nvSpPr>
        <p:spPr>
          <a:xfrm>
            <a:off x="8355141" y="1382269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15D4A-9CB7-4E69-B8A3-DE025B58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81" y="2874205"/>
            <a:ext cx="5183735" cy="398379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BEB26C7A-057F-4F62-B6E3-235ECEB0F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160678" y="17890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05F571-DFE1-488F-BBA1-6A01EF2397F0}"/>
              </a:ext>
            </a:extLst>
          </p:cNvPr>
          <p:cNvGrpSpPr/>
          <p:nvPr/>
        </p:nvGrpSpPr>
        <p:grpSpPr>
          <a:xfrm>
            <a:off x="694110" y="144219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64B81B-1DE9-442F-9D33-7CD876566E2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8E7B13-4A0D-4054-9DAC-CAC2F9DF6B9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B3596E-0F79-4479-B4DF-A3C2BBCA0FE5}"/>
              </a:ext>
            </a:extLst>
          </p:cNvPr>
          <p:cNvSpPr txBox="1"/>
          <p:nvPr/>
        </p:nvSpPr>
        <p:spPr>
          <a:xfrm>
            <a:off x="1299936" y="1544531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 chim cành trên hơn số chim cành dưới mấy con? 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3F4405-AF2C-4A7A-A0F1-51CF995B117B}"/>
              </a:ext>
            </a:extLst>
          </p:cNvPr>
          <p:cNvGrpSpPr/>
          <p:nvPr/>
        </p:nvGrpSpPr>
        <p:grpSpPr>
          <a:xfrm>
            <a:off x="391144" y="2273194"/>
            <a:ext cx="7959642" cy="3225691"/>
            <a:chOff x="779632" y="2533675"/>
            <a:chExt cx="7959642" cy="32256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47A4F4-5621-4967-B04F-A6DA4B749345}"/>
                </a:ext>
              </a:extLst>
            </p:cNvPr>
            <p:cNvSpPr/>
            <p:nvPr/>
          </p:nvSpPr>
          <p:spPr>
            <a:xfrm>
              <a:off x="779632" y="2533675"/>
              <a:ext cx="7959642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3">
              <a:extLst>
                <a:ext uri="{FF2B5EF4-FFF2-40B4-BE49-F238E27FC236}">
                  <a16:creationId xmlns:a16="http://schemas.microsoft.com/office/drawing/2014/main" id="{D7F1D68C-F8DA-45E0-88D4-90E5B534EFB1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ounded Rectangle 94">
              <a:extLst>
                <a:ext uri="{FF2B5EF4-FFF2-40B4-BE49-F238E27FC236}">
                  <a16:creationId xmlns:a16="http://schemas.microsoft.com/office/drawing/2014/main" id="{FE4DEB76-AF73-449A-BB04-A6E57CFE4C70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2" name="Rounded Rectangle 95">
              <a:extLst>
                <a:ext uri="{FF2B5EF4-FFF2-40B4-BE49-F238E27FC236}">
                  <a16:creationId xmlns:a16="http://schemas.microsoft.com/office/drawing/2014/main" id="{BF78B45D-6EB6-40C3-859B-725918445216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3" name="Rounded Rectangle 96">
              <a:extLst>
                <a:ext uri="{FF2B5EF4-FFF2-40B4-BE49-F238E27FC236}">
                  <a16:creationId xmlns:a16="http://schemas.microsoft.com/office/drawing/2014/main" id="{13166443-7477-4888-8C91-FE2743B5E012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4" name="Rounded Rectangle 97">
            <a:extLst>
              <a:ext uri="{FF2B5EF4-FFF2-40B4-BE49-F238E27FC236}">
                <a16:creationId xmlns:a16="http://schemas.microsoft.com/office/drawing/2014/main" id="{D2FA6791-53B0-452A-9374-8623DE254597}"/>
              </a:ext>
            </a:extLst>
          </p:cNvPr>
          <p:cNvSpPr/>
          <p:nvPr/>
        </p:nvSpPr>
        <p:spPr>
          <a:xfrm>
            <a:off x="1882065" y="378404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5" name="Rounded Rectangle 98">
            <a:extLst>
              <a:ext uri="{FF2B5EF4-FFF2-40B4-BE49-F238E27FC236}">
                <a16:creationId xmlns:a16="http://schemas.microsoft.com/office/drawing/2014/main" id="{DD36873A-0189-48CE-BB4B-78FF1261371F}"/>
              </a:ext>
            </a:extLst>
          </p:cNvPr>
          <p:cNvSpPr/>
          <p:nvPr/>
        </p:nvSpPr>
        <p:spPr>
          <a:xfrm>
            <a:off x="3202491" y="378404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16" name="Rounded Rectangle 99">
            <a:extLst>
              <a:ext uri="{FF2B5EF4-FFF2-40B4-BE49-F238E27FC236}">
                <a16:creationId xmlns:a16="http://schemas.microsoft.com/office/drawing/2014/main" id="{6D81A900-5228-4ECF-A7AB-4D138AE2C21C}"/>
              </a:ext>
            </a:extLst>
          </p:cNvPr>
          <p:cNvSpPr/>
          <p:nvPr/>
        </p:nvSpPr>
        <p:spPr>
          <a:xfrm>
            <a:off x="4539032" y="378404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7" name="Rounded Rectangle 100">
            <a:extLst>
              <a:ext uri="{FF2B5EF4-FFF2-40B4-BE49-F238E27FC236}">
                <a16:creationId xmlns:a16="http://schemas.microsoft.com/office/drawing/2014/main" id="{04C8B7F5-4B09-4718-810F-F73F770741C7}"/>
              </a:ext>
            </a:extLst>
          </p:cNvPr>
          <p:cNvSpPr/>
          <p:nvPr/>
        </p:nvSpPr>
        <p:spPr>
          <a:xfrm>
            <a:off x="3833278" y="482210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 animBg="1"/>
          <p:bldP spid="15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 animBg="1"/>
          <p:bldP spid="15" grpId="0" animBg="1"/>
          <p:bldP spid="16" grpId="0" animBg="1"/>
          <p:bldP spid="17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57260D-0DC1-4690-89A9-69B03DF9C605}"/>
              </a:ext>
            </a:extLst>
          </p:cNvPr>
          <p:cNvGrpSpPr/>
          <p:nvPr/>
        </p:nvGrpSpPr>
        <p:grpSpPr>
          <a:xfrm>
            <a:off x="1115705" y="42455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B82E621-6ADA-4934-BFB0-653531580A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35554C-2851-440E-8FF8-63B0318F17B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945D229-EABA-4598-8006-DB7A8B2909E7}"/>
              </a:ext>
            </a:extLst>
          </p:cNvPr>
          <p:cNvSpPr txBox="1"/>
          <p:nvPr/>
        </p:nvSpPr>
        <p:spPr>
          <a:xfrm>
            <a:off x="1775900" y="492411"/>
            <a:ext cx="997922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 đã tô màu 6 bông hoa, còn 4 bông hoa chưa tô màu. Hỏi số bông hoa chưa tô màu kém số bông hoa đã tô màu mấy bông? </a:t>
            </a:r>
            <a:endParaRPr kumimoji="0" lang="en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39E73-0006-4A96-A0E1-3D2664F6F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24" y="1481854"/>
            <a:ext cx="5250513" cy="24588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D93ADF-51D8-4D4E-BEEC-76CD591E44FB}"/>
              </a:ext>
            </a:extLst>
          </p:cNvPr>
          <p:cNvGrpSpPr/>
          <p:nvPr/>
        </p:nvGrpSpPr>
        <p:grpSpPr>
          <a:xfrm>
            <a:off x="1721531" y="3718675"/>
            <a:ext cx="8748937" cy="2839826"/>
            <a:chOff x="752918" y="2763643"/>
            <a:chExt cx="8748937" cy="28398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9C49E2-8F87-4B1B-9C5E-DED8149F5122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64">
              <a:extLst>
                <a:ext uri="{FF2B5EF4-FFF2-40B4-BE49-F238E27FC236}">
                  <a16:creationId xmlns:a16="http://schemas.microsoft.com/office/drawing/2014/main" id="{C56BE1A7-DE59-42E0-8DD6-6A6BF6A8BAF9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65">
              <a:extLst>
                <a:ext uri="{FF2B5EF4-FFF2-40B4-BE49-F238E27FC236}">
                  <a16:creationId xmlns:a16="http://schemas.microsoft.com/office/drawing/2014/main" id="{C6A1947F-9C72-4DD9-9187-E384C19E7E21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ounded Rectangle 67">
              <a:extLst>
                <a:ext uri="{FF2B5EF4-FFF2-40B4-BE49-F238E27FC236}">
                  <a16:creationId xmlns:a16="http://schemas.microsoft.com/office/drawing/2014/main" id="{7B852192-03EF-4A81-880B-6A16FF57A312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2" name="Rounded Rectangle 69">
              <a:extLst>
                <a:ext uri="{FF2B5EF4-FFF2-40B4-BE49-F238E27FC236}">
                  <a16:creationId xmlns:a16="http://schemas.microsoft.com/office/drawing/2014/main" id="{6875DDB3-0823-4EEB-A205-4F2A35ADC11A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3" name="Rounded Rectangle 71">
            <a:extLst>
              <a:ext uri="{FF2B5EF4-FFF2-40B4-BE49-F238E27FC236}">
                <a16:creationId xmlns:a16="http://schemas.microsoft.com/office/drawing/2014/main" id="{865E5703-450D-4444-8992-20F83799A11B}"/>
              </a:ext>
            </a:extLst>
          </p:cNvPr>
          <p:cNvSpPr/>
          <p:nvPr/>
        </p:nvSpPr>
        <p:spPr>
          <a:xfrm>
            <a:off x="3506221" y="500214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4" name="Rounded Rectangle 73">
            <a:extLst>
              <a:ext uri="{FF2B5EF4-FFF2-40B4-BE49-F238E27FC236}">
                <a16:creationId xmlns:a16="http://schemas.microsoft.com/office/drawing/2014/main" id="{59982C17-F2A6-42FE-A6A3-27512EBF61BA}"/>
              </a:ext>
            </a:extLst>
          </p:cNvPr>
          <p:cNvSpPr/>
          <p:nvPr/>
        </p:nvSpPr>
        <p:spPr>
          <a:xfrm>
            <a:off x="4751697" y="5000524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15" name="Rounded Rectangle 75">
            <a:extLst>
              <a:ext uri="{FF2B5EF4-FFF2-40B4-BE49-F238E27FC236}">
                <a16:creationId xmlns:a16="http://schemas.microsoft.com/office/drawing/2014/main" id="{948774B5-7291-42A8-A010-F8478C3368EA}"/>
              </a:ext>
            </a:extLst>
          </p:cNvPr>
          <p:cNvSpPr/>
          <p:nvPr/>
        </p:nvSpPr>
        <p:spPr>
          <a:xfrm>
            <a:off x="6155513" y="500052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6" name="Rounded Rectangle 77">
            <a:extLst>
              <a:ext uri="{FF2B5EF4-FFF2-40B4-BE49-F238E27FC236}">
                <a16:creationId xmlns:a16="http://schemas.microsoft.com/office/drawing/2014/main" id="{DF2691EC-EE2C-4467-A5F6-EE439DC7ED8D}"/>
              </a:ext>
            </a:extLst>
          </p:cNvPr>
          <p:cNvSpPr/>
          <p:nvPr/>
        </p:nvSpPr>
        <p:spPr>
          <a:xfrm>
            <a:off x="5608178" y="587537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DE6DAD-9D7A-464D-AB51-BE0D8CE95205}"/>
              </a:ext>
            </a:extLst>
          </p:cNvPr>
          <p:cNvCxnSpPr>
            <a:cxnSpLocks/>
          </p:cNvCxnSpPr>
          <p:nvPr/>
        </p:nvCxnSpPr>
        <p:spPr>
          <a:xfrm>
            <a:off x="2712720" y="1018433"/>
            <a:ext cx="28954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A08054-4792-4C74-8339-A507A85A05D2}"/>
              </a:ext>
            </a:extLst>
          </p:cNvPr>
          <p:cNvCxnSpPr>
            <a:cxnSpLocks/>
          </p:cNvCxnSpPr>
          <p:nvPr/>
        </p:nvCxnSpPr>
        <p:spPr>
          <a:xfrm>
            <a:off x="6461760" y="1038753"/>
            <a:ext cx="34848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588D436-FB1D-4998-872A-BC5E030266D7}"/>
              </a:ext>
            </a:extLst>
          </p:cNvPr>
          <p:cNvCxnSpPr>
            <a:cxnSpLocks/>
          </p:cNvCxnSpPr>
          <p:nvPr/>
        </p:nvCxnSpPr>
        <p:spPr>
          <a:xfrm>
            <a:off x="1869440" y="1624259"/>
            <a:ext cx="8879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A8236C-4DFF-4315-9B04-B3AE2C4A7D9D}"/>
              </a:ext>
            </a:extLst>
          </p:cNvPr>
          <p:cNvGrpSpPr/>
          <p:nvPr/>
        </p:nvGrpSpPr>
        <p:grpSpPr>
          <a:xfrm>
            <a:off x="755150" y="5904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C445022-645F-4738-857D-C6BCA4BF55C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A1ECC6-B8CC-49FB-A11A-1435F00FB67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25651A-33A9-440E-9512-1DD37D4A076D}"/>
              </a:ext>
            </a:extLst>
          </p:cNvPr>
          <p:cNvSpPr txBox="1"/>
          <p:nvPr/>
        </p:nvSpPr>
        <p:spPr>
          <a:xfrm>
            <a:off x="1371601" y="713605"/>
            <a:ext cx="1004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7 tuổi, bố 38 tuổi. Hỏi bố hơn Mai bao nhiêu tuổi?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ad admire his daughter character cartoon Vector Image">
            <a:extLst>
              <a:ext uri="{FF2B5EF4-FFF2-40B4-BE49-F238E27FC236}">
                <a16:creationId xmlns:a16="http://schemas.microsoft.com/office/drawing/2014/main" id="{046914FD-3C0E-41A2-AFAD-07B363D7D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D0B576-C92C-4055-ACB9-691C4D5A8961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A55D46-A56B-4B2E-BDA1-79F24DB75F5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6A0C8774-66C5-46D5-AA76-C48BE52AA6E0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37">
              <a:extLst>
                <a:ext uri="{FF2B5EF4-FFF2-40B4-BE49-F238E27FC236}">
                  <a16:creationId xmlns:a16="http://schemas.microsoft.com/office/drawing/2014/main" id="{11CA5C52-8C2C-409B-97C8-7BCAC0F6A73F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ounded Rectangle 38">
              <a:extLst>
                <a:ext uri="{FF2B5EF4-FFF2-40B4-BE49-F238E27FC236}">
                  <a16:creationId xmlns:a16="http://schemas.microsoft.com/office/drawing/2014/main" id="{FBA84E5B-2677-4355-A9DD-C1562A412CB3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CD074E4B-3601-42BF-9EE7-45AEAB952539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BC857C4F-3987-44ED-BDE0-2A38CD2F8B6C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38</a:t>
            </a:r>
          </a:p>
        </p:txBody>
      </p:sp>
      <p:sp>
        <p:nvSpPr>
          <p:cNvPr id="14" name="Rounded Rectangle 41">
            <a:extLst>
              <a:ext uri="{FF2B5EF4-FFF2-40B4-BE49-F238E27FC236}">
                <a16:creationId xmlns:a16="http://schemas.microsoft.com/office/drawing/2014/main" id="{7E93611A-981B-49B3-9073-DEEA386B589A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15" name="Rounded Rectangle 42">
            <a:extLst>
              <a:ext uri="{FF2B5EF4-FFF2-40B4-BE49-F238E27FC236}">
                <a16:creationId xmlns:a16="http://schemas.microsoft.com/office/drawing/2014/main" id="{25D8C94B-E085-4652-BEF6-CEE319869D4A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31</a:t>
            </a:r>
          </a:p>
        </p:txBody>
      </p:sp>
      <p:sp>
        <p:nvSpPr>
          <p:cNvPr id="16" name="Rounded Rectangle 43">
            <a:extLst>
              <a:ext uri="{FF2B5EF4-FFF2-40B4-BE49-F238E27FC236}">
                <a16:creationId xmlns:a16="http://schemas.microsoft.com/office/drawing/2014/main" id="{695BCE4C-3D30-46FA-9A3F-C0CF0F0DB92E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161C2-748C-4850-9278-6F83F125AAD8}"/>
              </a:ext>
            </a:extLst>
          </p:cNvPr>
          <p:cNvSpPr txBox="1"/>
          <p:nvPr/>
        </p:nvSpPr>
        <p:spPr>
          <a:xfrm>
            <a:off x="1547955" y="547335"/>
            <a:ext cx="10224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 trường học có 5 thùng đựng rác tái chế và 10 thùng đựng rác khác. Hỏi số thùng đựng rác khác hơn số thùng đựng rác tái chế mấy thùng?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19E2ADB-8821-48EF-95EE-3F708211A314}"/>
              </a:ext>
            </a:extLst>
          </p:cNvPr>
          <p:cNvGrpSpPr/>
          <p:nvPr/>
        </p:nvGrpSpPr>
        <p:grpSpPr>
          <a:xfrm>
            <a:off x="570184" y="408835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26FFD80-C495-4969-A9EA-A56A3B709CBD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303E43-7D34-47BA-9E35-C888BFDF0A57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4B2ECF5-46DD-4D6C-95B3-EF71CA189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05" y="2294280"/>
            <a:ext cx="10976295" cy="31456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7DED162-83F4-443B-86F4-016A1452E575}"/>
              </a:ext>
            </a:extLst>
          </p:cNvPr>
          <p:cNvGrpSpPr/>
          <p:nvPr/>
        </p:nvGrpSpPr>
        <p:grpSpPr>
          <a:xfrm>
            <a:off x="873097" y="2223261"/>
            <a:ext cx="10799397" cy="3170099"/>
            <a:chOff x="752918" y="2763643"/>
            <a:chExt cx="10799397" cy="317009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8497A1-62DA-4ED3-B14C-C9F123F11209}"/>
                </a:ext>
              </a:extLst>
            </p:cNvPr>
            <p:cNvSpPr/>
            <p:nvPr/>
          </p:nvSpPr>
          <p:spPr>
            <a:xfrm>
              <a:off x="752918" y="2763643"/>
              <a:ext cx="10799397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Số thùng đựng rác khác hơn số thùng đựng rác tái chế số thùng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        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=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	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thùng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12">
              <a:extLst>
                <a:ext uri="{FF2B5EF4-FFF2-40B4-BE49-F238E27FC236}">
                  <a16:creationId xmlns:a16="http://schemas.microsoft.com/office/drawing/2014/main" id="{39975E43-C5C0-47DF-A90E-9CF27A494E16}"/>
                </a:ext>
              </a:extLst>
            </p:cNvPr>
            <p:cNvSpPr/>
            <p:nvPr/>
          </p:nvSpPr>
          <p:spPr>
            <a:xfrm>
              <a:off x="2698297" y="424619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13">
              <a:extLst>
                <a:ext uri="{FF2B5EF4-FFF2-40B4-BE49-F238E27FC236}">
                  <a16:creationId xmlns:a16="http://schemas.microsoft.com/office/drawing/2014/main" id="{34221034-56A5-4ED2-9CBE-E89627FDCBA4}"/>
                </a:ext>
              </a:extLst>
            </p:cNvPr>
            <p:cNvSpPr/>
            <p:nvPr/>
          </p:nvSpPr>
          <p:spPr>
            <a:xfrm>
              <a:off x="4570217" y="424619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ounded Rectangle 14">
              <a:extLst>
                <a:ext uri="{FF2B5EF4-FFF2-40B4-BE49-F238E27FC236}">
                  <a16:creationId xmlns:a16="http://schemas.microsoft.com/office/drawing/2014/main" id="{B8937E48-4392-4372-8CBE-7911C18DB9E5}"/>
                </a:ext>
              </a:extLst>
            </p:cNvPr>
            <p:cNvSpPr/>
            <p:nvPr/>
          </p:nvSpPr>
          <p:spPr>
            <a:xfrm>
              <a:off x="6515596" y="4246189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2" name="Rounded Rectangle 15">
              <a:extLst>
                <a:ext uri="{FF2B5EF4-FFF2-40B4-BE49-F238E27FC236}">
                  <a16:creationId xmlns:a16="http://schemas.microsoft.com/office/drawing/2014/main" id="{F2C49710-F526-4C3F-AD69-13A569E0A58D}"/>
                </a:ext>
              </a:extLst>
            </p:cNvPr>
            <p:cNvSpPr/>
            <p:nvPr/>
          </p:nvSpPr>
          <p:spPr>
            <a:xfrm>
              <a:off x="5989268" y="5228996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A44D1D67-C39D-41D6-8A0B-4625B8BC8A9D}"/>
              </a:ext>
            </a:extLst>
          </p:cNvPr>
          <p:cNvSpPr/>
          <p:nvPr/>
        </p:nvSpPr>
        <p:spPr>
          <a:xfrm>
            <a:off x="2629645" y="3694158"/>
            <a:ext cx="855477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10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B1C1CA54-461F-42F8-9EB9-C69B41C3CA7C}"/>
              </a:ext>
            </a:extLst>
          </p:cNvPr>
          <p:cNvSpPr/>
          <p:nvPr/>
        </p:nvSpPr>
        <p:spPr>
          <a:xfrm>
            <a:off x="4673894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5" name="Rounded Rectangle 18">
            <a:extLst>
              <a:ext uri="{FF2B5EF4-FFF2-40B4-BE49-F238E27FC236}">
                <a16:creationId xmlns:a16="http://schemas.microsoft.com/office/drawing/2014/main" id="{25BE99B8-4003-4B84-92FD-8D56C6AFFF91}"/>
              </a:ext>
            </a:extLst>
          </p:cNvPr>
          <p:cNvSpPr/>
          <p:nvPr/>
        </p:nvSpPr>
        <p:spPr>
          <a:xfrm>
            <a:off x="6622327" y="369415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  <p:sp>
        <p:nvSpPr>
          <p:cNvPr id="16" name="Rounded Rectangle 19">
            <a:extLst>
              <a:ext uri="{FF2B5EF4-FFF2-40B4-BE49-F238E27FC236}">
                <a16:creationId xmlns:a16="http://schemas.microsoft.com/office/drawing/2014/main" id="{C123E5DD-837A-453C-8A1C-83622A7E5E0E}"/>
              </a:ext>
            </a:extLst>
          </p:cNvPr>
          <p:cNvSpPr/>
          <p:nvPr/>
        </p:nvSpPr>
        <p:spPr>
          <a:xfrm>
            <a:off x="6095999" y="4676965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161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1360" y="1973279"/>
            <a:ext cx="5682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Tạm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biệt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em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64" y="2403163"/>
            <a:ext cx="1288026" cy="1288026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52" y="1370776"/>
            <a:ext cx="1676400" cy="1676400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497" y="3495599"/>
            <a:ext cx="914400" cy="914400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0" y="6038952"/>
            <a:ext cx="819048" cy="819048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76809"/>
            <a:ext cx="880991" cy="880991"/>
          </a:xfrm>
          <a:prstGeom prst="rect">
            <a:avLst/>
          </a:prstGeom>
        </p:spPr>
      </p:pic>
      <p:pic>
        <p:nvPicPr>
          <p:cNvPr id="12" name="Picture 11" descr="5144e915ff17705e2be92c41dfee855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126681">
            <a:off x="8082441" y="1072042"/>
            <a:ext cx="1173478" cy="117347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5867400" y="1534734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7467598" y="2474055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8707278" y="2414460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6553200" y="389566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8269126" y="5286319"/>
            <a:ext cx="457200" cy="457200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6945E-18 0 C 3.46945E-18 -0.05509 0.06424 -0.09722 0.14236 -0.09722 C 0.22292 -0.09722 0.2875 -0.05509 0.2875 0 C 0.2875 0.05486 0.35174 0.09745 0.43229 0.09745 C 0.51042 0.09745 0.575 0.05486 0.575 0 " pathEditMode="relative" rAng="0" ptsTypes="fffff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8.14815E-6 C -0.00712 0.06782 -0.01424 0.13587 0.00451 0.1655 C 0.02326 0.19513 0.07691 0.19652 0.11198 0.17777 C 0.14705 0.15902 0.18646 0.07222 0.2151 0.05231 C 0.24375 0.0324 0.26354 0.04537 0.28333 0.05856 " pathEditMode="relative" ptsTypes="aaaaA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C 0.04101 -0.02963 0.08216 -0.05903 0.12956 -0.07292 C 0.17708 -0.08681 0.22969 -0.09468 0.28437 -0.08287 C 0.33906 -0.07107 0.38789 0.00116 0.45729 -0.00255 C 0.52643 -0.00602 0.61302 -0.05509 0.7 -0.1037 " pathEditMode="relative" rAng="0" ptsTypes="AAAAA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5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2454 C 0.03959 0.00069 0.07917 -0.02292 0.14076 -0.01111 C 0.20261 0.00046 0.27865 0.07755 0.37123 0.09444 C 0.46315 0.11111 0.61159 0.11342 0.69375 0.08912 C 0.77605 0.06551 0.84753 -0.0044 0.86394 -0.04884 C 0.88021 -0.09306 0.83542 -0.13495 0.79063 -0.17639 " pathEditMode="relative" rAng="0" ptsTypes="AAAA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59" y="-592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5 0.01875 C 0.04791 0.01019 0.06888 0.00186 0.09049 -0.0155 C 0.11198 -0.03287 0.13919 -0.07361 0.15573 -0.08611 C 0.17226 -0.09861 0.1806 -0.09444 0.18906 -0.09027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6 0.05857 C 0.27422 0.08843 0.25209 0.12639 0.30131 0.14861 C 0.35052 0.17083 0.5211 0.18287 0.57891 0.1919 " pathEditMode="relative" rAng="0" ptsTypes="a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539 -2.96296E-6 C 0.60013 -0.01065 0.625 -0.02129 0.64063 -0.03032 C 0.65625 -0.03935 0.66055 -0.05208 0.6694 -0.0544 C 0.67826 -0.05671 0.68737 -0.05416 0.69375 -0.04421 C 0.70013 -0.03426 0.7112 -0.01041 0.70781 0.00579 C 0.70443 0.02199 0.6806 0.04329 0.67344 0.05301 " pathEditMode="relative" rAng="0" ptsTypes="aaaa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19 -0.09027 C 0.25221 -0.05949 0.30325 -0.01921 0.34232 -0.03564 C 0.38138 -0.05208 0.40651 -0.15671 0.42331 -0.18842 " pathEditMode="relative" rAng="0" ptsTypes="aaa"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128 -0.17639 C 0.7625 -0.21273 0.7181 -0.23889 0.73347 -0.28148 C 0.74883 -0.32408 0.85235 -0.4007 0.8836 -0.43195 " pathEditMode="relative" rAng="0" ptsTypes="aaa">
                                      <p:cBhvr>
                                        <p:cTn id="7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0.1037 C 0.70521 -0.09815 0.70573 -0.09907 0.70833 -0.08981 C 0.70911 -0.08727 0.70872 -0.08356 0.7099 -0.08148 C 0.71107 -0.0794 0.71315 -0.08009 0.71458 -0.0787 C 0.71966 -0.0743 0.72435 -0.06551 0.72865 -0.05926 C 0.73776 -0.0456 0.72943 -0.05671 0.73646 -0.04259 C 0.74258 -0.03032 0.74909 -0.01829 0.75677 -0.00926 C 0.75781 -0.00648 0.75833 -0.00278 0.7599 -0.00092 C 0.76263 0.00208 0.76654 0.00139 0.76927 0.00463 C 0.77513 0.01158 0.78516 0.0206 0.79115 0.02408 C 0.79583 0.02685 0.80052 0.02963 0.80521 0.03241 C 0.80677 0.03333 0.8099 0.03519 0.8099 0.03519 C 0.8793 0.03125 0.84141 0.04421 0.86771 0.02408 C 0.87357 0.01968 0.87786 0.01945 0.88333 0.01296 C 0.88633 -0.00278 0.89596 -0.01273 0.89896 -0.0287 C 0.90195 -0.04444 0.90365 -0.05926 0.90365 -0.07592 " pathEditMode="relative" ptsTypes="fffffffffffffffA"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3894" y="-389050"/>
            <a:ext cx="10051143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56374" y="1228321"/>
            <a:ext cx="6957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76 = 70 + …?...</a:t>
            </a:r>
          </a:p>
        </p:txBody>
      </p:sp>
      <p:pic>
        <p:nvPicPr>
          <p:cNvPr id="6" name="Picture 5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3222009"/>
            <a:ext cx="4572000" cy="7488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420978" y="323067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9" name="Picture 8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10" name="Picture 9" descr="14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57600" y="5950695"/>
            <a:ext cx="4572000" cy="74886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20978" y="595936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A"/>
          <p:cNvSpPr txBox="1"/>
          <p:nvPr/>
        </p:nvSpPr>
        <p:spPr>
          <a:xfrm>
            <a:off x="3549792" y="333465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</a:p>
        </p:txBody>
      </p:sp>
      <p:sp>
        <p:nvSpPr>
          <p:cNvPr id="15" name="D"/>
          <p:cNvSpPr txBox="1"/>
          <p:nvPr/>
        </p:nvSpPr>
        <p:spPr>
          <a:xfrm>
            <a:off x="3545292" y="607928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sp>
        <p:nvSpPr>
          <p:cNvPr id="16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17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75272" y="325153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75272" y="416230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75272" y="507412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75272" y="598022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</p:txBody>
      </p:sp>
      <p:pic>
        <p:nvPicPr>
          <p:cNvPr id="24" name="Picture 23" descr="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78566" y="614875"/>
            <a:ext cx="1028553" cy="1045142"/>
          </a:xfrm>
          <a:prstGeom prst="rect">
            <a:avLst/>
          </a:prstGeom>
        </p:spPr>
      </p:pic>
      <p:pic>
        <p:nvPicPr>
          <p:cNvPr id="27" name="Picture 26" descr="fd2eb0da63d7a14861647a759c721ae2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32588" y="5610477"/>
            <a:ext cx="1371600" cy="114299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3230679"/>
            <a:ext cx="725543" cy="71158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6001371"/>
            <a:ext cx="667402" cy="64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864" y="-457200"/>
            <a:ext cx="11121736" cy="421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9617" y="1151804"/>
            <a:ext cx="7652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82 = …?...+ 2</a:t>
            </a:r>
          </a:p>
        </p:txBody>
      </p:sp>
      <p:pic>
        <p:nvPicPr>
          <p:cNvPr id="26" name="Picture 25" descr="fd2eb0da63d7a14861647a759c721ae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22220" y="5528875"/>
            <a:ext cx="1371600" cy="1142999"/>
          </a:xfrm>
          <a:prstGeom prst="rect">
            <a:avLst/>
          </a:prstGeom>
        </p:spPr>
      </p:pic>
      <p:pic>
        <p:nvPicPr>
          <p:cNvPr id="47" name="Picture 46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5951621"/>
            <a:ext cx="4572000" cy="748860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3420978" y="5960291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9" name="Picture 4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50" name="Picture 4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51" name="Picture 50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A"/>
          <p:cNvSpPr txBox="1"/>
          <p:nvPr/>
        </p:nvSpPr>
        <p:spPr>
          <a:xfrm>
            <a:off x="3549792" y="60642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5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32422" y="598114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732422" y="416230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82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732422" y="507412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32422" y="3276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81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5960291"/>
            <a:ext cx="725543" cy="71158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-304800"/>
            <a:ext cx="108204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83917" y="981493"/>
            <a:ext cx="7652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bị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18,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9,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bao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" name="Picture 25" descr="fd2eb0da63d7a14861647a759c721ae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27233" y="5595611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4070790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20978" y="407946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5867400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4955944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1708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49729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587607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1795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49792" y="418343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2994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50969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38" name="B"/>
          <p:cNvSpPr txBox="1"/>
          <p:nvPr/>
        </p:nvSpPr>
        <p:spPr>
          <a:xfrm>
            <a:off x="3564306" y="59800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32372" y="410031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332372" y="589692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332372" y="499792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332372" y="3200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4079460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920782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032080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21551"/>
            <a:ext cx="667402" cy="64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-457200"/>
            <a:ext cx="113538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7478" y="851525"/>
            <a:ext cx="803704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6" name="Picture 25" descr="fd2eb0da63d7a14861647a759c721ae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6400" y="5715002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67125" y="5029200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30503" y="5037870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5921087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5938058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59317" y="5141847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6062124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41947" y="505872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32422" y="416230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2422" y="596306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18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32422" y="3276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19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582" y="5037870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997223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5ba1682899b9444c201750c3b90c1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-304800"/>
            <a:ext cx="11125200" cy="40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5570" y="884099"/>
            <a:ext cx="6957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Sắp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xếp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từ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đến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12, 32, 27, 15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6" name="Picture 25" descr="fd2eb0da63d7a14861647a759c721ae2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96400" y="5715002"/>
            <a:ext cx="1371600" cy="1142999"/>
          </a:xfrm>
          <a:prstGeom prst="rect">
            <a:avLst/>
          </a:prstGeom>
        </p:spPr>
      </p:pic>
      <p:pic>
        <p:nvPicPr>
          <p:cNvPr id="27" name="Picture 26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5951621"/>
            <a:ext cx="4572000" cy="748860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420978" y="5960291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9" name="Picture 28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4132779"/>
            <a:ext cx="4572000" cy="748860"/>
          </a:xfrm>
          <a:prstGeom prst="rect">
            <a:avLst/>
          </a:prstGeom>
        </p:spPr>
      </p:pic>
      <p:pic>
        <p:nvPicPr>
          <p:cNvPr id="30" name="Picture 29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5032144"/>
            <a:ext cx="4572000" cy="765463"/>
          </a:xfrm>
          <a:prstGeom prst="rect">
            <a:avLst/>
          </a:prstGeom>
        </p:spPr>
      </p:pic>
      <p:pic>
        <p:nvPicPr>
          <p:cNvPr id="31" name="Picture 30" descr="145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57600" y="3247075"/>
            <a:ext cx="4572000" cy="74886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3420978" y="504911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420978" y="4141449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3420978" y="3255745"/>
            <a:ext cx="731520" cy="73152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A"/>
          <p:cNvSpPr txBox="1"/>
          <p:nvPr/>
        </p:nvSpPr>
        <p:spPr>
          <a:xfrm>
            <a:off x="3549792" y="6064268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D"/>
          <p:cNvSpPr txBox="1"/>
          <p:nvPr/>
        </p:nvSpPr>
        <p:spPr>
          <a:xfrm>
            <a:off x="3545292" y="3375660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C"/>
          <p:cNvSpPr txBox="1"/>
          <p:nvPr/>
        </p:nvSpPr>
        <p:spPr>
          <a:xfrm>
            <a:off x="3545292" y="5173181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</a:p>
        </p:txBody>
      </p:sp>
      <p:sp>
        <p:nvSpPr>
          <p:cNvPr id="38" name="B"/>
          <p:cNvSpPr txBox="1"/>
          <p:nvPr/>
        </p:nvSpPr>
        <p:spPr>
          <a:xfrm>
            <a:off x="3564306" y="4245426"/>
            <a:ext cx="45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32422" y="5981146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12, 15, 27, 15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95800" y="419226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15, 12, 32, 27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732422" y="5074121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32, 27, 15, 12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32422" y="32766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12, 15, 32, 27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057" y="5960291"/>
            <a:ext cx="725543" cy="71158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4186161"/>
            <a:ext cx="667402" cy="6432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5108280"/>
            <a:ext cx="667402" cy="6432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51" y="3297751"/>
            <a:ext cx="667402" cy="643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546623" y="2456134"/>
            <a:ext cx="7461506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4: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kém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vi-VN" sz="72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511</Words>
  <Application>Microsoft Office PowerPoint</Application>
  <PresentationFormat>Widescreen</PresentationFormat>
  <Paragraphs>135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微软雅黑</vt:lpstr>
      <vt:lpstr>Arial</vt:lpstr>
      <vt:lpstr>Arial-Rounded</vt:lpstr>
      <vt:lpstr>Calibri</vt:lpstr>
      <vt:lpstr>Times New Roman</vt:lpstr>
      <vt:lpstr>1_Office Theme</vt:lpstr>
      <vt:lpstr>Office Theme</vt:lpstr>
      <vt:lpstr>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Thao Tran</cp:lastModifiedBy>
  <cp:revision>12</cp:revision>
  <dcterms:created xsi:type="dcterms:W3CDTF">2021-08-02T08:14:13Z</dcterms:created>
  <dcterms:modified xsi:type="dcterms:W3CDTF">2022-07-24T07:12:38Z</dcterms:modified>
</cp:coreProperties>
</file>