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6" r:id="rId3"/>
    <p:sldId id="267" r:id="rId4"/>
    <p:sldId id="257" r:id="rId5"/>
    <p:sldId id="258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FF71-5499-4FE0-93EB-12034F79A6A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5B1-C9F1-4A7A-9061-43522AD16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E45B-568E-44FB-B907-9C1BAD2FEC4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C264-8412-4862-B2ED-8604ACE6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76863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43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39" y="2276872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48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endParaRPr lang="en-US" sz="4800" b="1" kern="10" dirty="0">
              <a:ln w="12700">
                <a:round/>
                <a:headEnd/>
                <a:tailEnd/>
              </a:ln>
              <a:solidFill>
                <a:srgbClr val="00B05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Bài hát Happy Birthday - Bài Chúc mừng sinh nhật tiếng anh hay nh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039" y="29417"/>
            <a:ext cx="2975992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8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91680" y="2996952"/>
            <a:ext cx="59171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MĨ THUẬT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GIA ĐÌNH NHỎ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3: SINH NHẬT VUI VẺ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HOẠT ĐỘNG TRONG BUỔI SINH 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26120"/>
            <a:ext cx="4176464" cy="4303080"/>
          </a:xfrm>
        </p:spPr>
      </p:pic>
      <p:pic>
        <p:nvPicPr>
          <p:cNvPr id="4098" name="Picture 2" descr="Nhận Đặt Tiệc Sinh Nhật Tại Đà Nẵng - Đặt Tiệc Gia Đình - Koko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58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 chức sinh nhật cho bé tại lớp thật lung linh và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764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921" y="5405136"/>
            <a:ext cx="769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589" y="5942399"/>
            <a:ext cx="822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0" y="-24340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CHIẾC BÁNH SINH 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764704"/>
            <a:ext cx="3761905" cy="28190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3" y="745522"/>
            <a:ext cx="4226707" cy="28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0" y="4221088"/>
            <a:ext cx="3866667" cy="2541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39646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3583752"/>
            <a:ext cx="331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7623" y="3613666"/>
            <a:ext cx="434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7492" y="5966123"/>
            <a:ext cx="135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576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93535" cy="223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149080"/>
            <a:ext cx="2757425" cy="2232247"/>
          </a:xfrm>
          <a:prstGeom prst="rect">
            <a:avLst/>
          </a:prstGeom>
        </p:spPr>
      </p:pic>
      <p:sp>
        <p:nvSpPr>
          <p:cNvPr id="6" name="AutoShape 2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húc mừng sinh nhật | Vẽ tranh sinh nhật đơn giản #191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ẽ tranh Sinh nhật của em/How to draw Happy Birthday - Collectif-du-cham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" y="1268760"/>
            <a:ext cx="288032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15" y="1268759"/>
            <a:ext cx="2691502" cy="23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ẽ tranh đề tài cuộc sống quanh em: Mừng sinh nhật / How to draw Happy  Birthday - Dạy vẽ trang hay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857500" cy="2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Trao tặng giải thưởng “Bé vẽ ước mơ” - Báo Nhân Dâ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58" y="4149080"/>
            <a:ext cx="282298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2564904"/>
            <a:ext cx="4139952" cy="413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4127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9592" y="104344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739"/>
            <a:ext cx="1496013" cy="207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9"/>
            <a:ext cx="175356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25+ lời chúc mừng sinh nhật bằng tiếng Anh cực ấn tượ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85739"/>
            <a:ext cx="3672408" cy="16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203848" y="9807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DĂN DÒ: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923" y="206084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60+ Lời chúc mừng sinh nhật bạn thân hay và ý nghĩ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68042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195</Words>
  <Application>Microsoft Office PowerPoint</Application>
  <PresentationFormat>On-screen Show (4:3)</PresentationFormat>
  <Paragraphs>23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Cooper Black</vt:lpstr>
      <vt:lpstr>Times New Roman</vt:lpstr>
      <vt:lpstr>Office Theme</vt:lpstr>
      <vt:lpstr>KIỂM TRA ĐỒ DÙNG HỌC TẬP</vt:lpstr>
      <vt:lpstr>PowerPoint Presentation</vt:lpstr>
      <vt:lpstr>PowerPoint Presentation</vt:lpstr>
      <vt:lpstr>TÌM HIỂU CÁC HOẠT ĐỘNG TRONG BUỔI SINH NHẬT </vt:lpstr>
      <vt:lpstr>CÁCH VẼ TRANH VỚI CHIẾC BÁNH SINH NHẬT</vt:lpstr>
      <vt:lpstr>Bài tham khảo</vt:lpstr>
      <vt:lpstr>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User</cp:lastModifiedBy>
  <cp:revision>23</cp:revision>
  <dcterms:created xsi:type="dcterms:W3CDTF">2021-07-20T23:49:10Z</dcterms:created>
  <dcterms:modified xsi:type="dcterms:W3CDTF">2022-10-14T07:49:35Z</dcterms:modified>
</cp:coreProperties>
</file>