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58" r:id="rId8"/>
    <p:sldId id="259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7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8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D7C2-DAAC-44A6-97A1-FBF69BB04AA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62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19442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b-f15-zpc.zdn.vn/2978165901222671084/09e8d20eb5a87ff626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764704"/>
            <a:ext cx="302433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52737"/>
            <a:ext cx="2952329" cy="26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78204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b-f14-zpc.zdn.vn/7369597443196669499/85f1f21695b05fee06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" y="3645024"/>
            <a:ext cx="3042095" cy="28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20" y="3645023"/>
            <a:ext cx="2939257" cy="28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b-f12-zpc.zdn.vn/9213044581049708153/ebcecc20ab8661d838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3"/>
            <a:ext cx="2782043" cy="28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6002124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6920" y="6002124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5930116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1180" y="2901588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2905780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2865445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1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5669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404664"/>
            <a:ext cx="7632848" cy="6001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THẢO LUẬN:</a:t>
            </a:r>
          </a:p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Em quan sát thấy những hình ảnh gì? Đó là hoạt động nào? Diễn ra ở đâu? Khi nào?</a:t>
            </a:r>
          </a:p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Không khí, cảnh vật, màu sắc trong tranh như thế nào?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36004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 phẩm từ chất liệu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87009"/>
            <a:ext cx="3096343" cy="24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14" y="887010"/>
            <a:ext cx="2959978" cy="246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87009"/>
            <a:ext cx="2736304" cy="24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096343" cy="27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645024"/>
            <a:ext cx="2952328" cy="27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645023"/>
            <a:ext cx="2736304" cy="27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5968944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864" y="5968946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5968945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3814" y="2892673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7864" y="2895327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5" y="2895327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/>
              <a:t>1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5829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35283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THỰC HIỆN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6"/>
            <a:ext cx="2376264" cy="290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9" y="764705"/>
            <a:ext cx="2392109" cy="29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6"/>
            <a:ext cx="2414625" cy="29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21732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9" y="3967040"/>
            <a:ext cx="5310790" cy="269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9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b-f11-zpc.zdn.vn/4561090746084317270/92ac04e8634ea910f0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8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708920"/>
            <a:ext cx="5760640" cy="180019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95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52" y="188640"/>
            <a:ext cx="8952644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 bày sản phẩm và chia sẻ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8888" y="1611313"/>
            <a:ext cx="6626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Giới thiệu và chia sẻ về sản phẩm của mình.</a:t>
            </a:r>
          </a:p>
        </p:txBody>
      </p:sp>
    </p:spTree>
    <p:extLst>
      <p:ext uri="{BB962C8B-B14F-4D97-AF65-F5344CB8AC3E}">
        <p14:creationId xmlns:p14="http://schemas.microsoft.com/office/powerpoint/2010/main" val="2197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1611" y="908720"/>
            <a:ext cx="24705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" name="Rectangle 5"/>
          <p:cNvSpPr/>
          <p:nvPr/>
        </p:nvSpPr>
        <p:spPr>
          <a:xfrm>
            <a:off x="-396552" y="2172920"/>
            <a:ext cx="644361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</a:p>
        </p:txBody>
      </p:sp>
    </p:spTree>
    <p:extLst>
      <p:ext uri="{BB962C8B-B14F-4D97-AF65-F5344CB8AC3E}">
        <p14:creationId xmlns:p14="http://schemas.microsoft.com/office/powerpoint/2010/main" val="32440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109</Words>
  <Application>Microsoft Office PowerPoint</Application>
  <PresentationFormat>On-screen Show (4:3)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</cp:revision>
  <dcterms:created xsi:type="dcterms:W3CDTF">2022-01-03T06:57:45Z</dcterms:created>
  <dcterms:modified xsi:type="dcterms:W3CDTF">2022-10-14T07:51:19Z</dcterms:modified>
</cp:coreProperties>
</file>