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0"/>
  </p:notesMasterIdLst>
  <p:handoutMasterIdLst>
    <p:handoutMasterId r:id="rId31"/>
  </p:handoutMasterIdLst>
  <p:sldIdLst>
    <p:sldId id="312" r:id="rId2"/>
    <p:sldId id="314" r:id="rId3"/>
    <p:sldId id="401" r:id="rId4"/>
    <p:sldId id="469" r:id="rId5"/>
    <p:sldId id="470" r:id="rId6"/>
    <p:sldId id="471" r:id="rId7"/>
    <p:sldId id="472" r:id="rId8"/>
    <p:sldId id="473" r:id="rId9"/>
    <p:sldId id="474" r:id="rId10"/>
    <p:sldId id="475" r:id="rId11"/>
    <p:sldId id="457" r:id="rId12"/>
    <p:sldId id="476" r:id="rId13"/>
    <p:sldId id="477" r:id="rId14"/>
    <p:sldId id="480" r:id="rId15"/>
    <p:sldId id="326" r:id="rId16"/>
    <p:sldId id="478" r:id="rId17"/>
    <p:sldId id="479" r:id="rId18"/>
    <p:sldId id="481" r:id="rId19"/>
    <p:sldId id="485" r:id="rId20"/>
    <p:sldId id="484" r:id="rId21"/>
    <p:sldId id="486" r:id="rId22"/>
    <p:sldId id="489" r:id="rId23"/>
    <p:sldId id="487" r:id="rId24"/>
    <p:sldId id="488" r:id="rId25"/>
    <p:sldId id="490" r:id="rId26"/>
    <p:sldId id="482" r:id="rId27"/>
    <p:sldId id="377" r:id="rId28"/>
    <p:sldId id="286"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CC3300"/>
    <a:srgbClr val="3366FF"/>
    <a:srgbClr val="CCFF99"/>
    <a:srgbClr val="FF0000"/>
    <a:srgbClr val="CBF5FD"/>
    <a:srgbClr val="CCFF66"/>
    <a:srgbClr val="6600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24" autoAdjust="0"/>
    <p:restoredTop sz="95501" autoAdjust="0"/>
  </p:normalViewPr>
  <p:slideViewPr>
    <p:cSldViewPr>
      <p:cViewPr varScale="1">
        <p:scale>
          <a:sx n="73" d="100"/>
          <a:sy n="73" d="100"/>
        </p:scale>
        <p:origin x="43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vi-VN" altLang="en-US"/>
          </a:p>
        </p:txBody>
      </p:sp>
      <p:sp>
        <p:nvSpPr>
          <p:cNvPr id="3277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0FD5E0DA-B09E-4434-89DA-3713C5D7AEB1}" type="datetimeFigureOut">
              <a:rPr lang="vi-VN" altLang="en-US"/>
              <a:pPr>
                <a:defRPr/>
              </a:pPr>
              <a:t>14/10/2022</a:t>
            </a:fld>
            <a:endParaRPr lang="vi-VN" altLang="en-US"/>
          </a:p>
        </p:txBody>
      </p:sp>
      <p:sp>
        <p:nvSpPr>
          <p:cNvPr id="3277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vi-VN" altLang="en-US"/>
          </a:p>
        </p:txBody>
      </p:sp>
      <p:sp>
        <p:nvSpPr>
          <p:cNvPr id="3277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3C53395A-4E03-49E1-8C65-41BC202F8726}" type="slidenum">
              <a:rPr lang="vi-VN" altLang="en-US"/>
              <a:pPr>
                <a:defRPr/>
              </a:pPr>
              <a:t>‹#›</a:t>
            </a:fld>
            <a:endParaRPr lang="vi-VN" altLang="en-US"/>
          </a:p>
        </p:txBody>
      </p:sp>
    </p:spTree>
    <p:extLst>
      <p:ext uri="{BB962C8B-B14F-4D97-AF65-F5344CB8AC3E}">
        <p14:creationId xmlns:p14="http://schemas.microsoft.com/office/powerpoint/2010/main" val="2318618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ơi giữ chỗ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vi-VN"/>
          </a:p>
        </p:txBody>
      </p:sp>
      <p:sp>
        <p:nvSpPr>
          <p:cNvPr id="3" name="Nơi giữ chỗ cho Ngà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24170780-6D3F-410E-9B1B-B006C7650B76}" type="datetimeFigureOut">
              <a:rPr lang="vi-VN"/>
              <a:pPr>
                <a:defRPr/>
              </a:pPr>
              <a:t>14/10/2022</a:t>
            </a:fld>
            <a:endParaRPr lang="vi-VN"/>
          </a:p>
        </p:txBody>
      </p:sp>
      <p:sp>
        <p:nvSpPr>
          <p:cNvPr id="4" name="Nơi giữ chỗ cho Hình ảnh của Bản chiế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vi-VN" noProof="0" smtClean="0"/>
          </a:p>
        </p:txBody>
      </p:sp>
      <p:sp>
        <p:nvSpPr>
          <p:cNvPr id="5" name="Nơi giữ chỗ cho Ghi chú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vi-VN" altLang="en-US" noProof="0" smtClean="0"/>
              <a:t>Bấm &amp; sửa kiểu tiêu đề</a:t>
            </a:r>
          </a:p>
          <a:p>
            <a:pPr lvl="1"/>
            <a:r>
              <a:rPr lang="vi-VN" altLang="en-US" noProof="0" smtClean="0"/>
              <a:t>Mức hai</a:t>
            </a:r>
          </a:p>
          <a:p>
            <a:pPr lvl="2"/>
            <a:r>
              <a:rPr lang="vi-VN" altLang="en-US" noProof="0" smtClean="0"/>
              <a:t>Mức ba</a:t>
            </a:r>
          </a:p>
          <a:p>
            <a:pPr lvl="3"/>
            <a:r>
              <a:rPr lang="vi-VN" altLang="en-US" noProof="0" smtClean="0"/>
              <a:t>Mức bốn</a:t>
            </a:r>
          </a:p>
          <a:p>
            <a:pPr lvl="4"/>
            <a:r>
              <a:rPr lang="vi-VN" altLang="en-US" noProof="0" smtClean="0"/>
              <a:t>Mức năm</a:t>
            </a:r>
          </a:p>
        </p:txBody>
      </p:sp>
      <p:sp>
        <p:nvSpPr>
          <p:cNvPr id="6" name="Nơi giữ chỗ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vi-VN"/>
          </a:p>
        </p:txBody>
      </p:sp>
      <p:sp>
        <p:nvSpPr>
          <p:cNvPr id="7" name="Nơi giữ chỗ cho Số hiệu Bản chiế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C55870E-35A8-423E-9F3E-D97C79A73EC6}" type="slidenum">
              <a:rPr lang="vi-VN" altLang="en-US"/>
              <a:pPr>
                <a:defRPr/>
              </a:pPr>
              <a:t>‹#›</a:t>
            </a:fld>
            <a:endParaRPr lang="vi-VN" altLang="en-US"/>
          </a:p>
        </p:txBody>
      </p:sp>
    </p:spTree>
    <p:extLst>
      <p:ext uri="{BB962C8B-B14F-4D97-AF65-F5344CB8AC3E}">
        <p14:creationId xmlns:p14="http://schemas.microsoft.com/office/powerpoint/2010/main" val="36714680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fld id="{B1710985-B00F-41D8-A288-BBC8A411E717}" type="slidenum">
              <a:rPr lang="en-US" altLang="en-US" sz="1200" smtClean="0">
                <a:solidFill>
                  <a:srgbClr val="000000"/>
                </a:solidFill>
                <a:latin typeface="Arial" panose="020B0604020202020204" pitchFamily="34" charset="0"/>
              </a:rPr>
              <a:pPr/>
              <a:t>16</a:t>
            </a:fld>
            <a:endParaRPr lang="en-US" altLang="en-US" sz="1200" smtClean="0">
              <a:solidFill>
                <a:srgbClr val="000000"/>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9711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fld id="{A70F15F6-6C7B-4D03-83C7-DDCAF5C24858}" type="slidenum">
              <a:rPr lang="en-US" altLang="en-US" sz="1200" smtClean="0">
                <a:solidFill>
                  <a:srgbClr val="000000"/>
                </a:solidFill>
                <a:latin typeface="Arial" panose="020B0604020202020204" pitchFamily="34" charset="0"/>
              </a:rPr>
              <a:pPr/>
              <a:t>17</a:t>
            </a:fld>
            <a:endParaRPr lang="en-US" altLang="en-US" sz="1200" smtClean="0">
              <a:solidFill>
                <a:srgbClr val="000000"/>
              </a:solidFill>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65736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C8160A2-11E6-42B6-8483-524AF98C9D37}" type="datetimeFigureOut">
              <a:rPr lang="en-US" altLang="en-US"/>
              <a:pPr>
                <a:defRPr/>
              </a:pPr>
              <a:t>10/14/2022</a:t>
            </a:fld>
            <a:endParaRPr lang="vi-V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6" name="Rectangle 6"/>
          <p:cNvSpPr>
            <a:spLocks noGrp="1" noChangeArrowheads="1"/>
          </p:cNvSpPr>
          <p:nvPr>
            <p:ph type="sldNum" sz="quarter" idx="12"/>
          </p:nvPr>
        </p:nvSpPr>
        <p:spPr>
          <a:ln/>
        </p:spPr>
        <p:txBody>
          <a:bodyPr/>
          <a:lstStyle>
            <a:lvl1pPr>
              <a:defRPr/>
            </a:lvl1pPr>
          </a:lstStyle>
          <a:p>
            <a:pPr>
              <a:defRPr/>
            </a:pPr>
            <a:fld id="{2D459B46-E8F5-4C34-A60E-07A96F534BC2}" type="slidenum">
              <a:rPr lang="vi-VN" altLang="en-US"/>
              <a:pPr>
                <a:defRPr/>
              </a:pPr>
              <a:t>‹#›</a:t>
            </a:fld>
            <a:endParaRPr lang="vi-VN" altLang="en-US"/>
          </a:p>
        </p:txBody>
      </p:sp>
    </p:spTree>
    <p:extLst>
      <p:ext uri="{BB962C8B-B14F-4D97-AF65-F5344CB8AC3E}">
        <p14:creationId xmlns:p14="http://schemas.microsoft.com/office/powerpoint/2010/main" val="3439268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7582970-FCDE-483E-84E7-327E44486765}" type="datetimeFigureOut">
              <a:rPr lang="en-US" altLang="en-US"/>
              <a:pPr>
                <a:defRPr/>
              </a:pPr>
              <a:t>10/14/2022</a:t>
            </a:fld>
            <a:endParaRPr lang="vi-V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CF2E743-5F19-4BA1-907E-98DC8626364A}" type="slidenum">
              <a:rPr lang="vi-VN" altLang="en-US"/>
              <a:pPr>
                <a:defRPr/>
              </a:pPr>
              <a:t>‹#›</a:t>
            </a:fld>
            <a:endParaRPr lang="vi-VN" altLang="en-US"/>
          </a:p>
        </p:txBody>
      </p:sp>
    </p:spTree>
    <p:extLst>
      <p:ext uri="{BB962C8B-B14F-4D97-AF65-F5344CB8AC3E}">
        <p14:creationId xmlns:p14="http://schemas.microsoft.com/office/powerpoint/2010/main" val="199791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B2DD9BC-8FDF-48FC-8376-ABFB64C6B517}" type="datetimeFigureOut">
              <a:rPr lang="en-US" altLang="en-US"/>
              <a:pPr>
                <a:defRPr/>
              </a:pPr>
              <a:t>10/14/2022</a:t>
            </a:fld>
            <a:endParaRPr lang="vi-V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D6E0FC4-FF39-456D-8084-5FF1A4B73B15}" type="slidenum">
              <a:rPr lang="vi-VN" altLang="en-US"/>
              <a:pPr>
                <a:defRPr/>
              </a:pPr>
              <a:t>‹#›</a:t>
            </a:fld>
            <a:endParaRPr lang="vi-VN" altLang="en-US"/>
          </a:p>
        </p:txBody>
      </p:sp>
    </p:spTree>
    <p:extLst>
      <p:ext uri="{BB962C8B-B14F-4D97-AF65-F5344CB8AC3E}">
        <p14:creationId xmlns:p14="http://schemas.microsoft.com/office/powerpoint/2010/main" val="741789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52400"/>
            <a:ext cx="6870700" cy="1600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828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733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3733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202B2D-1EBC-4016-B6FF-04D6D5DE0627}" type="slidenum">
              <a:rPr lang="en-US" altLang="en-US">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168550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FD526E2-5D69-4AFB-8B37-5EBE6BECA49A}" type="datetimeFigureOut">
              <a:rPr lang="en-US" altLang="en-US"/>
              <a:pPr>
                <a:defRPr/>
              </a:pPr>
              <a:t>10/14/2022</a:t>
            </a:fld>
            <a:endParaRPr lang="vi-V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60BB5A3-299C-4318-9A8D-56EF3051E615}" type="slidenum">
              <a:rPr lang="vi-VN" altLang="en-US"/>
              <a:pPr>
                <a:defRPr/>
              </a:pPr>
              <a:t>‹#›</a:t>
            </a:fld>
            <a:endParaRPr lang="vi-VN" altLang="en-US"/>
          </a:p>
        </p:txBody>
      </p:sp>
    </p:spTree>
    <p:extLst>
      <p:ext uri="{BB962C8B-B14F-4D97-AF65-F5344CB8AC3E}">
        <p14:creationId xmlns:p14="http://schemas.microsoft.com/office/powerpoint/2010/main" val="1214537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FAE29D2-8284-4EE5-BC6C-326A5B616476}" type="datetimeFigureOut">
              <a:rPr lang="en-US" altLang="en-US"/>
              <a:pPr>
                <a:defRPr/>
              </a:pPr>
              <a:t>10/14/2022</a:t>
            </a:fld>
            <a:endParaRPr lang="vi-V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6" name="Rectangle 6"/>
          <p:cNvSpPr>
            <a:spLocks noGrp="1" noChangeArrowheads="1"/>
          </p:cNvSpPr>
          <p:nvPr>
            <p:ph type="sldNum" sz="quarter" idx="12"/>
          </p:nvPr>
        </p:nvSpPr>
        <p:spPr>
          <a:ln/>
        </p:spPr>
        <p:txBody>
          <a:bodyPr/>
          <a:lstStyle>
            <a:lvl1pPr>
              <a:defRPr/>
            </a:lvl1pPr>
          </a:lstStyle>
          <a:p>
            <a:pPr>
              <a:defRPr/>
            </a:pPr>
            <a:fld id="{AFB40787-D75F-4EC7-A17A-09F57AD29603}" type="slidenum">
              <a:rPr lang="vi-VN" altLang="en-US"/>
              <a:pPr>
                <a:defRPr/>
              </a:pPr>
              <a:t>‹#›</a:t>
            </a:fld>
            <a:endParaRPr lang="vi-VN" altLang="en-US"/>
          </a:p>
        </p:txBody>
      </p:sp>
    </p:spTree>
    <p:extLst>
      <p:ext uri="{BB962C8B-B14F-4D97-AF65-F5344CB8AC3E}">
        <p14:creationId xmlns:p14="http://schemas.microsoft.com/office/powerpoint/2010/main" val="45603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E05D9E2-4631-415D-AE7A-6C3BA9D77045}" type="datetimeFigureOut">
              <a:rPr lang="en-US" altLang="en-US"/>
              <a:pPr>
                <a:defRPr/>
              </a:pPr>
              <a:t>10/14/2022</a:t>
            </a:fld>
            <a:endParaRPr lang="vi-V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7" name="Rectangle 6"/>
          <p:cNvSpPr>
            <a:spLocks noGrp="1" noChangeArrowheads="1"/>
          </p:cNvSpPr>
          <p:nvPr>
            <p:ph type="sldNum" sz="quarter" idx="12"/>
          </p:nvPr>
        </p:nvSpPr>
        <p:spPr>
          <a:ln/>
        </p:spPr>
        <p:txBody>
          <a:bodyPr/>
          <a:lstStyle>
            <a:lvl1pPr>
              <a:defRPr/>
            </a:lvl1pPr>
          </a:lstStyle>
          <a:p>
            <a:pPr>
              <a:defRPr/>
            </a:pPr>
            <a:fld id="{F466B621-F007-4263-BDFC-9475896AAD20}" type="slidenum">
              <a:rPr lang="vi-VN" altLang="en-US"/>
              <a:pPr>
                <a:defRPr/>
              </a:pPr>
              <a:t>‹#›</a:t>
            </a:fld>
            <a:endParaRPr lang="vi-VN" altLang="en-US"/>
          </a:p>
        </p:txBody>
      </p:sp>
    </p:spTree>
    <p:extLst>
      <p:ext uri="{BB962C8B-B14F-4D97-AF65-F5344CB8AC3E}">
        <p14:creationId xmlns:p14="http://schemas.microsoft.com/office/powerpoint/2010/main" val="1503096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9A3A0CF-A913-40DA-B2FF-027D3D215A2D}" type="datetimeFigureOut">
              <a:rPr lang="en-US" altLang="en-US"/>
              <a:pPr>
                <a:defRPr/>
              </a:pPr>
              <a:t>10/14/2022</a:t>
            </a:fld>
            <a:endParaRPr lang="vi-V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9" name="Rectangle 6"/>
          <p:cNvSpPr>
            <a:spLocks noGrp="1" noChangeArrowheads="1"/>
          </p:cNvSpPr>
          <p:nvPr>
            <p:ph type="sldNum" sz="quarter" idx="12"/>
          </p:nvPr>
        </p:nvSpPr>
        <p:spPr>
          <a:ln/>
        </p:spPr>
        <p:txBody>
          <a:bodyPr/>
          <a:lstStyle>
            <a:lvl1pPr>
              <a:defRPr/>
            </a:lvl1pPr>
          </a:lstStyle>
          <a:p>
            <a:pPr>
              <a:defRPr/>
            </a:pPr>
            <a:fld id="{5149CEB3-2B55-44F5-9095-54A8511C7657}" type="slidenum">
              <a:rPr lang="vi-VN" altLang="en-US"/>
              <a:pPr>
                <a:defRPr/>
              </a:pPr>
              <a:t>‹#›</a:t>
            </a:fld>
            <a:endParaRPr lang="vi-VN" altLang="en-US"/>
          </a:p>
        </p:txBody>
      </p:sp>
    </p:spTree>
    <p:extLst>
      <p:ext uri="{BB962C8B-B14F-4D97-AF65-F5344CB8AC3E}">
        <p14:creationId xmlns:p14="http://schemas.microsoft.com/office/powerpoint/2010/main" val="288357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8EB9526-DCCB-4C0C-81D4-53E9AA0457C9}" type="datetimeFigureOut">
              <a:rPr lang="en-US" altLang="en-US"/>
              <a:pPr>
                <a:defRPr/>
              </a:pPr>
              <a:t>10/14/2022</a:t>
            </a:fld>
            <a:endParaRPr lang="vi-V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5" name="Rectangle 6"/>
          <p:cNvSpPr>
            <a:spLocks noGrp="1" noChangeArrowheads="1"/>
          </p:cNvSpPr>
          <p:nvPr>
            <p:ph type="sldNum" sz="quarter" idx="12"/>
          </p:nvPr>
        </p:nvSpPr>
        <p:spPr>
          <a:ln/>
        </p:spPr>
        <p:txBody>
          <a:bodyPr/>
          <a:lstStyle>
            <a:lvl1pPr>
              <a:defRPr/>
            </a:lvl1pPr>
          </a:lstStyle>
          <a:p>
            <a:pPr>
              <a:defRPr/>
            </a:pPr>
            <a:fld id="{9F583B2F-087E-4EEC-AFE3-7A25431D0424}" type="slidenum">
              <a:rPr lang="vi-VN" altLang="en-US"/>
              <a:pPr>
                <a:defRPr/>
              </a:pPr>
              <a:t>‹#›</a:t>
            </a:fld>
            <a:endParaRPr lang="vi-VN" altLang="en-US"/>
          </a:p>
        </p:txBody>
      </p:sp>
    </p:spTree>
    <p:extLst>
      <p:ext uri="{BB962C8B-B14F-4D97-AF65-F5344CB8AC3E}">
        <p14:creationId xmlns:p14="http://schemas.microsoft.com/office/powerpoint/2010/main" val="3188435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E456183-0BA5-4CE9-80CA-F7FC0EC83554}" type="datetimeFigureOut">
              <a:rPr lang="en-US" altLang="en-US"/>
              <a:pPr>
                <a:defRPr/>
              </a:pPr>
              <a:t>10/14/2022</a:t>
            </a:fld>
            <a:endParaRPr lang="vi-V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4" name="Rectangle 6"/>
          <p:cNvSpPr>
            <a:spLocks noGrp="1" noChangeArrowheads="1"/>
          </p:cNvSpPr>
          <p:nvPr>
            <p:ph type="sldNum" sz="quarter" idx="12"/>
          </p:nvPr>
        </p:nvSpPr>
        <p:spPr>
          <a:ln/>
        </p:spPr>
        <p:txBody>
          <a:bodyPr/>
          <a:lstStyle>
            <a:lvl1pPr>
              <a:defRPr/>
            </a:lvl1pPr>
          </a:lstStyle>
          <a:p>
            <a:pPr>
              <a:defRPr/>
            </a:pPr>
            <a:fld id="{0AC71763-B9DC-456B-A14F-DDF94C53798A}" type="slidenum">
              <a:rPr lang="vi-VN" altLang="en-US"/>
              <a:pPr>
                <a:defRPr/>
              </a:pPr>
              <a:t>‹#›</a:t>
            </a:fld>
            <a:endParaRPr lang="vi-VN" altLang="en-US"/>
          </a:p>
        </p:txBody>
      </p:sp>
    </p:spTree>
    <p:extLst>
      <p:ext uri="{BB962C8B-B14F-4D97-AF65-F5344CB8AC3E}">
        <p14:creationId xmlns:p14="http://schemas.microsoft.com/office/powerpoint/2010/main" val="126445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8E395E7-C5A7-4C8B-98BE-BDB6570E6C9D}" type="datetimeFigureOut">
              <a:rPr lang="en-US" altLang="en-US"/>
              <a:pPr>
                <a:defRPr/>
              </a:pPr>
              <a:t>10/14/2022</a:t>
            </a:fld>
            <a:endParaRPr lang="vi-V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306AF65-A7AC-489A-9B42-619EF5681202}" type="slidenum">
              <a:rPr lang="vi-VN" altLang="en-US"/>
              <a:pPr>
                <a:defRPr/>
              </a:pPr>
              <a:t>‹#›</a:t>
            </a:fld>
            <a:endParaRPr lang="vi-VN" altLang="en-US"/>
          </a:p>
        </p:txBody>
      </p:sp>
    </p:spTree>
    <p:extLst>
      <p:ext uri="{BB962C8B-B14F-4D97-AF65-F5344CB8AC3E}">
        <p14:creationId xmlns:p14="http://schemas.microsoft.com/office/powerpoint/2010/main" val="1920116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D89E4EF-1D5F-42FB-A138-A1013BF36A78}" type="datetimeFigureOut">
              <a:rPr lang="en-US" altLang="en-US"/>
              <a:pPr>
                <a:defRPr/>
              </a:pPr>
              <a:t>10/14/2022</a:t>
            </a:fld>
            <a:endParaRPr lang="vi-V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45C9607-24F6-4372-B51C-21D4F031164D}" type="slidenum">
              <a:rPr lang="vi-VN" altLang="en-US"/>
              <a:pPr>
                <a:defRPr/>
              </a:pPr>
              <a:t>‹#›</a:t>
            </a:fld>
            <a:endParaRPr lang="vi-VN" altLang="en-US"/>
          </a:p>
        </p:txBody>
      </p:sp>
    </p:spTree>
    <p:extLst>
      <p:ext uri="{BB962C8B-B14F-4D97-AF65-F5344CB8AC3E}">
        <p14:creationId xmlns:p14="http://schemas.microsoft.com/office/powerpoint/2010/main" val="42675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Click to edit Master text styles</a:t>
            </a:r>
          </a:p>
          <a:p>
            <a:pPr lvl="1"/>
            <a:r>
              <a:rPr lang="vi-VN" altLang="en-US" smtClean="0"/>
              <a:t>Second level</a:t>
            </a:r>
          </a:p>
          <a:p>
            <a:pPr lvl="2"/>
            <a:r>
              <a:rPr lang="vi-VN" altLang="en-US" smtClean="0"/>
              <a:t>Third level</a:t>
            </a:r>
          </a:p>
          <a:p>
            <a:pPr lvl="3"/>
            <a:r>
              <a:rPr lang="vi-VN" altLang="en-US" smtClean="0"/>
              <a:t>Fourth level</a:t>
            </a:r>
          </a:p>
          <a:p>
            <a:pPr lvl="4"/>
            <a:r>
              <a:rPr lang="vi-VN" altLang="en-US" smtClean="0"/>
              <a:t>Fifth level</a:t>
            </a:r>
          </a:p>
        </p:txBody>
      </p:sp>
      <p:sp>
        <p:nvSpPr>
          <p:cNvPr id="59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CD7D00BC-9178-482B-B94E-C31E50CBE0E5}" type="datetimeFigureOut">
              <a:rPr lang="en-US" altLang="en-US"/>
              <a:pPr>
                <a:defRPr/>
              </a:pPr>
              <a:t>10/14/2022</a:t>
            </a:fld>
            <a:endParaRPr lang="vi-VN" altLang="en-US"/>
          </a:p>
        </p:txBody>
      </p:sp>
      <p:sp>
        <p:nvSpPr>
          <p:cNvPr id="59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vi-VN" altLang="en-US"/>
          </a:p>
        </p:txBody>
      </p:sp>
      <p:sp>
        <p:nvSpPr>
          <p:cNvPr id="59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0465F7-D4A0-4E9C-8535-D4FC0BDE170C}" type="slidenum">
              <a:rPr lang="vi-VN" altLang="en-US"/>
              <a:pPr>
                <a:defRPr/>
              </a:pPr>
              <a:t>‹#›</a:t>
            </a:fld>
            <a:endParaRPr lang="vi-VN"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8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p:cNvSpPr>
            <a:spLocks noGrp="1" noChangeArrowheads="1" noChangeShapeType="1" noTextEdit="1"/>
          </p:cNvSpPr>
          <p:nvPr>
            <p:ph idx="1"/>
          </p:nvPr>
        </p:nvSpPr>
        <p:spPr>
          <a:xfrm>
            <a:off x="762000" y="1066800"/>
            <a:ext cx="7848600" cy="3352800"/>
          </a:xfrm>
          <a:extLst/>
        </p:spPr>
        <p:txBody>
          <a:bodyPr wrap="none" fromWordArt="1">
            <a:prstTxWarp prst="textPlain">
              <a:avLst>
                <a:gd name="adj" fmla="val 50146"/>
              </a:avLst>
            </a:prstTxWarp>
            <a:normAutofit fontScale="77500" lnSpcReduction="20000"/>
          </a:bodyPr>
          <a:lstStyle/>
          <a:p>
            <a:pPr marL="0" indent="0" algn="ctr">
              <a:buFontTx/>
              <a:buNone/>
              <a:defRPr/>
            </a:pPr>
            <a:r>
              <a:rPr lang="en-US" sz="9600" b="1" i="1" smtClean="0">
                <a:solidFill>
                  <a:srgbClr val="3333CC"/>
                </a:solidFill>
                <a:latin typeface="Times New Roman" panose="02020603050405020304" pitchFamily="18" charset="0"/>
                <a:cs typeface="Times New Roman" panose="02020603050405020304" pitchFamily="18" charset="0"/>
              </a:rPr>
              <a:t>Chủ đề:</a:t>
            </a:r>
          </a:p>
          <a:p>
            <a:pPr marL="0" indent="0" algn="ctr">
              <a:buFontTx/>
              <a:buNone/>
              <a:defRPr/>
            </a:pPr>
            <a:r>
              <a:rPr lang="en-US" sz="9600" b="1" i="1" smtClean="0">
                <a:solidFill>
                  <a:srgbClr val="FF0000"/>
                </a:solidFill>
                <a:latin typeface="Times New Roman" panose="02020603050405020304" pitchFamily="18" charset="0"/>
                <a:cs typeface="Times New Roman" panose="02020603050405020304" pitchFamily="18" charset="0"/>
              </a:rPr>
              <a:t>Chúng em với thế giới động vật</a:t>
            </a:r>
          </a:p>
          <a:p>
            <a:pPr marL="0" indent="0" algn="ctr" eaLnBrk="1" hangingPunct="1">
              <a:buFontTx/>
              <a:buNone/>
              <a:defRPr/>
            </a:pPr>
            <a:r>
              <a:rPr lang="en-US" altLang="vi-VN" sz="9600" b="1" smtClean="0">
                <a:solidFill>
                  <a:srgbClr val="0000FF"/>
                </a:solidFill>
                <a:latin typeface="Times New Roman" panose="02020603050405020304" pitchFamily="18" charset="0"/>
              </a:rPr>
              <a:t> </a:t>
            </a:r>
            <a:endParaRPr lang="en-US" altLang="vi-VN" sz="9600" b="1" smtClean="0">
              <a:solidFill>
                <a:srgbClr val="3333CC"/>
              </a:solidFill>
              <a:latin typeface="Times New Roman" panose="02020603050405020304" pitchFamily="18" charset="0"/>
            </a:endParaRPr>
          </a:p>
        </p:txBody>
      </p:sp>
      <p:sp>
        <p:nvSpPr>
          <p:cNvPr id="6147" name="TextBox 4"/>
          <p:cNvSpPr txBox="1">
            <a:spLocks noChangeArrowheads="1"/>
          </p:cNvSpPr>
          <p:nvPr/>
        </p:nvSpPr>
        <p:spPr bwMode="auto">
          <a:xfrm>
            <a:off x="2286000" y="3657600"/>
            <a:ext cx="43068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600" b="1" smtClean="0">
                <a:solidFill>
                  <a:srgbClr val="0000FF"/>
                </a:solidFill>
                <a:latin typeface="Times New Roman" panose="02020603050405020304" pitchFamily="18" charset="0"/>
                <a:cs typeface="Times New Roman" panose="02020603050405020304" pitchFamily="18" charset="0"/>
              </a:rPr>
              <a:t>(4 </a:t>
            </a:r>
            <a:r>
              <a:rPr lang="en-US" altLang="en-US" sz="3600" b="1">
                <a:solidFill>
                  <a:srgbClr val="0000FF"/>
                </a:solidFill>
                <a:latin typeface="Times New Roman" panose="02020603050405020304" pitchFamily="18" charset="0"/>
                <a:cs typeface="Times New Roman" panose="02020603050405020304" pitchFamily="18" charset="0"/>
              </a:rPr>
              <a:t>tiết)</a:t>
            </a:r>
          </a:p>
          <a:p>
            <a:pPr algn="ctr">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Tuần </a:t>
            </a:r>
            <a:r>
              <a:rPr lang="en-US" altLang="en-US" sz="3600" b="1" smtClean="0">
                <a:solidFill>
                  <a:srgbClr val="0000FF"/>
                </a:solidFill>
                <a:latin typeface="Times New Roman" panose="02020603050405020304" pitchFamily="18" charset="0"/>
                <a:cs typeface="Times New Roman" panose="02020603050405020304" pitchFamily="18" charset="0"/>
              </a:rPr>
              <a:t>24-25-26-27</a:t>
            </a:r>
            <a:endParaRPr lang="en-US" altLang="en-US" sz="3600" b="1">
              <a:solidFill>
                <a:srgbClr val="0000FF"/>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(SGK trang </a:t>
            </a:r>
            <a:r>
              <a:rPr lang="en-US" altLang="en-US" sz="3600" b="1" smtClean="0">
                <a:solidFill>
                  <a:srgbClr val="0000FF"/>
                </a:solidFill>
                <a:latin typeface="Times New Roman" panose="02020603050405020304" pitchFamily="18" charset="0"/>
                <a:cs typeface="Times New Roman" panose="02020603050405020304" pitchFamily="18" charset="0"/>
              </a:rPr>
              <a:t>12)</a:t>
            </a:r>
            <a:endParaRPr lang="en-US" altLang="en-US" sz="3600"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112713" y="2317750"/>
            <a:ext cx="8845550" cy="1463675"/>
          </a:xfrm>
          <a:prstGeom prst="rect">
            <a:avLst/>
          </a:prstGeom>
        </p:spPr>
        <p:txBody>
          <a:bodyPr lIns="68580" tIns="34290" rIns="68580" bIns="3429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endParaRPr lang="en-US" sz="4500" b="1" dirty="0">
              <a:solidFill>
                <a:srgbClr val="54A021">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Hình chữ nhật 7"/>
          <p:cNvSpPr/>
          <p:nvPr/>
        </p:nvSpPr>
        <p:spPr>
          <a:xfrm>
            <a:off x="380999" y="304800"/>
            <a:ext cx="8577263" cy="4770537"/>
          </a:xfrm>
          <a:prstGeom prst="rect">
            <a:avLst/>
          </a:prstGeom>
        </p:spPr>
        <p:txBody>
          <a:bodyPr wrap="square">
            <a:spAutoFit/>
          </a:bodyPr>
          <a:lstStyle/>
          <a:p>
            <a:pPr>
              <a:defRPr/>
            </a:pPr>
            <a:r>
              <a:rPr lang="vi-VN" sz="4000" b="1" dirty="0">
                <a:solidFill>
                  <a:srgbClr val="C00000"/>
                </a:solidFill>
                <a:latin typeface="Times New Roman" panose="02020603050405020304" pitchFamily="18" charset="0"/>
                <a:cs typeface="Times New Roman" panose="02020603050405020304" pitchFamily="18" charset="0"/>
              </a:rPr>
              <a:t>Mục tiêu</a:t>
            </a:r>
            <a:r>
              <a:rPr lang="vi-VN" sz="4000" b="1">
                <a:solidFill>
                  <a:srgbClr val="C00000"/>
                </a:solidFill>
                <a:latin typeface="Times New Roman" panose="02020603050405020304" pitchFamily="18" charset="0"/>
                <a:cs typeface="Times New Roman" panose="02020603050405020304" pitchFamily="18" charset="0"/>
              </a:rPr>
              <a:t>: </a:t>
            </a:r>
            <a:endParaRPr lang="en-US" sz="4000" b="1" smtClean="0">
              <a:solidFill>
                <a:srgbClr val="C00000"/>
              </a:solidFill>
              <a:latin typeface="Times New Roman" panose="02020603050405020304" pitchFamily="18" charset="0"/>
              <a:cs typeface="Times New Roman" panose="02020603050405020304" pitchFamily="18" charset="0"/>
            </a:endParaRPr>
          </a:p>
          <a:p>
            <a:pPr>
              <a:defRPr/>
            </a:pPr>
            <a:r>
              <a:rPr lang="en-US" sz="4000" b="1">
                <a:solidFill>
                  <a:srgbClr val="0000FF"/>
                </a:solidFill>
                <a:latin typeface="Times New Roman" panose="02020603050405020304" pitchFamily="18" charset="0"/>
                <a:ea typeface="MS Mincho"/>
                <a:cs typeface="Times New Roman" panose="02020603050405020304" pitchFamily="18" charset="0"/>
              </a:rPr>
              <a:t>-</a:t>
            </a:r>
            <a:r>
              <a:rPr lang="en-US" sz="3200" smtClean="0">
                <a:solidFill>
                  <a:srgbClr val="0000FF"/>
                </a:solidFill>
                <a:latin typeface="Times New Roman" panose="02020603050405020304" pitchFamily="18" charset="0"/>
                <a:ea typeface="MS Mincho"/>
                <a:cs typeface="+mn-cs"/>
              </a:rPr>
              <a:t>Nhận biết và nêu được đặc điểm về hình dáng,môi trường sống của một số con vật.-</a:t>
            </a:r>
          </a:p>
          <a:p>
            <a:pPr>
              <a:defRPr/>
            </a:pPr>
            <a:r>
              <a:rPr lang="en-US" sz="3200" smtClean="0">
                <a:solidFill>
                  <a:srgbClr val="0000FF"/>
                </a:solidFill>
                <a:latin typeface="Times New Roman" panose="02020603050405020304" pitchFamily="18" charset="0"/>
                <a:ea typeface="MS Mincho"/>
                <a:cs typeface="+mn-cs"/>
              </a:rPr>
              <a:t>-Thể hiện được hình ảnh con vật bằng hình thức vẽ, xé dán, tạo hình ba chiều.</a:t>
            </a:r>
          </a:p>
          <a:p>
            <a:pPr>
              <a:defRPr/>
            </a:pPr>
            <a:r>
              <a:rPr lang="en-US" sz="3200" smtClean="0">
                <a:solidFill>
                  <a:srgbClr val="0000FF"/>
                </a:solidFill>
                <a:latin typeface="Times New Roman" panose="02020603050405020304" pitchFamily="18" charset="0"/>
                <a:ea typeface="MS Mincho"/>
                <a:cs typeface="+mn-cs"/>
              </a:rPr>
              <a:t>-Tạo dựng được bối cảnh, không gian, chủ đề câu chuyện cho nhóm sản phẩm.</a:t>
            </a:r>
          </a:p>
          <a:p>
            <a:pPr>
              <a:defRPr/>
            </a:pPr>
            <a:r>
              <a:rPr lang="en-US" sz="3200" smtClean="0">
                <a:solidFill>
                  <a:srgbClr val="0000FF"/>
                </a:solidFill>
                <a:latin typeface="Times New Roman" panose="02020603050405020304" pitchFamily="18" charset="0"/>
                <a:ea typeface="MS Mincho"/>
                <a:cs typeface="+mn-cs"/>
              </a:rPr>
              <a:t>- Giới thiễu, nhận xét và nêu được cảm nhận về sản phẩm của nhóm mình,nhóm bạn.</a:t>
            </a:r>
            <a:endParaRPr lang="en-US" sz="3200" dirty="0">
              <a:solidFill>
                <a:srgbClr val="0000FF"/>
              </a:solidFill>
              <a:latin typeface="Times New Roman" panose="02020603050405020304" pitchFamily="18" charset="0"/>
              <a:ea typeface="MS Mincho"/>
              <a:cs typeface="+mn-cs"/>
            </a:endParaRPr>
          </a:p>
        </p:txBody>
      </p:sp>
    </p:spTree>
    <p:extLst>
      <p:ext uri="{BB962C8B-B14F-4D97-AF65-F5344CB8AC3E}">
        <p14:creationId xmlns:p14="http://schemas.microsoft.com/office/powerpoint/2010/main" val="4148012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90600" y="2060575"/>
            <a:ext cx="7086600" cy="863600"/>
          </a:xfrm>
        </p:spPr>
        <p:txBody>
          <a:bodyPr>
            <a:normAutofit fontScale="90000"/>
          </a:bodyPr>
          <a:lstStyle/>
          <a:p>
            <a:pPr eaLnBrk="1" hangingPunct="1">
              <a:defRPr/>
            </a:pPr>
            <a:r>
              <a:rPr lang="en-US" altLang="vi-VN" b="1">
                <a:solidFill>
                  <a:srgbClr val="FF0000"/>
                </a:solidFill>
                <a:latin typeface="Times New Roman" panose="02020603050405020304" pitchFamily="18" charset="0"/>
                <a:cs typeface="Times New Roman" panose="02020603050405020304" pitchFamily="18" charset="0"/>
              </a:rPr>
              <a:t>HOẠT ĐỘNG 1 : TÌM HIỂU</a:t>
            </a:r>
            <a:endParaRPr lang="vi-VN" altLang="vi-VN" b="1" dirty="0">
              <a:solidFill>
                <a:srgbClr val="FF0000"/>
              </a:solidFill>
              <a:latin typeface="Times New Roman" panose="02020603050405020304" pitchFamily="18" charset="0"/>
              <a:cs typeface="Times New Roman" panose="02020603050405020304" pitchFamily="18" charset="0"/>
            </a:endParaRPr>
          </a:p>
        </p:txBody>
      </p:sp>
      <p:pic>
        <p:nvPicPr>
          <p:cNvPr id="11267" name="Picture 3" descr="bar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57188" y="5943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206362"/>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920750" y="230188"/>
            <a:ext cx="55943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96863" defTabSz="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3429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3429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342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342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3429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3429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3429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3429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3000" b="1" smtClean="0">
                <a:solidFill>
                  <a:srgbClr val="002060"/>
                </a:solidFill>
                <a:latin typeface="Times New Roman" panose="02020603050405020304" pitchFamily="18" charset="0"/>
                <a:cs typeface="Times New Roman" panose="02020603050405020304" pitchFamily="18" charset="0"/>
              </a:rPr>
              <a:t>Hoạt động quan sát, nhận thức</a:t>
            </a:r>
            <a:endParaRPr lang="en-US" altLang="en-US" sz="3000" smtClean="0">
              <a:solidFill>
                <a:srgbClr val="000000"/>
              </a:solidFill>
              <a:latin typeface="Times New Roman" panose="02020603050405020304" pitchFamily="18" charset="0"/>
              <a:ea typeface="MS Mincho"/>
              <a:cs typeface="MS Mincho"/>
            </a:endParaRPr>
          </a:p>
        </p:txBody>
      </p:sp>
      <p:pic>
        <p:nvPicPr>
          <p:cNvPr id="2" name="Ảnh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1" y="1039278"/>
            <a:ext cx="2593975" cy="14446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Ảnh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031875"/>
            <a:ext cx="2365375" cy="15144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Ảnh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3753" y="1063626"/>
            <a:ext cx="2390775" cy="15144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C:\Users\Admin\Desktop\hình MT\maxres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6" y="3191282"/>
            <a:ext cx="2593975" cy="1346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C:\Users\Admin\Desktop\hình MT\tải xuống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8817" y="3207174"/>
            <a:ext cx="2390775" cy="13477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0296" y="3207045"/>
            <a:ext cx="2365375" cy="13477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701675" y="5216525"/>
            <a:ext cx="77533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defTabSz="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3429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3429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342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342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3429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3429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3429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3429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Char char="-"/>
            </a:pPr>
            <a:r>
              <a:rPr lang="en-US" altLang="en-US" sz="2400" b="1" smtClean="0">
                <a:solidFill>
                  <a:srgbClr val="0000FF"/>
                </a:solidFill>
                <a:latin typeface="Times New Roman" panose="02020603050405020304" pitchFamily="18" charset="0"/>
                <a:cs typeface="Times New Roman" panose="02020603050405020304" pitchFamily="18" charset="0"/>
              </a:rPr>
              <a:t>Kể tên các con vật trong hình? </a:t>
            </a:r>
          </a:p>
          <a:p>
            <a:pPr eaLnBrk="1" hangingPunct="1">
              <a:spcBef>
                <a:spcPct val="0"/>
              </a:spcBef>
              <a:buClrTx/>
              <a:buSzTx/>
              <a:buFontTx/>
              <a:buChar char="-"/>
            </a:pPr>
            <a:r>
              <a:rPr lang="en-US" altLang="en-US" sz="2400" b="1" smtClean="0">
                <a:solidFill>
                  <a:srgbClr val="0000FF"/>
                </a:solidFill>
                <a:latin typeface="Times New Roman" panose="02020603050405020304" pitchFamily="18" charset="0"/>
                <a:cs typeface="Times New Roman" panose="02020603050405020304" pitchFamily="18" charset="0"/>
              </a:rPr>
              <a:t>Em thích con nào nhất?</a:t>
            </a:r>
            <a:r>
              <a:rPr lang="en-US" altLang="en-US" sz="2400" smtClean="0">
                <a:solidFill>
                  <a:srgbClr val="0000FF"/>
                </a:solidFill>
                <a:latin typeface="Times New Roman" panose="02020603050405020304" pitchFamily="18" charset="0"/>
                <a:cs typeface="Times New Roman" panose="02020603050405020304" pitchFamily="18" charset="0"/>
              </a:rPr>
              <a:t> </a:t>
            </a:r>
            <a:r>
              <a:rPr lang="vi-VN" altLang="en-US" sz="2400" b="1" smtClean="0">
                <a:solidFill>
                  <a:srgbClr val="0000FF"/>
                </a:solidFill>
                <a:latin typeface="Times New Roman" panose="02020603050405020304" pitchFamily="18" charset="0"/>
                <a:cs typeface="Times New Roman" panose="02020603050405020304" pitchFamily="18" charset="0"/>
              </a:rPr>
              <a:t>Mô tả đặc điểm về </a:t>
            </a:r>
            <a:r>
              <a:rPr lang="en-US" altLang="en-US" sz="2400" b="1" smtClean="0">
                <a:solidFill>
                  <a:srgbClr val="0000FF"/>
                </a:solidFill>
                <a:latin typeface="Times New Roman" panose="02020603050405020304" pitchFamily="18" charset="0"/>
                <a:cs typeface="Times New Roman" panose="02020603050405020304" pitchFamily="18" charset="0"/>
              </a:rPr>
              <a:t>hình dáng, màu sắc con </a:t>
            </a:r>
            <a:r>
              <a:rPr lang="vi-VN" altLang="en-US" sz="2400" b="1" smtClean="0">
                <a:solidFill>
                  <a:srgbClr val="0000FF"/>
                </a:solidFill>
                <a:latin typeface="Times New Roman" panose="02020603050405020304" pitchFamily="18" charset="0"/>
                <a:cs typeface="Times New Roman" panose="02020603050405020304" pitchFamily="18" charset="0"/>
              </a:rPr>
              <a:t>vật em thích</a:t>
            </a:r>
            <a:r>
              <a:rPr lang="en-US" altLang="en-US" sz="2400" b="1" smtClean="0">
                <a:solidFill>
                  <a:srgbClr val="0000FF"/>
                </a:solidFill>
                <a:latin typeface="Times New Roman" panose="02020603050405020304" pitchFamily="18" charset="0"/>
                <a:cs typeface="Times New Roman" panose="02020603050405020304" pitchFamily="18" charset="0"/>
              </a:rPr>
              <a:t>?</a:t>
            </a:r>
          </a:p>
          <a:p>
            <a:pPr eaLnBrk="1" hangingPunct="1">
              <a:spcBef>
                <a:spcPct val="0"/>
              </a:spcBef>
              <a:buClrTx/>
              <a:buSzTx/>
              <a:buFontTx/>
              <a:buChar char="-"/>
            </a:pPr>
            <a:r>
              <a:rPr lang="en-US" altLang="en-US" sz="2400" b="1" smtClean="0">
                <a:solidFill>
                  <a:srgbClr val="0000FF"/>
                </a:solidFill>
                <a:latin typeface="Times New Roman" panose="02020603050405020304" pitchFamily="18" charset="0"/>
                <a:cs typeface="Times New Roman" panose="02020603050405020304" pitchFamily="18" charset="0"/>
              </a:rPr>
              <a:t>Em còn biết con vật nào khác?</a:t>
            </a:r>
            <a:endParaRPr lang="en-US" altLang="en-US" sz="2400" smtClean="0">
              <a:solidFill>
                <a:srgbClr val="0000FF"/>
              </a:solidFill>
              <a:cs typeface="+mn-cs"/>
            </a:endParaRPr>
          </a:p>
        </p:txBody>
      </p:sp>
      <p:sp>
        <p:nvSpPr>
          <p:cNvPr id="7" name="Hình Bầu dục 6"/>
          <p:cNvSpPr/>
          <p:nvPr/>
        </p:nvSpPr>
        <p:spPr>
          <a:xfrm>
            <a:off x="571500" y="2719388"/>
            <a:ext cx="379413" cy="3127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1350" b="1" dirty="0">
                <a:solidFill>
                  <a:srgbClr val="FF0000"/>
                </a:solidFill>
              </a:rPr>
              <a:t>1</a:t>
            </a:r>
          </a:p>
        </p:txBody>
      </p:sp>
      <p:sp>
        <p:nvSpPr>
          <p:cNvPr id="12" name="Hình Bầu dục 11"/>
          <p:cNvSpPr/>
          <p:nvPr/>
        </p:nvSpPr>
        <p:spPr>
          <a:xfrm>
            <a:off x="8250679" y="4709152"/>
            <a:ext cx="377825" cy="3143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1350" b="1" dirty="0">
                <a:solidFill>
                  <a:srgbClr val="FF0000"/>
                </a:solidFill>
              </a:rPr>
              <a:t>6</a:t>
            </a:r>
          </a:p>
        </p:txBody>
      </p:sp>
      <p:sp>
        <p:nvSpPr>
          <p:cNvPr id="13" name="Hình Bầu dục 12"/>
          <p:cNvSpPr/>
          <p:nvPr/>
        </p:nvSpPr>
        <p:spPr>
          <a:xfrm>
            <a:off x="5373688" y="4543425"/>
            <a:ext cx="377825" cy="3143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1350" b="1" dirty="0">
                <a:solidFill>
                  <a:srgbClr val="FF0000"/>
                </a:solidFill>
              </a:rPr>
              <a:t>5</a:t>
            </a:r>
          </a:p>
        </p:txBody>
      </p:sp>
      <p:sp>
        <p:nvSpPr>
          <p:cNvPr id="14" name="Hình Bầu dục 13"/>
          <p:cNvSpPr/>
          <p:nvPr/>
        </p:nvSpPr>
        <p:spPr>
          <a:xfrm>
            <a:off x="542925" y="4511675"/>
            <a:ext cx="377825" cy="3127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1350" b="1" dirty="0">
                <a:solidFill>
                  <a:srgbClr val="FF0000"/>
                </a:solidFill>
              </a:rPr>
              <a:t>4</a:t>
            </a:r>
          </a:p>
        </p:txBody>
      </p:sp>
      <p:sp>
        <p:nvSpPr>
          <p:cNvPr id="15" name="Hình Bầu dục 14"/>
          <p:cNvSpPr/>
          <p:nvPr/>
        </p:nvSpPr>
        <p:spPr>
          <a:xfrm>
            <a:off x="8553079" y="2706687"/>
            <a:ext cx="377825" cy="3143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1350" b="1" dirty="0">
                <a:solidFill>
                  <a:srgbClr val="FF0000"/>
                </a:solidFill>
              </a:rPr>
              <a:t>3</a:t>
            </a:r>
          </a:p>
        </p:txBody>
      </p:sp>
      <p:sp>
        <p:nvSpPr>
          <p:cNvPr id="16" name="Hình Bầu dục 15"/>
          <p:cNvSpPr/>
          <p:nvPr/>
        </p:nvSpPr>
        <p:spPr>
          <a:xfrm>
            <a:off x="5373688" y="2781300"/>
            <a:ext cx="377825" cy="3127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1350" b="1" dirty="0">
                <a:solidFill>
                  <a:srgbClr val="FF0000"/>
                </a:solidFill>
              </a:rPr>
              <a:t>2</a:t>
            </a:r>
          </a:p>
        </p:txBody>
      </p:sp>
      <p:sp>
        <p:nvSpPr>
          <p:cNvPr id="8" name="Hình chữ nhật 7"/>
          <p:cNvSpPr/>
          <p:nvPr/>
        </p:nvSpPr>
        <p:spPr>
          <a:xfrm>
            <a:off x="1023143" y="2580741"/>
            <a:ext cx="1633538" cy="4275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2400" b="1" dirty="0">
                <a:solidFill>
                  <a:srgbClr val="0070C0"/>
                </a:solidFill>
              </a:rPr>
              <a:t>Con </a:t>
            </a:r>
            <a:r>
              <a:rPr lang="vi-VN" sz="2400" b="1" dirty="0" err="1">
                <a:solidFill>
                  <a:srgbClr val="0070C0"/>
                </a:solidFill>
              </a:rPr>
              <a:t>mèo</a:t>
            </a:r>
            <a:endParaRPr lang="vi-VN" sz="2400" b="1" dirty="0">
              <a:solidFill>
                <a:srgbClr val="0070C0"/>
              </a:solidFill>
            </a:endParaRPr>
          </a:p>
        </p:txBody>
      </p:sp>
      <p:sp>
        <p:nvSpPr>
          <p:cNvPr id="18" name="Hình chữ nhật 17"/>
          <p:cNvSpPr/>
          <p:nvPr/>
        </p:nvSpPr>
        <p:spPr>
          <a:xfrm>
            <a:off x="6201368" y="4709152"/>
            <a:ext cx="1952032" cy="5073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2400" b="1" dirty="0">
                <a:solidFill>
                  <a:srgbClr val="0070C0"/>
                </a:solidFill>
              </a:rPr>
              <a:t>Con </a:t>
            </a:r>
            <a:r>
              <a:rPr lang="vi-VN" sz="2400" b="1" dirty="0" err="1">
                <a:solidFill>
                  <a:srgbClr val="0070C0"/>
                </a:solidFill>
              </a:rPr>
              <a:t>cá</a:t>
            </a:r>
            <a:endParaRPr lang="vi-VN" sz="2400" b="1" dirty="0">
              <a:solidFill>
                <a:srgbClr val="0070C0"/>
              </a:solidFill>
            </a:endParaRPr>
          </a:p>
        </p:txBody>
      </p:sp>
      <p:sp>
        <p:nvSpPr>
          <p:cNvPr id="19" name="Hình chữ nhật 18"/>
          <p:cNvSpPr/>
          <p:nvPr/>
        </p:nvSpPr>
        <p:spPr>
          <a:xfrm>
            <a:off x="3442847" y="4645522"/>
            <a:ext cx="1833562" cy="5090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2400" b="1" dirty="0">
                <a:solidFill>
                  <a:srgbClr val="0070C0"/>
                </a:solidFill>
              </a:rPr>
              <a:t>Con </a:t>
            </a:r>
            <a:r>
              <a:rPr lang="vi-VN" sz="2400" b="1" dirty="0" err="1">
                <a:solidFill>
                  <a:srgbClr val="0070C0"/>
                </a:solidFill>
              </a:rPr>
              <a:t>chó</a:t>
            </a:r>
            <a:endParaRPr lang="vi-VN" sz="2400" b="1" dirty="0">
              <a:solidFill>
                <a:srgbClr val="0070C0"/>
              </a:solidFill>
            </a:endParaRPr>
          </a:p>
        </p:txBody>
      </p:sp>
      <p:sp>
        <p:nvSpPr>
          <p:cNvPr id="20" name="Hình chữ nhật 19"/>
          <p:cNvSpPr/>
          <p:nvPr/>
        </p:nvSpPr>
        <p:spPr>
          <a:xfrm>
            <a:off x="956229" y="4639968"/>
            <a:ext cx="1633538" cy="4016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2400" b="1" dirty="0">
                <a:solidFill>
                  <a:srgbClr val="0070C0"/>
                </a:solidFill>
              </a:rPr>
              <a:t>Con trâu</a:t>
            </a:r>
          </a:p>
        </p:txBody>
      </p:sp>
      <p:sp>
        <p:nvSpPr>
          <p:cNvPr id="21" name="Hình chữ nhật 20"/>
          <p:cNvSpPr/>
          <p:nvPr/>
        </p:nvSpPr>
        <p:spPr>
          <a:xfrm>
            <a:off x="5984506" y="2676526"/>
            <a:ext cx="2524493" cy="3450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2400" b="1" dirty="0">
                <a:solidFill>
                  <a:srgbClr val="0070C0"/>
                </a:solidFill>
              </a:rPr>
              <a:t>Con </a:t>
            </a:r>
            <a:r>
              <a:rPr lang="vi-VN" sz="2400" b="1" dirty="0" err="1">
                <a:solidFill>
                  <a:srgbClr val="0070C0"/>
                </a:solidFill>
              </a:rPr>
              <a:t>gà</a:t>
            </a:r>
            <a:r>
              <a:rPr lang="vi-VN" sz="2400" b="1" dirty="0">
                <a:solidFill>
                  <a:srgbClr val="0070C0"/>
                </a:solidFill>
              </a:rPr>
              <a:t> </a:t>
            </a:r>
            <a:r>
              <a:rPr lang="vi-VN" sz="2400" b="1" dirty="0" err="1">
                <a:solidFill>
                  <a:srgbClr val="0070C0"/>
                </a:solidFill>
              </a:rPr>
              <a:t>trống</a:t>
            </a:r>
            <a:endParaRPr lang="vi-VN" sz="2400" b="1" dirty="0">
              <a:solidFill>
                <a:srgbClr val="0070C0"/>
              </a:solidFill>
            </a:endParaRPr>
          </a:p>
        </p:txBody>
      </p:sp>
      <p:sp>
        <p:nvSpPr>
          <p:cNvPr id="22" name="Hình chữ nhật 21"/>
          <p:cNvSpPr/>
          <p:nvPr/>
        </p:nvSpPr>
        <p:spPr>
          <a:xfrm>
            <a:off x="3564242" y="2611344"/>
            <a:ext cx="1765366" cy="42078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r>
              <a:rPr lang="vi-VN" sz="2400" b="1" dirty="0">
                <a:solidFill>
                  <a:srgbClr val="0070C0"/>
                </a:solidFill>
              </a:rPr>
              <a:t>Con </a:t>
            </a:r>
            <a:r>
              <a:rPr lang="vi-VN" sz="2400" b="1" dirty="0" err="1">
                <a:solidFill>
                  <a:srgbClr val="0070C0"/>
                </a:solidFill>
              </a:rPr>
              <a:t>vẹt</a:t>
            </a:r>
            <a:endParaRPr lang="vi-VN" sz="2400" b="1" dirty="0">
              <a:solidFill>
                <a:srgbClr val="0070C0"/>
              </a:solidFill>
            </a:endParaRPr>
          </a:p>
        </p:txBody>
      </p:sp>
    </p:spTree>
    <p:extLst>
      <p:ext uri="{BB962C8B-B14F-4D97-AF65-F5344CB8AC3E}">
        <p14:creationId xmlns:p14="http://schemas.microsoft.com/office/powerpoint/2010/main" val="3838793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27"/>
                                        </p:tgtEl>
                                        <p:attrNameLst>
                                          <p:attrName>style.visibility</p:attrName>
                                        </p:attrNameLst>
                                      </p:cBhvr>
                                      <p:to>
                                        <p:strVal val="visible"/>
                                      </p:to>
                                    </p:set>
                                    <p:anim calcmode="lin" valueType="num">
                                      <p:cBhvr additive="base">
                                        <p:cTn id="43" dur="500" fill="hold"/>
                                        <p:tgtEl>
                                          <p:spTgt spid="1027"/>
                                        </p:tgtEl>
                                        <p:attrNameLst>
                                          <p:attrName>ppt_x</p:attrName>
                                        </p:attrNameLst>
                                      </p:cBhvr>
                                      <p:tavLst>
                                        <p:tav tm="0">
                                          <p:val>
                                            <p:strVal val="#ppt_x"/>
                                          </p:val>
                                        </p:tav>
                                        <p:tav tm="100000">
                                          <p:val>
                                            <p:strVal val="#ppt_x"/>
                                          </p:val>
                                        </p:tav>
                                      </p:tavLst>
                                    </p:anim>
                                    <p:anim calcmode="lin" valueType="num">
                                      <p:cBhvr additive="base">
                                        <p:cTn id="44" dur="500" fill="hold"/>
                                        <p:tgtEl>
                                          <p:spTgt spid="102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 calcmode="lin" valueType="num">
                                      <p:cBhvr additive="base">
                                        <p:cTn id="47" dur="500" fill="hold"/>
                                        <p:tgtEl>
                                          <p:spTgt spid="1028"/>
                                        </p:tgtEl>
                                        <p:attrNameLst>
                                          <p:attrName>ppt_x</p:attrName>
                                        </p:attrNameLst>
                                      </p:cBhvr>
                                      <p:tavLst>
                                        <p:tav tm="0">
                                          <p:val>
                                            <p:strVal val="#ppt_x"/>
                                          </p:val>
                                        </p:tav>
                                        <p:tav tm="100000">
                                          <p:val>
                                            <p:strVal val="#ppt_x"/>
                                          </p:val>
                                        </p:tav>
                                      </p:tavLst>
                                    </p:anim>
                                    <p:anim calcmode="lin" valueType="num">
                                      <p:cBhvr additive="base">
                                        <p:cTn id="48" dur="500" fill="hold"/>
                                        <p:tgtEl>
                                          <p:spTgt spid="102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 calcmode="lin" valueType="num">
                                      <p:cBhvr additive="base">
                                        <p:cTn id="51" dur="500" fill="hold"/>
                                        <p:tgtEl>
                                          <p:spTgt spid="1026"/>
                                        </p:tgtEl>
                                        <p:attrNameLst>
                                          <p:attrName>ppt_x</p:attrName>
                                        </p:attrNameLst>
                                      </p:cBhvr>
                                      <p:tavLst>
                                        <p:tav tm="0">
                                          <p:val>
                                            <p:strVal val="#ppt_x"/>
                                          </p:val>
                                        </p:tav>
                                        <p:tav tm="100000">
                                          <p:val>
                                            <p:strVal val="#ppt_x"/>
                                          </p:val>
                                        </p:tav>
                                      </p:tavLst>
                                    </p:anim>
                                    <p:anim calcmode="lin" valueType="num">
                                      <p:cBhvr additive="base">
                                        <p:cTn id="5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randombar(horizontal)">
                                      <p:cBhvr>
                                        <p:cTn id="64" dur="500"/>
                                        <p:tgtEl>
                                          <p:spTgt spid="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randombar(horizontal)">
                                      <p:cBhvr>
                                        <p:cTn id="69" dur="500"/>
                                        <p:tgtEl>
                                          <p:spTgt spid="2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randombar(horizontal)">
                                      <p:cBhvr>
                                        <p:cTn id="74" dur="500"/>
                                        <p:tgtEl>
                                          <p:spTgt spid="2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randombar(horizontal)">
                                      <p:cBhvr>
                                        <p:cTn id="79" dur="500"/>
                                        <p:tgtEl>
                                          <p:spTgt spid="20"/>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randombar(horizontal)">
                                      <p:cBhvr>
                                        <p:cTn id="84" dur="500"/>
                                        <p:tgtEl>
                                          <p:spTgt spid="1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randombar(horizontal)">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2" grpId="0" animBg="1"/>
      <p:bldP spid="13" grpId="0" animBg="1"/>
      <p:bldP spid="14" grpId="0" animBg="1"/>
      <p:bldP spid="15" grpId="0" animBg="1"/>
      <p:bldP spid="16" grpId="0" animBg="1"/>
      <p:bldP spid="8" grpId="0" animBg="1"/>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958293" y="15949"/>
            <a:ext cx="559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96863">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2800" b="1" smtClean="0">
                <a:solidFill>
                  <a:srgbClr val="002060"/>
                </a:solidFill>
                <a:latin typeface="Times New Roman" panose="02020603050405020304" pitchFamily="18" charset="0"/>
                <a:cs typeface="Times New Roman" panose="02020603050405020304" pitchFamily="18" charset="0"/>
              </a:rPr>
              <a:t>Hoạt động quan sát, nhận thức</a:t>
            </a:r>
            <a:endParaRPr lang="en-US" altLang="en-US" sz="2800" smtClean="0">
              <a:solidFill>
                <a:prstClr val="black"/>
              </a:solidFill>
              <a:latin typeface="Times New Roman" panose="02020603050405020304" pitchFamily="18" charset="0"/>
              <a:ea typeface="MS Mincho"/>
              <a:cs typeface="MS Mincho"/>
            </a:endParaRPr>
          </a:p>
        </p:txBody>
      </p:sp>
      <p:sp>
        <p:nvSpPr>
          <p:cNvPr id="8" name="Rectangle 7"/>
          <p:cNvSpPr>
            <a:spLocks noChangeArrowheads="1"/>
          </p:cNvSpPr>
          <p:nvPr/>
        </p:nvSpPr>
        <p:spPr bwMode="auto">
          <a:xfrm>
            <a:off x="515525" y="4038600"/>
            <a:ext cx="79692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2600" b="1" smtClean="0">
                <a:solidFill>
                  <a:prstClr val="black"/>
                </a:solidFill>
                <a:latin typeface="Times New Roman" panose="02020603050405020304" pitchFamily="18" charset="0"/>
                <a:cs typeface="Times New Roman" panose="02020603050405020304" pitchFamily="18" charset="0"/>
              </a:rPr>
              <a:t>- Kể tên các con vật?</a:t>
            </a:r>
            <a:endParaRPr lang="en-US" altLang="en-US" sz="2600" smtClean="0">
              <a:solidFill>
                <a:prstClr val="black"/>
              </a:solidFill>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b="1" smtClean="0">
                <a:solidFill>
                  <a:prstClr val="black"/>
                </a:solidFill>
                <a:latin typeface="Times New Roman" panose="02020603050405020304" pitchFamily="18" charset="0"/>
                <a:cs typeface="Times New Roman" panose="02020603050405020304" pitchFamily="18" charset="0"/>
              </a:rPr>
              <a:t>- Sản phẩm đã mô tả được đặc điểm của con vật chưa?</a:t>
            </a:r>
            <a:endParaRPr lang="en-US" altLang="en-US" sz="2600" smtClean="0">
              <a:solidFill>
                <a:prstClr val="black"/>
              </a:solidFill>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b="1" smtClean="0">
                <a:solidFill>
                  <a:prstClr val="black"/>
                </a:solidFill>
                <a:latin typeface="Times New Roman" panose="02020603050405020304" pitchFamily="18" charset="0"/>
                <a:cs typeface="Times New Roman" panose="02020603050405020304" pitchFamily="18" charset="0"/>
              </a:rPr>
              <a:t>- </a:t>
            </a:r>
            <a:r>
              <a:rPr lang="vi-VN" altLang="en-US" sz="2600" b="1" smtClean="0">
                <a:solidFill>
                  <a:prstClr val="black"/>
                </a:solidFill>
                <a:latin typeface="Times New Roman" panose="02020603050405020304" pitchFamily="18" charset="0"/>
                <a:cs typeface="Times New Roman" panose="02020603050405020304" pitchFamily="18" charset="0"/>
              </a:rPr>
              <a:t>Con vật được thể hiện bằng chất liệu gì?</a:t>
            </a:r>
            <a:endParaRPr lang="en-US" altLang="en-US" sz="2600" smtClean="0">
              <a:solidFill>
                <a:prstClr val="black"/>
              </a:solidFill>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b="1" smtClean="0">
                <a:solidFill>
                  <a:prstClr val="black"/>
                </a:solidFill>
                <a:latin typeface="Times New Roman" panose="02020603050405020304" pitchFamily="18" charset="0"/>
                <a:cs typeface="Times New Roman" panose="02020603050405020304" pitchFamily="18" charset="0"/>
              </a:rPr>
              <a:t>- Màu sắc trong các sản phẩm này như thế nào?</a:t>
            </a:r>
            <a:endParaRPr lang="en-US" altLang="en-US" sz="2600" smtClean="0">
              <a:solidFill>
                <a:prstClr val="black"/>
              </a:solidFill>
              <a:latin typeface="Times New Roman" panose="02020603050405020304" pitchFamily="18" charset="0"/>
              <a:cs typeface="Times New Roman" panose="02020603050405020304" pitchFamily="18" charset="0"/>
            </a:endParaRPr>
          </a:p>
        </p:txBody>
      </p:sp>
      <p:pic>
        <p:nvPicPr>
          <p:cNvPr id="2051" name="Picture 3" descr="C:\Users\Admin\Desktop\hình MT\2-13_24062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7710" y="747938"/>
            <a:ext cx="1936502"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C:\Users\Admin\Desktop\hình MT\1495367270_a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25" y="747938"/>
            <a:ext cx="3020097"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3" name="Picture 5" descr="C:\Users\Admin\Desktop\hình MT\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689" y="747938"/>
            <a:ext cx="2751954"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072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1000"/>
                                        <p:tgtEl>
                                          <p:spTgt spid="2053"/>
                                        </p:tgtEl>
                                      </p:cBhvr>
                                    </p:animEffect>
                                    <p:anim calcmode="lin" valueType="num">
                                      <p:cBhvr>
                                        <p:cTn id="13" dur="1000" fill="hold"/>
                                        <p:tgtEl>
                                          <p:spTgt spid="2053"/>
                                        </p:tgtEl>
                                        <p:attrNameLst>
                                          <p:attrName>ppt_x</p:attrName>
                                        </p:attrNameLst>
                                      </p:cBhvr>
                                      <p:tavLst>
                                        <p:tav tm="0">
                                          <p:val>
                                            <p:strVal val="#ppt_x"/>
                                          </p:val>
                                        </p:tav>
                                        <p:tav tm="100000">
                                          <p:val>
                                            <p:strVal val="#ppt_x"/>
                                          </p:val>
                                        </p:tav>
                                      </p:tavLst>
                                    </p:anim>
                                    <p:anim calcmode="lin" valueType="num">
                                      <p:cBhvr>
                                        <p:cTn id="14" dur="1000" fill="hold"/>
                                        <p:tgtEl>
                                          <p:spTgt spid="20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2788" y="857250"/>
            <a:ext cx="5594350" cy="715963"/>
          </a:xfrm>
          <a:prstGeom prst="rect">
            <a:avLst/>
          </a:prstGeom>
        </p:spPr>
        <p:txBody>
          <a:bodyPr>
            <a:spAutoFit/>
          </a:bodyPr>
          <a:lstStyle/>
          <a:p>
            <a:pPr indent="297180" algn="ctr">
              <a:spcAft>
                <a:spcPts val="0"/>
              </a:spcAft>
              <a:defRPr/>
            </a:pPr>
            <a:r>
              <a:rPr lang="vi-VN" sz="4050" b="1" dirty="0">
                <a:solidFill>
                  <a:srgbClr val="FF0000"/>
                </a:solidFill>
                <a:latin typeface="Times New Roman" pitchFamily="18" charset="0"/>
                <a:cs typeface="Times New Roman" pitchFamily="18" charset="0"/>
              </a:rPr>
              <a:t>    </a:t>
            </a:r>
            <a:r>
              <a:rPr lang="en-US" sz="4050" b="1" dirty="0">
                <a:solidFill>
                  <a:srgbClr val="FF0000"/>
                </a:solidFill>
                <a:latin typeface="Times New Roman" pitchFamily="18" charset="0"/>
                <a:cs typeface="Times New Roman" pitchFamily="18" charset="0"/>
              </a:rPr>
              <a:t>Ghi nhớ</a:t>
            </a:r>
            <a:endParaRPr lang="en-US" sz="4050" dirty="0">
              <a:solidFill>
                <a:srgbClr val="FF0000"/>
              </a:solidFill>
              <a:latin typeface="Times New Roman" panose="02020603050405020304" pitchFamily="18" charset="0"/>
              <a:ea typeface="MS Mincho" panose="02020609040205080304" pitchFamily="49" charset="-128"/>
              <a:cs typeface="+mn-cs"/>
            </a:endParaRPr>
          </a:p>
        </p:txBody>
      </p:sp>
      <p:sp>
        <p:nvSpPr>
          <p:cNvPr id="22531" name="Rectangle 7"/>
          <p:cNvSpPr>
            <a:spLocks noChangeArrowheads="1"/>
          </p:cNvSpPr>
          <p:nvPr/>
        </p:nvSpPr>
        <p:spPr bwMode="auto">
          <a:xfrm>
            <a:off x="152400" y="1522413"/>
            <a:ext cx="7924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0"/>
              </a:spcBef>
              <a:buClrTx/>
              <a:buSzTx/>
              <a:buFont typeface="Wingdings" panose="05000000000000000000" pitchFamily="2" charset="2"/>
              <a:buChar char="Ø"/>
            </a:pPr>
            <a:r>
              <a:rPr lang="en-US" altLang="en-US" sz="2400" b="1" smtClean="0">
                <a:solidFill>
                  <a:srgbClr val="002060"/>
                </a:solidFill>
                <a:latin typeface="Times New Roman" panose="02020603050405020304" pitchFamily="18" charset="0"/>
                <a:cs typeface="Times New Roman" panose="02020603050405020304" pitchFamily="18" charset="0"/>
              </a:rPr>
              <a:t>Cuộc sống xung quanh chúng ta có nhiều con vật quen thuộc như: Trâu, bò, lợn, gà, mèo, chó, thỏ, chim…Mỗi con vật đều có hình dáng, màu sắc,…Khác nhau. Con vật có hai chân, con vật có bốn chân, con vật có sừng, con vật có cánh…</a:t>
            </a:r>
          </a:p>
          <a:p>
            <a:pPr algn="just">
              <a:spcBef>
                <a:spcPct val="0"/>
              </a:spcBef>
              <a:buClrTx/>
              <a:buSzTx/>
              <a:buFont typeface="Wingdings" panose="05000000000000000000" pitchFamily="2" charset="2"/>
              <a:buChar char="Ø"/>
            </a:pPr>
            <a:r>
              <a:rPr lang="en-US" altLang="en-US" sz="2400" b="1" smtClean="0">
                <a:solidFill>
                  <a:srgbClr val="002060"/>
                </a:solidFill>
                <a:latin typeface="Times New Roman" panose="02020603050405020304" pitchFamily="18" charset="0"/>
                <a:cs typeface="Times New Roman" panose="02020603050405020304" pitchFamily="18" charset="0"/>
              </a:rPr>
              <a:t>Để tạo hình con vật cần nắm được đặc điểm hình dáng và hoạt động của con vật. Có thể tạo hình bằng nhiều cách như vẽ, xé dán, nặn,…bằng các chất liệu khác nhau như giấy màu, giấy báo, lá cây, đất nặn…</a:t>
            </a:r>
          </a:p>
        </p:txBody>
      </p:sp>
    </p:spTree>
    <p:extLst>
      <p:ext uri="{BB962C8B-B14F-4D97-AF65-F5344CB8AC3E}">
        <p14:creationId xmlns:p14="http://schemas.microsoft.com/office/powerpoint/2010/main" val="2204227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447" y="1828800"/>
            <a:ext cx="7896072" cy="646331"/>
          </a:xfrm>
          <a:prstGeom prst="rect">
            <a:avLst/>
          </a:prstGeom>
          <a:noFill/>
        </p:spPr>
        <p:txBody>
          <a:bodyPr wrap="none">
            <a:spAutoFit/>
          </a:bodyPr>
          <a:lstStyle/>
          <a:p>
            <a:pPr algn="ctr">
              <a:defRPr/>
            </a:pPr>
            <a:r>
              <a:rPr lang="en-US" altLang="vi-VN" sz="3600" b="1">
                <a:solidFill>
                  <a:srgbClr val="FF0000"/>
                </a:solidFill>
                <a:latin typeface="Times New Roman" panose="02020603050405020304" pitchFamily="18" charset="0"/>
                <a:cs typeface="Times New Roman" panose="02020603050405020304" pitchFamily="18" charset="0"/>
              </a:rPr>
              <a:t>HOẠT ĐỘNG 2 : CÁCH THỰC HIỆN</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20483" name="Picture 3" descr="bar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57912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19200" y="3276600"/>
            <a:ext cx="5562600" cy="400110"/>
          </a:xfrm>
          <a:prstGeom prst="rect">
            <a:avLst/>
          </a:prstGeom>
          <a:noFill/>
        </p:spPr>
        <p:txBody>
          <a:bodyPr wrap="square">
            <a:spAutoFit/>
          </a:bodyPr>
          <a:lstStyle/>
          <a:p>
            <a:pPr algn="ctr">
              <a:defRPr/>
            </a:pPr>
            <a:r>
              <a:rPr lang="en-US" sz="2000" b="1" cap="all" smtClean="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rPr>
              <a:t>Tạo sản phẩm ( vẽ, xé dán,tạo hình..)</a:t>
            </a:r>
            <a:endParaRPr lang="en-US" sz="20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6765925" y="45926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3200" smtClean="0">
              <a:solidFill>
                <a:srgbClr val="000000"/>
              </a:solidFill>
              <a:latin typeface=".VnTime" panose="020B7200000000000000" pitchFamily="34" charset="0"/>
              <a:cs typeface="+mn-cs"/>
            </a:endParaRPr>
          </a:p>
        </p:txBody>
      </p:sp>
      <p:pic>
        <p:nvPicPr>
          <p:cNvPr id="18436" name="Picture 8"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9"/>
          <p:cNvSpPr txBox="1">
            <a:spLocks noChangeArrowheads="1"/>
          </p:cNvSpPr>
          <p:nvPr/>
        </p:nvSpPr>
        <p:spPr bwMode="auto">
          <a:xfrm>
            <a:off x="416853" y="194007"/>
            <a:ext cx="762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smtClean="0">
                <a:solidFill>
                  <a:srgbClr val="000000"/>
                </a:solidFill>
                <a:latin typeface="Times New Roman" panose="02020603050405020304" pitchFamily="18" charset="0"/>
                <a:cs typeface="+mn-cs"/>
              </a:rPr>
              <a:t> </a:t>
            </a:r>
            <a:r>
              <a:rPr lang="en-US" altLang="en-US" sz="2800" b="1" smtClean="0">
                <a:solidFill>
                  <a:srgbClr val="000000"/>
                </a:solidFill>
                <a:latin typeface="Times New Roman" panose="02020603050405020304" pitchFamily="18" charset="0"/>
                <a:cs typeface="+mn-cs"/>
              </a:rPr>
              <a:t>Cách thực hiện </a:t>
            </a:r>
          </a:p>
        </p:txBody>
      </p:sp>
      <p:grpSp>
        <p:nvGrpSpPr>
          <p:cNvPr id="18438" name="Group 2"/>
          <p:cNvGrpSpPr>
            <a:grpSpLocks/>
          </p:cNvGrpSpPr>
          <p:nvPr/>
        </p:nvGrpSpPr>
        <p:grpSpPr bwMode="auto">
          <a:xfrm>
            <a:off x="1047750" y="1498600"/>
            <a:ext cx="7353300" cy="4465638"/>
            <a:chOff x="336" y="528"/>
            <a:chExt cx="4800" cy="3312"/>
          </a:xfrm>
        </p:grpSpPr>
        <p:pic>
          <p:nvPicPr>
            <p:cNvPr id="37897" name="Picture 3" descr="Con m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528"/>
              <a:ext cx="4800" cy="329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3" name="Oval 4"/>
            <p:cNvSpPr>
              <a:spLocks noChangeArrowheads="1"/>
            </p:cNvSpPr>
            <p:nvPr/>
          </p:nvSpPr>
          <p:spPr bwMode="auto">
            <a:xfrm>
              <a:off x="432" y="576"/>
              <a:ext cx="336" cy="240"/>
            </a:xfrm>
            <a:prstGeom prst="ellipse">
              <a:avLst/>
            </a:prstGeom>
            <a:solidFill>
              <a:srgbClr val="CC00FF"/>
            </a:solidFill>
            <a:ln w="9525">
              <a:solidFill>
                <a:srgbClr val="FFFFFF"/>
              </a:solidFill>
              <a:round/>
              <a:headEnd/>
              <a:tailEnd/>
            </a:ln>
          </p:spPr>
          <p:txBody>
            <a:bodyPr wrap="none" anchor="ctr"/>
            <a:lstStyle/>
            <a:p>
              <a:pPr algn="ctr" eaLnBrk="1" fontAlgn="auto" hangingPunct="1">
                <a:spcBef>
                  <a:spcPts val="0"/>
                </a:spcBef>
                <a:spcAft>
                  <a:spcPts val="0"/>
                </a:spcAft>
                <a:defRPr/>
              </a:pPr>
              <a:r>
                <a:rPr lang="en-US" sz="2800" kern="0">
                  <a:solidFill>
                    <a:sysClr val="windowText" lastClr="000000"/>
                  </a:solidFill>
                  <a:latin typeface="Comic Sans MS" panose="030F0702030302020204" pitchFamily="66" charset="0"/>
                  <a:cs typeface="+mn-cs"/>
                </a:rPr>
                <a:t>1</a:t>
              </a:r>
            </a:p>
          </p:txBody>
        </p:sp>
        <p:sp>
          <p:nvSpPr>
            <p:cNvPr id="14" name="Oval 5"/>
            <p:cNvSpPr>
              <a:spLocks noChangeArrowheads="1"/>
            </p:cNvSpPr>
            <p:nvPr/>
          </p:nvSpPr>
          <p:spPr bwMode="auto">
            <a:xfrm>
              <a:off x="4704" y="576"/>
              <a:ext cx="336" cy="240"/>
            </a:xfrm>
            <a:prstGeom prst="ellipse">
              <a:avLst/>
            </a:prstGeom>
            <a:solidFill>
              <a:srgbClr val="CC00FF"/>
            </a:solidFill>
            <a:ln w="9525">
              <a:solidFill>
                <a:srgbClr val="FFFFFF"/>
              </a:solidFill>
              <a:round/>
              <a:headEnd/>
              <a:tailEnd/>
            </a:ln>
          </p:spPr>
          <p:txBody>
            <a:bodyPr wrap="none" anchor="ctr"/>
            <a:lstStyle/>
            <a:p>
              <a:pPr algn="ctr" eaLnBrk="1" fontAlgn="auto" hangingPunct="1">
                <a:spcBef>
                  <a:spcPts val="0"/>
                </a:spcBef>
                <a:spcAft>
                  <a:spcPts val="0"/>
                </a:spcAft>
                <a:defRPr/>
              </a:pPr>
              <a:r>
                <a:rPr lang="en-US" sz="2800" kern="0">
                  <a:solidFill>
                    <a:sysClr val="windowText" lastClr="000000"/>
                  </a:solidFill>
                  <a:latin typeface="Comic Sans MS" panose="030F0702030302020204" pitchFamily="66" charset="0"/>
                  <a:cs typeface="+mn-cs"/>
                </a:rPr>
                <a:t>2</a:t>
              </a:r>
            </a:p>
          </p:txBody>
        </p:sp>
        <p:sp>
          <p:nvSpPr>
            <p:cNvPr id="15" name="Oval 6"/>
            <p:cNvSpPr>
              <a:spLocks noChangeArrowheads="1"/>
            </p:cNvSpPr>
            <p:nvPr/>
          </p:nvSpPr>
          <p:spPr bwMode="auto">
            <a:xfrm>
              <a:off x="1344" y="2112"/>
              <a:ext cx="336" cy="240"/>
            </a:xfrm>
            <a:prstGeom prst="ellipse">
              <a:avLst/>
            </a:prstGeom>
            <a:solidFill>
              <a:srgbClr val="CC00FF"/>
            </a:solidFill>
            <a:ln w="9525">
              <a:solidFill>
                <a:srgbClr val="FFFFFF"/>
              </a:solidFill>
              <a:round/>
              <a:headEnd/>
              <a:tailEnd/>
            </a:ln>
          </p:spPr>
          <p:txBody>
            <a:bodyPr wrap="none" anchor="ctr"/>
            <a:lstStyle/>
            <a:p>
              <a:pPr algn="ctr" eaLnBrk="1" fontAlgn="auto" hangingPunct="1">
                <a:spcBef>
                  <a:spcPts val="0"/>
                </a:spcBef>
                <a:spcAft>
                  <a:spcPts val="0"/>
                </a:spcAft>
                <a:defRPr/>
              </a:pPr>
              <a:r>
                <a:rPr lang="en-US" sz="2800" kern="0" dirty="0">
                  <a:solidFill>
                    <a:sysClr val="windowText" lastClr="000000"/>
                  </a:solidFill>
                  <a:latin typeface="Comic Sans MS" panose="030F0702030302020204" pitchFamily="66" charset="0"/>
                  <a:cs typeface="+mn-cs"/>
                </a:rPr>
                <a:t>3</a:t>
              </a:r>
            </a:p>
          </p:txBody>
        </p:sp>
        <p:sp>
          <p:nvSpPr>
            <p:cNvPr id="16" name="Oval 7"/>
            <p:cNvSpPr>
              <a:spLocks noChangeArrowheads="1"/>
            </p:cNvSpPr>
            <p:nvPr/>
          </p:nvSpPr>
          <p:spPr bwMode="auto">
            <a:xfrm>
              <a:off x="3840" y="2112"/>
              <a:ext cx="339" cy="240"/>
            </a:xfrm>
            <a:prstGeom prst="ellipse">
              <a:avLst/>
            </a:prstGeom>
            <a:solidFill>
              <a:srgbClr val="CC00FF"/>
            </a:solidFill>
            <a:ln w="9525">
              <a:solidFill>
                <a:srgbClr val="FFFFFF"/>
              </a:solidFill>
              <a:round/>
              <a:headEnd/>
              <a:tailEnd/>
            </a:ln>
          </p:spPr>
          <p:txBody>
            <a:bodyPr wrap="none" anchor="ctr"/>
            <a:lstStyle/>
            <a:p>
              <a:pPr algn="ctr" eaLnBrk="1" fontAlgn="auto" hangingPunct="1">
                <a:spcBef>
                  <a:spcPts val="0"/>
                </a:spcBef>
                <a:spcAft>
                  <a:spcPts val="0"/>
                </a:spcAft>
                <a:defRPr/>
              </a:pPr>
              <a:r>
                <a:rPr lang="en-US" sz="2800" kern="0">
                  <a:solidFill>
                    <a:sysClr val="windowText" lastClr="000000"/>
                  </a:solidFill>
                  <a:latin typeface="Comic Sans MS" panose="030F0702030302020204" pitchFamily="66" charset="0"/>
                  <a:cs typeface="+mn-cs"/>
                </a:rPr>
                <a:t>4</a:t>
              </a:r>
            </a:p>
          </p:txBody>
        </p:sp>
        <p:sp>
          <p:nvSpPr>
            <p:cNvPr id="17" name="Line 8"/>
            <p:cNvSpPr>
              <a:spLocks noChangeShapeType="1"/>
            </p:cNvSpPr>
            <p:nvPr/>
          </p:nvSpPr>
          <p:spPr bwMode="auto">
            <a:xfrm>
              <a:off x="336" y="2064"/>
              <a:ext cx="4800" cy="0"/>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kern="0">
                <a:solidFill>
                  <a:sysClr val="windowText" lastClr="000000"/>
                </a:solidFill>
                <a:latin typeface="Comic Sans MS" panose="030F0702030302020204" pitchFamily="66" charset="0"/>
                <a:cs typeface="+mn-cs"/>
              </a:endParaRPr>
            </a:p>
          </p:txBody>
        </p:sp>
        <p:sp>
          <p:nvSpPr>
            <p:cNvPr id="18" name="Line 9"/>
            <p:cNvSpPr>
              <a:spLocks noChangeShapeType="1"/>
            </p:cNvSpPr>
            <p:nvPr/>
          </p:nvSpPr>
          <p:spPr bwMode="auto">
            <a:xfrm flipV="1">
              <a:off x="2736" y="528"/>
              <a:ext cx="0" cy="3312"/>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kern="0">
                <a:solidFill>
                  <a:sysClr val="windowText" lastClr="000000"/>
                </a:solidFill>
                <a:latin typeface="Comic Sans MS" panose="030F0702030302020204" pitchFamily="66" charset="0"/>
                <a:cs typeface="+mn-cs"/>
              </a:endParaRPr>
            </a:p>
          </p:txBody>
        </p:sp>
        <p:sp>
          <p:nvSpPr>
            <p:cNvPr id="19" name="Line 10"/>
            <p:cNvSpPr>
              <a:spLocks noChangeShapeType="1"/>
            </p:cNvSpPr>
            <p:nvPr/>
          </p:nvSpPr>
          <p:spPr bwMode="auto">
            <a:xfrm>
              <a:off x="336" y="528"/>
              <a:ext cx="4800" cy="0"/>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kern="0">
                <a:solidFill>
                  <a:sysClr val="windowText" lastClr="000000"/>
                </a:solidFill>
                <a:latin typeface="Comic Sans MS" panose="030F0702030302020204" pitchFamily="66" charset="0"/>
                <a:cs typeface="+mn-cs"/>
              </a:endParaRPr>
            </a:p>
          </p:txBody>
        </p:sp>
        <p:sp>
          <p:nvSpPr>
            <p:cNvPr id="20" name="Line 11"/>
            <p:cNvSpPr>
              <a:spLocks noChangeShapeType="1"/>
            </p:cNvSpPr>
            <p:nvPr/>
          </p:nvSpPr>
          <p:spPr bwMode="auto">
            <a:xfrm>
              <a:off x="336" y="3819"/>
              <a:ext cx="4800" cy="0"/>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kern="0">
                <a:solidFill>
                  <a:sysClr val="windowText" lastClr="000000"/>
                </a:solidFill>
                <a:latin typeface="Comic Sans MS" panose="030F0702030302020204" pitchFamily="66" charset="0"/>
                <a:cs typeface="+mn-cs"/>
              </a:endParaRPr>
            </a:p>
          </p:txBody>
        </p:sp>
        <p:sp>
          <p:nvSpPr>
            <p:cNvPr id="21" name="Line 12"/>
            <p:cNvSpPr>
              <a:spLocks noChangeShapeType="1"/>
            </p:cNvSpPr>
            <p:nvPr/>
          </p:nvSpPr>
          <p:spPr bwMode="auto">
            <a:xfrm>
              <a:off x="336" y="528"/>
              <a:ext cx="0" cy="3312"/>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kern="0">
                <a:solidFill>
                  <a:sysClr val="windowText" lastClr="000000"/>
                </a:solidFill>
                <a:latin typeface="Comic Sans MS" panose="030F0702030302020204" pitchFamily="66" charset="0"/>
                <a:cs typeface="+mn-cs"/>
              </a:endParaRPr>
            </a:p>
          </p:txBody>
        </p:sp>
        <p:sp>
          <p:nvSpPr>
            <p:cNvPr id="22" name="Line 13"/>
            <p:cNvSpPr>
              <a:spLocks noChangeShapeType="1"/>
            </p:cNvSpPr>
            <p:nvPr/>
          </p:nvSpPr>
          <p:spPr bwMode="auto">
            <a:xfrm>
              <a:off x="5136" y="528"/>
              <a:ext cx="0" cy="3312"/>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lang="en-US" kern="0">
                <a:solidFill>
                  <a:sysClr val="windowText" lastClr="000000"/>
                </a:solidFill>
                <a:latin typeface="Comic Sans MS" panose="030F0702030302020204" pitchFamily="66" charset="0"/>
                <a:cs typeface="+mn-cs"/>
              </a:endParaRPr>
            </a:p>
          </p:txBody>
        </p:sp>
      </p:grpSp>
    </p:spTree>
    <p:extLst>
      <p:ext uri="{BB962C8B-B14F-4D97-AF65-F5344CB8AC3E}">
        <p14:creationId xmlns:p14="http://schemas.microsoft.com/office/powerpoint/2010/main" val="311961739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6765925" y="45926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3200" smtClean="0">
              <a:solidFill>
                <a:srgbClr val="000000"/>
              </a:solidFill>
              <a:latin typeface=".VnTime" panose="020B7200000000000000" pitchFamily="34" charset="0"/>
              <a:cs typeface="+mn-cs"/>
            </a:endParaRPr>
          </a:p>
        </p:txBody>
      </p:sp>
      <p:pic>
        <p:nvPicPr>
          <p:cNvPr id="20484" name="Picture 8"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9"/>
          <p:cNvSpPr txBox="1">
            <a:spLocks noChangeArrowheads="1"/>
          </p:cNvSpPr>
          <p:nvPr/>
        </p:nvSpPr>
        <p:spPr bwMode="auto">
          <a:xfrm>
            <a:off x="1108075" y="1282700"/>
            <a:ext cx="762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smtClean="0">
                <a:solidFill>
                  <a:srgbClr val="C00000"/>
                </a:solidFill>
                <a:latin typeface="Times New Roman" panose="02020603050405020304" pitchFamily="18" charset="0"/>
                <a:cs typeface="+mn-cs"/>
              </a:rPr>
              <a:t>Cách thực hiện </a:t>
            </a:r>
          </a:p>
        </p:txBody>
      </p:sp>
      <p:sp>
        <p:nvSpPr>
          <p:cNvPr id="20486" name="Rectangle 1"/>
          <p:cNvSpPr>
            <a:spLocks noChangeArrowheads="1"/>
          </p:cNvSpPr>
          <p:nvPr/>
        </p:nvSpPr>
        <p:spPr bwMode="auto">
          <a:xfrm>
            <a:off x="1295400" y="2357438"/>
            <a:ext cx="673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vi-VN" altLang="en-US" sz="3300" smtClean="0">
                <a:solidFill>
                  <a:srgbClr val="000000"/>
                </a:solidFill>
                <a:latin typeface="Times New Roman" panose="02020603050405020304" pitchFamily="18" charset="0"/>
                <a:cs typeface="Times New Roman" panose="02020603050405020304" pitchFamily="18" charset="0"/>
              </a:rPr>
              <a:t>+ </a:t>
            </a:r>
            <a:r>
              <a:rPr lang="vi-VN" altLang="en-US" sz="3300" smtClean="0">
                <a:solidFill>
                  <a:srgbClr val="0000FF"/>
                </a:solidFill>
                <a:latin typeface="Times New Roman" panose="02020603050405020304" pitchFamily="18" charset="0"/>
                <a:cs typeface="Times New Roman" panose="02020603050405020304" pitchFamily="18" charset="0"/>
              </a:rPr>
              <a:t>Vẽ phác các bộ phận chính trước</a:t>
            </a:r>
          </a:p>
          <a:p>
            <a:pPr>
              <a:spcBef>
                <a:spcPct val="0"/>
              </a:spcBef>
              <a:buClrTx/>
              <a:buSzTx/>
              <a:buFontTx/>
              <a:buNone/>
            </a:pPr>
            <a:r>
              <a:rPr lang="vi-VN" altLang="en-US" sz="3300" smtClean="0">
                <a:solidFill>
                  <a:srgbClr val="0000FF"/>
                </a:solidFill>
                <a:latin typeface="Times New Roman" panose="02020603050405020304" pitchFamily="18" charset="0"/>
                <a:cs typeface="Times New Roman" panose="02020603050405020304" pitchFamily="18" charset="0"/>
              </a:rPr>
              <a:t>+ Vẽ các chi tiết...</a:t>
            </a:r>
          </a:p>
          <a:p>
            <a:pPr>
              <a:spcBef>
                <a:spcPct val="0"/>
              </a:spcBef>
              <a:buClrTx/>
              <a:buSzTx/>
              <a:buFontTx/>
              <a:buNone/>
            </a:pPr>
            <a:r>
              <a:rPr lang="en-US" altLang="en-US" sz="3300" smtClean="0">
                <a:solidFill>
                  <a:srgbClr val="0000FF"/>
                </a:solidFill>
                <a:latin typeface="Times New Roman" panose="02020603050405020304" pitchFamily="18" charset="0"/>
                <a:cs typeface="Times New Roman" panose="02020603050405020304" pitchFamily="18" charset="0"/>
              </a:rPr>
              <a:t>+ </a:t>
            </a:r>
            <a:r>
              <a:rPr lang="vi-VN" altLang="en-US" sz="3300" smtClean="0">
                <a:solidFill>
                  <a:srgbClr val="0000FF"/>
                </a:solidFill>
                <a:latin typeface="Times New Roman" panose="02020603050405020304" pitchFamily="18" charset="0"/>
                <a:cs typeface="Times New Roman" panose="02020603050405020304" pitchFamily="18" charset="0"/>
              </a:rPr>
              <a:t>V</a:t>
            </a:r>
            <a:r>
              <a:rPr lang="en-US" altLang="en-US" sz="3300" smtClean="0">
                <a:solidFill>
                  <a:srgbClr val="0000FF"/>
                </a:solidFill>
                <a:latin typeface="Times New Roman" panose="02020603050405020304" pitchFamily="18" charset="0"/>
                <a:cs typeface="Times New Roman" panose="02020603050405020304" pitchFamily="18" charset="0"/>
              </a:rPr>
              <a:t>ẽ thêm các hình ảnh phụ</a:t>
            </a:r>
          </a:p>
          <a:p>
            <a:pPr>
              <a:spcBef>
                <a:spcPct val="0"/>
              </a:spcBef>
              <a:buClrTx/>
              <a:buSzTx/>
              <a:buFontTx/>
              <a:buNone/>
            </a:pPr>
            <a:r>
              <a:rPr lang="vi-VN" altLang="en-US" sz="3300" smtClean="0">
                <a:solidFill>
                  <a:srgbClr val="0000FF"/>
                </a:solidFill>
                <a:latin typeface="Times New Roman" panose="02020603050405020304" pitchFamily="18" charset="0"/>
                <a:cs typeface="Times New Roman" panose="02020603050405020304" pitchFamily="18" charset="0"/>
              </a:rPr>
              <a:t>+ Vẽ màu theo ý thích</a:t>
            </a:r>
          </a:p>
        </p:txBody>
      </p:sp>
    </p:spTree>
    <p:extLst>
      <p:ext uri="{BB962C8B-B14F-4D97-AF65-F5344CB8AC3E}">
        <p14:creationId xmlns:p14="http://schemas.microsoft.com/office/powerpoint/2010/main" val="340241728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7"/>
          <p:cNvSpPr txBox="1">
            <a:spLocks noChangeArrowheads="1"/>
          </p:cNvSpPr>
          <p:nvPr/>
        </p:nvSpPr>
        <p:spPr bwMode="auto">
          <a:xfrm>
            <a:off x="685800" y="228600"/>
            <a:ext cx="5105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smtClean="0">
                <a:solidFill>
                  <a:prstClr val="black"/>
                </a:solidFill>
                <a:latin typeface="Times New Roman" panose="02020603050405020304" pitchFamily="18" charset="0"/>
                <a:cs typeface="+mn-cs"/>
              </a:rPr>
              <a:t>Một số hình ảnh tham khảo</a:t>
            </a:r>
          </a:p>
        </p:txBody>
      </p:sp>
      <p:pic>
        <p:nvPicPr>
          <p:cNvPr id="14"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88" y="823119"/>
            <a:ext cx="2497089" cy="243457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5" descr="photoca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328" y="3554007"/>
            <a:ext cx="2413751" cy="2133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6" name="Picture 6" descr="301120140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0288" y="914400"/>
            <a:ext cx="2386112" cy="234328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1991" name="Picture 2"/>
          <p:cNvPicPr>
            <a:picLocks noChangeAspect="1" noChangeArrowheads="1"/>
          </p:cNvPicPr>
          <p:nvPr/>
        </p:nvPicPr>
        <p:blipFill>
          <a:blip r:embed="rId5">
            <a:extLst>
              <a:ext uri="{28A0092B-C50C-407E-A947-70E740481C1C}">
                <a14:useLocalDpi xmlns:a14="http://schemas.microsoft.com/office/drawing/2010/main" val="0"/>
              </a:ext>
            </a:extLst>
          </a:blip>
          <a:srcRect l="25999" t="24666" r="2000" b="2000"/>
          <a:stretch>
            <a:fillRect/>
          </a:stretch>
        </p:blipFill>
        <p:spPr bwMode="auto">
          <a:xfrm>
            <a:off x="3070496" y="3554007"/>
            <a:ext cx="2415904" cy="212128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559" name="Picture 17" descr="Ảnh0427"/>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271" y="876797"/>
            <a:ext cx="3058785" cy="2327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60" name="Picture 18" descr="Ảnh042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429000"/>
            <a:ext cx="3027856" cy="2258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759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
          </p:nvPr>
        </p:nvPicPr>
        <p:blipFill>
          <a:blip r:embed="rId2"/>
          <a:stretch>
            <a:fillRect/>
          </a:stretch>
        </p:blipFill>
        <p:spPr>
          <a:xfrm>
            <a:off x="228600" y="381000"/>
            <a:ext cx="8686800" cy="5334000"/>
          </a:xfrm>
          <a:prstGeom prst="rect">
            <a:avLst/>
          </a:prstGeom>
        </p:spPr>
      </p:pic>
    </p:spTree>
    <p:extLst>
      <p:ext uri="{BB962C8B-B14F-4D97-AF65-F5344CB8AC3E}">
        <p14:creationId xmlns:p14="http://schemas.microsoft.com/office/powerpoint/2010/main" val="4060771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descr="j0424466">
            <a:hlinkClick r:id="" action="ppaction://noaction">
              <a:snd r:embed="rId2" name="applause.wav"/>
            </a:hlinkClic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73313"/>
            <a:ext cx="4724400"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AutoShape 1027"/>
          <p:cNvSpPr>
            <a:spLocks noChangeArrowheads="1"/>
          </p:cNvSpPr>
          <p:nvPr/>
        </p:nvSpPr>
        <p:spPr bwMode="auto">
          <a:xfrm>
            <a:off x="2987675" y="333375"/>
            <a:ext cx="5724525" cy="2309813"/>
          </a:xfrm>
          <a:prstGeom prst="wedgeEllipseCallout">
            <a:avLst>
              <a:gd name="adj1" fmla="val -48667"/>
              <a:gd name="adj2" fmla="val 120194"/>
            </a:avLst>
          </a:prstGeom>
          <a:gradFill rotWithShape="0">
            <a:gsLst>
              <a:gs pos="0">
                <a:srgbClr val="009900"/>
              </a:gs>
              <a:gs pos="100000">
                <a:schemeClr val="accent1">
                  <a:gamma/>
                  <a:shade val="46275"/>
                  <a:invGamma/>
                </a:schemeClr>
              </a:gs>
            </a:gsLst>
            <a:path path="rect">
              <a:fillToRect l="50000" t="50000" r="50000" b="50000"/>
            </a:path>
          </a:gradFill>
          <a:ln>
            <a:noFill/>
          </a:ln>
          <a:effectLst>
            <a:outerShdw dist="107763" dir="2700000" algn="ctr" rotWithShape="0">
              <a:schemeClr val="bg2"/>
            </a:outerShdw>
          </a:effectLst>
          <a:extLst/>
        </p:spPr>
        <p:txBody>
          <a:bodyPr/>
          <a:lstStyle/>
          <a:p>
            <a:pPr algn="ctr">
              <a:defRPr/>
            </a:pPr>
            <a:r>
              <a:rPr lang="en-US" sz="4000" b="1" dirty="0" err="1">
                <a:solidFill>
                  <a:schemeClr val="bg1"/>
                </a:solidFill>
                <a:latin typeface="Times New Roman" panose="02020603050405020304" pitchFamily="18" charset="0"/>
                <a:cs typeface="Times New Roman" panose="02020603050405020304" pitchFamily="18" charset="0"/>
              </a:rPr>
              <a:t>Kiểm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dụng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a:t>
            </a:r>
            <a:r>
              <a:rPr lang="en-US" sz="4000" b="1" dirty="0">
                <a:solidFill>
                  <a:schemeClr val="bg1"/>
                </a:solidFill>
                <a:latin typeface="Times New Roman" panose="02020603050405020304" pitchFamily="18" charset="0"/>
                <a:cs typeface="Times New Roman" panose="02020603050405020304" pitchFamily="18" charset="0"/>
              </a:rPr>
              <a:t>  </a:t>
            </a:r>
          </a:p>
          <a:p>
            <a:pPr algn="ctr">
              <a:defRPr/>
            </a:pP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tập</a:t>
            </a:r>
            <a:endParaRPr lang="en-US" sz="4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heckerboard(across)">
                                      <p:cBhvr>
                                        <p:cTn id="7" dur="5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box(in)">
                                      <p:cBhvr>
                                        <p:cTn id="12"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304800"/>
            <a:ext cx="4233334" cy="301787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74674"/>
            <a:ext cx="4408278" cy="304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 y="3505200"/>
            <a:ext cx="4233334" cy="276092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566" y="3505199"/>
            <a:ext cx="4418911" cy="2760921"/>
          </a:xfrm>
          <a:prstGeom prst="rect">
            <a:avLst/>
          </a:prstGeom>
        </p:spPr>
      </p:pic>
    </p:spTree>
    <p:extLst>
      <p:ext uri="{BB962C8B-B14F-4D97-AF65-F5344CB8AC3E}">
        <p14:creationId xmlns:p14="http://schemas.microsoft.com/office/powerpoint/2010/main" val="825769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
            <a:ext cx="6211824" cy="6242304"/>
          </a:xfrm>
          <a:prstGeom prst="rect">
            <a:avLst/>
          </a:prstGeom>
        </p:spPr>
      </p:pic>
    </p:spTree>
    <p:extLst>
      <p:ext uri="{BB962C8B-B14F-4D97-AF65-F5344CB8AC3E}">
        <p14:creationId xmlns:p14="http://schemas.microsoft.com/office/powerpoint/2010/main" val="1755943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52400" y="1143000"/>
            <a:ext cx="8669866" cy="4876800"/>
          </a:xfrm>
          <a:prstGeom prst="rect">
            <a:avLst/>
          </a:prstGeom>
        </p:spPr>
      </p:pic>
    </p:spTree>
    <p:extLst>
      <p:ext uri="{BB962C8B-B14F-4D97-AF65-F5344CB8AC3E}">
        <p14:creationId xmlns:p14="http://schemas.microsoft.com/office/powerpoint/2010/main" val="215615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57200"/>
            <a:ext cx="8669867" cy="5410200"/>
          </a:xfrm>
          <a:prstGeom prst="rect">
            <a:avLst/>
          </a:prstGeom>
        </p:spPr>
      </p:pic>
    </p:spTree>
    <p:extLst>
      <p:ext uri="{BB962C8B-B14F-4D97-AF65-F5344CB8AC3E}">
        <p14:creationId xmlns:p14="http://schemas.microsoft.com/office/powerpoint/2010/main" val="10943396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
            <a:ext cx="4572000" cy="3429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3810000"/>
            <a:ext cx="4741333" cy="2667000"/>
          </a:xfrm>
          <a:prstGeom prst="rect">
            <a:avLst/>
          </a:prstGeom>
        </p:spPr>
      </p:pic>
    </p:spTree>
    <p:extLst>
      <p:ext uri="{BB962C8B-B14F-4D97-AF65-F5344CB8AC3E}">
        <p14:creationId xmlns:p14="http://schemas.microsoft.com/office/powerpoint/2010/main" val="38987010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9600" y="685800"/>
            <a:ext cx="8153400" cy="5939881"/>
          </a:xfrm>
        </p:spPr>
      </p:pic>
    </p:spTree>
    <p:extLst>
      <p:ext uri="{BB962C8B-B14F-4D97-AF65-F5344CB8AC3E}">
        <p14:creationId xmlns:p14="http://schemas.microsoft.com/office/powerpoint/2010/main" val="2670546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WordArt 4"/>
          <p:cNvSpPr>
            <a:spLocks noChangeArrowheads="1" noChangeShapeType="1" noTextEdit="1"/>
          </p:cNvSpPr>
          <p:nvPr/>
        </p:nvSpPr>
        <p:spPr bwMode="auto">
          <a:xfrm>
            <a:off x="1066800" y="1295400"/>
            <a:ext cx="6248400" cy="1447800"/>
          </a:xfrm>
          <a:prstGeom prst="rect">
            <a:avLst/>
          </a:prstGeom>
        </p:spPr>
        <p:txBody>
          <a:bodyPr wrap="none" fromWordArt="1">
            <a:prstTxWarp prst="textFadeLeft">
              <a:avLst>
                <a:gd name="adj" fmla="val 21065"/>
              </a:avLst>
            </a:prstTxWarp>
          </a:bodyPr>
          <a:lstStyle/>
          <a:p>
            <a:pPr algn="ctr"/>
            <a:r>
              <a:rPr lang="en-US" sz="3600" kern="10" smtClean="0">
                <a:ln w="9525">
                  <a:solidFill>
                    <a:srgbClr val="FFFF00"/>
                  </a:solidFill>
                  <a:round/>
                  <a:headEnd/>
                  <a:tailEnd/>
                </a:ln>
                <a:solidFill>
                  <a:srgbClr val="0000EA"/>
                </a:solidFill>
                <a:effectLst>
                  <a:outerShdw dist="107763" dir="2700000" algn="ctr" rotWithShape="0">
                    <a:srgbClr val="868686">
                      <a:alpha val="50000"/>
                    </a:srgbClr>
                  </a:outerShdw>
                </a:effectLst>
                <a:latin typeface="Times New Roman" panose="02020603050405020304" pitchFamily="18" charset="0"/>
                <a:cs typeface="Times New Roman" panose="02020603050405020304" pitchFamily="18" charset="0"/>
              </a:rPr>
              <a:t>Thực hành</a:t>
            </a:r>
          </a:p>
        </p:txBody>
      </p:sp>
      <p:sp>
        <p:nvSpPr>
          <p:cNvPr id="24583" name="TextBox 1"/>
          <p:cNvSpPr txBox="1">
            <a:spLocks noChangeArrowheads="1"/>
          </p:cNvSpPr>
          <p:nvPr/>
        </p:nvSpPr>
        <p:spPr bwMode="auto">
          <a:xfrm>
            <a:off x="685800" y="4191000"/>
            <a:ext cx="6781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en-US" smtClean="0">
                <a:solidFill>
                  <a:srgbClr val="0000FF"/>
                </a:solidFill>
                <a:latin typeface="Times New Roman" panose="02020603050405020304" pitchFamily="18" charset="0"/>
                <a:cs typeface="Times New Roman" panose="02020603050405020304" pitchFamily="18" charset="0"/>
              </a:rPr>
              <a:t>Tạo hình con vật theo ý thích.</a:t>
            </a:r>
          </a:p>
          <a:p>
            <a:r>
              <a:rPr lang="en-US" altLang="en-US" smtClean="0">
                <a:solidFill>
                  <a:srgbClr val="0000FF"/>
                </a:solidFill>
                <a:latin typeface="Times New Roman" panose="02020603050405020304" pitchFamily="18" charset="0"/>
                <a:cs typeface="Times New Roman" panose="02020603050405020304" pitchFamily="18" charset="0"/>
              </a:rPr>
              <a:t>Có thể kết hợp nhiều chất liệu</a:t>
            </a:r>
          </a:p>
          <a:p>
            <a:r>
              <a:rPr lang="en-US" altLang="en-US" smtClean="0">
                <a:solidFill>
                  <a:srgbClr val="0000FF"/>
                </a:solidFill>
                <a:latin typeface="Times New Roman" panose="02020603050405020304" pitchFamily="18" charset="0"/>
                <a:cs typeface="Times New Roman" panose="02020603050405020304" pitchFamily="18" charset="0"/>
              </a:rPr>
              <a:t>Tạo cảnh vật xung quanh cho phù hợp </a:t>
            </a:r>
          </a:p>
          <a:p>
            <a:endParaRPr lang="en-US" altLang="en-US" smtClean="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8600" y="262512"/>
            <a:ext cx="3497752" cy="646331"/>
          </a:xfrm>
          <a:prstGeom prst="rect">
            <a:avLst/>
          </a:prstGeom>
        </p:spPr>
        <p:txBody>
          <a:bodyPr wrap="non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HOẠT ĐỘNG </a:t>
            </a:r>
            <a:r>
              <a:rPr lang="en-US" altLang="vi-VN" sz="3600" b="1" smtClean="0">
                <a:solidFill>
                  <a:srgbClr val="FF0000"/>
                </a:solidFill>
                <a:latin typeface="Times New Roman" panose="02020603050405020304" pitchFamily="18" charset="0"/>
                <a:cs typeface="Times New Roman" panose="02020603050405020304" pitchFamily="18" charset="0"/>
              </a:rPr>
              <a:t>3 </a:t>
            </a:r>
            <a:endParaRPr lang="en-US"/>
          </a:p>
        </p:txBody>
      </p:sp>
    </p:spTree>
    <p:extLst>
      <p:ext uri="{BB962C8B-B14F-4D97-AF65-F5344CB8AC3E}">
        <p14:creationId xmlns:p14="http://schemas.microsoft.com/office/powerpoint/2010/main" val="378149760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04800" y="685800"/>
            <a:ext cx="7924800" cy="1676400"/>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3600" b="1">
                <a:solidFill>
                  <a:srgbClr val="0000FF"/>
                </a:solidFill>
                <a:latin typeface="Times New Roman" panose="02020603050405020304" pitchFamily="18" charset="0"/>
                <a:cs typeface="Times New Roman" panose="02020603050405020304" pitchFamily="18" charset="0"/>
              </a:rPr>
              <a:t>T</a:t>
            </a:r>
            <a:r>
              <a:rPr lang="vi-VN" altLang="en-US" sz="3600" b="1">
                <a:solidFill>
                  <a:srgbClr val="0000FF"/>
                </a:solidFill>
                <a:latin typeface="Times New Roman" panose="02020603050405020304" pitchFamily="18" charset="0"/>
                <a:cs typeface="Times New Roman" panose="02020603050405020304" pitchFamily="18" charset="0"/>
              </a:rPr>
              <a:t>rưng bày, giới</a:t>
            </a:r>
            <a:r>
              <a:rPr lang="en-US" altLang="en-US" sz="3600" b="1">
                <a:solidFill>
                  <a:srgbClr val="0000FF"/>
                </a:solidFill>
                <a:latin typeface="Times New Roman" panose="02020603050405020304" pitchFamily="18" charset="0"/>
                <a:cs typeface="Times New Roman" panose="02020603050405020304" pitchFamily="18" charset="0"/>
              </a:rPr>
              <a:t> t</a:t>
            </a:r>
            <a:r>
              <a:rPr lang="vi-VN" altLang="en-US" sz="3600" b="1">
                <a:solidFill>
                  <a:srgbClr val="0000FF"/>
                </a:solidFill>
                <a:latin typeface="Times New Roman" panose="02020603050405020304" pitchFamily="18" charset="0"/>
                <a:cs typeface="Times New Roman" panose="02020603050405020304" pitchFamily="18" charset="0"/>
              </a:rPr>
              <a:t>hiệu </a:t>
            </a:r>
            <a:r>
              <a:rPr lang="en-US" altLang="en-US" sz="3600" b="1">
                <a:solidFill>
                  <a:srgbClr val="0000FF"/>
                </a:solidFill>
                <a:latin typeface="Times New Roman" panose="02020603050405020304" pitchFamily="18" charset="0"/>
                <a:cs typeface="Times New Roman" panose="02020603050405020304" pitchFamily="18" charset="0"/>
              </a:rPr>
              <a:t>v</a:t>
            </a:r>
            <a:r>
              <a:rPr lang="vi-VN" altLang="en-US" sz="3600" b="1">
                <a:solidFill>
                  <a:srgbClr val="0000FF"/>
                </a:solidFill>
                <a:latin typeface="Times New Roman" panose="02020603050405020304" pitchFamily="18" charset="0"/>
                <a:cs typeface="Times New Roman" panose="02020603050405020304" pitchFamily="18" charset="0"/>
              </a:rPr>
              <a:t>à đánh giá sản phẩm</a:t>
            </a:r>
            <a:endParaRPr lang="en-US" altLang="en-US" sz="3600" b="1">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22225" y="0"/>
            <a:ext cx="4470400" cy="857250"/>
          </a:xfrm>
          <a:prstGeom prst="rect">
            <a:avLst/>
          </a:prstGeom>
          <a:noFill/>
          <a:ln w="9525">
            <a:noFill/>
            <a:miter lim="800000"/>
            <a:headEnd/>
            <a:tailEnd/>
          </a:ln>
        </p:spPr>
        <p:txBody>
          <a:bodyPr anchor="ctr"/>
          <a:lstStyle/>
          <a:p>
            <a:pPr algn="ctr">
              <a:defRPr/>
            </a:pPr>
            <a:r>
              <a:rPr lang="en-US" altLang="vi-VN" sz="3733" b="1">
                <a:solidFill>
                  <a:srgbClr val="FF0066"/>
                </a:solidFill>
                <a:latin typeface="Times New Roman" panose="02020603050405020304" pitchFamily="18" charset="0"/>
                <a:cs typeface="Times New Roman" panose="02020603050405020304" pitchFamily="18" charset="0"/>
              </a:rPr>
              <a:t>HOẠT ĐỘNG </a:t>
            </a:r>
            <a:r>
              <a:rPr lang="en-US" altLang="vi-VN" sz="3733" b="1" smtClean="0">
                <a:solidFill>
                  <a:srgbClr val="FF0066"/>
                </a:solidFill>
                <a:latin typeface="Times New Roman" panose="02020603050405020304" pitchFamily="18" charset="0"/>
                <a:cs typeface="Times New Roman" panose="02020603050405020304" pitchFamily="18" charset="0"/>
              </a:rPr>
              <a:t>4 </a:t>
            </a:r>
            <a:r>
              <a:rPr lang="en-US" altLang="vi-VN" sz="3733" b="1">
                <a:solidFill>
                  <a:srgbClr val="FF0066"/>
                </a:solidFill>
                <a:latin typeface="Times New Roman" panose="02020603050405020304" pitchFamily="18" charset="0"/>
                <a:cs typeface="Times New Roman" panose="02020603050405020304" pitchFamily="18" charset="0"/>
              </a:rPr>
              <a:t>:</a:t>
            </a:r>
            <a:endParaRPr lang="en-US" sz="3733">
              <a:solidFill>
                <a:srgbClr val="FF0066"/>
              </a:solidFill>
            </a:endParaRPr>
          </a:p>
        </p:txBody>
      </p:sp>
      <p:sp>
        <p:nvSpPr>
          <p:cNvPr id="54277" name="Rectangle 2"/>
          <p:cNvSpPr>
            <a:spLocks noChangeArrowheads="1"/>
          </p:cNvSpPr>
          <p:nvPr/>
        </p:nvSpPr>
        <p:spPr bwMode="auto">
          <a:xfrm>
            <a:off x="914400" y="5561013"/>
            <a:ext cx="4865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Char char="Ø"/>
            </a:pPr>
            <a:r>
              <a:rPr lang="en-US" altLang="en-US" sz="3200" b="1" i="1">
                <a:solidFill>
                  <a:srgbClr val="0000FF"/>
                </a:solidFill>
                <a:latin typeface="Times New Roman" panose="02020603050405020304" pitchFamily="18" charset="0"/>
              </a:rPr>
              <a:t>Bình chọn các bài vẽ đẹp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WordArt 4"/>
          <p:cNvSpPr>
            <a:spLocks noChangeArrowheads="1" noChangeShapeType="1" noTextEdit="1"/>
          </p:cNvSpPr>
          <p:nvPr/>
        </p:nvSpPr>
        <p:spPr bwMode="auto">
          <a:xfrm>
            <a:off x="0" y="0"/>
            <a:ext cx="9144000" cy="6858000"/>
          </a:xfrm>
          <a:prstGeom prst="rect">
            <a:avLst/>
          </a:prstGeom>
        </p:spPr>
        <p:txBody>
          <a:bodyPr wrap="none" fromWordArt="1">
            <a:prstTxWarp prst="textDeflate">
              <a:avLst>
                <a:gd name="adj" fmla="val 26227"/>
              </a:avLst>
            </a:prstTxWarp>
          </a:bodyPr>
          <a:lstStyle/>
          <a:p>
            <a:pPr algn="ctr"/>
            <a:r>
              <a:rPr lang="vi-VN" sz="2025"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CHÂN THÀNH CẢM ƠN </a:t>
            </a:r>
          </a:p>
          <a:p>
            <a:pPr algn="ctr"/>
            <a:r>
              <a:rPr lang="vi-VN" sz="2025"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QUÝ PHỤ HUYNHVÀ CÁC EM</a:t>
            </a:r>
            <a:endParaRPr lang="en-US" sz="2025"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endParaRPr>
          </a:p>
        </p:txBody>
      </p:sp>
      <p:pic>
        <p:nvPicPr>
          <p:cNvPr id="57347" name="Picture 5"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75513" y="285750"/>
            <a:ext cx="7175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93063" y="65088"/>
            <a:ext cx="7175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19913" y="720725"/>
            <a:ext cx="7175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8" descr="BLUME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56050" y="5924550"/>
            <a:ext cx="514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9" descr="UY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5513" y="5743575"/>
            <a:ext cx="11239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0"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94494" y="5615781"/>
            <a:ext cx="12588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1"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798513"/>
            <a:ext cx="7175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1"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814388"/>
            <a:ext cx="7175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1"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62413" y="31750"/>
            <a:ext cx="71913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11"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1081088"/>
            <a:ext cx="7191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2"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377825"/>
            <a:ext cx="7175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13"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4250" y="1095375"/>
            <a:ext cx="7175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p:cTn id="7" dur="1000" fill="hold"/>
                                        <p:tgtEl>
                                          <p:spTgt spid="147460"/>
                                        </p:tgtEl>
                                        <p:attrNameLst>
                                          <p:attrName>ppt_x</p:attrName>
                                        </p:attrNameLst>
                                      </p:cBhvr>
                                      <p:tavLst>
                                        <p:tav tm="0">
                                          <p:val>
                                            <p:strVal val="#ppt_x-.2"/>
                                          </p:val>
                                        </p:tav>
                                        <p:tav tm="100000">
                                          <p:val>
                                            <p:strVal val="#ppt_x"/>
                                          </p:val>
                                        </p:tav>
                                      </p:tavLst>
                                    </p:anim>
                                    <p:anim calcmode="lin" valueType="num">
                                      <p:cBhvr>
                                        <p:cTn id="8" dur="1000" fill="hold"/>
                                        <p:tgtEl>
                                          <p:spTgt spid="1474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7460"/>
                                        </p:tgtEl>
                                      </p:cBhvr>
                                    </p:animEffect>
                                  </p:childTnLst>
                                  <p:subTnLst>
                                    <p:audio>
                                      <p:cMediaNode>
                                        <p:cTn display="0" masterRel="sameClick">
                                          <p:stCondLst>
                                            <p:cond evt="begin" delay="0">
                                              <p:tn val="5"/>
                                            </p:cond>
                                          </p:stCondLst>
                                          <p:endCondLst>
                                            <p:cond evt="onStopAudio" delay="0">
                                              <p:tgtEl>
                                                <p:sldTgt/>
                                              </p:tgtEl>
                                            </p:cond>
                                          </p:endCondLst>
                                        </p:cTn>
                                        <p:tgtEl>
                                          <p:sndTgt r:embed="rId2" name="Karaoke.WAV"/>
                                        </p:tgtEl>
                                      </p:cMediaNode>
                                    </p:audio>
                                  </p:subTnLst>
                                </p:cTn>
                              </p:par>
                              <p:par>
                                <p:cTn id="10" presetID="19" presetClass="emph" presetSubtype="0" repeatCount="indefinite" fill="hold" grpId="1" nodeType="withEffect">
                                  <p:stCondLst>
                                    <p:cond delay="0"/>
                                  </p:stCondLst>
                                  <p:childTnLst>
                                    <p:animClr clrSpc="rgb" dir="cw">
                                      <p:cBhvr override="childStyle">
                                        <p:cTn id="11" dur="2000" fill="hold"/>
                                        <p:tgtEl>
                                          <p:spTgt spid="147460"/>
                                        </p:tgtEl>
                                        <p:attrNameLst>
                                          <p:attrName>style.color</p:attrName>
                                        </p:attrNameLst>
                                      </p:cBhvr>
                                      <p:to>
                                        <a:srgbClr val="FF3300"/>
                                      </p:to>
                                    </p:animClr>
                                    <p:animClr clrSpc="rgb" dir="cw">
                                      <p:cBhvr>
                                        <p:cTn id="12" dur="2000" fill="hold"/>
                                        <p:tgtEl>
                                          <p:spTgt spid="147460"/>
                                        </p:tgtEl>
                                        <p:attrNameLst>
                                          <p:attrName>fillcolor</p:attrName>
                                        </p:attrNameLst>
                                      </p:cBhvr>
                                      <p:to>
                                        <a:srgbClr val="FF3300"/>
                                      </p:to>
                                    </p:animClr>
                                    <p:set>
                                      <p:cBhvr>
                                        <p:cTn id="13" dur="2000" fill="hold"/>
                                        <p:tgtEl>
                                          <p:spTgt spid="147460"/>
                                        </p:tgtEl>
                                        <p:attrNameLst>
                                          <p:attrName>fill.type</p:attrName>
                                        </p:attrNameLst>
                                      </p:cBhvr>
                                      <p:to>
                                        <p:strVal val="solid"/>
                                      </p:to>
                                    </p:set>
                                    <p:set>
                                      <p:cBhvr>
                                        <p:cTn id="14" dur="2000" fill="hold"/>
                                        <p:tgtEl>
                                          <p:spTgt spid="14746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Karao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P spid="14746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2516" y="304800"/>
            <a:ext cx="5146675" cy="620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3505200" cy="480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88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457200" y="1431925"/>
            <a:ext cx="6324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20000"/>
              </a:spcBef>
              <a:buClrTx/>
              <a:buSzTx/>
              <a:buFontTx/>
              <a:buNone/>
            </a:pPr>
            <a:r>
              <a:rPr lang="en-US" altLang="en-US" sz="3000" b="1" u="sng" smtClean="0">
                <a:solidFill>
                  <a:srgbClr val="FF0066"/>
                </a:solidFill>
                <a:latin typeface="Times New Roman" panose="02020603050405020304" pitchFamily="18" charset="0"/>
                <a:cs typeface="Times New Roman" panose="02020603050405020304" pitchFamily="18" charset="0"/>
              </a:rPr>
              <a:t>Câu 1:</a:t>
            </a:r>
            <a:r>
              <a:rPr lang="en-US" altLang="en-US" sz="3000" b="1" smtClean="0">
                <a:solidFill>
                  <a:srgbClr val="000000"/>
                </a:solidFill>
                <a:latin typeface="Times New Roman" panose="02020603050405020304" pitchFamily="18" charset="0"/>
                <a:cs typeface="Times New Roman" panose="02020603050405020304" pitchFamily="18" charset="0"/>
              </a:rPr>
              <a:t> Con gì không có cánh</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Lại sống được hai nơi</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Ngày đội nhà đi chơi</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Tối úp nhà nằm ngủ</a:t>
            </a:r>
          </a:p>
          <a:p>
            <a:pPr>
              <a:spcBef>
                <a:spcPct val="20000"/>
              </a:spcBef>
              <a:buClrTx/>
              <a:buSzTx/>
              <a:buFontTx/>
              <a:buNone/>
            </a:pPr>
            <a:endParaRPr lang="en-US" altLang="en-US" sz="3000" b="1" smtClean="0">
              <a:solidFill>
                <a:srgbClr val="000000"/>
              </a:solidFill>
              <a:latin typeface="Times New Roman" panose="02020603050405020304" pitchFamily="18" charset="0"/>
              <a:cs typeface="+mn-cs"/>
            </a:endParaRPr>
          </a:p>
        </p:txBody>
      </p:sp>
      <p:sp>
        <p:nvSpPr>
          <p:cNvPr id="73742" name="Text Box 14"/>
          <p:cNvSpPr txBox="1">
            <a:spLocks noChangeArrowheads="1"/>
          </p:cNvSpPr>
          <p:nvPr/>
        </p:nvSpPr>
        <p:spPr bwMode="auto">
          <a:xfrm>
            <a:off x="5791200" y="4449763"/>
            <a:ext cx="3200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4400" b="1" smtClean="0">
                <a:solidFill>
                  <a:srgbClr val="0000FF"/>
                </a:solidFill>
                <a:latin typeface="Times New Roman" panose="02020603050405020304" pitchFamily="18" charset="0"/>
                <a:cs typeface="Times New Roman" panose="02020603050405020304" pitchFamily="18" charset="0"/>
              </a:rPr>
              <a:t>CON RÙA</a:t>
            </a:r>
          </a:p>
        </p:txBody>
      </p:sp>
      <p:sp>
        <p:nvSpPr>
          <p:cNvPr id="6" name="Left Arrow 5">
            <a:hlinkClick r:id="rId3" action="ppaction://hlinksldjump"/>
          </p:cNvPr>
          <p:cNvSpPr/>
          <p:nvPr/>
        </p:nvSpPr>
        <p:spPr>
          <a:xfrm>
            <a:off x="7116763" y="5638800"/>
            <a:ext cx="1130300" cy="685800"/>
          </a:xfrm>
          <a:prstGeom prst="leftArrow">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5367" name="Picture 7" descr="C:\Users\minhlam\Pictures\my thuat\IMG_29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86200"/>
            <a:ext cx="4821237" cy="2667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223" name="TextBox 8"/>
          <p:cNvSpPr txBox="1">
            <a:spLocks noChangeArrowheads="1"/>
          </p:cNvSpPr>
          <p:nvPr/>
        </p:nvSpPr>
        <p:spPr bwMode="auto">
          <a:xfrm>
            <a:off x="2133600" y="333375"/>
            <a:ext cx="4808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4000" b="1" smtClean="0">
                <a:solidFill>
                  <a:srgbClr val="C0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7772375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checkerboard(across)">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73742"/>
                                        </p:tgtEl>
                                        <p:attrNameLst>
                                          <p:attrName>style.visibility</p:attrName>
                                        </p:attrNameLst>
                                      </p:cBhvr>
                                      <p:to>
                                        <p:strVal val="visible"/>
                                      </p:to>
                                    </p:set>
                                    <p:anim calcmode="lin" valueType="num">
                                      <p:cBhvr>
                                        <p:cTn id="12" dur="500" fill="hold"/>
                                        <p:tgtEl>
                                          <p:spTgt spid="73742"/>
                                        </p:tgtEl>
                                        <p:attrNameLst>
                                          <p:attrName>ppt_w</p:attrName>
                                        </p:attrNameLst>
                                      </p:cBhvr>
                                      <p:tavLst>
                                        <p:tav tm="0">
                                          <p:val>
                                            <p:strVal val="#ppt_w*0.05"/>
                                          </p:val>
                                        </p:tav>
                                        <p:tav tm="100000">
                                          <p:val>
                                            <p:strVal val="#ppt_w"/>
                                          </p:val>
                                        </p:tav>
                                      </p:tavLst>
                                    </p:anim>
                                    <p:anim calcmode="lin" valueType="num">
                                      <p:cBhvr>
                                        <p:cTn id="13" dur="500" fill="hold"/>
                                        <p:tgtEl>
                                          <p:spTgt spid="73742"/>
                                        </p:tgtEl>
                                        <p:attrNameLst>
                                          <p:attrName>ppt_h</p:attrName>
                                        </p:attrNameLst>
                                      </p:cBhvr>
                                      <p:tavLst>
                                        <p:tav tm="0">
                                          <p:val>
                                            <p:strVal val="#ppt_h"/>
                                          </p:val>
                                        </p:tav>
                                        <p:tav tm="100000">
                                          <p:val>
                                            <p:strVal val="#ppt_h"/>
                                          </p:val>
                                        </p:tav>
                                      </p:tavLst>
                                    </p:anim>
                                    <p:anim calcmode="lin" valueType="num">
                                      <p:cBhvr>
                                        <p:cTn id="14" dur="500" fill="hold"/>
                                        <p:tgtEl>
                                          <p:spTgt spid="73742"/>
                                        </p:tgtEl>
                                        <p:attrNameLst>
                                          <p:attrName>ppt_x</p:attrName>
                                        </p:attrNameLst>
                                      </p:cBhvr>
                                      <p:tavLst>
                                        <p:tav tm="0">
                                          <p:val>
                                            <p:strVal val="#ppt_x-.2"/>
                                          </p:val>
                                        </p:tav>
                                        <p:tav tm="100000">
                                          <p:val>
                                            <p:strVal val="#ppt_x"/>
                                          </p:val>
                                        </p:tav>
                                      </p:tavLst>
                                    </p:anim>
                                    <p:anim calcmode="lin" valueType="num">
                                      <p:cBhvr>
                                        <p:cTn id="15" dur="500" fill="hold"/>
                                        <p:tgtEl>
                                          <p:spTgt spid="73742"/>
                                        </p:tgtEl>
                                        <p:attrNameLst>
                                          <p:attrName>ppt_y</p:attrName>
                                        </p:attrNameLst>
                                      </p:cBhvr>
                                      <p:tavLst>
                                        <p:tav tm="0">
                                          <p:val>
                                            <p:strVal val="#ppt_y"/>
                                          </p:val>
                                        </p:tav>
                                        <p:tav tm="100000">
                                          <p:val>
                                            <p:strVal val="#ppt_y"/>
                                          </p:val>
                                        </p:tav>
                                      </p:tavLst>
                                    </p:anim>
                                    <p:animEffect transition="in" filter="fade">
                                      <p:cBhvr>
                                        <p:cTn id="16" dur="500"/>
                                        <p:tgtEl>
                                          <p:spTgt spid="7374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42863" y="1524000"/>
            <a:ext cx="5486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20000"/>
              </a:spcBef>
              <a:buClrTx/>
              <a:buSzTx/>
              <a:buFontTx/>
              <a:buNone/>
            </a:pPr>
            <a:r>
              <a:rPr lang="en-US" altLang="en-US" sz="2800" smtClean="0">
                <a:solidFill>
                  <a:srgbClr val="000000"/>
                </a:solidFill>
                <a:latin typeface="Times New Roman" panose="02020603050405020304" pitchFamily="18" charset="0"/>
                <a:cs typeface="Times New Roman" panose="02020603050405020304" pitchFamily="18" charset="0"/>
              </a:rPr>
              <a:t>       </a:t>
            </a:r>
            <a:r>
              <a:rPr lang="en-US" altLang="en-US" sz="3000" b="1" u="sng" smtClean="0">
                <a:solidFill>
                  <a:srgbClr val="FF0066"/>
                </a:solidFill>
                <a:latin typeface="Times New Roman" panose="02020603050405020304" pitchFamily="18" charset="0"/>
                <a:cs typeface="Times New Roman" panose="02020603050405020304" pitchFamily="18" charset="0"/>
              </a:rPr>
              <a:t>Câu 2:</a:t>
            </a:r>
            <a:r>
              <a:rPr lang="en-US" altLang="en-US" sz="3000" b="1" smtClean="0">
                <a:solidFill>
                  <a:srgbClr val="000000"/>
                </a:solidFill>
                <a:latin typeface="Times New Roman" panose="02020603050405020304" pitchFamily="18" charset="0"/>
                <a:cs typeface="Times New Roman" panose="02020603050405020304" pitchFamily="18" charset="0"/>
              </a:rPr>
              <a:t>  Đôi mắt long lanh</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Màu xanh trong vắt</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Chân có móng vuốt</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Vồ chuột rất tài.</a:t>
            </a:r>
          </a:p>
          <a:p>
            <a:pPr>
              <a:spcBef>
                <a:spcPct val="20000"/>
              </a:spcBef>
              <a:buClrTx/>
              <a:buSzTx/>
              <a:buFontTx/>
              <a:buNone/>
            </a:pPr>
            <a:endParaRPr lang="en-US" altLang="en-US" sz="3000" b="1" smtClean="0">
              <a:solidFill>
                <a:srgbClr val="000000"/>
              </a:solidFill>
              <a:latin typeface="Times New Roman" panose="02020603050405020304" pitchFamily="18" charset="0"/>
              <a:cs typeface="+mn-cs"/>
            </a:endParaRPr>
          </a:p>
        </p:txBody>
      </p:sp>
      <p:pic>
        <p:nvPicPr>
          <p:cNvPr id="72718" name="Picture 14" descr="ANd9GcTxE4wfgx9nYWpZ8Md6lGDSRlYSzMIKjcp6MOUo59gPhA8g5Jwzd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3983831"/>
            <a:ext cx="4191000" cy="24352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2719" name="Text Box 15"/>
          <p:cNvSpPr txBox="1">
            <a:spLocks noChangeArrowheads="1"/>
          </p:cNvSpPr>
          <p:nvPr/>
        </p:nvSpPr>
        <p:spPr bwMode="auto">
          <a:xfrm>
            <a:off x="5410200" y="4878388"/>
            <a:ext cx="3048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smtClean="0">
                <a:solidFill>
                  <a:srgbClr val="0000FF"/>
                </a:solidFill>
                <a:latin typeface="Times New Roman" panose="02020603050405020304" pitchFamily="18" charset="0"/>
                <a:cs typeface="Times New Roman" panose="02020603050405020304" pitchFamily="18" charset="0"/>
              </a:rPr>
              <a:t>CON MÈO</a:t>
            </a:r>
          </a:p>
        </p:txBody>
      </p:sp>
      <p:pic>
        <p:nvPicPr>
          <p:cNvPr id="11" name="Picture 23" descr="happyface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812925"/>
            <a:ext cx="12954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Arrow 11">
            <a:hlinkClick r:id="rId4" action="ppaction://hlinksldjump"/>
          </p:cNvPr>
          <p:cNvSpPr/>
          <p:nvPr/>
        </p:nvSpPr>
        <p:spPr>
          <a:xfrm>
            <a:off x="6108700" y="5608638"/>
            <a:ext cx="1282700" cy="560387"/>
          </a:xfrm>
          <a:prstGeom prst="left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47" name="TextBox 8"/>
          <p:cNvSpPr txBox="1">
            <a:spLocks noChangeArrowheads="1"/>
          </p:cNvSpPr>
          <p:nvPr/>
        </p:nvSpPr>
        <p:spPr bwMode="auto">
          <a:xfrm>
            <a:off x="2133600" y="333375"/>
            <a:ext cx="4808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4000" b="1" smtClean="0">
                <a:solidFill>
                  <a:srgbClr val="C0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721598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2718"/>
                                        </p:tgtEl>
                                        <p:attrNameLst>
                                          <p:attrName>style.visibility</p:attrName>
                                        </p:attrNameLst>
                                      </p:cBhvr>
                                      <p:to>
                                        <p:strVal val="visible"/>
                                      </p:to>
                                    </p:set>
                                    <p:animEffect transition="in" filter="diamond(in)">
                                      <p:cBhvr>
                                        <p:cTn id="12" dur="2000"/>
                                        <p:tgtEl>
                                          <p:spTgt spid="72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2719"/>
                                        </p:tgtEl>
                                        <p:attrNameLst>
                                          <p:attrName>style.visibility</p:attrName>
                                        </p:attrNameLst>
                                      </p:cBhvr>
                                      <p:to>
                                        <p:strVal val="visible"/>
                                      </p:to>
                                    </p:set>
                                    <p:animEffect transition="in" filter="box(in)">
                                      <p:cBhvr>
                                        <p:cTn id="17" dur="500"/>
                                        <p:tgtEl>
                                          <p:spTgt spid="72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228600" y="1371600"/>
            <a:ext cx="571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20000"/>
              </a:spcBef>
              <a:buClrTx/>
              <a:buSzTx/>
              <a:buFontTx/>
              <a:buNone/>
            </a:pPr>
            <a:r>
              <a:rPr lang="en-US" altLang="en-US" sz="2800" smtClean="0">
                <a:solidFill>
                  <a:srgbClr val="000000"/>
                </a:solidFill>
                <a:latin typeface="Times New Roman" panose="02020603050405020304" pitchFamily="18" charset="0"/>
                <a:cs typeface="Times New Roman" panose="02020603050405020304" pitchFamily="18" charset="0"/>
              </a:rPr>
              <a:t>        </a:t>
            </a:r>
            <a:r>
              <a:rPr lang="en-US" altLang="en-US" sz="3000" b="1" u="sng" smtClean="0">
                <a:solidFill>
                  <a:srgbClr val="FF0066"/>
                </a:solidFill>
                <a:latin typeface="Times New Roman" panose="02020603050405020304" pitchFamily="18" charset="0"/>
                <a:cs typeface="Times New Roman" panose="02020603050405020304" pitchFamily="18" charset="0"/>
              </a:rPr>
              <a:t>Câu 3:</a:t>
            </a:r>
            <a:r>
              <a:rPr lang="en-US" altLang="en-US" sz="3000" b="1" smtClean="0">
                <a:solidFill>
                  <a:srgbClr val="000000"/>
                </a:solidFill>
                <a:latin typeface="Times New Roman" panose="02020603050405020304" pitchFamily="18" charset="0"/>
                <a:cs typeface="Times New Roman" panose="02020603050405020304" pitchFamily="18" charset="0"/>
              </a:rPr>
              <a:t>  Thường nằm đầu hè</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Giữ cho nhà chủ</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Người lạ nó sủa</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Người quen nó mừng.</a:t>
            </a:r>
          </a:p>
        </p:txBody>
      </p:sp>
      <p:pic>
        <p:nvPicPr>
          <p:cNvPr id="71693" name="Picture 13" descr="bl51020072028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86200"/>
            <a:ext cx="3886200" cy="2667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1694" name="Text Box 14"/>
          <p:cNvSpPr txBox="1">
            <a:spLocks noChangeArrowheads="1"/>
          </p:cNvSpPr>
          <p:nvPr/>
        </p:nvSpPr>
        <p:spPr bwMode="auto">
          <a:xfrm>
            <a:off x="5334000" y="48006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smtClean="0">
                <a:solidFill>
                  <a:srgbClr val="0000FF"/>
                </a:solidFill>
                <a:latin typeface="Times New Roman" panose="02020603050405020304" pitchFamily="18" charset="0"/>
                <a:cs typeface="Times New Roman" panose="02020603050405020304" pitchFamily="18" charset="0"/>
              </a:rPr>
              <a:t>CON CHÓ</a:t>
            </a:r>
          </a:p>
        </p:txBody>
      </p:sp>
      <p:pic>
        <p:nvPicPr>
          <p:cNvPr id="11" name="Picture 23" descr="happyface_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828800"/>
            <a:ext cx="12954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Arrow 11">
            <a:hlinkClick r:id="rId5" action="ppaction://hlinksldjump"/>
          </p:cNvPr>
          <p:cNvSpPr/>
          <p:nvPr/>
        </p:nvSpPr>
        <p:spPr>
          <a:xfrm>
            <a:off x="5959475" y="5811838"/>
            <a:ext cx="1508125" cy="484187"/>
          </a:xfrm>
          <a:prstGeom prst="leftArrow">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271" name="TextBox 8"/>
          <p:cNvSpPr txBox="1">
            <a:spLocks noChangeArrowheads="1"/>
          </p:cNvSpPr>
          <p:nvPr/>
        </p:nvSpPr>
        <p:spPr bwMode="auto">
          <a:xfrm>
            <a:off x="2133600" y="333375"/>
            <a:ext cx="4808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4000" b="1" smtClean="0">
                <a:solidFill>
                  <a:srgbClr val="C0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528167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71693"/>
                                        </p:tgtEl>
                                        <p:attrNameLst>
                                          <p:attrName>style.visibility</p:attrName>
                                        </p:attrNameLst>
                                      </p:cBhvr>
                                      <p:to>
                                        <p:strVal val="visible"/>
                                      </p:to>
                                    </p:set>
                                    <p:anim calcmode="lin" valueType="num">
                                      <p:cBhvr>
                                        <p:cTn id="12" dur="500" fill="hold"/>
                                        <p:tgtEl>
                                          <p:spTgt spid="71693"/>
                                        </p:tgtEl>
                                        <p:attrNameLst>
                                          <p:attrName>ppt_w</p:attrName>
                                        </p:attrNameLst>
                                      </p:cBhvr>
                                      <p:tavLst>
                                        <p:tav tm="0">
                                          <p:val>
                                            <p:strVal val="#ppt_w*0.05"/>
                                          </p:val>
                                        </p:tav>
                                        <p:tav tm="100000">
                                          <p:val>
                                            <p:strVal val="#ppt_w"/>
                                          </p:val>
                                        </p:tav>
                                      </p:tavLst>
                                    </p:anim>
                                    <p:anim calcmode="lin" valueType="num">
                                      <p:cBhvr>
                                        <p:cTn id="13" dur="500" fill="hold"/>
                                        <p:tgtEl>
                                          <p:spTgt spid="71693"/>
                                        </p:tgtEl>
                                        <p:attrNameLst>
                                          <p:attrName>ppt_h</p:attrName>
                                        </p:attrNameLst>
                                      </p:cBhvr>
                                      <p:tavLst>
                                        <p:tav tm="0">
                                          <p:val>
                                            <p:strVal val="#ppt_h"/>
                                          </p:val>
                                        </p:tav>
                                        <p:tav tm="100000">
                                          <p:val>
                                            <p:strVal val="#ppt_h"/>
                                          </p:val>
                                        </p:tav>
                                      </p:tavLst>
                                    </p:anim>
                                    <p:anim calcmode="lin" valueType="num">
                                      <p:cBhvr>
                                        <p:cTn id="14" dur="500" fill="hold"/>
                                        <p:tgtEl>
                                          <p:spTgt spid="71693"/>
                                        </p:tgtEl>
                                        <p:attrNameLst>
                                          <p:attrName>ppt_x</p:attrName>
                                        </p:attrNameLst>
                                      </p:cBhvr>
                                      <p:tavLst>
                                        <p:tav tm="0">
                                          <p:val>
                                            <p:strVal val="#ppt_x-.2"/>
                                          </p:val>
                                        </p:tav>
                                        <p:tav tm="100000">
                                          <p:val>
                                            <p:strVal val="#ppt_x"/>
                                          </p:val>
                                        </p:tav>
                                      </p:tavLst>
                                    </p:anim>
                                    <p:anim calcmode="lin" valueType="num">
                                      <p:cBhvr>
                                        <p:cTn id="15" dur="500" fill="hold"/>
                                        <p:tgtEl>
                                          <p:spTgt spid="71693"/>
                                        </p:tgtEl>
                                        <p:attrNameLst>
                                          <p:attrName>ppt_y</p:attrName>
                                        </p:attrNameLst>
                                      </p:cBhvr>
                                      <p:tavLst>
                                        <p:tav tm="0">
                                          <p:val>
                                            <p:strVal val="#ppt_y"/>
                                          </p:val>
                                        </p:tav>
                                        <p:tav tm="100000">
                                          <p:val>
                                            <p:strVal val="#ppt_y"/>
                                          </p:val>
                                        </p:tav>
                                      </p:tavLst>
                                    </p:anim>
                                    <p:animEffect transition="in" filter="fade">
                                      <p:cBhvr>
                                        <p:cTn id="16" dur="500"/>
                                        <p:tgtEl>
                                          <p:spTgt spid="71693"/>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7" presetID="54" presetClass="entr" presetSubtype="0" accel="100000" fill="hold" grpId="0" nodeType="withEffect">
                                  <p:stCondLst>
                                    <p:cond delay="0"/>
                                  </p:stCondLst>
                                  <p:childTnLst>
                                    <p:set>
                                      <p:cBhvr>
                                        <p:cTn id="18" dur="1" fill="hold">
                                          <p:stCondLst>
                                            <p:cond delay="0"/>
                                          </p:stCondLst>
                                        </p:cTn>
                                        <p:tgtEl>
                                          <p:spTgt spid="71694"/>
                                        </p:tgtEl>
                                        <p:attrNameLst>
                                          <p:attrName>style.visibility</p:attrName>
                                        </p:attrNameLst>
                                      </p:cBhvr>
                                      <p:to>
                                        <p:strVal val="visible"/>
                                      </p:to>
                                    </p:set>
                                    <p:anim calcmode="lin" valueType="num">
                                      <p:cBhvr>
                                        <p:cTn id="19" dur="1000" fill="hold"/>
                                        <p:tgtEl>
                                          <p:spTgt spid="71694"/>
                                        </p:tgtEl>
                                        <p:attrNameLst>
                                          <p:attrName>ppt_w</p:attrName>
                                        </p:attrNameLst>
                                      </p:cBhvr>
                                      <p:tavLst>
                                        <p:tav tm="0">
                                          <p:val>
                                            <p:strVal val="#ppt_w*0.05"/>
                                          </p:val>
                                        </p:tav>
                                        <p:tav tm="100000">
                                          <p:val>
                                            <p:strVal val="#ppt_w"/>
                                          </p:val>
                                        </p:tav>
                                      </p:tavLst>
                                    </p:anim>
                                    <p:anim calcmode="lin" valueType="num">
                                      <p:cBhvr>
                                        <p:cTn id="20" dur="1000" fill="hold"/>
                                        <p:tgtEl>
                                          <p:spTgt spid="71694"/>
                                        </p:tgtEl>
                                        <p:attrNameLst>
                                          <p:attrName>ppt_h</p:attrName>
                                        </p:attrNameLst>
                                      </p:cBhvr>
                                      <p:tavLst>
                                        <p:tav tm="0">
                                          <p:val>
                                            <p:strVal val="#ppt_h"/>
                                          </p:val>
                                        </p:tav>
                                        <p:tav tm="100000">
                                          <p:val>
                                            <p:strVal val="#ppt_h"/>
                                          </p:val>
                                        </p:tav>
                                      </p:tavLst>
                                    </p:anim>
                                    <p:anim calcmode="lin" valueType="num">
                                      <p:cBhvr>
                                        <p:cTn id="21" dur="1000" fill="hold"/>
                                        <p:tgtEl>
                                          <p:spTgt spid="71694"/>
                                        </p:tgtEl>
                                        <p:attrNameLst>
                                          <p:attrName>ppt_x</p:attrName>
                                        </p:attrNameLst>
                                      </p:cBhvr>
                                      <p:tavLst>
                                        <p:tav tm="0">
                                          <p:val>
                                            <p:strVal val="#ppt_x-.2"/>
                                          </p:val>
                                        </p:tav>
                                        <p:tav tm="100000">
                                          <p:val>
                                            <p:strVal val="#ppt_x"/>
                                          </p:val>
                                        </p:tav>
                                      </p:tavLst>
                                    </p:anim>
                                    <p:anim calcmode="lin" valueType="num">
                                      <p:cBhvr>
                                        <p:cTn id="22" dur="1000" fill="hold"/>
                                        <p:tgtEl>
                                          <p:spTgt spid="71694"/>
                                        </p:tgtEl>
                                        <p:attrNameLst>
                                          <p:attrName>ppt_y</p:attrName>
                                        </p:attrNameLst>
                                      </p:cBhvr>
                                      <p:tavLst>
                                        <p:tav tm="0">
                                          <p:val>
                                            <p:strVal val="#ppt_y"/>
                                          </p:val>
                                        </p:tav>
                                        <p:tav tm="100000">
                                          <p:val>
                                            <p:strVal val="#ppt_y"/>
                                          </p:val>
                                        </p:tav>
                                      </p:tavLst>
                                    </p:anim>
                                    <p:animEffect transition="in" filter="fade">
                                      <p:cBhvr>
                                        <p:cTn id="23" dur="10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0" y="1447800"/>
            <a:ext cx="563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20000"/>
              </a:spcBef>
              <a:buClrTx/>
              <a:buSzTx/>
              <a:buFontTx/>
              <a:buNone/>
            </a:pPr>
            <a:r>
              <a:rPr lang="en-US" altLang="en-US" sz="2800" smtClean="0">
                <a:solidFill>
                  <a:srgbClr val="000000"/>
                </a:solidFill>
                <a:latin typeface="Times New Roman" panose="02020603050405020304" pitchFamily="18" charset="0"/>
                <a:cs typeface="Times New Roman" panose="02020603050405020304" pitchFamily="18" charset="0"/>
              </a:rPr>
              <a:t>       </a:t>
            </a:r>
            <a:r>
              <a:rPr lang="en-US" altLang="en-US" sz="3000" b="1" u="sng" smtClean="0">
                <a:solidFill>
                  <a:srgbClr val="FF0066"/>
                </a:solidFill>
                <a:latin typeface="Times New Roman" panose="02020603050405020304" pitchFamily="18" charset="0"/>
                <a:cs typeface="Times New Roman" panose="02020603050405020304" pitchFamily="18" charset="0"/>
              </a:rPr>
              <a:t>Câu 4:</a:t>
            </a:r>
            <a:r>
              <a:rPr lang="en-US" altLang="en-US" sz="3000" b="1" smtClean="0">
                <a:solidFill>
                  <a:srgbClr val="000000"/>
                </a:solidFill>
                <a:latin typeface="Times New Roman" panose="02020603050405020304" pitchFamily="18" charset="0"/>
                <a:cs typeface="Times New Roman" panose="02020603050405020304" pitchFamily="18" charset="0"/>
              </a:rPr>
              <a:t> Con gì chân ngắn</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Mỏ lại có màng</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Mỏ bẹt màu vàng</a:t>
            </a:r>
          </a:p>
          <a:p>
            <a:pPr>
              <a:spcBef>
                <a:spcPct val="20000"/>
              </a:spcBef>
              <a:buClrTx/>
              <a:buSzTx/>
              <a:buFontTx/>
              <a:buNone/>
            </a:pPr>
            <a:r>
              <a:rPr lang="en-US" altLang="en-US" sz="3000" b="1" smtClean="0">
                <a:solidFill>
                  <a:srgbClr val="000000"/>
                </a:solidFill>
                <a:latin typeface="Times New Roman" panose="02020603050405020304" pitchFamily="18" charset="0"/>
                <a:cs typeface="Times New Roman" panose="02020603050405020304" pitchFamily="18" charset="0"/>
              </a:rPr>
              <a:t>			Hay kêu cạp cạp</a:t>
            </a:r>
          </a:p>
        </p:txBody>
      </p:sp>
      <p:pic>
        <p:nvPicPr>
          <p:cNvPr id="70669" name="Picture 13" descr="d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27475"/>
            <a:ext cx="3657600" cy="250031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0670" name="Text Box 14"/>
          <p:cNvSpPr txBox="1">
            <a:spLocks noChangeArrowheads="1"/>
          </p:cNvSpPr>
          <p:nvPr/>
        </p:nvSpPr>
        <p:spPr bwMode="auto">
          <a:xfrm>
            <a:off x="5181600" y="5260975"/>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600" b="1" smtClean="0">
                <a:solidFill>
                  <a:srgbClr val="0000FF"/>
                </a:solidFill>
                <a:latin typeface="Times New Roman" panose="02020603050405020304" pitchFamily="18" charset="0"/>
                <a:cs typeface="Times New Roman" panose="02020603050405020304" pitchFamily="18" charset="0"/>
              </a:rPr>
              <a:t>CON VỊT</a:t>
            </a:r>
          </a:p>
        </p:txBody>
      </p:sp>
      <p:pic>
        <p:nvPicPr>
          <p:cNvPr id="11" name="Picture 23" descr="happyface_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1905000"/>
            <a:ext cx="12954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Arrow 11">
            <a:hlinkClick r:id="rId5" action="ppaction://hlinksldjump"/>
          </p:cNvPr>
          <p:cNvSpPr/>
          <p:nvPr/>
        </p:nvSpPr>
        <p:spPr>
          <a:xfrm>
            <a:off x="6324600" y="5943600"/>
            <a:ext cx="1130300" cy="484188"/>
          </a:xfrm>
          <a:prstGeom prst="lef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295" name="TextBox 7"/>
          <p:cNvSpPr txBox="1">
            <a:spLocks noChangeArrowheads="1"/>
          </p:cNvSpPr>
          <p:nvPr/>
        </p:nvSpPr>
        <p:spPr bwMode="auto">
          <a:xfrm>
            <a:off x="2133600" y="333375"/>
            <a:ext cx="4808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4000" b="1" smtClean="0">
                <a:solidFill>
                  <a:srgbClr val="C0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058189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70670"/>
                                        </p:tgtEl>
                                        <p:attrNameLst>
                                          <p:attrName>style.visibility</p:attrName>
                                        </p:attrNameLst>
                                      </p:cBhvr>
                                      <p:to>
                                        <p:strVal val="visible"/>
                                      </p:to>
                                    </p:set>
                                    <p:anim calcmode="lin" valueType="num">
                                      <p:cBhvr>
                                        <p:cTn id="12" dur="500" fill="hold"/>
                                        <p:tgtEl>
                                          <p:spTgt spid="70670"/>
                                        </p:tgtEl>
                                        <p:attrNameLst>
                                          <p:attrName>ppt_w</p:attrName>
                                        </p:attrNameLst>
                                      </p:cBhvr>
                                      <p:tavLst>
                                        <p:tav tm="0">
                                          <p:val>
                                            <p:strVal val="#ppt_w*0.05"/>
                                          </p:val>
                                        </p:tav>
                                        <p:tav tm="100000">
                                          <p:val>
                                            <p:strVal val="#ppt_w"/>
                                          </p:val>
                                        </p:tav>
                                      </p:tavLst>
                                    </p:anim>
                                    <p:anim calcmode="lin" valueType="num">
                                      <p:cBhvr>
                                        <p:cTn id="13" dur="500" fill="hold"/>
                                        <p:tgtEl>
                                          <p:spTgt spid="70670"/>
                                        </p:tgtEl>
                                        <p:attrNameLst>
                                          <p:attrName>ppt_h</p:attrName>
                                        </p:attrNameLst>
                                      </p:cBhvr>
                                      <p:tavLst>
                                        <p:tav tm="0">
                                          <p:val>
                                            <p:strVal val="#ppt_h"/>
                                          </p:val>
                                        </p:tav>
                                        <p:tav tm="100000">
                                          <p:val>
                                            <p:strVal val="#ppt_h"/>
                                          </p:val>
                                        </p:tav>
                                      </p:tavLst>
                                    </p:anim>
                                    <p:anim calcmode="lin" valueType="num">
                                      <p:cBhvr>
                                        <p:cTn id="14" dur="500" fill="hold"/>
                                        <p:tgtEl>
                                          <p:spTgt spid="70670"/>
                                        </p:tgtEl>
                                        <p:attrNameLst>
                                          <p:attrName>ppt_x</p:attrName>
                                        </p:attrNameLst>
                                      </p:cBhvr>
                                      <p:tavLst>
                                        <p:tav tm="0">
                                          <p:val>
                                            <p:strVal val="#ppt_x-.2"/>
                                          </p:val>
                                        </p:tav>
                                        <p:tav tm="100000">
                                          <p:val>
                                            <p:strVal val="#ppt_x"/>
                                          </p:val>
                                        </p:tav>
                                      </p:tavLst>
                                    </p:anim>
                                    <p:anim calcmode="lin" valueType="num">
                                      <p:cBhvr>
                                        <p:cTn id="15" dur="500" fill="hold"/>
                                        <p:tgtEl>
                                          <p:spTgt spid="70670"/>
                                        </p:tgtEl>
                                        <p:attrNameLst>
                                          <p:attrName>ppt_y</p:attrName>
                                        </p:attrNameLst>
                                      </p:cBhvr>
                                      <p:tavLst>
                                        <p:tav tm="0">
                                          <p:val>
                                            <p:strVal val="#ppt_y"/>
                                          </p:val>
                                        </p:tav>
                                        <p:tav tm="100000">
                                          <p:val>
                                            <p:strVal val="#ppt_y"/>
                                          </p:val>
                                        </p:tav>
                                      </p:tavLst>
                                    </p:anim>
                                    <p:animEffect transition="in" filter="fade">
                                      <p:cBhvr>
                                        <p:cTn id="16" dur="500"/>
                                        <p:tgtEl>
                                          <p:spTgt spid="70670"/>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7" presetID="54" presetClass="entr" presetSubtype="0" accel="100000" fill="hold" nodeType="withEffect">
                                  <p:stCondLst>
                                    <p:cond delay="0"/>
                                  </p:stCondLst>
                                  <p:childTnLst>
                                    <p:set>
                                      <p:cBhvr>
                                        <p:cTn id="18" dur="1" fill="hold">
                                          <p:stCondLst>
                                            <p:cond delay="0"/>
                                          </p:stCondLst>
                                        </p:cTn>
                                        <p:tgtEl>
                                          <p:spTgt spid="70669"/>
                                        </p:tgtEl>
                                        <p:attrNameLst>
                                          <p:attrName>style.visibility</p:attrName>
                                        </p:attrNameLst>
                                      </p:cBhvr>
                                      <p:to>
                                        <p:strVal val="visible"/>
                                      </p:to>
                                    </p:set>
                                    <p:anim calcmode="lin" valueType="num">
                                      <p:cBhvr>
                                        <p:cTn id="19" dur="500" fill="hold"/>
                                        <p:tgtEl>
                                          <p:spTgt spid="70669"/>
                                        </p:tgtEl>
                                        <p:attrNameLst>
                                          <p:attrName>ppt_w</p:attrName>
                                        </p:attrNameLst>
                                      </p:cBhvr>
                                      <p:tavLst>
                                        <p:tav tm="0">
                                          <p:val>
                                            <p:strVal val="#ppt_w*0.05"/>
                                          </p:val>
                                        </p:tav>
                                        <p:tav tm="100000">
                                          <p:val>
                                            <p:strVal val="#ppt_w"/>
                                          </p:val>
                                        </p:tav>
                                      </p:tavLst>
                                    </p:anim>
                                    <p:anim calcmode="lin" valueType="num">
                                      <p:cBhvr>
                                        <p:cTn id="20" dur="500" fill="hold"/>
                                        <p:tgtEl>
                                          <p:spTgt spid="70669"/>
                                        </p:tgtEl>
                                        <p:attrNameLst>
                                          <p:attrName>ppt_h</p:attrName>
                                        </p:attrNameLst>
                                      </p:cBhvr>
                                      <p:tavLst>
                                        <p:tav tm="0">
                                          <p:val>
                                            <p:strVal val="#ppt_h"/>
                                          </p:val>
                                        </p:tav>
                                        <p:tav tm="100000">
                                          <p:val>
                                            <p:strVal val="#ppt_h"/>
                                          </p:val>
                                        </p:tav>
                                      </p:tavLst>
                                    </p:anim>
                                    <p:anim calcmode="lin" valueType="num">
                                      <p:cBhvr>
                                        <p:cTn id="21" dur="500" fill="hold"/>
                                        <p:tgtEl>
                                          <p:spTgt spid="70669"/>
                                        </p:tgtEl>
                                        <p:attrNameLst>
                                          <p:attrName>ppt_x</p:attrName>
                                        </p:attrNameLst>
                                      </p:cBhvr>
                                      <p:tavLst>
                                        <p:tav tm="0">
                                          <p:val>
                                            <p:strVal val="#ppt_x-.2"/>
                                          </p:val>
                                        </p:tav>
                                        <p:tav tm="100000">
                                          <p:val>
                                            <p:strVal val="#ppt_x"/>
                                          </p:val>
                                        </p:tav>
                                      </p:tavLst>
                                    </p:anim>
                                    <p:anim calcmode="lin" valueType="num">
                                      <p:cBhvr>
                                        <p:cTn id="22" dur="500" fill="hold"/>
                                        <p:tgtEl>
                                          <p:spTgt spid="70669"/>
                                        </p:tgtEl>
                                        <p:attrNameLst>
                                          <p:attrName>ppt_y</p:attrName>
                                        </p:attrNameLst>
                                      </p:cBhvr>
                                      <p:tavLst>
                                        <p:tav tm="0">
                                          <p:val>
                                            <p:strVal val="#ppt_y"/>
                                          </p:val>
                                        </p:tav>
                                        <p:tav tm="100000">
                                          <p:val>
                                            <p:strVal val="#ppt_y"/>
                                          </p:val>
                                        </p:tav>
                                      </p:tavLst>
                                    </p:anim>
                                    <p:animEffect transition="in" filter="fade">
                                      <p:cBhvr>
                                        <p:cTn id="23" dur="500"/>
                                        <p:tgtEl>
                                          <p:spTgt spid="70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idx="4294967295"/>
          </p:nvPr>
        </p:nvSpPr>
        <p:spPr>
          <a:xfrm>
            <a:off x="-304800" y="1075070"/>
            <a:ext cx="4343400" cy="4267200"/>
          </a:xfrm>
        </p:spPr>
        <p:txBody>
          <a:bodyPr rtlCol="0">
            <a:normAutofit fontScale="92500"/>
          </a:bodyPr>
          <a:lstStyle/>
          <a:p>
            <a:pPr algn="ctr" eaLnBrk="1" fontAlgn="auto" hangingPunct="1">
              <a:spcAft>
                <a:spcPts val="0"/>
              </a:spcAft>
              <a:buFontTx/>
              <a:buNone/>
              <a:defRPr/>
            </a:pPr>
            <a:r>
              <a:rPr lang="en-US" altLang="en-US" sz="3000" b="1" u="sng" dirty="0" smtClean="0">
                <a:solidFill>
                  <a:srgbClr val="FF0066"/>
                </a:solidFill>
                <a:latin typeface="Times New Roman" panose="02020603050405020304" pitchFamily="18" charset="0"/>
                <a:cs typeface="Times New Roman" panose="02020603050405020304" pitchFamily="18" charset="0"/>
              </a:rPr>
              <a:t>Câu 5:</a:t>
            </a:r>
            <a:r>
              <a:rPr lang="en-US" altLang="en-US" sz="3000" b="1" dirty="0" smtClean="0">
                <a:solidFill>
                  <a:schemeClr val="tx1">
                    <a:lumMod val="75000"/>
                    <a:lumOff val="25000"/>
                  </a:schemeClr>
                </a:solidFill>
                <a:latin typeface="Times New Roman" panose="02020603050405020304" pitchFamily="18" charset="0"/>
                <a:cs typeface="Times New Roman" panose="02020603050405020304" pitchFamily="18" charset="0"/>
              </a:rPr>
              <a:t> </a:t>
            </a:r>
          </a:p>
          <a:p>
            <a:pPr algn="ctr" eaLnBrk="1" fontAlgn="auto" hangingPunct="1">
              <a:spcAft>
                <a:spcPts val="0"/>
              </a:spcAft>
              <a:buFontTx/>
              <a:buNone/>
              <a:defRPr/>
            </a:pPr>
            <a:endParaRPr lang="en-US" altLang="en-US" sz="3000"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algn="ctr" eaLnBrk="1" fontAlgn="auto" hangingPunct="1">
              <a:spcAft>
                <a:spcPts val="0"/>
              </a:spcAft>
              <a:buFontTx/>
              <a:buNone/>
              <a:defRPr/>
            </a:pPr>
            <a:r>
              <a:rPr lang="en-US" altLang="en-US" sz="3000" b="1" dirty="0" smtClean="0">
                <a:solidFill>
                  <a:schemeClr val="tx1">
                    <a:lumMod val="75000"/>
                    <a:lumOff val="25000"/>
                  </a:schemeClr>
                </a:solidFill>
                <a:latin typeface="Times New Roman" panose="02020603050405020304" pitchFamily="18" charset="0"/>
                <a:cs typeface="Times New Roman" panose="02020603050405020304" pitchFamily="18" charset="0"/>
              </a:rPr>
              <a:t>          Bốn chân cột đình</a:t>
            </a:r>
          </a:p>
          <a:p>
            <a:pPr algn="ctr" eaLnBrk="1" fontAlgn="auto" hangingPunct="1">
              <a:spcAft>
                <a:spcPts val="0"/>
              </a:spcAft>
              <a:buFontTx/>
              <a:buNone/>
              <a:defRPr/>
            </a:pPr>
            <a:r>
              <a:rPr lang="en-US" altLang="en-US" sz="3000" b="1" dirty="0" smtClean="0">
                <a:solidFill>
                  <a:schemeClr val="tx1">
                    <a:lumMod val="75000"/>
                    <a:lumOff val="25000"/>
                  </a:schemeClr>
                </a:solidFill>
                <a:latin typeface="Times New Roman" panose="02020603050405020304" pitchFamily="18" charset="0"/>
                <a:cs typeface="Times New Roman" panose="02020603050405020304" pitchFamily="18" charset="0"/>
              </a:rPr>
              <a:t>		   Hai đinh nhọn hoắt</a:t>
            </a:r>
          </a:p>
          <a:p>
            <a:pPr algn="ctr" eaLnBrk="1" fontAlgn="auto" hangingPunct="1">
              <a:spcAft>
                <a:spcPts val="0"/>
              </a:spcAft>
              <a:buFontTx/>
              <a:buNone/>
              <a:defRPr/>
            </a:pPr>
            <a:r>
              <a:rPr lang="en-US" altLang="en-US" sz="3000" b="1" dirty="0" smtClean="0">
                <a:solidFill>
                  <a:schemeClr val="tx1">
                    <a:lumMod val="75000"/>
                    <a:lumOff val="25000"/>
                  </a:schemeClr>
                </a:solidFill>
                <a:latin typeface="Times New Roman" panose="02020603050405020304" pitchFamily="18" charset="0"/>
                <a:cs typeface="Times New Roman" panose="02020603050405020304" pitchFamily="18" charset="0"/>
              </a:rPr>
              <a:t>	Hai cái lúc lắc</a:t>
            </a:r>
          </a:p>
          <a:p>
            <a:pPr algn="ctr" eaLnBrk="1" fontAlgn="auto" hangingPunct="1">
              <a:spcAft>
                <a:spcPts val="0"/>
              </a:spcAft>
              <a:buFontTx/>
              <a:buNone/>
              <a:defRPr/>
            </a:pPr>
            <a:r>
              <a:rPr lang="en-US" altLang="en-US" sz="3000" b="1" dirty="0" smtClean="0">
                <a:solidFill>
                  <a:schemeClr val="tx1">
                    <a:lumMod val="75000"/>
                    <a:lumOff val="25000"/>
                  </a:schemeClr>
                </a:solidFill>
                <a:latin typeface="Times New Roman" panose="02020603050405020304" pitchFamily="18" charset="0"/>
                <a:cs typeface="Times New Roman" panose="02020603050405020304" pitchFamily="18" charset="0"/>
              </a:rPr>
              <a:t>		Một cái tòng teng</a:t>
            </a:r>
          </a:p>
          <a:p>
            <a:pPr algn="ctr" eaLnBrk="1" fontAlgn="auto" hangingPunct="1">
              <a:spcAft>
                <a:spcPts val="0"/>
              </a:spcAft>
              <a:buFontTx/>
              <a:buNone/>
              <a:defRPr/>
            </a:pPr>
            <a:r>
              <a:rPr lang="en-US" altLang="en-US" sz="3000" b="1" dirty="0" smtClean="0">
                <a:solidFill>
                  <a:schemeClr val="tx1">
                    <a:lumMod val="75000"/>
                    <a:lumOff val="25000"/>
                  </a:schemeClr>
                </a:solidFill>
                <a:latin typeface="Times New Roman" panose="02020603050405020304" pitchFamily="18" charset="0"/>
                <a:cs typeface="Times New Roman" panose="02020603050405020304" pitchFamily="18" charset="0"/>
              </a:rPr>
              <a:t>		Trùng trục da đen</a:t>
            </a:r>
          </a:p>
          <a:p>
            <a:pPr algn="ctr" eaLnBrk="1" fontAlgn="auto" hangingPunct="1">
              <a:spcAft>
                <a:spcPts val="0"/>
              </a:spcAft>
              <a:buFontTx/>
              <a:buNone/>
              <a:defRPr/>
            </a:pPr>
            <a:r>
              <a:rPr lang="en-US" altLang="en-US" sz="3000" b="1" dirty="0" smtClean="0">
                <a:solidFill>
                  <a:schemeClr val="tx1">
                    <a:lumMod val="75000"/>
                    <a:lumOff val="25000"/>
                  </a:schemeClr>
                </a:solidFill>
                <a:latin typeface="Times New Roman" panose="02020603050405020304" pitchFamily="18" charset="0"/>
                <a:cs typeface="Times New Roman" panose="02020603050405020304" pitchFamily="18" charset="0"/>
              </a:rPr>
              <a:t>		Lại ưa đầm vũng</a:t>
            </a:r>
            <a:endParaRPr lang="en-US" altLang="en-US" sz="2800" dirty="0" smtClean="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2542" name="Picture 14" descr="tr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3962400" cy="27908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2543" name="Text Box 15"/>
          <p:cNvSpPr txBox="1">
            <a:spLocks noChangeArrowheads="1"/>
          </p:cNvSpPr>
          <p:nvPr/>
        </p:nvSpPr>
        <p:spPr bwMode="auto">
          <a:xfrm>
            <a:off x="4191000" y="56388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3600" b="1" smtClean="0">
                <a:solidFill>
                  <a:srgbClr val="0000FF"/>
                </a:solidFill>
                <a:latin typeface="Times New Roman" panose="02020603050405020304" pitchFamily="18" charset="0"/>
                <a:cs typeface="Times New Roman" panose="02020603050405020304" pitchFamily="18" charset="0"/>
              </a:rPr>
              <a:t>CON TRÂU</a:t>
            </a:r>
          </a:p>
        </p:txBody>
      </p:sp>
      <p:sp>
        <p:nvSpPr>
          <p:cNvPr id="12" name="Left Arrow 11">
            <a:hlinkClick r:id="rId4" action="ppaction://hlinksldjump"/>
          </p:cNvPr>
          <p:cNvSpPr/>
          <p:nvPr/>
        </p:nvSpPr>
        <p:spPr>
          <a:xfrm>
            <a:off x="7624763" y="5719763"/>
            <a:ext cx="1130300" cy="484187"/>
          </a:xfrm>
          <a:prstGeom prst="leftArrow">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318" name="TextBox 6"/>
          <p:cNvSpPr txBox="1">
            <a:spLocks noChangeArrowheads="1"/>
          </p:cNvSpPr>
          <p:nvPr/>
        </p:nvSpPr>
        <p:spPr bwMode="auto">
          <a:xfrm>
            <a:off x="2133600" y="333375"/>
            <a:ext cx="4808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4000" b="1" smtClean="0">
                <a:solidFill>
                  <a:srgbClr val="C0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19835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2543"/>
                                        </p:tgtEl>
                                        <p:attrNameLst>
                                          <p:attrName>style.visibility</p:attrName>
                                        </p:attrNameLst>
                                      </p:cBhvr>
                                      <p:to>
                                        <p:strVal val="visible"/>
                                      </p:to>
                                    </p:set>
                                    <p:anim calcmode="lin" valueType="num">
                                      <p:cBhvr>
                                        <p:cTn id="7" dur="500" fill="hold"/>
                                        <p:tgtEl>
                                          <p:spTgt spid="22543"/>
                                        </p:tgtEl>
                                        <p:attrNameLst>
                                          <p:attrName>ppt_w</p:attrName>
                                        </p:attrNameLst>
                                      </p:cBhvr>
                                      <p:tavLst>
                                        <p:tav tm="0">
                                          <p:val>
                                            <p:strVal val="#ppt_w*0.05"/>
                                          </p:val>
                                        </p:tav>
                                        <p:tav tm="100000">
                                          <p:val>
                                            <p:strVal val="#ppt_w"/>
                                          </p:val>
                                        </p:tav>
                                      </p:tavLst>
                                    </p:anim>
                                    <p:anim calcmode="lin" valueType="num">
                                      <p:cBhvr>
                                        <p:cTn id="8" dur="500" fill="hold"/>
                                        <p:tgtEl>
                                          <p:spTgt spid="22543"/>
                                        </p:tgtEl>
                                        <p:attrNameLst>
                                          <p:attrName>ppt_h</p:attrName>
                                        </p:attrNameLst>
                                      </p:cBhvr>
                                      <p:tavLst>
                                        <p:tav tm="0">
                                          <p:val>
                                            <p:strVal val="#ppt_h"/>
                                          </p:val>
                                        </p:tav>
                                        <p:tav tm="100000">
                                          <p:val>
                                            <p:strVal val="#ppt_h"/>
                                          </p:val>
                                        </p:tav>
                                      </p:tavLst>
                                    </p:anim>
                                    <p:anim calcmode="lin" valueType="num">
                                      <p:cBhvr>
                                        <p:cTn id="9" dur="500" fill="hold"/>
                                        <p:tgtEl>
                                          <p:spTgt spid="22543"/>
                                        </p:tgtEl>
                                        <p:attrNameLst>
                                          <p:attrName>ppt_x</p:attrName>
                                        </p:attrNameLst>
                                      </p:cBhvr>
                                      <p:tavLst>
                                        <p:tav tm="0">
                                          <p:val>
                                            <p:strVal val="#ppt_x-.2"/>
                                          </p:val>
                                        </p:tav>
                                        <p:tav tm="100000">
                                          <p:val>
                                            <p:strVal val="#ppt_x"/>
                                          </p:val>
                                        </p:tav>
                                      </p:tavLst>
                                    </p:anim>
                                    <p:anim calcmode="lin" valueType="num">
                                      <p:cBhvr>
                                        <p:cTn id="10" dur="500" fill="hold"/>
                                        <p:tgtEl>
                                          <p:spTgt spid="22543"/>
                                        </p:tgtEl>
                                        <p:attrNameLst>
                                          <p:attrName>ppt_y</p:attrName>
                                        </p:attrNameLst>
                                      </p:cBhvr>
                                      <p:tavLst>
                                        <p:tav tm="0">
                                          <p:val>
                                            <p:strVal val="#ppt_y"/>
                                          </p:val>
                                        </p:tav>
                                        <p:tav tm="100000">
                                          <p:val>
                                            <p:strVal val="#ppt_y"/>
                                          </p:val>
                                        </p:tav>
                                      </p:tavLst>
                                    </p:anim>
                                    <p:animEffect transition="in" filter="fade">
                                      <p:cBhvr>
                                        <p:cTn id="11" dur="500"/>
                                        <p:tgtEl>
                                          <p:spTgt spid="2254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2" presetID="54" presetClass="entr" presetSubtype="0" accel="100000" fill="hold" nodeType="withEffect">
                                  <p:stCondLst>
                                    <p:cond delay="0"/>
                                  </p:stCondLst>
                                  <p:childTnLst>
                                    <p:set>
                                      <p:cBhvr>
                                        <p:cTn id="13" dur="1" fill="hold">
                                          <p:stCondLst>
                                            <p:cond delay="0"/>
                                          </p:stCondLst>
                                        </p:cTn>
                                        <p:tgtEl>
                                          <p:spTgt spid="22542"/>
                                        </p:tgtEl>
                                        <p:attrNameLst>
                                          <p:attrName>style.visibility</p:attrName>
                                        </p:attrNameLst>
                                      </p:cBhvr>
                                      <p:to>
                                        <p:strVal val="visible"/>
                                      </p:to>
                                    </p:set>
                                    <p:anim calcmode="lin" valueType="num">
                                      <p:cBhvr>
                                        <p:cTn id="14" dur="500" fill="hold"/>
                                        <p:tgtEl>
                                          <p:spTgt spid="22542"/>
                                        </p:tgtEl>
                                        <p:attrNameLst>
                                          <p:attrName>ppt_w</p:attrName>
                                        </p:attrNameLst>
                                      </p:cBhvr>
                                      <p:tavLst>
                                        <p:tav tm="0">
                                          <p:val>
                                            <p:strVal val="#ppt_w*0.05"/>
                                          </p:val>
                                        </p:tav>
                                        <p:tav tm="100000">
                                          <p:val>
                                            <p:strVal val="#ppt_w"/>
                                          </p:val>
                                        </p:tav>
                                      </p:tavLst>
                                    </p:anim>
                                    <p:anim calcmode="lin" valueType="num">
                                      <p:cBhvr>
                                        <p:cTn id="15" dur="500" fill="hold"/>
                                        <p:tgtEl>
                                          <p:spTgt spid="22542"/>
                                        </p:tgtEl>
                                        <p:attrNameLst>
                                          <p:attrName>ppt_h</p:attrName>
                                        </p:attrNameLst>
                                      </p:cBhvr>
                                      <p:tavLst>
                                        <p:tav tm="0">
                                          <p:val>
                                            <p:strVal val="#ppt_h"/>
                                          </p:val>
                                        </p:tav>
                                        <p:tav tm="100000">
                                          <p:val>
                                            <p:strVal val="#ppt_h"/>
                                          </p:val>
                                        </p:tav>
                                      </p:tavLst>
                                    </p:anim>
                                    <p:anim calcmode="lin" valueType="num">
                                      <p:cBhvr>
                                        <p:cTn id="16" dur="500" fill="hold"/>
                                        <p:tgtEl>
                                          <p:spTgt spid="22542"/>
                                        </p:tgtEl>
                                        <p:attrNameLst>
                                          <p:attrName>ppt_x</p:attrName>
                                        </p:attrNameLst>
                                      </p:cBhvr>
                                      <p:tavLst>
                                        <p:tav tm="0">
                                          <p:val>
                                            <p:strVal val="#ppt_x-.2"/>
                                          </p:val>
                                        </p:tav>
                                        <p:tav tm="100000">
                                          <p:val>
                                            <p:strVal val="#ppt_x"/>
                                          </p:val>
                                        </p:tav>
                                      </p:tavLst>
                                    </p:anim>
                                    <p:anim calcmode="lin" valueType="num">
                                      <p:cBhvr>
                                        <p:cTn id="17" dur="500" fill="hold"/>
                                        <p:tgtEl>
                                          <p:spTgt spid="22542"/>
                                        </p:tgtEl>
                                        <p:attrNameLst>
                                          <p:attrName>ppt_y</p:attrName>
                                        </p:attrNameLst>
                                      </p:cBhvr>
                                      <p:tavLst>
                                        <p:tav tm="0">
                                          <p:val>
                                            <p:strVal val="#ppt_y"/>
                                          </p:val>
                                        </p:tav>
                                        <p:tav tm="100000">
                                          <p:val>
                                            <p:strVal val="#ppt_y"/>
                                          </p:val>
                                        </p:tav>
                                      </p:tavLst>
                                    </p:anim>
                                    <p:animEffect transition="in" filter="fade">
                                      <p:cBhvr>
                                        <p:cTn id="18" dur="500"/>
                                        <p:tgtEl>
                                          <p:spTgt spid="2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4763" y="1676400"/>
            <a:ext cx="8534401"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2800" b="1" u="sng" smtClean="0">
                <a:solidFill>
                  <a:srgbClr val="FF0000"/>
                </a:solidFill>
                <a:latin typeface="Times New Roman" panose="02020603050405020304" pitchFamily="18" charset="0"/>
                <a:cs typeface="Times New Roman" panose="02020603050405020304" pitchFamily="18" charset="0"/>
              </a:rPr>
              <a:t>Câu 6</a:t>
            </a:r>
            <a:r>
              <a:rPr lang="en-US" altLang="en-US" sz="2800" b="1" smtClean="0">
                <a:solidFill>
                  <a:srgbClr val="FF0000"/>
                </a:solidFill>
                <a:latin typeface="Times New Roman" panose="02020603050405020304" pitchFamily="18" charset="0"/>
                <a:cs typeface="Times New Roman" panose="02020603050405020304" pitchFamily="18" charset="0"/>
              </a:rPr>
              <a:t>:</a:t>
            </a:r>
            <a:r>
              <a:rPr lang="en-US" altLang="en-US" sz="2800" b="1" smtClean="0">
                <a:solidFill>
                  <a:srgbClr val="000000"/>
                </a:solidFill>
                <a:latin typeface="Times New Roman" panose="02020603050405020304" pitchFamily="18" charset="0"/>
                <a:cs typeface="Times New Roman" panose="02020603050405020304" pitchFamily="18" charset="0"/>
              </a:rPr>
              <a:t> 	Cổ cao cao, cẳng cao cao</a:t>
            </a:r>
          </a:p>
          <a:p>
            <a:pPr algn="ctr">
              <a:spcBef>
                <a:spcPct val="0"/>
              </a:spcBef>
              <a:buClrTx/>
              <a:buSzTx/>
              <a:buFontTx/>
              <a:buNone/>
            </a:pPr>
            <a:r>
              <a:rPr lang="en-US" altLang="en-US" sz="2800" b="1" smtClean="0">
                <a:solidFill>
                  <a:srgbClr val="000000"/>
                </a:solidFill>
                <a:latin typeface="Times New Roman" panose="02020603050405020304" pitchFamily="18" charset="0"/>
                <a:cs typeface="Times New Roman" panose="02020603050405020304" pitchFamily="18" charset="0"/>
              </a:rPr>
              <a:t>Chân đen, cánh trắng ra vào đồng xanh</a:t>
            </a:r>
          </a:p>
          <a:p>
            <a:pPr algn="ctr">
              <a:spcBef>
                <a:spcPct val="0"/>
              </a:spcBef>
              <a:buClrTx/>
              <a:buSzTx/>
              <a:buFontTx/>
              <a:buNone/>
            </a:pPr>
            <a:r>
              <a:rPr lang="en-US" altLang="en-US" sz="2800" b="1" smtClean="0">
                <a:solidFill>
                  <a:srgbClr val="000000"/>
                </a:solidFill>
                <a:latin typeface="Times New Roman" panose="02020603050405020304" pitchFamily="18" charset="0"/>
                <a:cs typeface="Times New Roman" panose="02020603050405020304" pitchFamily="18" charset="0"/>
              </a:rPr>
              <a:t>Cảnh quê thêm đẹp bức tranh</a:t>
            </a:r>
          </a:p>
          <a:p>
            <a:pPr algn="ctr">
              <a:spcBef>
                <a:spcPct val="0"/>
              </a:spcBef>
              <a:buClrTx/>
              <a:buSzTx/>
              <a:buFontTx/>
              <a:buNone/>
            </a:pPr>
            <a:r>
              <a:rPr lang="en-US" altLang="en-US" sz="2800" b="1" smtClean="0">
                <a:solidFill>
                  <a:srgbClr val="000000"/>
                </a:solidFill>
                <a:latin typeface="Times New Roman" panose="02020603050405020304" pitchFamily="18" charset="0"/>
                <a:cs typeface="Times New Roman" panose="02020603050405020304" pitchFamily="18" charset="0"/>
              </a:rPr>
              <a:t>Sao đành chịu tiếng ma lanh nhử mồi?</a:t>
            </a:r>
          </a:p>
        </p:txBody>
      </p:sp>
      <p:pic>
        <p:nvPicPr>
          <p:cNvPr id="43010" name="Picture 2" descr="C:\Users\minhlam\Pictures\my thuat\IMG_29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0"/>
            <a:ext cx="4419600" cy="25781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p:cNvSpPr txBox="1">
            <a:spLocks noChangeArrowheads="1"/>
          </p:cNvSpPr>
          <p:nvPr/>
        </p:nvSpPr>
        <p:spPr bwMode="auto">
          <a:xfrm>
            <a:off x="6173788" y="5257800"/>
            <a:ext cx="2017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3600" b="1" smtClean="0">
                <a:solidFill>
                  <a:srgbClr val="0000CC"/>
                </a:solidFill>
                <a:latin typeface="Times New Roman" panose="02020603050405020304" pitchFamily="18" charset="0"/>
                <a:cs typeface="Times New Roman" panose="02020603050405020304" pitchFamily="18" charset="0"/>
              </a:rPr>
              <a:t>CON CÒ</a:t>
            </a:r>
          </a:p>
        </p:txBody>
      </p:sp>
      <p:pic>
        <p:nvPicPr>
          <p:cNvPr id="5" name="Picture 23" descr="happyface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057400"/>
            <a:ext cx="12954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 Arrow 5">
            <a:hlinkClick r:id="rId4" action="ppaction://hlinksldjump"/>
          </p:cNvPr>
          <p:cNvSpPr/>
          <p:nvPr/>
        </p:nvSpPr>
        <p:spPr>
          <a:xfrm>
            <a:off x="6629400" y="5903913"/>
            <a:ext cx="1295400" cy="484187"/>
          </a:xfrm>
          <a:prstGeom prst="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343" name="TextBox 8"/>
          <p:cNvSpPr txBox="1">
            <a:spLocks noChangeArrowheads="1"/>
          </p:cNvSpPr>
          <p:nvPr/>
        </p:nvSpPr>
        <p:spPr bwMode="auto">
          <a:xfrm>
            <a:off x="2133600" y="333375"/>
            <a:ext cx="4808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4000" b="1" smtClean="0">
                <a:solidFill>
                  <a:srgbClr val="C0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258174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3010"/>
                                        </p:tgtEl>
                                        <p:attrNameLst>
                                          <p:attrName>style.visibility</p:attrName>
                                        </p:attrNameLst>
                                      </p:cBhvr>
                                      <p:to>
                                        <p:strVal val="visible"/>
                                      </p:to>
                                    </p:set>
                                    <p:animEffect transition="in" filter="checkerboard(across)">
                                      <p:cBhvr>
                                        <p:cTn id="12" dur="500"/>
                                        <p:tgtEl>
                                          <p:spTgt spid="430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1610</TotalTime>
  <Words>540</Words>
  <Application>Microsoft Office PowerPoint</Application>
  <PresentationFormat>On-screen Show (4:3)</PresentationFormat>
  <Paragraphs>103</Paragraphs>
  <Slides>28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.VnTime</vt:lpstr>
      <vt:lpstr>Arial</vt:lpstr>
      <vt:lpstr>Comic Sans MS</vt:lpstr>
      <vt:lpstr>MS Mincho</vt:lpstr>
      <vt:lpstr>Times New Roman</vt:lpstr>
      <vt:lpstr>Trebuchet MS</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1 : TÌM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Bach Khoa Computer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Truong tieu hoc Long Tri</dc:title>
  <dc:subject>Cac so co hai chu so ( tiet 2 )- (24.2.2012)</dc:subject>
  <dc:creator>KHUONG (Long Tri)</dc:creator>
  <cp:lastModifiedBy>User</cp:lastModifiedBy>
  <cp:revision>339</cp:revision>
  <dcterms:created xsi:type="dcterms:W3CDTF">2012-02-20T13:40:15Z</dcterms:created>
  <dcterms:modified xsi:type="dcterms:W3CDTF">2022-10-14T07:52:28Z</dcterms:modified>
</cp:coreProperties>
</file>