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1" r:id="rId1"/>
    <p:sldMasterId id="2147483808" r:id="rId2"/>
    <p:sldMasterId id="2147483809" r:id="rId3"/>
    <p:sldMasterId id="2147483810" r:id="rId4"/>
    <p:sldMasterId id="2147483811" r:id="rId5"/>
  </p:sldMasterIdLst>
  <p:sldIdLst>
    <p:sldId id="336" r:id="rId6"/>
    <p:sldId id="326" r:id="rId7"/>
    <p:sldId id="330" r:id="rId8"/>
    <p:sldId id="335" r:id="rId9"/>
    <p:sldId id="337" r:id="rId10"/>
    <p:sldId id="338" r:id="rId11"/>
    <p:sldId id="339" r:id="rId12"/>
    <p:sldId id="340" r:id="rId13"/>
    <p:sldId id="341" r:id="rId14"/>
    <p:sldId id="342" r:id="rId15"/>
    <p:sldId id="344" r:id="rId16"/>
    <p:sldId id="345" r:id="rId17"/>
    <p:sldId id="354" r:id="rId18"/>
    <p:sldId id="332" r:id="rId19"/>
    <p:sldId id="351" r:id="rId20"/>
    <p:sldId id="334" r:id="rId21"/>
    <p:sldId id="352" r:id="rId22"/>
    <p:sldId id="353" r:id="rId23"/>
    <p:sldId id="350" r:id="rId24"/>
    <p:sldId id="355" r:id="rId25"/>
  </p:sldIdLst>
  <p:sldSz cx="9144000" cy="6858000" type="screen4x3"/>
  <p:notesSz cx="6858000" cy="9144000"/>
  <p:defaultTextStyle>
    <a:lvl1pPr marL="0" indent="0" algn="l" rtl="0" eaLnBrk="0" fontAlgn="base" hangingPunct="0">
      <a:lnSpc>
        <a:spcPct val="100000"/>
      </a:lnSpc>
      <a:spcBef>
        <a:spcPct val="0"/>
      </a:spcBef>
      <a:spcAft>
        <a:spcPct val="0"/>
      </a:spcAft>
      <a:buNone/>
      <a:defRPr sz="2400">
        <a:solidFill>
          <a:schemeClr val="tx1"/>
        </a:solidFill>
        <a:latin typeface="Times New Roman" charset="0"/>
        <a:ea typeface="Arial" charset="0"/>
      </a:defRPr>
    </a:lvl1pPr>
    <a:lvl2pPr marL="457200" indent="0" algn="l" rtl="0" eaLnBrk="0" fontAlgn="base" hangingPunct="0">
      <a:lnSpc>
        <a:spcPct val="100000"/>
      </a:lnSpc>
      <a:spcBef>
        <a:spcPct val="0"/>
      </a:spcBef>
      <a:spcAft>
        <a:spcPct val="0"/>
      </a:spcAft>
      <a:buNone/>
      <a:defRPr sz="2400">
        <a:solidFill>
          <a:schemeClr val="tx1"/>
        </a:solidFill>
        <a:latin typeface="Times New Roman" charset="0"/>
        <a:ea typeface="Arial" charset="0"/>
      </a:defRPr>
    </a:lvl2pPr>
    <a:lvl3pPr marL="914400" indent="0" algn="l" rtl="0" eaLnBrk="0" fontAlgn="base" hangingPunct="0">
      <a:lnSpc>
        <a:spcPct val="100000"/>
      </a:lnSpc>
      <a:spcBef>
        <a:spcPct val="0"/>
      </a:spcBef>
      <a:spcAft>
        <a:spcPct val="0"/>
      </a:spcAft>
      <a:buNone/>
      <a:defRPr sz="2400">
        <a:solidFill>
          <a:schemeClr val="tx1"/>
        </a:solidFill>
        <a:latin typeface="Times New Roman" charset="0"/>
        <a:ea typeface="Arial" charset="0"/>
      </a:defRPr>
    </a:lvl3pPr>
    <a:lvl4pPr marL="1371600" indent="0" algn="l" rtl="0" eaLnBrk="0" fontAlgn="base" hangingPunct="0">
      <a:lnSpc>
        <a:spcPct val="100000"/>
      </a:lnSpc>
      <a:spcBef>
        <a:spcPct val="0"/>
      </a:spcBef>
      <a:spcAft>
        <a:spcPct val="0"/>
      </a:spcAft>
      <a:buNone/>
      <a:defRPr sz="2400">
        <a:solidFill>
          <a:schemeClr val="tx1"/>
        </a:solidFill>
        <a:latin typeface="Times New Roman" charset="0"/>
        <a:ea typeface="Arial" charset="0"/>
      </a:defRPr>
    </a:lvl4pPr>
    <a:lvl5pPr marL="1828800" indent="0" algn="l" rtl="0" eaLnBrk="0" fontAlgn="base" hangingPunct="0">
      <a:lnSpc>
        <a:spcPct val="100000"/>
      </a:lnSpc>
      <a:spcBef>
        <a:spcPct val="0"/>
      </a:spcBef>
      <a:spcAft>
        <a:spcPct val="0"/>
      </a:spcAft>
      <a:buNone/>
      <a:defRPr sz="2400">
        <a:solidFill>
          <a:schemeClr val="tx1"/>
        </a:solidFill>
        <a:latin typeface="Times New Roman" charset="0"/>
        <a:ea typeface="Arial" charset="0"/>
      </a:defRPr>
    </a:lvl5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420651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319854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4213343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bg>
      <p:bgPr>
        <a:blipFill>
          <a:blip r:embed="rId2" cstate="print"/>
          <a:srcRect/>
          <a:stretch>
            <a:fillRect/>
          </a:stretch>
        </a:blipFill>
        <a:effectLst/>
      </p:bgPr>
    </p:bg>
    <p:spTree>
      <p:nvGrpSpPr>
        <p:cNvPr id="1" name=""/>
        <p:cNvGrpSpPr/>
        <p:nvPr/>
      </p:nvGrpSpPr>
      <p:grpSpPr>
        <a:xfrm>
          <a:off x="0" y="0"/>
          <a:ext cx="0" cy="0"/>
          <a:chOff x="0" y="0"/>
          <a:chExt cx="0" cy="0"/>
        </a:xfrm>
      </p:grpSpPr>
      <p:sp>
        <p:nvSpPr>
          <p:cNvPr id="1026" name="Rectangle 1025"/>
          <p:cNvSpPr>
            <a:spLocks/>
          </p:cNvSpPr>
          <p:nvPr/>
        </p:nvSpPr>
        <p:spPr>
          <a:xfrm>
            <a:off x="0" y="1336675"/>
            <a:ext cx="9144000" cy="5521325"/>
          </a:xfrm>
          <a:prstGeom prst="rect">
            <a:avLst/>
          </a:prstGeom>
          <a:solidFill>
            <a:srgbClr val="FFFFFF"/>
          </a:solidFill>
          <a:ln>
            <a:noFill/>
          </a:ln>
        </p:spPr>
        <p:txBody>
          <a:bodyPr anchor="ctr"/>
          <a:lstStyle/>
          <a:p>
            <a:pPr algn="ctr"/>
            <a:endParaRPr lang="en-US" altLang="en-US" dirty="0">
              <a:solidFill>
                <a:srgbClr val="FFFFFF"/>
              </a:solidFill>
              <a:latin typeface="Garamond" charset="0"/>
            </a:endParaRPr>
          </a:p>
        </p:txBody>
      </p:sp>
      <p:sp>
        <p:nvSpPr>
          <p:cNvPr id="1027" name="Text Placeholder 1026"/>
          <p:cNvSpPr>
            <a:spLocks noGrp="1"/>
          </p:cNvSpPr>
          <p:nvPr>
            <p:ph type="body" idx="1"/>
          </p:nvPr>
        </p:nvSpPr>
        <p:spPr>
          <a:xfrm>
            <a:off x="457200" y="2019300"/>
            <a:ext cx="8229600" cy="41179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Date Placeholder 1027"/>
          <p:cNvSpPr>
            <a:spLocks noGrp="1"/>
          </p:cNvSpPr>
          <p:nvPr>
            <p:ph type="dt" sz="half" idx="2"/>
          </p:nvPr>
        </p:nvSpPr>
        <p:spPr>
          <a:xfrm>
            <a:off x="2981325" y="273050"/>
            <a:ext cx="3181350" cy="292100"/>
          </a:xfrm>
          <a:prstGeom prst="rect">
            <a:avLst/>
          </a:prstGeom>
          <a:noFill/>
          <a:ln>
            <a:noFill/>
          </a:ln>
        </p:spPr>
        <p:txBody>
          <a:bodyPr anchor="ctr"/>
          <a:lstStyle/>
          <a:p>
            <a:pPr algn="ctr"/>
            <a:fld id="{12FF1C42-D199-2028-1043-587298610EC3}" type="datetime15">
              <a:rPr lang="en-US" altLang="en-US" sz="1200" dirty="0"/>
              <a:pPr algn="ctr"/>
              <a:t>15</a:t>
            </a:fld>
            <a:endParaRPr lang="en-US" altLang="en-US" sz="1200" dirty="0"/>
          </a:p>
        </p:txBody>
      </p:sp>
      <p:sp>
        <p:nvSpPr>
          <p:cNvPr id="1029" name="Footer Placeholder 1028"/>
          <p:cNvSpPr>
            <a:spLocks noGrp="1"/>
          </p:cNvSpPr>
          <p:nvPr>
            <p:ph type="ftr" sz="quarter" idx="3"/>
          </p:nvPr>
        </p:nvSpPr>
        <p:spPr>
          <a:xfrm>
            <a:off x="1447800" y="6486525"/>
            <a:ext cx="6248400" cy="292100"/>
          </a:xfrm>
          <a:prstGeom prst="rect">
            <a:avLst/>
          </a:prstGeom>
          <a:noFill/>
          <a:ln>
            <a:noFill/>
          </a:ln>
        </p:spPr>
        <p:txBody>
          <a:bodyPr anchor="ctr"/>
          <a:lstStyle/>
          <a:p>
            <a:pPr algn="ctr"/>
            <a:endParaRPr lang="en-US" altLang="en-US" sz="1100" dirty="0"/>
          </a:p>
        </p:txBody>
      </p:sp>
      <p:sp>
        <p:nvSpPr>
          <p:cNvPr id="1030" name="Slide Number Placeholder 1029"/>
          <p:cNvSpPr>
            <a:spLocks noGrp="1"/>
          </p:cNvSpPr>
          <p:nvPr>
            <p:ph type="sldNum" sz="quarter" idx="4"/>
          </p:nvPr>
        </p:nvSpPr>
        <p:spPr>
          <a:xfrm>
            <a:off x="4038600" y="6172200"/>
            <a:ext cx="1066800" cy="304800"/>
          </a:xfrm>
          <a:prstGeom prst="rect">
            <a:avLst/>
          </a:prstGeom>
          <a:noFill/>
          <a:ln>
            <a:noFill/>
          </a:ln>
        </p:spPr>
        <p:txBody>
          <a:bodyPr lIns="0" tIns="0" rIns="0" bIns="0" anchor="ctr"/>
          <a:lstStyle/>
          <a:p>
            <a:pPr algn="ctr"/>
            <a:fld id="{12FF1C42-D199-2030-1043-587298610EC3}" type="slidenum">
              <a:rPr lang="en-US" altLang="en-US" sz="1200" b="1" dirty="0"/>
              <a:pPr algn="ctr"/>
              <a:t>‹#›</a:t>
            </a:fld>
            <a:endParaRPr lang="en-US" altLang="en-US" sz="1200" b="1" dirty="0"/>
          </a:p>
        </p:txBody>
      </p:sp>
      <p:sp>
        <p:nvSpPr>
          <p:cNvPr id="1031" name="Straight Connector 1030"/>
          <p:cNvSpPr>
            <a:spLocks/>
          </p:cNvSpPr>
          <p:nvPr/>
        </p:nvSpPr>
        <p:spPr>
          <a:xfrm>
            <a:off x="0" y="1331913"/>
            <a:ext cx="9144000" cy="1587"/>
          </a:xfrm>
          <a:prstGeom prst="line">
            <a:avLst/>
          </a:prstGeom>
          <a:noFill/>
          <a:ln w="12700">
            <a:solidFill>
              <a:srgbClr val="353537"/>
            </a:solidFill>
          </a:ln>
        </p:spPr>
        <p:txBody>
          <a:bodyPr wrap="none" rtlCol="0" anchor="ctr"/>
          <a:lstStyle/>
          <a:p>
            <a:pPr algn="ctr"/>
            <a:endParaRPr lang="zh-CN" altLang="en-US"/>
          </a:p>
        </p:txBody>
      </p:sp>
      <p:sp>
        <p:nvSpPr>
          <p:cNvPr id="1032" name="Title 1031"/>
          <p:cNvSpPr>
            <a:spLocks noGrp="1"/>
          </p:cNvSpPr>
          <p:nvPr>
            <p:ph type="title"/>
          </p:nvPr>
        </p:nvSpPr>
        <p:spPr>
          <a:xfrm>
            <a:off x="2514600" y="974725"/>
            <a:ext cx="4114800" cy="701675"/>
          </a:xfrm>
          <a:prstGeom prst="rect">
            <a:avLst/>
          </a:prstGeom>
          <a:solidFill>
            <a:srgbClr val="000000"/>
          </a:solidFill>
          <a:ln w="76200" cmpd="thinThick">
            <a:solidFill>
              <a:srgbClr val="000000"/>
            </a:solidFill>
          </a:ln>
        </p:spPr>
        <p:txBody>
          <a:bodyPr anchor="ctr"/>
          <a:lstStyle/>
          <a:p>
            <a:pPr lvl="0"/>
            <a:r>
              <a:rPr lang="en-US" altLang="en-US" dirty="0"/>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4206519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1866996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867191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2004242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77838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3864121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3212382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1866996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2207327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2425089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3198546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4213343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p:bg>
      <p:bgPr>
        <a:blipFill>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049"/>
          <p:cNvSpPr>
            <a:spLocks/>
          </p:cNvSpPr>
          <p:nvPr/>
        </p:nvSpPr>
        <p:spPr>
          <a:xfrm>
            <a:off x="0" y="0"/>
            <a:ext cx="9144000" cy="2933700"/>
          </a:xfrm>
          <a:prstGeom prst="rect">
            <a:avLst/>
          </a:prstGeom>
          <a:solidFill>
            <a:srgbClr val="FFFFFF"/>
          </a:solidFill>
          <a:ln>
            <a:noFill/>
          </a:ln>
        </p:spPr>
        <p:txBody>
          <a:bodyPr anchor="ctr"/>
          <a:lstStyle/>
          <a:p>
            <a:pPr algn="ctr"/>
            <a:endParaRPr lang="en-US" altLang="en-US" dirty="0">
              <a:solidFill>
                <a:srgbClr val="FFFFFF"/>
              </a:solidFill>
              <a:latin typeface="Garamond" charset="0"/>
            </a:endParaRPr>
          </a:p>
        </p:txBody>
      </p:sp>
      <p:sp>
        <p:nvSpPr>
          <p:cNvPr id="2051" name="Straight Connector 2050"/>
          <p:cNvSpPr>
            <a:spLocks/>
          </p:cNvSpPr>
          <p:nvPr/>
        </p:nvSpPr>
        <p:spPr>
          <a:xfrm>
            <a:off x="0" y="2925763"/>
            <a:ext cx="9144000" cy="1587"/>
          </a:xfrm>
          <a:prstGeom prst="line">
            <a:avLst/>
          </a:prstGeom>
          <a:noFill/>
          <a:ln w="12700">
            <a:solidFill>
              <a:srgbClr val="6F6F74"/>
            </a:solidFill>
          </a:ln>
        </p:spPr>
        <p:txBody>
          <a:bodyPr wrap="none" rtlCol="0" anchor="ctr"/>
          <a:lstStyle/>
          <a:p>
            <a:pPr algn="ctr"/>
            <a:endParaRPr lang="zh-CN" altLang="en-US"/>
          </a:p>
        </p:txBody>
      </p:sp>
      <p:sp>
        <p:nvSpPr>
          <p:cNvPr id="2052" name="Rectangle 2051"/>
          <p:cNvSpPr>
            <a:spLocks/>
          </p:cNvSpPr>
          <p:nvPr/>
        </p:nvSpPr>
        <p:spPr>
          <a:xfrm>
            <a:off x="2514600" y="2362200"/>
            <a:ext cx="4114800" cy="1127125"/>
          </a:xfrm>
          <a:prstGeom prst="rect">
            <a:avLst/>
          </a:prstGeom>
          <a:solidFill>
            <a:srgbClr val="000000"/>
          </a:solidFill>
          <a:ln w="76200" cmpd="thinThick">
            <a:solidFill>
              <a:srgbClr val="000000"/>
            </a:solidFill>
          </a:ln>
        </p:spPr>
        <p:txBody>
          <a:bodyPr anchor="ctr"/>
          <a:lstStyle/>
          <a:p>
            <a:pPr algn="ctr">
              <a:spcBef>
                <a:spcPts val="400"/>
              </a:spcBef>
            </a:pPr>
            <a:endParaRPr lang="en-US" altLang="en-US" sz="1800" b="1" dirty="0">
              <a:solidFill>
                <a:srgbClr val="FFFFFF"/>
              </a:solidFill>
              <a:latin typeface="Garamond" charset="0"/>
              <a:ea typeface="Tunga"/>
            </a:endParaRPr>
          </a:p>
        </p:txBody>
      </p:sp>
      <p:sp>
        <p:nvSpPr>
          <p:cNvPr id="2053" name="Text Placeholder 2052"/>
          <p:cNvSpPr>
            <a:spLocks noGrp="1"/>
          </p:cNvSpPr>
          <p:nvPr>
            <p:ph type="body" idx="1"/>
          </p:nvPr>
        </p:nvSpPr>
        <p:spPr>
          <a:xfrm>
            <a:off x="457200" y="2019300"/>
            <a:ext cx="8229600" cy="41179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54" name="Title 2053"/>
          <p:cNvSpPr>
            <a:spLocks noGrp="1"/>
          </p:cNvSpPr>
          <p:nvPr>
            <p:ph type="title"/>
          </p:nvPr>
        </p:nvSpPr>
        <p:spPr>
          <a:xfrm>
            <a:off x="2514600" y="974725"/>
            <a:ext cx="4114800" cy="701675"/>
          </a:xfrm>
          <a:prstGeom prst="rect">
            <a:avLst/>
          </a:prstGeom>
          <a:solidFill>
            <a:srgbClr val="000000"/>
          </a:solidFill>
          <a:ln w="76200" cmpd="thinThick">
            <a:solidFill>
              <a:srgbClr val="000000"/>
            </a:solidFill>
          </a:ln>
        </p:spPr>
        <p:txBody>
          <a:bodyPr anchor="ctr"/>
          <a:lstStyle/>
          <a:p>
            <a:pPr lvl="0"/>
            <a:r>
              <a:rPr lang="en-US" altLang="en-US" dirty="0"/>
              <a:t>Click to edit Master title style</a:t>
            </a:r>
          </a:p>
        </p:txBody>
      </p:sp>
      <p:sp>
        <p:nvSpPr>
          <p:cNvPr id="2055" name="Date Placeholder 2054"/>
          <p:cNvSpPr>
            <a:spLocks noGrp="1"/>
          </p:cNvSpPr>
          <p:nvPr>
            <p:ph type="dt" sz="half" idx="2"/>
          </p:nvPr>
        </p:nvSpPr>
        <p:spPr>
          <a:xfrm>
            <a:off x="2981325" y="273050"/>
            <a:ext cx="3181350" cy="292100"/>
          </a:xfrm>
          <a:prstGeom prst="rect">
            <a:avLst/>
          </a:prstGeom>
          <a:noFill/>
          <a:ln>
            <a:noFill/>
          </a:ln>
        </p:spPr>
        <p:txBody>
          <a:bodyPr anchor="ctr"/>
          <a:lstStyle/>
          <a:p>
            <a:pPr algn="ctr"/>
            <a:fld id="{12FF1C42-D199-3055-1160-587298610EC3}" type="datetime15">
              <a:rPr lang="en-US" altLang="en-US" sz="1200" dirty="0"/>
              <a:pPr algn="ctr"/>
              <a:t>15</a:t>
            </a:fld>
            <a:endParaRPr lang="en-US" altLang="en-US" sz="1200" dirty="0"/>
          </a:p>
        </p:txBody>
      </p:sp>
      <p:sp>
        <p:nvSpPr>
          <p:cNvPr id="2056" name="Slide Number Placeholder 2055"/>
          <p:cNvSpPr>
            <a:spLocks noGrp="1"/>
          </p:cNvSpPr>
          <p:nvPr>
            <p:ph type="sldNum" sz="quarter" idx="4"/>
          </p:nvPr>
        </p:nvSpPr>
        <p:spPr>
          <a:xfrm>
            <a:off x="4038600" y="6172200"/>
            <a:ext cx="1066800" cy="304800"/>
          </a:xfrm>
          <a:prstGeom prst="rect">
            <a:avLst/>
          </a:prstGeom>
          <a:noFill/>
          <a:ln>
            <a:noFill/>
          </a:ln>
        </p:spPr>
        <p:txBody>
          <a:bodyPr lIns="0" tIns="0" rIns="0" bIns="0" anchor="ctr"/>
          <a:lstStyle/>
          <a:p>
            <a:pPr algn="ctr"/>
            <a:fld id="{12FF1C42-D199-3056-1160-587298610EC3}" type="slidenum">
              <a:rPr lang="en-US" altLang="en-US" sz="1200" b="1" dirty="0"/>
              <a:pPr algn="ctr"/>
              <a:t>‹#›</a:t>
            </a:fld>
            <a:endParaRPr lang="en-US" altLang="en-US" sz="1200" b="1" dirty="0"/>
          </a:p>
        </p:txBody>
      </p:sp>
      <p:sp>
        <p:nvSpPr>
          <p:cNvPr id="2057" name="Footer Placeholder 2056"/>
          <p:cNvSpPr>
            <a:spLocks noGrp="1"/>
          </p:cNvSpPr>
          <p:nvPr>
            <p:ph type="ftr" sz="quarter" idx="3"/>
          </p:nvPr>
        </p:nvSpPr>
        <p:spPr>
          <a:xfrm>
            <a:off x="1447800" y="6486525"/>
            <a:ext cx="6248400" cy="292100"/>
          </a:xfrm>
          <a:prstGeom prst="rect">
            <a:avLst/>
          </a:prstGeom>
          <a:noFill/>
          <a:ln>
            <a:noFill/>
          </a:ln>
        </p:spPr>
        <p:txBody>
          <a:bodyPr anchor="ctr"/>
          <a:lstStyle/>
          <a:p>
            <a:pPr algn="ctr"/>
            <a:endParaRPr lang="en-US" altLang="en-US" sz="1100"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4206519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1866996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867191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2004242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7783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867191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38641214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3212382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2207327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24250895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31985464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42133438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p:bg>
      <p:bgPr>
        <a:blipFill>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3073"/>
          <p:cNvSpPr>
            <a:spLocks/>
          </p:cNvSpPr>
          <p:nvPr/>
        </p:nvSpPr>
        <p:spPr>
          <a:xfrm>
            <a:off x="0" y="3922713"/>
            <a:ext cx="9144000" cy="2935287"/>
          </a:xfrm>
          <a:prstGeom prst="rect">
            <a:avLst/>
          </a:prstGeom>
          <a:solidFill>
            <a:srgbClr val="FFFFFF"/>
          </a:solidFill>
          <a:ln>
            <a:noFill/>
          </a:ln>
        </p:spPr>
        <p:txBody>
          <a:bodyPr anchor="ctr"/>
          <a:lstStyle/>
          <a:p>
            <a:pPr algn="ctr"/>
            <a:endParaRPr lang="en-US" altLang="en-US" dirty="0">
              <a:solidFill>
                <a:srgbClr val="FFFFFF"/>
              </a:solidFill>
              <a:latin typeface="Garamond" charset="0"/>
            </a:endParaRPr>
          </a:p>
        </p:txBody>
      </p:sp>
      <p:sp>
        <p:nvSpPr>
          <p:cNvPr id="3075" name="Straight Connector 3074"/>
          <p:cNvSpPr>
            <a:spLocks/>
          </p:cNvSpPr>
          <p:nvPr/>
        </p:nvSpPr>
        <p:spPr>
          <a:xfrm>
            <a:off x="0" y="3921125"/>
            <a:ext cx="9144000" cy="1588"/>
          </a:xfrm>
          <a:prstGeom prst="line">
            <a:avLst/>
          </a:prstGeom>
          <a:noFill/>
          <a:ln w="12700">
            <a:solidFill>
              <a:srgbClr val="353537"/>
            </a:solidFill>
          </a:ln>
        </p:spPr>
        <p:txBody>
          <a:bodyPr wrap="none" rtlCol="0" anchor="ctr"/>
          <a:lstStyle/>
          <a:p>
            <a:pPr algn="ctr"/>
            <a:endParaRPr lang="zh-CN" altLang="en-US"/>
          </a:p>
        </p:txBody>
      </p:sp>
      <p:sp>
        <p:nvSpPr>
          <p:cNvPr id="3076" name="Rectangle 3075"/>
          <p:cNvSpPr>
            <a:spLocks/>
          </p:cNvSpPr>
          <p:nvPr/>
        </p:nvSpPr>
        <p:spPr>
          <a:xfrm>
            <a:off x="2514600" y="3368675"/>
            <a:ext cx="4114800" cy="1127125"/>
          </a:xfrm>
          <a:prstGeom prst="rect">
            <a:avLst/>
          </a:prstGeom>
          <a:solidFill>
            <a:srgbClr val="000000"/>
          </a:solidFill>
          <a:ln w="76200" cmpd="thinThick">
            <a:solidFill>
              <a:srgbClr val="000000"/>
            </a:solidFill>
          </a:ln>
        </p:spPr>
        <p:txBody>
          <a:bodyPr anchor="ctr"/>
          <a:lstStyle/>
          <a:p>
            <a:pPr algn="ctr">
              <a:spcBef>
                <a:spcPts val="400"/>
              </a:spcBef>
            </a:pPr>
            <a:endParaRPr lang="en-US" altLang="en-US" sz="1800" b="1" dirty="0">
              <a:solidFill>
                <a:srgbClr val="FFFFFF"/>
              </a:solidFill>
              <a:latin typeface="Garamond" charset="0"/>
              <a:ea typeface="Tunga"/>
            </a:endParaRPr>
          </a:p>
        </p:txBody>
      </p:sp>
      <p:sp>
        <p:nvSpPr>
          <p:cNvPr id="3077" name="Text Placeholder 3076"/>
          <p:cNvSpPr>
            <a:spLocks noGrp="1"/>
          </p:cNvSpPr>
          <p:nvPr>
            <p:ph type="body" idx="1"/>
          </p:nvPr>
        </p:nvSpPr>
        <p:spPr>
          <a:xfrm>
            <a:off x="457200" y="2019300"/>
            <a:ext cx="8229600" cy="41179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078" name="Title 3077"/>
          <p:cNvSpPr>
            <a:spLocks noGrp="1"/>
          </p:cNvSpPr>
          <p:nvPr>
            <p:ph type="title"/>
          </p:nvPr>
        </p:nvSpPr>
        <p:spPr>
          <a:xfrm>
            <a:off x="2514600" y="974725"/>
            <a:ext cx="4114800" cy="701675"/>
          </a:xfrm>
          <a:prstGeom prst="rect">
            <a:avLst/>
          </a:prstGeom>
          <a:solidFill>
            <a:srgbClr val="000000"/>
          </a:solidFill>
          <a:ln w="76200" cmpd="thinThick">
            <a:solidFill>
              <a:srgbClr val="000000"/>
            </a:solidFill>
          </a:ln>
        </p:spPr>
        <p:txBody>
          <a:bodyPr anchor="ctr"/>
          <a:lstStyle/>
          <a:p>
            <a:pPr lvl="0"/>
            <a:r>
              <a:rPr lang="en-US" altLang="en-US" dirty="0"/>
              <a:t>Click to edit Master title style</a:t>
            </a:r>
          </a:p>
        </p:txBody>
      </p:sp>
      <p:sp>
        <p:nvSpPr>
          <p:cNvPr id="3079" name="Date Placeholder 3078"/>
          <p:cNvSpPr>
            <a:spLocks noGrp="1"/>
          </p:cNvSpPr>
          <p:nvPr>
            <p:ph type="dt" sz="half" idx="2"/>
          </p:nvPr>
        </p:nvSpPr>
        <p:spPr>
          <a:xfrm>
            <a:off x="2981325" y="273050"/>
            <a:ext cx="3181350" cy="292100"/>
          </a:xfrm>
          <a:prstGeom prst="rect">
            <a:avLst/>
          </a:prstGeom>
          <a:noFill/>
          <a:ln>
            <a:noFill/>
          </a:ln>
        </p:spPr>
        <p:txBody>
          <a:bodyPr anchor="ctr"/>
          <a:lstStyle/>
          <a:p>
            <a:pPr algn="ctr"/>
            <a:fld id="{12FF1C42-D199-4079-1161-587298610EC3}" type="datetime15">
              <a:rPr lang="en-US" altLang="en-US" sz="1200" dirty="0"/>
              <a:pPr algn="ctr"/>
              <a:t>15</a:t>
            </a:fld>
            <a:endParaRPr lang="en-US" altLang="en-US" sz="1200" dirty="0"/>
          </a:p>
        </p:txBody>
      </p:sp>
      <p:sp>
        <p:nvSpPr>
          <p:cNvPr id="3080" name="Slide Number Placeholder 3079"/>
          <p:cNvSpPr>
            <a:spLocks noGrp="1"/>
          </p:cNvSpPr>
          <p:nvPr>
            <p:ph type="sldNum" sz="quarter" idx="4"/>
          </p:nvPr>
        </p:nvSpPr>
        <p:spPr>
          <a:xfrm>
            <a:off x="4038600" y="6172200"/>
            <a:ext cx="1066800" cy="304800"/>
          </a:xfrm>
          <a:prstGeom prst="rect">
            <a:avLst/>
          </a:prstGeom>
          <a:noFill/>
          <a:ln>
            <a:noFill/>
          </a:ln>
        </p:spPr>
        <p:txBody>
          <a:bodyPr lIns="0" tIns="0" rIns="0" bIns="0" anchor="ctr"/>
          <a:lstStyle/>
          <a:p>
            <a:pPr algn="ctr"/>
            <a:fld id="{12FF1C42-D199-4080-1161-587298610EC3}" type="slidenum">
              <a:rPr lang="en-US" altLang="en-US" sz="1200" b="1" dirty="0"/>
              <a:pPr algn="ctr"/>
              <a:t>‹#›</a:t>
            </a:fld>
            <a:endParaRPr lang="en-US" altLang="en-US" sz="1200" b="1" dirty="0"/>
          </a:p>
        </p:txBody>
      </p:sp>
      <p:sp>
        <p:nvSpPr>
          <p:cNvPr id="3081" name="Footer Placeholder 3080"/>
          <p:cNvSpPr>
            <a:spLocks noGrp="1"/>
          </p:cNvSpPr>
          <p:nvPr>
            <p:ph type="ftr" sz="quarter" idx="3"/>
          </p:nvPr>
        </p:nvSpPr>
        <p:spPr>
          <a:xfrm>
            <a:off x="1447800" y="6486525"/>
            <a:ext cx="6248400" cy="292100"/>
          </a:xfrm>
          <a:prstGeom prst="rect">
            <a:avLst/>
          </a:prstGeom>
          <a:noFill/>
          <a:ln>
            <a:noFill/>
          </a:ln>
        </p:spPr>
        <p:txBody>
          <a:bodyPr anchor="ctr"/>
          <a:lstStyle/>
          <a:p>
            <a:pPr algn="ctr"/>
            <a:endParaRPr lang="en-US" altLang="en-US" sz="1100"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42065194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18669961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8671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20042424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20042424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778382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38641214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32123823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22073278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24250895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31985464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42133438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p:bg>
      <p:bgPr>
        <a:blipFill>
          <a:blip r:embed="rId2" cstate="print"/>
          <a:srcRect/>
          <a:stretch>
            <a:fillRect/>
          </a:stretch>
        </a:blipFill>
        <a:effectLst/>
      </p:bgPr>
    </p:bg>
    <p:spTree>
      <p:nvGrpSpPr>
        <p:cNvPr id="1" name=""/>
        <p:cNvGrpSpPr/>
        <p:nvPr/>
      </p:nvGrpSpPr>
      <p:grpSpPr>
        <a:xfrm>
          <a:off x="0" y="0"/>
          <a:ext cx="0" cy="0"/>
          <a:chOff x="0" y="0"/>
          <a:chExt cx="0" cy="0"/>
        </a:xfrm>
      </p:grpSpPr>
      <p:sp>
        <p:nvSpPr>
          <p:cNvPr id="4098" name="Text Placeholder 4097"/>
          <p:cNvSpPr>
            <a:spLocks noGrp="1"/>
          </p:cNvSpPr>
          <p:nvPr>
            <p:ph type="body" idx="1"/>
          </p:nvPr>
        </p:nvSpPr>
        <p:spPr>
          <a:xfrm>
            <a:off x="457200" y="2019300"/>
            <a:ext cx="8229600" cy="41179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099" name="Title 4098"/>
          <p:cNvSpPr>
            <a:spLocks noGrp="1"/>
          </p:cNvSpPr>
          <p:nvPr>
            <p:ph type="title"/>
          </p:nvPr>
        </p:nvSpPr>
        <p:spPr>
          <a:xfrm>
            <a:off x="2514600" y="974725"/>
            <a:ext cx="4114800" cy="701675"/>
          </a:xfrm>
          <a:prstGeom prst="rect">
            <a:avLst/>
          </a:prstGeom>
          <a:solidFill>
            <a:srgbClr val="000000"/>
          </a:solidFill>
          <a:ln w="76200" cmpd="thinThick">
            <a:solidFill>
              <a:srgbClr val="000000"/>
            </a:solidFill>
          </a:ln>
        </p:spPr>
        <p:txBody>
          <a:bodyPr anchor="ctr"/>
          <a:lstStyle/>
          <a:p>
            <a:pPr lvl="0"/>
            <a:r>
              <a:rPr lang="en-US" altLang="en-US" dirty="0"/>
              <a:t>Click to edit Master title style</a:t>
            </a:r>
          </a:p>
        </p:txBody>
      </p:sp>
      <p:sp>
        <p:nvSpPr>
          <p:cNvPr id="4100" name="Date Placeholder 4099"/>
          <p:cNvSpPr>
            <a:spLocks noGrp="1"/>
          </p:cNvSpPr>
          <p:nvPr>
            <p:ph type="dt" sz="half" idx="2"/>
          </p:nvPr>
        </p:nvSpPr>
        <p:spPr>
          <a:xfrm>
            <a:off x="2981325" y="273050"/>
            <a:ext cx="3181350" cy="292100"/>
          </a:xfrm>
          <a:prstGeom prst="rect">
            <a:avLst/>
          </a:prstGeom>
          <a:noFill/>
          <a:ln>
            <a:noFill/>
          </a:ln>
        </p:spPr>
        <p:txBody>
          <a:bodyPr anchor="ctr"/>
          <a:lstStyle/>
          <a:p>
            <a:pPr algn="ctr"/>
            <a:fld id="{12FF1C42-D199-1004-1162-587298610EC3}" type="datetime15">
              <a:rPr lang="en-US" altLang="en-US" sz="1200" dirty="0"/>
              <a:pPr algn="ctr"/>
              <a:t>15</a:t>
            </a:fld>
            <a:endParaRPr lang="en-US" altLang="en-US" sz="1200" dirty="0"/>
          </a:p>
        </p:txBody>
      </p:sp>
      <p:sp>
        <p:nvSpPr>
          <p:cNvPr id="4101" name="Slide Number Placeholder 4100"/>
          <p:cNvSpPr>
            <a:spLocks noGrp="1"/>
          </p:cNvSpPr>
          <p:nvPr>
            <p:ph type="sldNum" sz="quarter" idx="4"/>
          </p:nvPr>
        </p:nvSpPr>
        <p:spPr>
          <a:xfrm>
            <a:off x="4038600" y="6172200"/>
            <a:ext cx="1066800" cy="304800"/>
          </a:xfrm>
          <a:prstGeom prst="rect">
            <a:avLst/>
          </a:prstGeom>
          <a:noFill/>
          <a:ln>
            <a:noFill/>
          </a:ln>
        </p:spPr>
        <p:txBody>
          <a:bodyPr lIns="0" tIns="0" rIns="0" bIns="0" anchor="ctr"/>
          <a:lstStyle/>
          <a:p>
            <a:pPr algn="ctr"/>
            <a:fld id="{12FF1C42-D199-1005-1162-587298610EC3}" type="slidenum">
              <a:rPr lang="en-US" altLang="en-US" sz="1200" b="1" dirty="0"/>
              <a:pPr algn="ctr"/>
              <a:t>‹#›</a:t>
            </a:fld>
            <a:endParaRPr lang="en-US" altLang="en-US" sz="1200" b="1" dirty="0"/>
          </a:p>
        </p:txBody>
      </p:sp>
      <p:sp>
        <p:nvSpPr>
          <p:cNvPr id="4102" name="Footer Placeholder 4101"/>
          <p:cNvSpPr>
            <a:spLocks noGrp="1"/>
          </p:cNvSpPr>
          <p:nvPr>
            <p:ph type="ftr" sz="quarter" idx="3"/>
          </p:nvPr>
        </p:nvSpPr>
        <p:spPr>
          <a:xfrm>
            <a:off x="1447800" y="6486525"/>
            <a:ext cx="6248400" cy="292100"/>
          </a:xfrm>
          <a:prstGeom prst="rect">
            <a:avLst/>
          </a:prstGeom>
          <a:noFill/>
          <a:ln>
            <a:noFill/>
          </a:ln>
        </p:spPr>
        <p:txBody>
          <a:bodyPr anchor="ctr"/>
          <a:lstStyle/>
          <a:p>
            <a:pPr algn="ctr"/>
            <a:endParaRPr lang="en-US" altLang="en-US" sz="1100"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4206519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778382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18669961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8671914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20042424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778382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38641214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32123823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22073278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24250895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31985464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4213343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38641214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p:bg>
      <p:bgPr>
        <a:blipFill>
          <a:blip r:embed="rId2" cstate="print"/>
          <a:srcRect/>
          <a:stretch>
            <a:fillRect/>
          </a:stretch>
        </a:blipFill>
        <a:effectLst/>
      </p:bgPr>
    </p:bg>
    <p:spTree>
      <p:nvGrpSpPr>
        <p:cNvPr id="1" name=""/>
        <p:cNvGrpSpPr/>
        <p:nvPr/>
      </p:nvGrpSpPr>
      <p:grpSpPr>
        <a:xfrm>
          <a:off x="0" y="0"/>
          <a:ext cx="0" cy="0"/>
          <a:chOff x="0" y="0"/>
          <a:chExt cx="0" cy="0"/>
        </a:xfrm>
      </p:grpSpPr>
      <p:sp>
        <p:nvSpPr>
          <p:cNvPr id="5122" name="Straight Connector 5121"/>
          <p:cNvSpPr>
            <a:spLocks/>
          </p:cNvSpPr>
          <p:nvPr/>
        </p:nvSpPr>
        <p:spPr>
          <a:xfrm rot="5400000">
            <a:off x="4267201" y="3429000"/>
            <a:ext cx="6858000" cy="3175"/>
          </a:xfrm>
          <a:prstGeom prst="line">
            <a:avLst/>
          </a:prstGeom>
          <a:noFill/>
          <a:ln w="12700">
            <a:solidFill>
              <a:srgbClr val="353537"/>
            </a:solidFill>
          </a:ln>
        </p:spPr>
        <p:txBody>
          <a:bodyPr wrap="none" rtlCol="0" anchor="ctr"/>
          <a:lstStyle/>
          <a:p>
            <a:pPr algn="ctr"/>
            <a:endParaRPr lang="zh-CN" altLang="en-US"/>
          </a:p>
        </p:txBody>
      </p:sp>
      <p:sp>
        <p:nvSpPr>
          <p:cNvPr id="5123" name="Rectangle 5122"/>
          <p:cNvSpPr>
            <a:spLocks/>
          </p:cNvSpPr>
          <p:nvPr/>
        </p:nvSpPr>
        <p:spPr>
          <a:xfrm>
            <a:off x="0" y="0"/>
            <a:ext cx="7696200" cy="6858000"/>
          </a:xfrm>
          <a:prstGeom prst="rect">
            <a:avLst/>
          </a:prstGeom>
          <a:solidFill>
            <a:srgbClr val="FFFFFF"/>
          </a:solidFill>
          <a:ln>
            <a:noFill/>
          </a:ln>
        </p:spPr>
        <p:txBody>
          <a:bodyPr anchor="ctr"/>
          <a:lstStyle/>
          <a:p>
            <a:pPr algn="ctr"/>
            <a:endParaRPr lang="en-US" altLang="en-US" dirty="0">
              <a:solidFill>
                <a:srgbClr val="FFFFFF"/>
              </a:solidFill>
              <a:latin typeface="Garamond" charset="0"/>
            </a:endParaRPr>
          </a:p>
        </p:txBody>
      </p:sp>
      <p:sp>
        <p:nvSpPr>
          <p:cNvPr id="5124" name="Text Placeholder 5123"/>
          <p:cNvSpPr>
            <a:spLocks noGrp="1"/>
          </p:cNvSpPr>
          <p:nvPr>
            <p:ph type="body" idx="1"/>
          </p:nvPr>
        </p:nvSpPr>
        <p:spPr>
          <a:xfrm>
            <a:off x="457200" y="2019300"/>
            <a:ext cx="8229600" cy="41179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125" name="Title 5124"/>
          <p:cNvSpPr>
            <a:spLocks noGrp="1"/>
          </p:cNvSpPr>
          <p:nvPr>
            <p:ph type="title"/>
          </p:nvPr>
        </p:nvSpPr>
        <p:spPr>
          <a:xfrm>
            <a:off x="2514600" y="974725"/>
            <a:ext cx="4114800" cy="701675"/>
          </a:xfrm>
          <a:prstGeom prst="rect">
            <a:avLst/>
          </a:prstGeom>
          <a:solidFill>
            <a:srgbClr val="000000"/>
          </a:solidFill>
          <a:ln w="76200" cmpd="thinThick">
            <a:solidFill>
              <a:srgbClr val="000000"/>
            </a:solidFill>
          </a:ln>
        </p:spPr>
        <p:txBody>
          <a:bodyPr anchor="ctr"/>
          <a:lstStyle/>
          <a:p>
            <a:pPr lvl="0"/>
            <a:r>
              <a:rPr lang="en-US" altLang="en-US" dirty="0"/>
              <a:t>Click to edit Master title style</a:t>
            </a:r>
          </a:p>
        </p:txBody>
      </p:sp>
      <p:sp>
        <p:nvSpPr>
          <p:cNvPr id="5126" name="Date Placeholder 5125"/>
          <p:cNvSpPr>
            <a:spLocks noGrp="1"/>
          </p:cNvSpPr>
          <p:nvPr>
            <p:ph type="dt" sz="half" idx="2"/>
          </p:nvPr>
        </p:nvSpPr>
        <p:spPr>
          <a:xfrm>
            <a:off x="2981325" y="273050"/>
            <a:ext cx="3181350" cy="292100"/>
          </a:xfrm>
          <a:prstGeom prst="rect">
            <a:avLst/>
          </a:prstGeom>
          <a:noFill/>
          <a:ln>
            <a:noFill/>
          </a:ln>
        </p:spPr>
        <p:txBody>
          <a:bodyPr anchor="ctr"/>
          <a:lstStyle/>
          <a:p>
            <a:pPr algn="ctr"/>
            <a:fld id="{12FF1C42-D199-2030-1163-587298610EC3}" type="datetime15">
              <a:rPr lang="en-US" altLang="en-US" sz="1200" dirty="0"/>
              <a:pPr algn="ctr"/>
              <a:t>15</a:t>
            </a:fld>
            <a:endParaRPr lang="en-US" altLang="en-US" sz="1200" dirty="0"/>
          </a:p>
        </p:txBody>
      </p:sp>
      <p:sp>
        <p:nvSpPr>
          <p:cNvPr id="5127" name="Footer Placeholder 5126"/>
          <p:cNvSpPr>
            <a:spLocks noGrp="1"/>
          </p:cNvSpPr>
          <p:nvPr>
            <p:ph type="ftr" sz="quarter" idx="3"/>
          </p:nvPr>
        </p:nvSpPr>
        <p:spPr>
          <a:xfrm>
            <a:off x="1447800" y="6486525"/>
            <a:ext cx="6248400" cy="292100"/>
          </a:xfrm>
          <a:prstGeom prst="rect">
            <a:avLst/>
          </a:prstGeom>
          <a:noFill/>
          <a:ln>
            <a:noFill/>
          </a:ln>
        </p:spPr>
        <p:txBody>
          <a:bodyPr anchor="ctr"/>
          <a:lstStyle/>
          <a:p>
            <a:pPr algn="ctr"/>
            <a:endParaRPr lang="en-US" altLang="en-US" sz="1100" dirty="0"/>
          </a:p>
        </p:txBody>
      </p:sp>
      <p:sp>
        <p:nvSpPr>
          <p:cNvPr id="5128" name="Slide Number Placeholder 5127"/>
          <p:cNvSpPr>
            <a:spLocks noGrp="1"/>
          </p:cNvSpPr>
          <p:nvPr>
            <p:ph type="sldNum" sz="quarter" idx="4"/>
          </p:nvPr>
        </p:nvSpPr>
        <p:spPr>
          <a:xfrm>
            <a:off x="4038600" y="6172200"/>
            <a:ext cx="1066800" cy="304800"/>
          </a:xfrm>
          <a:prstGeom prst="rect">
            <a:avLst/>
          </a:prstGeom>
          <a:noFill/>
          <a:ln>
            <a:noFill/>
          </a:ln>
        </p:spPr>
        <p:txBody>
          <a:bodyPr lIns="0" tIns="0" rIns="0" bIns="0" anchor="ctr"/>
          <a:lstStyle/>
          <a:p>
            <a:pPr algn="ctr"/>
            <a:fld id="{12FF1C42-D199-2032-1163-587298610EC3}" type="slidenum">
              <a:rPr lang="en-US" altLang="en-US" sz="1200" b="1" dirty="0"/>
              <a:pPr algn="ctr"/>
              <a:t>‹#›</a:t>
            </a:fld>
            <a:endParaRPr lang="en-US" altLang="en-US" sz="1200" b="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3212382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2207327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2425089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1025"/>
          <p:cNvSpPr>
            <a:spLocks/>
          </p:cNvSpPr>
          <p:nvPr/>
        </p:nvSpPr>
        <p:spPr>
          <a:xfrm>
            <a:off x="0" y="1336675"/>
            <a:ext cx="9144000" cy="5521325"/>
          </a:xfrm>
          <a:prstGeom prst="rect">
            <a:avLst/>
          </a:prstGeom>
          <a:solidFill>
            <a:srgbClr val="FFFFFF"/>
          </a:solidFill>
          <a:ln>
            <a:noFill/>
          </a:ln>
        </p:spPr>
        <p:txBody>
          <a:bodyPr anchor="ctr"/>
          <a:lstStyle/>
          <a:p>
            <a:pPr algn="ctr"/>
            <a:endParaRPr lang="en-US" altLang="en-US" dirty="0">
              <a:solidFill>
                <a:srgbClr val="FFFFFF"/>
              </a:solidFill>
              <a:latin typeface="Garamond" charset="0"/>
            </a:endParaRPr>
          </a:p>
        </p:txBody>
      </p:sp>
      <p:sp>
        <p:nvSpPr>
          <p:cNvPr id="1027" name="Text Placeholder 1026"/>
          <p:cNvSpPr>
            <a:spLocks noGrp="1"/>
          </p:cNvSpPr>
          <p:nvPr>
            <p:ph type="body" idx="1"/>
          </p:nvPr>
        </p:nvSpPr>
        <p:spPr>
          <a:xfrm>
            <a:off x="457200" y="2019300"/>
            <a:ext cx="8229600" cy="41179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Date Placeholder 1027"/>
          <p:cNvSpPr>
            <a:spLocks noGrp="1"/>
          </p:cNvSpPr>
          <p:nvPr>
            <p:ph type="dt" sz="half" idx="2"/>
          </p:nvPr>
        </p:nvSpPr>
        <p:spPr>
          <a:xfrm>
            <a:off x="2981325" y="273050"/>
            <a:ext cx="3181350" cy="292100"/>
          </a:xfrm>
          <a:prstGeom prst="rect">
            <a:avLst/>
          </a:prstGeom>
          <a:noFill/>
          <a:ln>
            <a:noFill/>
          </a:ln>
        </p:spPr>
        <p:txBody>
          <a:bodyPr anchor="ctr"/>
          <a:lstStyle/>
          <a:p>
            <a:pPr algn="ctr"/>
            <a:fld id="{12FF1C42-D199-2028-1043-587298610EC3}" type="datetime15">
              <a:rPr lang="en-US" altLang="en-US" sz="1200" dirty="0"/>
              <a:pPr algn="ctr"/>
              <a:t>15</a:t>
            </a:fld>
            <a:endParaRPr lang="en-US" altLang="en-US" sz="1200" dirty="0"/>
          </a:p>
        </p:txBody>
      </p:sp>
      <p:sp>
        <p:nvSpPr>
          <p:cNvPr id="1029" name="Footer Placeholder 1028"/>
          <p:cNvSpPr>
            <a:spLocks noGrp="1"/>
          </p:cNvSpPr>
          <p:nvPr>
            <p:ph type="ftr" sz="quarter" idx="3"/>
          </p:nvPr>
        </p:nvSpPr>
        <p:spPr>
          <a:xfrm>
            <a:off x="1447800" y="6486525"/>
            <a:ext cx="6248400" cy="292100"/>
          </a:xfrm>
          <a:prstGeom prst="rect">
            <a:avLst/>
          </a:prstGeom>
          <a:noFill/>
          <a:ln>
            <a:noFill/>
          </a:ln>
        </p:spPr>
        <p:txBody>
          <a:bodyPr anchor="ctr"/>
          <a:lstStyle/>
          <a:p>
            <a:pPr algn="ctr"/>
            <a:endParaRPr lang="en-US" altLang="en-US" sz="1100" dirty="0"/>
          </a:p>
        </p:txBody>
      </p:sp>
      <p:sp>
        <p:nvSpPr>
          <p:cNvPr id="1030" name="Slide Number Placeholder 1029"/>
          <p:cNvSpPr>
            <a:spLocks noGrp="1"/>
          </p:cNvSpPr>
          <p:nvPr>
            <p:ph type="sldNum" sz="quarter" idx="4"/>
          </p:nvPr>
        </p:nvSpPr>
        <p:spPr>
          <a:xfrm>
            <a:off x="4038600" y="6172200"/>
            <a:ext cx="1066800" cy="304800"/>
          </a:xfrm>
          <a:prstGeom prst="rect">
            <a:avLst/>
          </a:prstGeom>
          <a:noFill/>
          <a:ln>
            <a:noFill/>
          </a:ln>
        </p:spPr>
        <p:txBody>
          <a:bodyPr lIns="0" tIns="0" rIns="0" bIns="0" anchor="ctr"/>
          <a:lstStyle/>
          <a:p>
            <a:pPr algn="ctr"/>
            <a:fld id="{12FF1C42-D199-2030-1043-587298610EC3}" type="slidenum">
              <a:rPr lang="en-US" altLang="en-US" sz="1200" b="1" dirty="0"/>
              <a:pPr algn="ctr"/>
              <a:t>‹#›</a:t>
            </a:fld>
            <a:endParaRPr lang="en-US" altLang="en-US" sz="1200" b="1" dirty="0"/>
          </a:p>
        </p:txBody>
      </p:sp>
      <p:sp>
        <p:nvSpPr>
          <p:cNvPr id="1031" name="Straight Connector 1030"/>
          <p:cNvSpPr>
            <a:spLocks/>
          </p:cNvSpPr>
          <p:nvPr/>
        </p:nvSpPr>
        <p:spPr>
          <a:xfrm>
            <a:off x="0" y="1331913"/>
            <a:ext cx="9144000" cy="1587"/>
          </a:xfrm>
          <a:prstGeom prst="line">
            <a:avLst/>
          </a:prstGeom>
          <a:noFill/>
          <a:ln w="12700">
            <a:solidFill>
              <a:srgbClr val="353537"/>
            </a:solidFill>
          </a:ln>
        </p:spPr>
        <p:txBody>
          <a:bodyPr wrap="none" rtlCol="0" anchor="ctr"/>
          <a:lstStyle/>
          <a:p>
            <a:pPr algn="ctr"/>
            <a:endParaRPr lang="zh-CN" altLang="en-US"/>
          </a:p>
        </p:txBody>
      </p:sp>
      <p:sp>
        <p:nvSpPr>
          <p:cNvPr id="1032" name="Title Placeholder 1031"/>
          <p:cNvSpPr>
            <a:spLocks noGrp="1"/>
          </p:cNvSpPr>
          <p:nvPr>
            <p:ph type="title"/>
          </p:nvPr>
        </p:nvSpPr>
        <p:spPr>
          <a:xfrm>
            <a:off x="2514600" y="974725"/>
            <a:ext cx="4114800" cy="701675"/>
          </a:xfrm>
          <a:prstGeom prst="rect">
            <a:avLst/>
          </a:prstGeom>
          <a:solidFill>
            <a:srgbClr val="000000"/>
          </a:solidFill>
          <a:ln w="76200" cmpd="thinThick">
            <a:solidFill>
              <a:srgbClr val="000000"/>
            </a:solidFill>
          </a:ln>
        </p:spPr>
        <p:txBody>
          <a:bodyPr anchor="ctr"/>
          <a:lstStyle/>
          <a:p>
            <a:pPr lvl="0"/>
            <a:r>
              <a:rPr lang="en-US" altLang="en-US" dirty="0"/>
              <a:t>Click to edit Master title style</a:t>
            </a:r>
          </a:p>
        </p:txBody>
      </p:sp>
    </p:spTree>
  </p:cSld>
  <p:clrMap bg1="dk1" tx1="lt1" bg2="dk2" tx2="lt2" accent1="accent1" accent2="accent2" accent3="accent3" accent4="accent4" accent5="accent5" accent6="accent6" hlink="hlink" folHlink="folHlink"/>
  <p:sldLayoutIdLst>
    <p:sldLayoutId id="2147489100" r:id="rId1"/>
    <p:sldLayoutId id="2147489101" r:id="rId2"/>
    <p:sldLayoutId id="2147489102" r:id="rId3"/>
    <p:sldLayoutId id="2147489103" r:id="rId4"/>
    <p:sldLayoutId id="2147489104" r:id="rId5"/>
    <p:sldLayoutId id="2147489105" r:id="rId6"/>
    <p:sldLayoutId id="2147489106" r:id="rId7"/>
    <p:sldLayoutId id="2147489107" r:id="rId8"/>
    <p:sldLayoutId id="2147489108" r:id="rId9"/>
    <p:sldLayoutId id="2147489109" r:id="rId10"/>
    <p:sldLayoutId id="2147489110" r:id="rId11"/>
    <p:sldLayoutId id="2147489111" r:id="rId12"/>
  </p:sldLayoutIdLst>
  <p:txStyles>
    <p:titleStyle>
      <a:lvl1pPr marL="0" indent="0" algn="ctr" rtl="0" eaLnBrk="0" fontAlgn="base" hangingPunct="0">
        <a:lnSpc>
          <a:spcPct val="100000"/>
        </a:lnSpc>
        <a:spcBef>
          <a:spcPts val="400"/>
        </a:spcBef>
        <a:spcAft>
          <a:spcPct val="0"/>
        </a:spcAft>
        <a:buNone/>
        <a:defRPr sz="1800" b="1">
          <a:solidFill>
            <a:srgbClr val="FFFFFF"/>
          </a:solidFill>
          <a:latin typeface="Garamond" charset="0"/>
          <a:ea typeface="Tunga"/>
        </a:defRPr>
      </a:lvl1pPr>
    </p:titleStyle>
    <p:bodyStyle>
      <a:lvl1pPr marL="342900" indent="-342900" algn="ctr" rtl="0" eaLnBrk="0" fontAlgn="base" hangingPunct="0">
        <a:lnSpc>
          <a:spcPct val="100000"/>
        </a:lnSpc>
        <a:spcBef>
          <a:spcPts val="600"/>
        </a:spcBef>
        <a:spcAft>
          <a:spcPct val="0"/>
        </a:spcAft>
        <a:buClr>
          <a:srgbClr val="6F6F74"/>
        </a:buClr>
        <a:buNone/>
        <a:defRPr sz="2000">
          <a:solidFill>
            <a:srgbClr val="000000"/>
          </a:solidFill>
          <a:latin typeface="Garamond" charset="0"/>
          <a:ea typeface="Tahoma" charset="0"/>
        </a:defRPr>
      </a:lvl1pPr>
      <a:lvl2pPr marL="742950" indent="-285750" algn="ctr" rtl="0" eaLnBrk="0" fontAlgn="base" hangingPunct="0">
        <a:lnSpc>
          <a:spcPct val="100000"/>
        </a:lnSpc>
        <a:spcBef>
          <a:spcPts val="1200"/>
        </a:spcBef>
        <a:spcAft>
          <a:spcPct val="0"/>
        </a:spcAft>
        <a:buClr>
          <a:srgbClr val="6F6F74"/>
        </a:buClr>
        <a:buNone/>
        <a:defRPr sz="1800">
          <a:solidFill>
            <a:srgbClr val="46464A"/>
          </a:solidFill>
          <a:latin typeface="Garamond" charset="0"/>
          <a:ea typeface="Tahoma" charset="0"/>
        </a:defRPr>
      </a:lvl2pPr>
      <a:lvl3pPr marL="1143000" indent="-228600" algn="ctr" rtl="0" eaLnBrk="0" fontAlgn="base" hangingPunct="0">
        <a:lnSpc>
          <a:spcPct val="100000"/>
        </a:lnSpc>
        <a:spcBef>
          <a:spcPts val="1200"/>
        </a:spcBef>
        <a:spcAft>
          <a:spcPct val="0"/>
        </a:spcAft>
        <a:buClr>
          <a:srgbClr val="6F6F74"/>
        </a:buClr>
        <a:buNone/>
        <a:defRPr sz="1600">
          <a:solidFill>
            <a:srgbClr val="000000"/>
          </a:solidFill>
          <a:latin typeface="Garamond" charset="0"/>
          <a:ea typeface="Tahoma" charset="0"/>
        </a:defRPr>
      </a:lvl3pPr>
      <a:lvl4pPr marL="1600200" indent="-228600" algn="ctr" rtl="0" eaLnBrk="0" fontAlgn="base" hangingPunct="0">
        <a:lnSpc>
          <a:spcPct val="100000"/>
        </a:lnSpc>
        <a:spcBef>
          <a:spcPts val="1200"/>
        </a:spcBef>
        <a:spcAft>
          <a:spcPct val="0"/>
        </a:spcAft>
        <a:buClr>
          <a:srgbClr val="6F6F74"/>
        </a:buClr>
        <a:buNone/>
        <a:defRPr sz="1400">
          <a:solidFill>
            <a:srgbClr val="46464A"/>
          </a:solidFill>
          <a:latin typeface="Garamond" charset="0"/>
          <a:ea typeface="Tahoma" charset="0"/>
        </a:defRPr>
      </a:lvl4pPr>
      <a:lvl5pPr marL="2057400" indent="-228600" algn="ctr" rtl="0" eaLnBrk="0" fontAlgn="base" hangingPunct="0">
        <a:lnSpc>
          <a:spcPct val="100000"/>
        </a:lnSpc>
        <a:spcBef>
          <a:spcPts val="1200"/>
        </a:spcBef>
        <a:spcAft>
          <a:spcPct val="0"/>
        </a:spcAft>
        <a:buClr>
          <a:srgbClr val="6F6F74"/>
        </a:buClr>
        <a:buNone/>
        <a:defRPr sz="1400">
          <a:solidFill>
            <a:srgbClr val="000000"/>
          </a:solidFill>
          <a:latin typeface="Garamond" charset="0"/>
          <a:ea typeface="Tahoma"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Garamond" charset="0"/>
        </a:defRPr>
      </a:lvl1pPr>
      <a:lvl2pPr marL="457200" indent="0" algn="l" rtl="0" eaLnBrk="1" fontAlgn="base" hangingPunct="1">
        <a:lnSpc>
          <a:spcPct val="100000"/>
        </a:lnSpc>
        <a:spcBef>
          <a:spcPct val="0"/>
        </a:spcBef>
        <a:spcAft>
          <a:spcPct val="0"/>
        </a:spcAft>
        <a:buNone/>
        <a:defRPr sz="1800">
          <a:solidFill>
            <a:srgbClr val="000000"/>
          </a:solidFill>
          <a:latin typeface="Garamond" charset="0"/>
        </a:defRPr>
      </a:lvl2pPr>
      <a:lvl3pPr marL="914400" indent="0" algn="l" rtl="0" eaLnBrk="1" fontAlgn="base" hangingPunct="1">
        <a:lnSpc>
          <a:spcPct val="100000"/>
        </a:lnSpc>
        <a:spcBef>
          <a:spcPct val="0"/>
        </a:spcBef>
        <a:spcAft>
          <a:spcPct val="0"/>
        </a:spcAft>
        <a:buNone/>
        <a:defRPr sz="1800">
          <a:solidFill>
            <a:srgbClr val="000000"/>
          </a:solidFill>
          <a:latin typeface="Garamond" charset="0"/>
        </a:defRPr>
      </a:lvl3pPr>
      <a:lvl4pPr marL="1371600" indent="0" algn="l" rtl="0" eaLnBrk="1" fontAlgn="base" hangingPunct="1">
        <a:lnSpc>
          <a:spcPct val="100000"/>
        </a:lnSpc>
        <a:spcBef>
          <a:spcPct val="0"/>
        </a:spcBef>
        <a:spcAft>
          <a:spcPct val="0"/>
        </a:spcAft>
        <a:buNone/>
        <a:defRPr sz="1800">
          <a:solidFill>
            <a:srgbClr val="000000"/>
          </a:solidFill>
          <a:latin typeface="Garamond" charset="0"/>
        </a:defRPr>
      </a:lvl4pPr>
      <a:lvl5pPr marL="1828800" indent="0" algn="l" rtl="0" eaLnBrk="1" fontAlgn="base" hangingPunct="1">
        <a:lnSpc>
          <a:spcPct val="100000"/>
        </a:lnSpc>
        <a:spcBef>
          <a:spcPct val="0"/>
        </a:spcBef>
        <a:spcAft>
          <a:spcPct val="0"/>
        </a:spcAft>
        <a:buNone/>
        <a:defRPr sz="1800">
          <a:solidFill>
            <a:srgbClr val="000000"/>
          </a:solidFill>
          <a:latin typeface="Garamond" charset="0"/>
        </a:defRPr>
      </a:lvl5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2049"/>
          <p:cNvSpPr>
            <a:spLocks/>
          </p:cNvSpPr>
          <p:nvPr/>
        </p:nvSpPr>
        <p:spPr>
          <a:xfrm>
            <a:off x="0" y="0"/>
            <a:ext cx="9144000" cy="2933700"/>
          </a:xfrm>
          <a:prstGeom prst="rect">
            <a:avLst/>
          </a:prstGeom>
          <a:solidFill>
            <a:srgbClr val="FFFFFF"/>
          </a:solidFill>
          <a:ln>
            <a:noFill/>
          </a:ln>
        </p:spPr>
        <p:txBody>
          <a:bodyPr anchor="ctr"/>
          <a:lstStyle/>
          <a:p>
            <a:pPr algn="ctr"/>
            <a:endParaRPr lang="en-US" altLang="en-US" dirty="0">
              <a:solidFill>
                <a:srgbClr val="FFFFFF"/>
              </a:solidFill>
              <a:latin typeface="Garamond" charset="0"/>
            </a:endParaRPr>
          </a:p>
        </p:txBody>
      </p:sp>
      <p:sp>
        <p:nvSpPr>
          <p:cNvPr id="2051" name="Straight Connector 2050"/>
          <p:cNvSpPr>
            <a:spLocks/>
          </p:cNvSpPr>
          <p:nvPr/>
        </p:nvSpPr>
        <p:spPr>
          <a:xfrm>
            <a:off x="0" y="2925763"/>
            <a:ext cx="9144000" cy="1587"/>
          </a:xfrm>
          <a:prstGeom prst="line">
            <a:avLst/>
          </a:prstGeom>
          <a:noFill/>
          <a:ln w="12700">
            <a:solidFill>
              <a:srgbClr val="6F6F74"/>
            </a:solidFill>
          </a:ln>
        </p:spPr>
        <p:txBody>
          <a:bodyPr wrap="none" rtlCol="0" anchor="ctr"/>
          <a:lstStyle/>
          <a:p>
            <a:pPr algn="ctr"/>
            <a:endParaRPr lang="zh-CN" altLang="en-US"/>
          </a:p>
        </p:txBody>
      </p:sp>
      <p:sp>
        <p:nvSpPr>
          <p:cNvPr id="2052" name="Rectangle 2051"/>
          <p:cNvSpPr>
            <a:spLocks/>
          </p:cNvSpPr>
          <p:nvPr/>
        </p:nvSpPr>
        <p:spPr>
          <a:xfrm>
            <a:off x="2514600" y="2362200"/>
            <a:ext cx="4114800" cy="1127125"/>
          </a:xfrm>
          <a:prstGeom prst="rect">
            <a:avLst/>
          </a:prstGeom>
          <a:solidFill>
            <a:srgbClr val="000000"/>
          </a:solidFill>
          <a:ln w="76200" cmpd="thinThick">
            <a:solidFill>
              <a:srgbClr val="000000"/>
            </a:solidFill>
          </a:ln>
        </p:spPr>
        <p:txBody>
          <a:bodyPr anchor="ctr"/>
          <a:lstStyle/>
          <a:p>
            <a:pPr algn="ctr">
              <a:spcBef>
                <a:spcPts val="400"/>
              </a:spcBef>
            </a:pPr>
            <a:endParaRPr lang="en-US" altLang="en-US" sz="1800" b="1" dirty="0">
              <a:solidFill>
                <a:srgbClr val="FFFFFF"/>
              </a:solidFill>
              <a:latin typeface="Garamond" charset="0"/>
              <a:ea typeface="Tunga"/>
            </a:endParaRPr>
          </a:p>
        </p:txBody>
      </p:sp>
      <p:sp>
        <p:nvSpPr>
          <p:cNvPr id="2053" name="Text Placeholder 2052"/>
          <p:cNvSpPr>
            <a:spLocks noGrp="1"/>
          </p:cNvSpPr>
          <p:nvPr>
            <p:ph type="body" idx="1"/>
          </p:nvPr>
        </p:nvSpPr>
        <p:spPr>
          <a:xfrm>
            <a:off x="457200" y="2019300"/>
            <a:ext cx="8229600" cy="41179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54" name="Title Placeholder 2053"/>
          <p:cNvSpPr>
            <a:spLocks noGrp="1"/>
          </p:cNvSpPr>
          <p:nvPr>
            <p:ph type="title"/>
          </p:nvPr>
        </p:nvSpPr>
        <p:spPr>
          <a:xfrm>
            <a:off x="2514600" y="974725"/>
            <a:ext cx="4114800" cy="701675"/>
          </a:xfrm>
          <a:prstGeom prst="rect">
            <a:avLst/>
          </a:prstGeom>
          <a:solidFill>
            <a:srgbClr val="000000"/>
          </a:solidFill>
          <a:ln w="76200" cmpd="thinThick">
            <a:solidFill>
              <a:srgbClr val="000000"/>
            </a:solidFill>
          </a:ln>
        </p:spPr>
        <p:txBody>
          <a:bodyPr anchor="ctr"/>
          <a:lstStyle/>
          <a:p>
            <a:pPr lvl="0"/>
            <a:r>
              <a:rPr lang="en-US" altLang="en-US" dirty="0"/>
              <a:t>Click to edit Master title style</a:t>
            </a:r>
          </a:p>
        </p:txBody>
      </p:sp>
      <p:sp>
        <p:nvSpPr>
          <p:cNvPr id="2055" name="Date Placeholder 2054"/>
          <p:cNvSpPr>
            <a:spLocks noGrp="1"/>
          </p:cNvSpPr>
          <p:nvPr>
            <p:ph type="dt" sz="half" idx="2"/>
          </p:nvPr>
        </p:nvSpPr>
        <p:spPr>
          <a:xfrm>
            <a:off x="2981325" y="273050"/>
            <a:ext cx="3181350" cy="292100"/>
          </a:xfrm>
          <a:prstGeom prst="rect">
            <a:avLst/>
          </a:prstGeom>
          <a:noFill/>
          <a:ln>
            <a:noFill/>
          </a:ln>
        </p:spPr>
        <p:txBody>
          <a:bodyPr anchor="ctr"/>
          <a:lstStyle/>
          <a:p>
            <a:pPr algn="ctr"/>
            <a:fld id="{12FF1C42-D199-3055-1160-587298610EC3}" type="datetime15">
              <a:rPr lang="en-US" altLang="en-US" sz="1200" dirty="0"/>
              <a:pPr algn="ctr"/>
              <a:t>15</a:t>
            </a:fld>
            <a:endParaRPr lang="en-US" altLang="en-US" sz="1200" dirty="0"/>
          </a:p>
        </p:txBody>
      </p:sp>
      <p:sp>
        <p:nvSpPr>
          <p:cNvPr id="2056" name="Slide Number Placeholder 2055"/>
          <p:cNvSpPr>
            <a:spLocks noGrp="1"/>
          </p:cNvSpPr>
          <p:nvPr>
            <p:ph type="sldNum" sz="quarter" idx="4"/>
          </p:nvPr>
        </p:nvSpPr>
        <p:spPr>
          <a:xfrm>
            <a:off x="4038600" y="6172200"/>
            <a:ext cx="1066800" cy="304800"/>
          </a:xfrm>
          <a:prstGeom prst="rect">
            <a:avLst/>
          </a:prstGeom>
          <a:noFill/>
          <a:ln>
            <a:noFill/>
          </a:ln>
        </p:spPr>
        <p:txBody>
          <a:bodyPr lIns="0" tIns="0" rIns="0" bIns="0" anchor="ctr"/>
          <a:lstStyle/>
          <a:p>
            <a:pPr algn="ctr"/>
            <a:fld id="{12FF1C42-D199-3056-1160-587298610EC3}" type="slidenum">
              <a:rPr lang="en-US" altLang="en-US" sz="1200" b="1" dirty="0"/>
              <a:pPr algn="ctr"/>
              <a:t>‹#›</a:t>
            </a:fld>
            <a:endParaRPr lang="en-US" altLang="en-US" sz="1200" b="1" dirty="0"/>
          </a:p>
        </p:txBody>
      </p:sp>
      <p:sp>
        <p:nvSpPr>
          <p:cNvPr id="2057" name="Footer Placeholder 2056"/>
          <p:cNvSpPr>
            <a:spLocks noGrp="1"/>
          </p:cNvSpPr>
          <p:nvPr>
            <p:ph type="ftr" sz="quarter" idx="3"/>
          </p:nvPr>
        </p:nvSpPr>
        <p:spPr>
          <a:xfrm>
            <a:off x="1447800" y="6486525"/>
            <a:ext cx="6248400" cy="292100"/>
          </a:xfrm>
          <a:prstGeom prst="rect">
            <a:avLst/>
          </a:prstGeom>
          <a:noFill/>
          <a:ln>
            <a:noFill/>
          </a:ln>
        </p:spPr>
        <p:txBody>
          <a:bodyPr anchor="ctr"/>
          <a:lstStyle/>
          <a:p>
            <a:pPr algn="ctr"/>
            <a:endParaRPr lang="en-US" altLang="en-US" sz="1100" dirty="0"/>
          </a:p>
        </p:txBody>
      </p:sp>
    </p:spTree>
  </p:cSld>
  <p:clrMap bg1="dk1" tx1="lt1" bg2="dk2" tx2="lt2" accent1="accent1" accent2="accent2" accent3="accent3" accent4="accent4" accent5="accent5" accent6="accent6" hlink="hlink" folHlink="folHlink"/>
  <p:sldLayoutIdLst>
    <p:sldLayoutId id="2147489124" r:id="rId1"/>
    <p:sldLayoutId id="2147489125" r:id="rId2"/>
    <p:sldLayoutId id="2147489126" r:id="rId3"/>
    <p:sldLayoutId id="2147489127" r:id="rId4"/>
    <p:sldLayoutId id="2147489128" r:id="rId5"/>
    <p:sldLayoutId id="2147489129" r:id="rId6"/>
    <p:sldLayoutId id="2147489130" r:id="rId7"/>
    <p:sldLayoutId id="2147489131" r:id="rId8"/>
    <p:sldLayoutId id="2147489132" r:id="rId9"/>
    <p:sldLayoutId id="2147489133" r:id="rId10"/>
    <p:sldLayoutId id="2147489134" r:id="rId11"/>
    <p:sldLayoutId id="2147489135" r:id="rId12"/>
  </p:sldLayoutIdLst>
  <p:txStyles>
    <p:titleStyle>
      <a:lvl1pPr marL="0" indent="0" algn="ctr" rtl="0" eaLnBrk="0" fontAlgn="base" hangingPunct="0">
        <a:lnSpc>
          <a:spcPct val="100000"/>
        </a:lnSpc>
        <a:spcBef>
          <a:spcPts val="400"/>
        </a:spcBef>
        <a:spcAft>
          <a:spcPct val="0"/>
        </a:spcAft>
        <a:buNone/>
        <a:defRPr sz="1800" b="1">
          <a:solidFill>
            <a:srgbClr val="FFFFFF"/>
          </a:solidFill>
          <a:latin typeface="Garamond" charset="0"/>
          <a:ea typeface="Tunga"/>
        </a:defRPr>
      </a:lvl1pPr>
    </p:titleStyle>
    <p:bodyStyle>
      <a:lvl1pPr marL="342900" indent="-342900" algn="ctr" rtl="0" eaLnBrk="0" fontAlgn="base" hangingPunct="0">
        <a:lnSpc>
          <a:spcPct val="100000"/>
        </a:lnSpc>
        <a:spcBef>
          <a:spcPts val="600"/>
        </a:spcBef>
        <a:spcAft>
          <a:spcPct val="0"/>
        </a:spcAft>
        <a:buClr>
          <a:srgbClr val="6F6F74"/>
        </a:buClr>
        <a:buNone/>
        <a:defRPr sz="2000">
          <a:solidFill>
            <a:srgbClr val="000000"/>
          </a:solidFill>
          <a:latin typeface="Garamond" charset="0"/>
          <a:ea typeface="Tahoma" charset="0"/>
        </a:defRPr>
      </a:lvl1pPr>
      <a:lvl2pPr marL="742950" indent="-285750" algn="ctr" rtl="0" eaLnBrk="0" fontAlgn="base" hangingPunct="0">
        <a:lnSpc>
          <a:spcPct val="100000"/>
        </a:lnSpc>
        <a:spcBef>
          <a:spcPts val="1200"/>
        </a:spcBef>
        <a:spcAft>
          <a:spcPct val="0"/>
        </a:spcAft>
        <a:buClr>
          <a:srgbClr val="6F6F74"/>
        </a:buClr>
        <a:buNone/>
        <a:defRPr sz="1800">
          <a:solidFill>
            <a:srgbClr val="46464A"/>
          </a:solidFill>
          <a:latin typeface="Garamond" charset="0"/>
          <a:ea typeface="Tahoma" charset="0"/>
        </a:defRPr>
      </a:lvl2pPr>
      <a:lvl3pPr marL="1143000" indent="-228600" algn="ctr" rtl="0" eaLnBrk="0" fontAlgn="base" hangingPunct="0">
        <a:lnSpc>
          <a:spcPct val="100000"/>
        </a:lnSpc>
        <a:spcBef>
          <a:spcPts val="1200"/>
        </a:spcBef>
        <a:spcAft>
          <a:spcPct val="0"/>
        </a:spcAft>
        <a:buClr>
          <a:srgbClr val="6F6F74"/>
        </a:buClr>
        <a:buNone/>
        <a:defRPr sz="1600">
          <a:solidFill>
            <a:srgbClr val="000000"/>
          </a:solidFill>
          <a:latin typeface="Garamond" charset="0"/>
          <a:ea typeface="Tahoma" charset="0"/>
        </a:defRPr>
      </a:lvl3pPr>
      <a:lvl4pPr marL="1600200" indent="-228600" algn="ctr" rtl="0" eaLnBrk="0" fontAlgn="base" hangingPunct="0">
        <a:lnSpc>
          <a:spcPct val="100000"/>
        </a:lnSpc>
        <a:spcBef>
          <a:spcPts val="1200"/>
        </a:spcBef>
        <a:spcAft>
          <a:spcPct val="0"/>
        </a:spcAft>
        <a:buClr>
          <a:srgbClr val="6F6F74"/>
        </a:buClr>
        <a:buNone/>
        <a:defRPr sz="1400">
          <a:solidFill>
            <a:srgbClr val="46464A"/>
          </a:solidFill>
          <a:latin typeface="Garamond" charset="0"/>
          <a:ea typeface="Tahoma" charset="0"/>
        </a:defRPr>
      </a:lvl4pPr>
      <a:lvl5pPr marL="2057400" indent="-228600" algn="ctr" rtl="0" eaLnBrk="0" fontAlgn="base" hangingPunct="0">
        <a:lnSpc>
          <a:spcPct val="100000"/>
        </a:lnSpc>
        <a:spcBef>
          <a:spcPts val="1200"/>
        </a:spcBef>
        <a:spcAft>
          <a:spcPct val="0"/>
        </a:spcAft>
        <a:buClr>
          <a:srgbClr val="6F6F74"/>
        </a:buClr>
        <a:buNone/>
        <a:defRPr sz="1400">
          <a:solidFill>
            <a:srgbClr val="000000"/>
          </a:solidFill>
          <a:latin typeface="Garamond" charset="0"/>
          <a:ea typeface="Tahoma"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Garamond" charset="0"/>
        </a:defRPr>
      </a:lvl1pPr>
      <a:lvl2pPr marL="457200" indent="0" algn="l" rtl="0" eaLnBrk="1" fontAlgn="base" hangingPunct="1">
        <a:lnSpc>
          <a:spcPct val="100000"/>
        </a:lnSpc>
        <a:spcBef>
          <a:spcPct val="0"/>
        </a:spcBef>
        <a:spcAft>
          <a:spcPct val="0"/>
        </a:spcAft>
        <a:buNone/>
        <a:defRPr sz="1800">
          <a:solidFill>
            <a:srgbClr val="000000"/>
          </a:solidFill>
          <a:latin typeface="Garamond" charset="0"/>
        </a:defRPr>
      </a:lvl2pPr>
      <a:lvl3pPr marL="914400" indent="0" algn="l" rtl="0" eaLnBrk="1" fontAlgn="base" hangingPunct="1">
        <a:lnSpc>
          <a:spcPct val="100000"/>
        </a:lnSpc>
        <a:spcBef>
          <a:spcPct val="0"/>
        </a:spcBef>
        <a:spcAft>
          <a:spcPct val="0"/>
        </a:spcAft>
        <a:buNone/>
        <a:defRPr sz="1800">
          <a:solidFill>
            <a:srgbClr val="000000"/>
          </a:solidFill>
          <a:latin typeface="Garamond" charset="0"/>
        </a:defRPr>
      </a:lvl3pPr>
      <a:lvl4pPr marL="1371600" indent="0" algn="l" rtl="0" eaLnBrk="1" fontAlgn="base" hangingPunct="1">
        <a:lnSpc>
          <a:spcPct val="100000"/>
        </a:lnSpc>
        <a:spcBef>
          <a:spcPct val="0"/>
        </a:spcBef>
        <a:spcAft>
          <a:spcPct val="0"/>
        </a:spcAft>
        <a:buNone/>
        <a:defRPr sz="1800">
          <a:solidFill>
            <a:srgbClr val="000000"/>
          </a:solidFill>
          <a:latin typeface="Garamond" charset="0"/>
        </a:defRPr>
      </a:lvl4pPr>
      <a:lvl5pPr marL="1828800" indent="0" algn="l" rtl="0" eaLnBrk="1" fontAlgn="base" hangingPunct="1">
        <a:lnSpc>
          <a:spcPct val="100000"/>
        </a:lnSpc>
        <a:spcBef>
          <a:spcPct val="0"/>
        </a:spcBef>
        <a:spcAft>
          <a:spcPct val="0"/>
        </a:spcAft>
        <a:buNone/>
        <a:defRPr sz="1800">
          <a:solidFill>
            <a:srgbClr val="000000"/>
          </a:solidFill>
          <a:latin typeface="Garamond" charset="0"/>
        </a:defRPr>
      </a:lvl5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cstate="print"/>
          <a:srcRect/>
          <a:stretch>
            <a:fillRect/>
          </a:stretch>
        </a:blipFill>
        <a:effectLst/>
      </p:bgPr>
    </p:bg>
    <p:spTree>
      <p:nvGrpSpPr>
        <p:cNvPr id="1" name=""/>
        <p:cNvGrpSpPr/>
        <p:nvPr/>
      </p:nvGrpSpPr>
      <p:grpSpPr>
        <a:xfrm>
          <a:off x="0" y="0"/>
          <a:ext cx="0" cy="0"/>
          <a:chOff x="0" y="0"/>
          <a:chExt cx="0" cy="0"/>
        </a:xfrm>
      </p:grpSpPr>
      <p:sp>
        <p:nvSpPr>
          <p:cNvPr id="3074" name="Rectangle 3073"/>
          <p:cNvSpPr>
            <a:spLocks/>
          </p:cNvSpPr>
          <p:nvPr/>
        </p:nvSpPr>
        <p:spPr>
          <a:xfrm>
            <a:off x="0" y="3922713"/>
            <a:ext cx="9144000" cy="2935287"/>
          </a:xfrm>
          <a:prstGeom prst="rect">
            <a:avLst/>
          </a:prstGeom>
          <a:solidFill>
            <a:srgbClr val="FFFFFF"/>
          </a:solidFill>
          <a:ln>
            <a:noFill/>
          </a:ln>
        </p:spPr>
        <p:txBody>
          <a:bodyPr anchor="ctr"/>
          <a:lstStyle/>
          <a:p>
            <a:pPr algn="ctr"/>
            <a:endParaRPr lang="en-US" altLang="en-US" dirty="0">
              <a:solidFill>
                <a:srgbClr val="FFFFFF"/>
              </a:solidFill>
              <a:latin typeface="Garamond" charset="0"/>
            </a:endParaRPr>
          </a:p>
        </p:txBody>
      </p:sp>
      <p:sp>
        <p:nvSpPr>
          <p:cNvPr id="3075" name="Straight Connector 3074"/>
          <p:cNvSpPr>
            <a:spLocks/>
          </p:cNvSpPr>
          <p:nvPr/>
        </p:nvSpPr>
        <p:spPr>
          <a:xfrm>
            <a:off x="0" y="3921125"/>
            <a:ext cx="9144000" cy="1588"/>
          </a:xfrm>
          <a:prstGeom prst="line">
            <a:avLst/>
          </a:prstGeom>
          <a:noFill/>
          <a:ln w="12700">
            <a:solidFill>
              <a:srgbClr val="353537"/>
            </a:solidFill>
          </a:ln>
        </p:spPr>
        <p:txBody>
          <a:bodyPr wrap="none" rtlCol="0" anchor="ctr"/>
          <a:lstStyle/>
          <a:p>
            <a:pPr algn="ctr"/>
            <a:endParaRPr lang="zh-CN" altLang="en-US"/>
          </a:p>
        </p:txBody>
      </p:sp>
      <p:sp>
        <p:nvSpPr>
          <p:cNvPr id="3076" name="Rectangle 3075"/>
          <p:cNvSpPr>
            <a:spLocks/>
          </p:cNvSpPr>
          <p:nvPr/>
        </p:nvSpPr>
        <p:spPr>
          <a:xfrm>
            <a:off x="2514600" y="3368675"/>
            <a:ext cx="4114800" cy="1127125"/>
          </a:xfrm>
          <a:prstGeom prst="rect">
            <a:avLst/>
          </a:prstGeom>
          <a:solidFill>
            <a:srgbClr val="000000"/>
          </a:solidFill>
          <a:ln w="76200" cmpd="thinThick">
            <a:solidFill>
              <a:srgbClr val="000000"/>
            </a:solidFill>
          </a:ln>
        </p:spPr>
        <p:txBody>
          <a:bodyPr anchor="ctr"/>
          <a:lstStyle/>
          <a:p>
            <a:pPr algn="ctr">
              <a:spcBef>
                <a:spcPts val="400"/>
              </a:spcBef>
            </a:pPr>
            <a:endParaRPr lang="en-US" altLang="en-US" sz="1800" b="1" dirty="0">
              <a:solidFill>
                <a:srgbClr val="FFFFFF"/>
              </a:solidFill>
              <a:latin typeface="Garamond" charset="0"/>
              <a:ea typeface="Tunga"/>
            </a:endParaRPr>
          </a:p>
        </p:txBody>
      </p:sp>
      <p:sp>
        <p:nvSpPr>
          <p:cNvPr id="3077" name="Text Placeholder 3076"/>
          <p:cNvSpPr>
            <a:spLocks noGrp="1"/>
          </p:cNvSpPr>
          <p:nvPr>
            <p:ph type="body" idx="1"/>
          </p:nvPr>
        </p:nvSpPr>
        <p:spPr>
          <a:xfrm>
            <a:off x="457200" y="2019300"/>
            <a:ext cx="8229600" cy="41179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078" name="Title Placeholder 3077"/>
          <p:cNvSpPr>
            <a:spLocks noGrp="1"/>
          </p:cNvSpPr>
          <p:nvPr>
            <p:ph type="title"/>
          </p:nvPr>
        </p:nvSpPr>
        <p:spPr>
          <a:xfrm>
            <a:off x="2514600" y="974725"/>
            <a:ext cx="4114800" cy="701675"/>
          </a:xfrm>
          <a:prstGeom prst="rect">
            <a:avLst/>
          </a:prstGeom>
          <a:solidFill>
            <a:srgbClr val="000000"/>
          </a:solidFill>
          <a:ln w="76200" cmpd="thinThick">
            <a:solidFill>
              <a:srgbClr val="000000"/>
            </a:solidFill>
          </a:ln>
        </p:spPr>
        <p:txBody>
          <a:bodyPr anchor="ctr"/>
          <a:lstStyle/>
          <a:p>
            <a:pPr lvl="0"/>
            <a:r>
              <a:rPr lang="en-US" altLang="en-US" dirty="0"/>
              <a:t>Click to edit Master title style</a:t>
            </a:r>
          </a:p>
        </p:txBody>
      </p:sp>
      <p:sp>
        <p:nvSpPr>
          <p:cNvPr id="3079" name="Date Placeholder 3078"/>
          <p:cNvSpPr>
            <a:spLocks noGrp="1"/>
          </p:cNvSpPr>
          <p:nvPr>
            <p:ph type="dt" sz="half" idx="2"/>
          </p:nvPr>
        </p:nvSpPr>
        <p:spPr>
          <a:xfrm>
            <a:off x="2981325" y="273050"/>
            <a:ext cx="3181350" cy="292100"/>
          </a:xfrm>
          <a:prstGeom prst="rect">
            <a:avLst/>
          </a:prstGeom>
          <a:noFill/>
          <a:ln>
            <a:noFill/>
          </a:ln>
        </p:spPr>
        <p:txBody>
          <a:bodyPr anchor="ctr"/>
          <a:lstStyle/>
          <a:p>
            <a:pPr algn="ctr"/>
            <a:fld id="{12FF1C42-D199-4079-1161-587298610EC3}" type="datetime15">
              <a:rPr lang="en-US" altLang="en-US" sz="1200" dirty="0"/>
              <a:pPr algn="ctr"/>
              <a:t>15</a:t>
            </a:fld>
            <a:endParaRPr lang="en-US" altLang="en-US" sz="1200" dirty="0"/>
          </a:p>
        </p:txBody>
      </p:sp>
      <p:sp>
        <p:nvSpPr>
          <p:cNvPr id="3080" name="Slide Number Placeholder 3079"/>
          <p:cNvSpPr>
            <a:spLocks noGrp="1"/>
          </p:cNvSpPr>
          <p:nvPr>
            <p:ph type="sldNum" sz="quarter" idx="4"/>
          </p:nvPr>
        </p:nvSpPr>
        <p:spPr>
          <a:xfrm>
            <a:off x="4038600" y="6172200"/>
            <a:ext cx="1066800" cy="304800"/>
          </a:xfrm>
          <a:prstGeom prst="rect">
            <a:avLst/>
          </a:prstGeom>
          <a:noFill/>
          <a:ln>
            <a:noFill/>
          </a:ln>
        </p:spPr>
        <p:txBody>
          <a:bodyPr lIns="0" tIns="0" rIns="0" bIns="0" anchor="ctr"/>
          <a:lstStyle/>
          <a:p>
            <a:pPr algn="ctr"/>
            <a:fld id="{12FF1C42-D199-4080-1161-587298610EC3}" type="slidenum">
              <a:rPr lang="en-US" altLang="en-US" sz="1200" b="1" dirty="0"/>
              <a:pPr algn="ctr"/>
              <a:t>‹#›</a:t>
            </a:fld>
            <a:endParaRPr lang="en-US" altLang="en-US" sz="1200" b="1" dirty="0"/>
          </a:p>
        </p:txBody>
      </p:sp>
      <p:sp>
        <p:nvSpPr>
          <p:cNvPr id="3081" name="Footer Placeholder 3080"/>
          <p:cNvSpPr>
            <a:spLocks noGrp="1"/>
          </p:cNvSpPr>
          <p:nvPr>
            <p:ph type="ftr" sz="quarter" idx="3"/>
          </p:nvPr>
        </p:nvSpPr>
        <p:spPr>
          <a:xfrm>
            <a:off x="1447800" y="6486525"/>
            <a:ext cx="6248400" cy="292100"/>
          </a:xfrm>
          <a:prstGeom prst="rect">
            <a:avLst/>
          </a:prstGeom>
          <a:noFill/>
          <a:ln>
            <a:noFill/>
          </a:ln>
        </p:spPr>
        <p:txBody>
          <a:bodyPr anchor="ctr"/>
          <a:lstStyle/>
          <a:p>
            <a:pPr algn="ctr"/>
            <a:endParaRPr lang="en-US" altLang="en-US" sz="1100" dirty="0"/>
          </a:p>
        </p:txBody>
      </p:sp>
    </p:spTree>
  </p:cSld>
  <p:clrMap bg1="dk1" tx1="lt1" bg2="dk2" tx2="lt2" accent1="accent1" accent2="accent2" accent3="accent3" accent4="accent4" accent5="accent5" accent6="accent6" hlink="hlink" folHlink="folHlink"/>
  <p:sldLayoutIdLst>
    <p:sldLayoutId id="2147489136" r:id="rId1"/>
    <p:sldLayoutId id="2147489137" r:id="rId2"/>
    <p:sldLayoutId id="2147489138" r:id="rId3"/>
    <p:sldLayoutId id="2147489139" r:id="rId4"/>
    <p:sldLayoutId id="2147489140" r:id="rId5"/>
    <p:sldLayoutId id="2147489141" r:id="rId6"/>
    <p:sldLayoutId id="2147489142" r:id="rId7"/>
    <p:sldLayoutId id="2147489143" r:id="rId8"/>
    <p:sldLayoutId id="2147489144" r:id="rId9"/>
    <p:sldLayoutId id="2147489145" r:id="rId10"/>
    <p:sldLayoutId id="2147489146" r:id="rId11"/>
    <p:sldLayoutId id="2147489147" r:id="rId12"/>
  </p:sldLayoutIdLst>
  <p:txStyles>
    <p:titleStyle>
      <a:lvl1pPr marL="0" indent="0" algn="ctr" rtl="0" eaLnBrk="0" fontAlgn="base" hangingPunct="0">
        <a:lnSpc>
          <a:spcPct val="100000"/>
        </a:lnSpc>
        <a:spcBef>
          <a:spcPts val="400"/>
        </a:spcBef>
        <a:spcAft>
          <a:spcPct val="0"/>
        </a:spcAft>
        <a:buNone/>
        <a:defRPr sz="1800" b="1">
          <a:solidFill>
            <a:srgbClr val="FFFFFF"/>
          </a:solidFill>
          <a:latin typeface="Garamond" charset="0"/>
          <a:ea typeface="Tunga"/>
        </a:defRPr>
      </a:lvl1pPr>
    </p:titleStyle>
    <p:bodyStyle>
      <a:lvl1pPr marL="342900" indent="-342900" algn="ctr" rtl="0" eaLnBrk="0" fontAlgn="base" hangingPunct="0">
        <a:lnSpc>
          <a:spcPct val="100000"/>
        </a:lnSpc>
        <a:spcBef>
          <a:spcPts val="600"/>
        </a:spcBef>
        <a:spcAft>
          <a:spcPct val="0"/>
        </a:spcAft>
        <a:buClr>
          <a:srgbClr val="6F6F74"/>
        </a:buClr>
        <a:buNone/>
        <a:defRPr sz="2000">
          <a:solidFill>
            <a:srgbClr val="000000"/>
          </a:solidFill>
          <a:latin typeface="Garamond" charset="0"/>
          <a:ea typeface="Tahoma" charset="0"/>
        </a:defRPr>
      </a:lvl1pPr>
      <a:lvl2pPr marL="742950" indent="-285750" algn="ctr" rtl="0" eaLnBrk="0" fontAlgn="base" hangingPunct="0">
        <a:lnSpc>
          <a:spcPct val="100000"/>
        </a:lnSpc>
        <a:spcBef>
          <a:spcPts val="1200"/>
        </a:spcBef>
        <a:spcAft>
          <a:spcPct val="0"/>
        </a:spcAft>
        <a:buClr>
          <a:srgbClr val="6F6F74"/>
        </a:buClr>
        <a:buNone/>
        <a:defRPr sz="1800">
          <a:solidFill>
            <a:srgbClr val="46464A"/>
          </a:solidFill>
          <a:latin typeface="Garamond" charset="0"/>
          <a:ea typeface="Tahoma" charset="0"/>
        </a:defRPr>
      </a:lvl2pPr>
      <a:lvl3pPr marL="1143000" indent="-228600" algn="ctr" rtl="0" eaLnBrk="0" fontAlgn="base" hangingPunct="0">
        <a:lnSpc>
          <a:spcPct val="100000"/>
        </a:lnSpc>
        <a:spcBef>
          <a:spcPts val="1200"/>
        </a:spcBef>
        <a:spcAft>
          <a:spcPct val="0"/>
        </a:spcAft>
        <a:buClr>
          <a:srgbClr val="6F6F74"/>
        </a:buClr>
        <a:buNone/>
        <a:defRPr sz="1600">
          <a:solidFill>
            <a:srgbClr val="000000"/>
          </a:solidFill>
          <a:latin typeface="Garamond" charset="0"/>
          <a:ea typeface="Tahoma" charset="0"/>
        </a:defRPr>
      </a:lvl3pPr>
      <a:lvl4pPr marL="1600200" indent="-228600" algn="ctr" rtl="0" eaLnBrk="0" fontAlgn="base" hangingPunct="0">
        <a:lnSpc>
          <a:spcPct val="100000"/>
        </a:lnSpc>
        <a:spcBef>
          <a:spcPts val="1200"/>
        </a:spcBef>
        <a:spcAft>
          <a:spcPct val="0"/>
        </a:spcAft>
        <a:buClr>
          <a:srgbClr val="6F6F74"/>
        </a:buClr>
        <a:buNone/>
        <a:defRPr sz="1400">
          <a:solidFill>
            <a:srgbClr val="46464A"/>
          </a:solidFill>
          <a:latin typeface="Garamond" charset="0"/>
          <a:ea typeface="Tahoma" charset="0"/>
        </a:defRPr>
      </a:lvl4pPr>
      <a:lvl5pPr marL="2057400" indent="-228600" algn="ctr" rtl="0" eaLnBrk="0" fontAlgn="base" hangingPunct="0">
        <a:lnSpc>
          <a:spcPct val="100000"/>
        </a:lnSpc>
        <a:spcBef>
          <a:spcPts val="1200"/>
        </a:spcBef>
        <a:spcAft>
          <a:spcPct val="0"/>
        </a:spcAft>
        <a:buClr>
          <a:srgbClr val="6F6F74"/>
        </a:buClr>
        <a:buNone/>
        <a:defRPr sz="1400">
          <a:solidFill>
            <a:srgbClr val="000000"/>
          </a:solidFill>
          <a:latin typeface="Garamond" charset="0"/>
          <a:ea typeface="Tahoma"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Garamond" charset="0"/>
        </a:defRPr>
      </a:lvl1pPr>
      <a:lvl2pPr marL="457200" indent="0" algn="l" rtl="0" eaLnBrk="1" fontAlgn="base" hangingPunct="1">
        <a:lnSpc>
          <a:spcPct val="100000"/>
        </a:lnSpc>
        <a:spcBef>
          <a:spcPct val="0"/>
        </a:spcBef>
        <a:spcAft>
          <a:spcPct val="0"/>
        </a:spcAft>
        <a:buNone/>
        <a:defRPr sz="1800">
          <a:solidFill>
            <a:srgbClr val="000000"/>
          </a:solidFill>
          <a:latin typeface="Garamond" charset="0"/>
        </a:defRPr>
      </a:lvl2pPr>
      <a:lvl3pPr marL="914400" indent="0" algn="l" rtl="0" eaLnBrk="1" fontAlgn="base" hangingPunct="1">
        <a:lnSpc>
          <a:spcPct val="100000"/>
        </a:lnSpc>
        <a:spcBef>
          <a:spcPct val="0"/>
        </a:spcBef>
        <a:spcAft>
          <a:spcPct val="0"/>
        </a:spcAft>
        <a:buNone/>
        <a:defRPr sz="1800">
          <a:solidFill>
            <a:srgbClr val="000000"/>
          </a:solidFill>
          <a:latin typeface="Garamond" charset="0"/>
        </a:defRPr>
      </a:lvl3pPr>
      <a:lvl4pPr marL="1371600" indent="0" algn="l" rtl="0" eaLnBrk="1" fontAlgn="base" hangingPunct="1">
        <a:lnSpc>
          <a:spcPct val="100000"/>
        </a:lnSpc>
        <a:spcBef>
          <a:spcPct val="0"/>
        </a:spcBef>
        <a:spcAft>
          <a:spcPct val="0"/>
        </a:spcAft>
        <a:buNone/>
        <a:defRPr sz="1800">
          <a:solidFill>
            <a:srgbClr val="000000"/>
          </a:solidFill>
          <a:latin typeface="Garamond" charset="0"/>
        </a:defRPr>
      </a:lvl4pPr>
      <a:lvl5pPr marL="1828800" indent="0" algn="l" rtl="0" eaLnBrk="1" fontAlgn="base" hangingPunct="1">
        <a:lnSpc>
          <a:spcPct val="100000"/>
        </a:lnSpc>
        <a:spcBef>
          <a:spcPct val="0"/>
        </a:spcBef>
        <a:spcAft>
          <a:spcPct val="0"/>
        </a:spcAft>
        <a:buNone/>
        <a:defRPr sz="1800">
          <a:solidFill>
            <a:srgbClr val="000000"/>
          </a:solidFill>
          <a:latin typeface="Garamond" charset="0"/>
        </a:defRPr>
      </a:lvl5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4" cstate="print"/>
          <a:srcRect/>
          <a:stretch>
            <a:fillRect/>
          </a:stretch>
        </a:blipFill>
        <a:effectLst/>
      </p:bgPr>
    </p:bg>
    <p:spTree>
      <p:nvGrpSpPr>
        <p:cNvPr id="1" name=""/>
        <p:cNvGrpSpPr/>
        <p:nvPr/>
      </p:nvGrpSpPr>
      <p:grpSpPr>
        <a:xfrm>
          <a:off x="0" y="0"/>
          <a:ext cx="0" cy="0"/>
          <a:chOff x="0" y="0"/>
          <a:chExt cx="0" cy="0"/>
        </a:xfrm>
      </p:grpSpPr>
      <p:sp>
        <p:nvSpPr>
          <p:cNvPr id="4098" name="Text Placeholder 4097"/>
          <p:cNvSpPr>
            <a:spLocks noGrp="1"/>
          </p:cNvSpPr>
          <p:nvPr>
            <p:ph type="body" idx="1"/>
          </p:nvPr>
        </p:nvSpPr>
        <p:spPr>
          <a:xfrm>
            <a:off x="457200" y="2019300"/>
            <a:ext cx="8229600" cy="41179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099" name="Title Placeholder 4098"/>
          <p:cNvSpPr>
            <a:spLocks noGrp="1"/>
          </p:cNvSpPr>
          <p:nvPr>
            <p:ph type="title"/>
          </p:nvPr>
        </p:nvSpPr>
        <p:spPr>
          <a:xfrm>
            <a:off x="2514600" y="974725"/>
            <a:ext cx="4114800" cy="701675"/>
          </a:xfrm>
          <a:prstGeom prst="rect">
            <a:avLst/>
          </a:prstGeom>
          <a:solidFill>
            <a:srgbClr val="000000"/>
          </a:solidFill>
          <a:ln w="76200" cmpd="thinThick">
            <a:solidFill>
              <a:srgbClr val="000000"/>
            </a:solidFill>
          </a:ln>
        </p:spPr>
        <p:txBody>
          <a:bodyPr anchor="ctr"/>
          <a:lstStyle/>
          <a:p>
            <a:pPr lvl="0"/>
            <a:r>
              <a:rPr lang="en-US" altLang="en-US" dirty="0"/>
              <a:t>Click to edit Master title style</a:t>
            </a:r>
          </a:p>
        </p:txBody>
      </p:sp>
      <p:sp>
        <p:nvSpPr>
          <p:cNvPr id="4100" name="Date Placeholder 4099"/>
          <p:cNvSpPr>
            <a:spLocks noGrp="1"/>
          </p:cNvSpPr>
          <p:nvPr>
            <p:ph type="dt" sz="half" idx="2"/>
          </p:nvPr>
        </p:nvSpPr>
        <p:spPr>
          <a:xfrm>
            <a:off x="2981325" y="273050"/>
            <a:ext cx="3181350" cy="292100"/>
          </a:xfrm>
          <a:prstGeom prst="rect">
            <a:avLst/>
          </a:prstGeom>
          <a:noFill/>
          <a:ln>
            <a:noFill/>
          </a:ln>
        </p:spPr>
        <p:txBody>
          <a:bodyPr anchor="ctr"/>
          <a:lstStyle/>
          <a:p>
            <a:pPr algn="ctr"/>
            <a:fld id="{12FF1C42-D199-1004-1162-587298610EC3}" type="datetime15">
              <a:rPr lang="en-US" altLang="en-US" sz="1200" dirty="0"/>
              <a:pPr algn="ctr"/>
              <a:t>15</a:t>
            </a:fld>
            <a:endParaRPr lang="en-US" altLang="en-US" sz="1200" dirty="0"/>
          </a:p>
        </p:txBody>
      </p:sp>
      <p:sp>
        <p:nvSpPr>
          <p:cNvPr id="4101" name="Slide Number Placeholder 4100"/>
          <p:cNvSpPr>
            <a:spLocks noGrp="1"/>
          </p:cNvSpPr>
          <p:nvPr>
            <p:ph type="sldNum" sz="quarter" idx="4"/>
          </p:nvPr>
        </p:nvSpPr>
        <p:spPr>
          <a:xfrm>
            <a:off x="4038600" y="6172200"/>
            <a:ext cx="1066800" cy="304800"/>
          </a:xfrm>
          <a:prstGeom prst="rect">
            <a:avLst/>
          </a:prstGeom>
          <a:noFill/>
          <a:ln>
            <a:noFill/>
          </a:ln>
        </p:spPr>
        <p:txBody>
          <a:bodyPr lIns="0" tIns="0" rIns="0" bIns="0" anchor="ctr"/>
          <a:lstStyle/>
          <a:p>
            <a:pPr algn="ctr"/>
            <a:fld id="{12FF1C42-D199-1005-1162-587298610EC3}" type="slidenum">
              <a:rPr lang="en-US" altLang="en-US" sz="1200" b="1" dirty="0"/>
              <a:pPr algn="ctr"/>
              <a:t>‹#›</a:t>
            </a:fld>
            <a:endParaRPr lang="en-US" altLang="en-US" sz="1200" b="1" dirty="0"/>
          </a:p>
        </p:txBody>
      </p:sp>
      <p:sp>
        <p:nvSpPr>
          <p:cNvPr id="4102" name="Footer Placeholder 4101"/>
          <p:cNvSpPr>
            <a:spLocks noGrp="1"/>
          </p:cNvSpPr>
          <p:nvPr>
            <p:ph type="ftr" sz="quarter" idx="3"/>
          </p:nvPr>
        </p:nvSpPr>
        <p:spPr>
          <a:xfrm>
            <a:off x="1447800" y="6486525"/>
            <a:ext cx="6248400" cy="292100"/>
          </a:xfrm>
          <a:prstGeom prst="rect">
            <a:avLst/>
          </a:prstGeom>
          <a:noFill/>
          <a:ln>
            <a:noFill/>
          </a:ln>
        </p:spPr>
        <p:txBody>
          <a:bodyPr anchor="ctr"/>
          <a:lstStyle/>
          <a:p>
            <a:pPr algn="ctr"/>
            <a:endParaRPr lang="en-US" altLang="en-US" sz="1100" dirty="0"/>
          </a:p>
        </p:txBody>
      </p:sp>
    </p:spTree>
  </p:cSld>
  <p:clrMap bg1="dk1" tx1="lt1" bg2="dk2" tx2="lt2" accent1="accent1" accent2="accent2" accent3="accent3" accent4="accent4" accent5="accent5" accent6="accent6" hlink="hlink" folHlink="folHlink"/>
  <p:sldLayoutIdLst>
    <p:sldLayoutId id="2147489112" r:id="rId1"/>
    <p:sldLayoutId id="2147489113" r:id="rId2"/>
    <p:sldLayoutId id="2147489114" r:id="rId3"/>
    <p:sldLayoutId id="2147489115" r:id="rId4"/>
    <p:sldLayoutId id="2147489116" r:id="rId5"/>
    <p:sldLayoutId id="2147489117" r:id="rId6"/>
    <p:sldLayoutId id="2147489118" r:id="rId7"/>
    <p:sldLayoutId id="2147489119" r:id="rId8"/>
    <p:sldLayoutId id="2147489120" r:id="rId9"/>
    <p:sldLayoutId id="2147489121" r:id="rId10"/>
    <p:sldLayoutId id="2147489122" r:id="rId11"/>
    <p:sldLayoutId id="2147489123" r:id="rId12"/>
  </p:sldLayoutIdLst>
  <p:txStyles>
    <p:titleStyle>
      <a:lvl1pPr marL="0" indent="0" algn="ctr" rtl="0" eaLnBrk="0" fontAlgn="base" hangingPunct="0">
        <a:lnSpc>
          <a:spcPct val="100000"/>
        </a:lnSpc>
        <a:spcBef>
          <a:spcPts val="400"/>
        </a:spcBef>
        <a:spcAft>
          <a:spcPct val="0"/>
        </a:spcAft>
        <a:buNone/>
        <a:defRPr sz="1800" b="1">
          <a:solidFill>
            <a:srgbClr val="FFFFFF"/>
          </a:solidFill>
          <a:latin typeface="Garamond" charset="0"/>
          <a:ea typeface="Tunga"/>
        </a:defRPr>
      </a:lvl1pPr>
    </p:titleStyle>
    <p:bodyStyle>
      <a:lvl1pPr marL="342900" indent="-342900" algn="ctr" rtl="0" eaLnBrk="0" fontAlgn="base" hangingPunct="0">
        <a:lnSpc>
          <a:spcPct val="100000"/>
        </a:lnSpc>
        <a:spcBef>
          <a:spcPts val="600"/>
        </a:spcBef>
        <a:spcAft>
          <a:spcPct val="0"/>
        </a:spcAft>
        <a:buClr>
          <a:srgbClr val="6F6F74"/>
        </a:buClr>
        <a:buNone/>
        <a:defRPr sz="2000">
          <a:solidFill>
            <a:srgbClr val="000000"/>
          </a:solidFill>
          <a:latin typeface="Garamond" charset="0"/>
          <a:ea typeface="Tahoma" charset="0"/>
        </a:defRPr>
      </a:lvl1pPr>
      <a:lvl2pPr marL="742950" indent="-285750" algn="ctr" rtl="0" eaLnBrk="0" fontAlgn="base" hangingPunct="0">
        <a:lnSpc>
          <a:spcPct val="100000"/>
        </a:lnSpc>
        <a:spcBef>
          <a:spcPts val="1200"/>
        </a:spcBef>
        <a:spcAft>
          <a:spcPct val="0"/>
        </a:spcAft>
        <a:buClr>
          <a:srgbClr val="6F6F74"/>
        </a:buClr>
        <a:buNone/>
        <a:defRPr sz="1800">
          <a:solidFill>
            <a:srgbClr val="46464A"/>
          </a:solidFill>
          <a:latin typeface="Garamond" charset="0"/>
          <a:ea typeface="Tahoma" charset="0"/>
        </a:defRPr>
      </a:lvl2pPr>
      <a:lvl3pPr marL="1143000" indent="-228600" algn="ctr" rtl="0" eaLnBrk="0" fontAlgn="base" hangingPunct="0">
        <a:lnSpc>
          <a:spcPct val="100000"/>
        </a:lnSpc>
        <a:spcBef>
          <a:spcPts val="1200"/>
        </a:spcBef>
        <a:spcAft>
          <a:spcPct val="0"/>
        </a:spcAft>
        <a:buClr>
          <a:srgbClr val="6F6F74"/>
        </a:buClr>
        <a:buNone/>
        <a:defRPr sz="1600">
          <a:solidFill>
            <a:srgbClr val="000000"/>
          </a:solidFill>
          <a:latin typeface="Garamond" charset="0"/>
          <a:ea typeface="Tahoma" charset="0"/>
        </a:defRPr>
      </a:lvl3pPr>
      <a:lvl4pPr marL="1600200" indent="-228600" algn="ctr" rtl="0" eaLnBrk="0" fontAlgn="base" hangingPunct="0">
        <a:lnSpc>
          <a:spcPct val="100000"/>
        </a:lnSpc>
        <a:spcBef>
          <a:spcPts val="1200"/>
        </a:spcBef>
        <a:spcAft>
          <a:spcPct val="0"/>
        </a:spcAft>
        <a:buClr>
          <a:srgbClr val="6F6F74"/>
        </a:buClr>
        <a:buNone/>
        <a:defRPr sz="1400">
          <a:solidFill>
            <a:srgbClr val="46464A"/>
          </a:solidFill>
          <a:latin typeface="Garamond" charset="0"/>
          <a:ea typeface="Tahoma" charset="0"/>
        </a:defRPr>
      </a:lvl4pPr>
      <a:lvl5pPr marL="2057400" indent="-228600" algn="ctr" rtl="0" eaLnBrk="0" fontAlgn="base" hangingPunct="0">
        <a:lnSpc>
          <a:spcPct val="100000"/>
        </a:lnSpc>
        <a:spcBef>
          <a:spcPts val="1200"/>
        </a:spcBef>
        <a:spcAft>
          <a:spcPct val="0"/>
        </a:spcAft>
        <a:buClr>
          <a:srgbClr val="6F6F74"/>
        </a:buClr>
        <a:buNone/>
        <a:defRPr sz="1400">
          <a:solidFill>
            <a:srgbClr val="000000"/>
          </a:solidFill>
          <a:latin typeface="Garamond" charset="0"/>
          <a:ea typeface="Tahoma"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Garamond" charset="0"/>
        </a:defRPr>
      </a:lvl1pPr>
      <a:lvl2pPr marL="457200" indent="0" algn="l" rtl="0" eaLnBrk="1" fontAlgn="base" hangingPunct="1">
        <a:lnSpc>
          <a:spcPct val="100000"/>
        </a:lnSpc>
        <a:spcBef>
          <a:spcPct val="0"/>
        </a:spcBef>
        <a:spcAft>
          <a:spcPct val="0"/>
        </a:spcAft>
        <a:buNone/>
        <a:defRPr sz="1800">
          <a:solidFill>
            <a:srgbClr val="000000"/>
          </a:solidFill>
          <a:latin typeface="Garamond" charset="0"/>
        </a:defRPr>
      </a:lvl2pPr>
      <a:lvl3pPr marL="914400" indent="0" algn="l" rtl="0" eaLnBrk="1" fontAlgn="base" hangingPunct="1">
        <a:lnSpc>
          <a:spcPct val="100000"/>
        </a:lnSpc>
        <a:spcBef>
          <a:spcPct val="0"/>
        </a:spcBef>
        <a:spcAft>
          <a:spcPct val="0"/>
        </a:spcAft>
        <a:buNone/>
        <a:defRPr sz="1800">
          <a:solidFill>
            <a:srgbClr val="000000"/>
          </a:solidFill>
          <a:latin typeface="Garamond" charset="0"/>
        </a:defRPr>
      </a:lvl3pPr>
      <a:lvl4pPr marL="1371600" indent="0" algn="l" rtl="0" eaLnBrk="1" fontAlgn="base" hangingPunct="1">
        <a:lnSpc>
          <a:spcPct val="100000"/>
        </a:lnSpc>
        <a:spcBef>
          <a:spcPct val="0"/>
        </a:spcBef>
        <a:spcAft>
          <a:spcPct val="0"/>
        </a:spcAft>
        <a:buNone/>
        <a:defRPr sz="1800">
          <a:solidFill>
            <a:srgbClr val="000000"/>
          </a:solidFill>
          <a:latin typeface="Garamond" charset="0"/>
        </a:defRPr>
      </a:lvl4pPr>
      <a:lvl5pPr marL="1828800" indent="0" algn="l" rtl="0" eaLnBrk="1" fontAlgn="base" hangingPunct="1">
        <a:lnSpc>
          <a:spcPct val="100000"/>
        </a:lnSpc>
        <a:spcBef>
          <a:spcPct val="0"/>
        </a:spcBef>
        <a:spcAft>
          <a:spcPct val="0"/>
        </a:spcAft>
        <a:buNone/>
        <a:defRPr sz="1800">
          <a:solidFill>
            <a:srgbClr val="000000"/>
          </a:solidFill>
          <a:latin typeface="Garamond" charset="0"/>
        </a:defRPr>
      </a:lvl5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4" cstate="print"/>
          <a:srcRect/>
          <a:stretch>
            <a:fillRect/>
          </a:stretch>
        </a:blipFill>
        <a:effectLst/>
      </p:bgPr>
    </p:bg>
    <p:spTree>
      <p:nvGrpSpPr>
        <p:cNvPr id="1" name=""/>
        <p:cNvGrpSpPr/>
        <p:nvPr/>
      </p:nvGrpSpPr>
      <p:grpSpPr>
        <a:xfrm>
          <a:off x="0" y="0"/>
          <a:ext cx="0" cy="0"/>
          <a:chOff x="0" y="0"/>
          <a:chExt cx="0" cy="0"/>
        </a:xfrm>
      </p:grpSpPr>
      <p:sp>
        <p:nvSpPr>
          <p:cNvPr id="5122" name="Straight Connector 5121"/>
          <p:cNvSpPr>
            <a:spLocks/>
          </p:cNvSpPr>
          <p:nvPr/>
        </p:nvSpPr>
        <p:spPr>
          <a:xfrm rot="5400000">
            <a:off x="4267201" y="3429000"/>
            <a:ext cx="6858000" cy="3175"/>
          </a:xfrm>
          <a:prstGeom prst="line">
            <a:avLst/>
          </a:prstGeom>
          <a:noFill/>
          <a:ln w="12700">
            <a:solidFill>
              <a:srgbClr val="353537"/>
            </a:solidFill>
          </a:ln>
        </p:spPr>
        <p:txBody>
          <a:bodyPr wrap="none" rtlCol="0" anchor="ctr"/>
          <a:lstStyle/>
          <a:p>
            <a:pPr algn="ctr"/>
            <a:endParaRPr lang="zh-CN" altLang="en-US"/>
          </a:p>
        </p:txBody>
      </p:sp>
      <p:sp>
        <p:nvSpPr>
          <p:cNvPr id="5123" name="Rectangle 5122"/>
          <p:cNvSpPr>
            <a:spLocks/>
          </p:cNvSpPr>
          <p:nvPr/>
        </p:nvSpPr>
        <p:spPr>
          <a:xfrm>
            <a:off x="0" y="0"/>
            <a:ext cx="7696200" cy="6858000"/>
          </a:xfrm>
          <a:prstGeom prst="rect">
            <a:avLst/>
          </a:prstGeom>
          <a:solidFill>
            <a:srgbClr val="FFFFFF"/>
          </a:solidFill>
          <a:ln>
            <a:noFill/>
          </a:ln>
        </p:spPr>
        <p:txBody>
          <a:bodyPr anchor="ctr"/>
          <a:lstStyle/>
          <a:p>
            <a:pPr algn="ctr"/>
            <a:endParaRPr lang="en-US" altLang="en-US" dirty="0">
              <a:solidFill>
                <a:srgbClr val="FFFFFF"/>
              </a:solidFill>
              <a:latin typeface="Garamond" charset="0"/>
            </a:endParaRPr>
          </a:p>
        </p:txBody>
      </p:sp>
      <p:sp>
        <p:nvSpPr>
          <p:cNvPr id="5124" name="Text Placeholder 5123"/>
          <p:cNvSpPr>
            <a:spLocks noGrp="1"/>
          </p:cNvSpPr>
          <p:nvPr>
            <p:ph type="body" idx="1"/>
          </p:nvPr>
        </p:nvSpPr>
        <p:spPr>
          <a:xfrm>
            <a:off x="457200" y="2019300"/>
            <a:ext cx="8229600" cy="41179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125" name="Title Placeholder 5124"/>
          <p:cNvSpPr>
            <a:spLocks noGrp="1"/>
          </p:cNvSpPr>
          <p:nvPr>
            <p:ph type="title"/>
          </p:nvPr>
        </p:nvSpPr>
        <p:spPr>
          <a:xfrm>
            <a:off x="2514600" y="974725"/>
            <a:ext cx="4114800" cy="701675"/>
          </a:xfrm>
          <a:prstGeom prst="rect">
            <a:avLst/>
          </a:prstGeom>
          <a:solidFill>
            <a:srgbClr val="000000"/>
          </a:solidFill>
          <a:ln w="76200" cmpd="thinThick">
            <a:solidFill>
              <a:srgbClr val="000000"/>
            </a:solidFill>
          </a:ln>
        </p:spPr>
        <p:txBody>
          <a:bodyPr anchor="ctr"/>
          <a:lstStyle/>
          <a:p>
            <a:pPr lvl="0"/>
            <a:r>
              <a:rPr lang="en-US" altLang="en-US" dirty="0"/>
              <a:t>Click to edit Master title style</a:t>
            </a:r>
          </a:p>
        </p:txBody>
      </p:sp>
      <p:sp>
        <p:nvSpPr>
          <p:cNvPr id="5126" name="Date Placeholder 5125"/>
          <p:cNvSpPr>
            <a:spLocks noGrp="1"/>
          </p:cNvSpPr>
          <p:nvPr>
            <p:ph type="dt" sz="half" idx="2"/>
          </p:nvPr>
        </p:nvSpPr>
        <p:spPr>
          <a:xfrm>
            <a:off x="2981325" y="273050"/>
            <a:ext cx="3181350" cy="292100"/>
          </a:xfrm>
          <a:prstGeom prst="rect">
            <a:avLst/>
          </a:prstGeom>
          <a:noFill/>
          <a:ln>
            <a:noFill/>
          </a:ln>
        </p:spPr>
        <p:txBody>
          <a:bodyPr anchor="ctr"/>
          <a:lstStyle/>
          <a:p>
            <a:pPr algn="ctr"/>
            <a:fld id="{12FF1C42-D199-2030-1163-587298610EC3}" type="datetime15">
              <a:rPr lang="en-US" altLang="en-US" sz="1200" dirty="0"/>
              <a:pPr algn="ctr"/>
              <a:t>15</a:t>
            </a:fld>
            <a:endParaRPr lang="en-US" altLang="en-US" sz="1200" dirty="0"/>
          </a:p>
        </p:txBody>
      </p:sp>
      <p:sp>
        <p:nvSpPr>
          <p:cNvPr id="5127" name="Footer Placeholder 5126"/>
          <p:cNvSpPr>
            <a:spLocks noGrp="1"/>
          </p:cNvSpPr>
          <p:nvPr>
            <p:ph type="ftr" sz="quarter" idx="3"/>
          </p:nvPr>
        </p:nvSpPr>
        <p:spPr>
          <a:xfrm>
            <a:off x="1447800" y="6486525"/>
            <a:ext cx="6248400" cy="292100"/>
          </a:xfrm>
          <a:prstGeom prst="rect">
            <a:avLst/>
          </a:prstGeom>
          <a:noFill/>
          <a:ln>
            <a:noFill/>
          </a:ln>
        </p:spPr>
        <p:txBody>
          <a:bodyPr anchor="ctr"/>
          <a:lstStyle/>
          <a:p>
            <a:pPr algn="ctr"/>
            <a:endParaRPr lang="en-US" altLang="en-US" sz="1100" dirty="0"/>
          </a:p>
        </p:txBody>
      </p:sp>
      <p:sp>
        <p:nvSpPr>
          <p:cNvPr id="5128" name="Slide Number Placeholder 5127"/>
          <p:cNvSpPr>
            <a:spLocks noGrp="1"/>
          </p:cNvSpPr>
          <p:nvPr>
            <p:ph type="sldNum" sz="quarter" idx="4"/>
          </p:nvPr>
        </p:nvSpPr>
        <p:spPr>
          <a:xfrm>
            <a:off x="4038600" y="6172200"/>
            <a:ext cx="1066800" cy="304800"/>
          </a:xfrm>
          <a:prstGeom prst="rect">
            <a:avLst/>
          </a:prstGeom>
          <a:noFill/>
          <a:ln>
            <a:noFill/>
          </a:ln>
        </p:spPr>
        <p:txBody>
          <a:bodyPr lIns="0" tIns="0" rIns="0" bIns="0" anchor="ctr"/>
          <a:lstStyle/>
          <a:p>
            <a:pPr algn="ctr"/>
            <a:fld id="{12FF1C42-D199-2032-1163-587298610EC3}" type="slidenum">
              <a:rPr lang="en-US" altLang="en-US" sz="1200" b="1" dirty="0"/>
              <a:pPr algn="ctr"/>
              <a:t>‹#›</a:t>
            </a:fld>
            <a:endParaRPr lang="en-US" altLang="en-US" sz="1200" b="1" dirty="0"/>
          </a:p>
        </p:txBody>
      </p:sp>
    </p:spTree>
  </p:cSld>
  <p:clrMap bg1="dk1" tx1="lt1" bg2="dk2" tx2="lt2" accent1="accent1" accent2="accent2" accent3="accent3" accent4="accent4" accent5="accent5" accent6="accent6" hlink="hlink" folHlink="folHlink"/>
  <p:sldLayoutIdLst>
    <p:sldLayoutId id="2147489148" r:id="rId1"/>
    <p:sldLayoutId id="2147489149" r:id="rId2"/>
    <p:sldLayoutId id="2147489150" r:id="rId3"/>
    <p:sldLayoutId id="2147489151" r:id="rId4"/>
    <p:sldLayoutId id="2147489152" r:id="rId5"/>
    <p:sldLayoutId id="2147489153" r:id="rId6"/>
    <p:sldLayoutId id="2147489154" r:id="rId7"/>
    <p:sldLayoutId id="2147489155" r:id="rId8"/>
    <p:sldLayoutId id="2147489156" r:id="rId9"/>
    <p:sldLayoutId id="2147489157" r:id="rId10"/>
    <p:sldLayoutId id="2147489158" r:id="rId11"/>
    <p:sldLayoutId id="2147489159" r:id="rId12"/>
  </p:sldLayoutIdLst>
  <p:txStyles>
    <p:titleStyle>
      <a:lvl1pPr marL="0" indent="0" algn="ctr" rtl="0" eaLnBrk="0" fontAlgn="base" hangingPunct="0">
        <a:lnSpc>
          <a:spcPct val="100000"/>
        </a:lnSpc>
        <a:spcBef>
          <a:spcPts val="400"/>
        </a:spcBef>
        <a:spcAft>
          <a:spcPct val="0"/>
        </a:spcAft>
        <a:buNone/>
        <a:defRPr sz="1800" b="1">
          <a:solidFill>
            <a:srgbClr val="FFFFFF"/>
          </a:solidFill>
          <a:latin typeface="Garamond" charset="0"/>
          <a:ea typeface="Tunga"/>
        </a:defRPr>
      </a:lvl1pPr>
    </p:titleStyle>
    <p:bodyStyle>
      <a:lvl1pPr marL="342900" indent="-342900" algn="ctr" rtl="0" eaLnBrk="0" fontAlgn="base" hangingPunct="0">
        <a:lnSpc>
          <a:spcPct val="100000"/>
        </a:lnSpc>
        <a:spcBef>
          <a:spcPts val="600"/>
        </a:spcBef>
        <a:spcAft>
          <a:spcPct val="0"/>
        </a:spcAft>
        <a:buClr>
          <a:srgbClr val="6F6F74"/>
        </a:buClr>
        <a:buNone/>
        <a:defRPr sz="2000">
          <a:solidFill>
            <a:srgbClr val="000000"/>
          </a:solidFill>
          <a:latin typeface="Garamond" charset="0"/>
          <a:ea typeface="Tahoma" charset="0"/>
        </a:defRPr>
      </a:lvl1pPr>
      <a:lvl2pPr marL="742950" indent="-285750" algn="ctr" rtl="0" eaLnBrk="0" fontAlgn="base" hangingPunct="0">
        <a:lnSpc>
          <a:spcPct val="100000"/>
        </a:lnSpc>
        <a:spcBef>
          <a:spcPts val="1200"/>
        </a:spcBef>
        <a:spcAft>
          <a:spcPct val="0"/>
        </a:spcAft>
        <a:buClr>
          <a:srgbClr val="6F6F74"/>
        </a:buClr>
        <a:buNone/>
        <a:defRPr sz="1800">
          <a:solidFill>
            <a:srgbClr val="46464A"/>
          </a:solidFill>
          <a:latin typeface="Garamond" charset="0"/>
          <a:ea typeface="Tahoma" charset="0"/>
        </a:defRPr>
      </a:lvl2pPr>
      <a:lvl3pPr marL="1143000" indent="-228600" algn="ctr" rtl="0" eaLnBrk="0" fontAlgn="base" hangingPunct="0">
        <a:lnSpc>
          <a:spcPct val="100000"/>
        </a:lnSpc>
        <a:spcBef>
          <a:spcPts val="1200"/>
        </a:spcBef>
        <a:spcAft>
          <a:spcPct val="0"/>
        </a:spcAft>
        <a:buClr>
          <a:srgbClr val="6F6F74"/>
        </a:buClr>
        <a:buNone/>
        <a:defRPr sz="1600">
          <a:solidFill>
            <a:srgbClr val="000000"/>
          </a:solidFill>
          <a:latin typeface="Garamond" charset="0"/>
          <a:ea typeface="Tahoma" charset="0"/>
        </a:defRPr>
      </a:lvl3pPr>
      <a:lvl4pPr marL="1600200" indent="-228600" algn="ctr" rtl="0" eaLnBrk="0" fontAlgn="base" hangingPunct="0">
        <a:lnSpc>
          <a:spcPct val="100000"/>
        </a:lnSpc>
        <a:spcBef>
          <a:spcPts val="1200"/>
        </a:spcBef>
        <a:spcAft>
          <a:spcPct val="0"/>
        </a:spcAft>
        <a:buClr>
          <a:srgbClr val="6F6F74"/>
        </a:buClr>
        <a:buNone/>
        <a:defRPr sz="1400">
          <a:solidFill>
            <a:srgbClr val="46464A"/>
          </a:solidFill>
          <a:latin typeface="Garamond" charset="0"/>
          <a:ea typeface="Tahoma" charset="0"/>
        </a:defRPr>
      </a:lvl4pPr>
      <a:lvl5pPr marL="2057400" indent="-228600" algn="ctr" rtl="0" eaLnBrk="0" fontAlgn="base" hangingPunct="0">
        <a:lnSpc>
          <a:spcPct val="100000"/>
        </a:lnSpc>
        <a:spcBef>
          <a:spcPts val="1200"/>
        </a:spcBef>
        <a:spcAft>
          <a:spcPct val="0"/>
        </a:spcAft>
        <a:buClr>
          <a:srgbClr val="6F6F74"/>
        </a:buClr>
        <a:buNone/>
        <a:defRPr sz="1400">
          <a:solidFill>
            <a:srgbClr val="000000"/>
          </a:solidFill>
          <a:latin typeface="Garamond" charset="0"/>
          <a:ea typeface="Tahoma"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Garamond" charset="0"/>
        </a:defRPr>
      </a:lvl1pPr>
      <a:lvl2pPr marL="457200" indent="0" algn="l" rtl="0" eaLnBrk="1" fontAlgn="base" hangingPunct="1">
        <a:lnSpc>
          <a:spcPct val="100000"/>
        </a:lnSpc>
        <a:spcBef>
          <a:spcPct val="0"/>
        </a:spcBef>
        <a:spcAft>
          <a:spcPct val="0"/>
        </a:spcAft>
        <a:buNone/>
        <a:defRPr sz="1800">
          <a:solidFill>
            <a:srgbClr val="000000"/>
          </a:solidFill>
          <a:latin typeface="Garamond" charset="0"/>
        </a:defRPr>
      </a:lvl2pPr>
      <a:lvl3pPr marL="914400" indent="0" algn="l" rtl="0" eaLnBrk="1" fontAlgn="base" hangingPunct="1">
        <a:lnSpc>
          <a:spcPct val="100000"/>
        </a:lnSpc>
        <a:spcBef>
          <a:spcPct val="0"/>
        </a:spcBef>
        <a:spcAft>
          <a:spcPct val="0"/>
        </a:spcAft>
        <a:buNone/>
        <a:defRPr sz="1800">
          <a:solidFill>
            <a:srgbClr val="000000"/>
          </a:solidFill>
          <a:latin typeface="Garamond" charset="0"/>
        </a:defRPr>
      </a:lvl3pPr>
      <a:lvl4pPr marL="1371600" indent="0" algn="l" rtl="0" eaLnBrk="1" fontAlgn="base" hangingPunct="1">
        <a:lnSpc>
          <a:spcPct val="100000"/>
        </a:lnSpc>
        <a:spcBef>
          <a:spcPct val="0"/>
        </a:spcBef>
        <a:spcAft>
          <a:spcPct val="0"/>
        </a:spcAft>
        <a:buNone/>
        <a:defRPr sz="1800">
          <a:solidFill>
            <a:srgbClr val="000000"/>
          </a:solidFill>
          <a:latin typeface="Garamond" charset="0"/>
        </a:defRPr>
      </a:lvl4pPr>
      <a:lvl5pPr marL="1828800" indent="0" algn="l" rtl="0" eaLnBrk="1" fontAlgn="base" hangingPunct="1">
        <a:lnSpc>
          <a:spcPct val="100000"/>
        </a:lnSpc>
        <a:spcBef>
          <a:spcPct val="0"/>
        </a:spcBef>
        <a:spcAft>
          <a:spcPct val="0"/>
        </a:spcAft>
        <a:buNone/>
        <a:defRPr sz="1800">
          <a:solidFill>
            <a:srgbClr val="000000"/>
          </a:solidFill>
          <a:latin typeface="Garamond" charset="0"/>
        </a:defRPr>
      </a:lvl5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12.xml"/><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48.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image" Target="../media/image6.wm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8.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6.wmf"/></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0242"/>
          <p:cNvPicPr>
            <a:picLocks/>
          </p:cNvPicPr>
          <p:nvPr/>
        </p:nvPicPr>
        <p:blipFill>
          <a:blip r:embed="rId2" cstate="print"/>
          <a:srcRect/>
          <a:stretch>
            <a:fillRect/>
          </a:stretch>
        </p:blipFill>
        <p:spPr>
          <a:xfrm>
            <a:off x="1937557" y="215522"/>
            <a:ext cx="5248275" cy="1249362"/>
          </a:xfrm>
          <a:prstGeom prst="rect">
            <a:avLst/>
          </a:prstGeom>
          <a:ln/>
        </p:spPr>
      </p:pic>
      <p:pic>
        <p:nvPicPr>
          <p:cNvPr id="10244" name="Picture 10243"/>
          <p:cNvPicPr>
            <a:picLocks/>
          </p:cNvPicPr>
          <p:nvPr/>
        </p:nvPicPr>
        <p:blipFill>
          <a:blip r:embed="rId3" cstate="print"/>
          <a:srcRect/>
          <a:stretch>
            <a:fillRect/>
          </a:stretch>
        </p:blipFill>
        <p:spPr>
          <a:xfrm>
            <a:off x="556909" y="2608697"/>
            <a:ext cx="7583487" cy="1139825"/>
          </a:xfrm>
          <a:prstGeom prst="rect">
            <a:avLst/>
          </a:prstGeom>
          <a:ln/>
        </p:spPr>
      </p:pic>
      <p:pic>
        <p:nvPicPr>
          <p:cNvPr id="10245" name="Picture 10244"/>
          <p:cNvPicPr>
            <a:picLocks/>
          </p:cNvPicPr>
          <p:nvPr/>
        </p:nvPicPr>
        <p:blipFill>
          <a:blip r:embed="rId4" cstate="print"/>
          <a:srcRect/>
          <a:stretch>
            <a:fillRect/>
          </a:stretch>
        </p:blipFill>
        <p:spPr>
          <a:xfrm>
            <a:off x="3212015" y="3429000"/>
            <a:ext cx="2282000" cy="1139825"/>
          </a:xfrm>
          <a:prstGeom prst="rect">
            <a:avLst/>
          </a:prstGeom>
          <a:ln/>
        </p:spPr>
      </p:pic>
      <p:grpSp>
        <p:nvGrpSpPr>
          <p:cNvPr id="10246" name="Group 10245"/>
          <p:cNvGrpSpPr>
            <a:grpSpLocks/>
          </p:cNvGrpSpPr>
          <p:nvPr/>
        </p:nvGrpSpPr>
        <p:grpSpPr>
          <a:xfrm>
            <a:off x="-36512" y="-9525"/>
            <a:ext cx="9194800" cy="6867525"/>
            <a:chOff x="-36444" y="-10160"/>
            <a:chExt cx="9194070" cy="6868160"/>
          </a:xfrm>
        </p:grpSpPr>
        <p:pic>
          <p:nvPicPr>
            <p:cNvPr id="10247" name="Picture 10246"/>
            <p:cNvPicPr>
              <a:picLocks noChangeAspect="1"/>
            </p:cNvPicPr>
            <p:nvPr/>
          </p:nvPicPr>
          <p:blipFill>
            <a:blip r:embed="rId5" cstate="print"/>
            <a:srcRect/>
            <a:stretch>
              <a:fillRect/>
            </a:stretch>
          </p:blipFill>
          <p:spPr>
            <a:xfrm rot="10800000" flipV="1">
              <a:off x="0" y="-5122"/>
              <a:ext cx="9144000" cy="45719"/>
            </a:xfrm>
            <a:prstGeom prst="rect">
              <a:avLst/>
            </a:prstGeom>
            <a:noFill/>
            <a:ln>
              <a:noFill/>
            </a:ln>
          </p:spPr>
        </p:pic>
        <p:pic>
          <p:nvPicPr>
            <p:cNvPr id="10248" name="Picture 10247"/>
            <p:cNvPicPr>
              <a:picLocks noChangeAspect="1"/>
            </p:cNvPicPr>
            <p:nvPr/>
          </p:nvPicPr>
          <p:blipFill>
            <a:blip r:embed="rId5" cstate="print"/>
            <a:srcRect/>
            <a:stretch>
              <a:fillRect/>
            </a:stretch>
          </p:blipFill>
          <p:spPr>
            <a:xfrm rot="5400000">
              <a:off x="-3411386" y="3406140"/>
              <a:ext cx="6858000" cy="45719"/>
            </a:xfrm>
            <a:prstGeom prst="rect">
              <a:avLst/>
            </a:prstGeom>
            <a:noFill/>
            <a:ln>
              <a:noFill/>
            </a:ln>
          </p:spPr>
        </p:pic>
        <p:pic>
          <p:nvPicPr>
            <p:cNvPr id="10249" name="Picture 10248"/>
            <p:cNvPicPr>
              <a:picLocks noChangeAspect="1"/>
            </p:cNvPicPr>
            <p:nvPr/>
          </p:nvPicPr>
          <p:blipFill>
            <a:blip r:embed="rId5" cstate="print"/>
            <a:srcRect/>
            <a:stretch>
              <a:fillRect/>
            </a:stretch>
          </p:blipFill>
          <p:spPr>
            <a:xfrm rot="5400000" flipV="1">
              <a:off x="5990905" y="3334583"/>
              <a:ext cx="6256831" cy="50033"/>
            </a:xfrm>
            <a:prstGeom prst="rect">
              <a:avLst/>
            </a:prstGeom>
            <a:noFill/>
            <a:ln>
              <a:noFill/>
            </a:ln>
          </p:spPr>
        </p:pic>
        <p:pic>
          <p:nvPicPr>
            <p:cNvPr id="10250" name="Picture 10249"/>
            <p:cNvPicPr>
              <a:picLocks noChangeAspect="1"/>
            </p:cNvPicPr>
            <p:nvPr/>
          </p:nvPicPr>
          <p:blipFill>
            <a:blip r:embed="rId6" cstate="print"/>
            <a:srcRect/>
            <a:stretch>
              <a:fillRect/>
            </a:stretch>
          </p:blipFill>
          <p:spPr>
            <a:xfrm rot="10800000">
              <a:off x="8077200" y="5859603"/>
              <a:ext cx="1007110" cy="998396"/>
            </a:xfrm>
            <a:prstGeom prst="rect">
              <a:avLst/>
            </a:prstGeom>
            <a:noFill/>
            <a:ln>
              <a:noFill/>
            </a:ln>
          </p:spPr>
        </p:pic>
        <p:pic>
          <p:nvPicPr>
            <p:cNvPr id="10251" name="Picture 10250"/>
            <p:cNvPicPr>
              <a:picLocks noChangeAspect="1"/>
            </p:cNvPicPr>
            <p:nvPr/>
          </p:nvPicPr>
          <p:blipFill>
            <a:blip r:embed="rId6" cstate="print"/>
            <a:srcRect/>
            <a:stretch>
              <a:fillRect/>
            </a:stretch>
          </p:blipFill>
          <p:spPr>
            <a:xfrm rot="5400000">
              <a:off x="8231333" y="-11893"/>
              <a:ext cx="924560" cy="928026"/>
            </a:xfrm>
            <a:prstGeom prst="rect">
              <a:avLst/>
            </a:prstGeom>
            <a:noFill/>
            <a:ln>
              <a:noFill/>
            </a:ln>
          </p:spPr>
        </p:pic>
        <p:pic>
          <p:nvPicPr>
            <p:cNvPr id="10252" name="Picture 10251"/>
            <p:cNvPicPr>
              <a:picLocks noChangeAspect="1"/>
            </p:cNvPicPr>
            <p:nvPr/>
          </p:nvPicPr>
          <p:blipFill>
            <a:blip r:embed="rId6" cstate="print"/>
            <a:srcRect/>
            <a:stretch>
              <a:fillRect/>
            </a:stretch>
          </p:blipFill>
          <p:spPr>
            <a:xfrm>
              <a:off x="-36444" y="13252"/>
              <a:ext cx="929640" cy="921350"/>
            </a:xfrm>
            <a:prstGeom prst="rect">
              <a:avLst/>
            </a:prstGeom>
            <a:noFill/>
            <a:ln>
              <a:noFill/>
            </a:ln>
          </p:spPr>
        </p:pic>
        <p:pic>
          <p:nvPicPr>
            <p:cNvPr id="10253" name="Picture 10252"/>
            <p:cNvPicPr>
              <a:picLocks noChangeAspect="1"/>
            </p:cNvPicPr>
            <p:nvPr/>
          </p:nvPicPr>
          <p:blipFill>
            <a:blip r:embed="rId5" cstate="print"/>
            <a:srcRect/>
            <a:stretch>
              <a:fillRect/>
            </a:stretch>
          </p:blipFill>
          <p:spPr>
            <a:xfrm rot="10800000" flipV="1">
              <a:off x="0" y="6812281"/>
              <a:ext cx="9144000" cy="45719"/>
            </a:xfrm>
            <a:prstGeom prst="rect">
              <a:avLst/>
            </a:prstGeom>
            <a:noFill/>
            <a:ln>
              <a:noFill/>
            </a:ln>
          </p:spPr>
        </p:pic>
        <p:pic>
          <p:nvPicPr>
            <p:cNvPr id="10254" name="Picture 10253"/>
            <p:cNvPicPr>
              <a:picLocks noChangeAspect="1"/>
            </p:cNvPicPr>
            <p:nvPr/>
          </p:nvPicPr>
          <p:blipFill>
            <a:blip r:embed="rId6" cstate="print"/>
            <a:srcRect/>
            <a:stretch>
              <a:fillRect/>
            </a:stretch>
          </p:blipFill>
          <p:spPr>
            <a:xfrm rot="-5400000">
              <a:off x="1945" y="5789256"/>
              <a:ext cx="1001607" cy="1005496"/>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8433"/>
          <p:cNvSpPr>
            <a:spLocks/>
          </p:cNvSpPr>
          <p:nvPr/>
        </p:nvSpPr>
        <p:spPr>
          <a:xfrm>
            <a:off x="2154238" y="304800"/>
            <a:ext cx="5181600" cy="838200"/>
          </a:xfrm>
          <a:prstGeom prst="rect">
            <a:avLst/>
          </a:prstGeom>
          <a:solidFill>
            <a:srgbClr val="99FF66"/>
          </a:solidFill>
          <a:ln w="76200" cmpd="thinThick">
            <a:solidFill>
              <a:srgbClr val="000066"/>
            </a:solidFill>
          </a:ln>
        </p:spPr>
        <p:txBody>
          <a:bodyPr anchor="ctr"/>
          <a:lstStyle/>
          <a:p>
            <a:pPr algn="ctr">
              <a:spcBef>
                <a:spcPts val="400"/>
              </a:spcBef>
            </a:pPr>
            <a:r>
              <a:rPr lang="en-US" altLang="en-US" sz="4400" b="1" dirty="0">
                <a:solidFill>
                  <a:srgbClr val="0000FF"/>
                </a:solidFill>
                <a:latin typeface="Garamond" charset="0"/>
                <a:ea typeface="Tunga"/>
              </a:rPr>
              <a:t>GHI NHỚ</a:t>
            </a:r>
          </a:p>
        </p:txBody>
      </p:sp>
      <p:sp>
        <p:nvSpPr>
          <p:cNvPr id="18435" name="Rectangle 18434"/>
          <p:cNvSpPr>
            <a:spLocks/>
          </p:cNvSpPr>
          <p:nvPr/>
        </p:nvSpPr>
        <p:spPr>
          <a:xfrm>
            <a:off x="428345" y="2254145"/>
            <a:ext cx="8229600" cy="1570038"/>
          </a:xfrm>
          <a:prstGeom prst="rect">
            <a:avLst/>
          </a:prstGeom>
          <a:noFill/>
          <a:ln>
            <a:noFill/>
          </a:ln>
        </p:spPr>
        <p:txBody>
          <a:bodyPr>
            <a:spAutoFit/>
          </a:bodyPr>
          <a:lstStyle/>
          <a:p>
            <a:r>
              <a:rPr lang="en-US" altLang="en-US" b="1" i="1" dirty="0">
                <a:solidFill>
                  <a:srgbClr val="000066"/>
                </a:solidFill>
              </a:rPr>
              <a:t>Cách thực hiện:</a:t>
            </a:r>
          </a:p>
          <a:p>
            <a:pPr>
              <a:buClr>
                <a:srgbClr val="000000"/>
              </a:buClr>
            </a:pPr>
            <a:r>
              <a:rPr lang="en-US" altLang="en-US" dirty="0">
                <a:solidFill>
                  <a:srgbClr val="000066"/>
                </a:solidFill>
              </a:rPr>
              <a:t>Lựa chọn nội dung bức tranh.</a:t>
            </a:r>
          </a:p>
          <a:p>
            <a:pPr>
              <a:buClr>
                <a:srgbClr val="000000"/>
              </a:buClr>
            </a:pPr>
            <a:r>
              <a:rPr lang="en-US" altLang="en-US" dirty="0">
                <a:solidFill>
                  <a:srgbClr val="000066"/>
                </a:solidFill>
              </a:rPr>
              <a:t>Vẽ hình ảnh chính,hình ảnh phụ.</a:t>
            </a:r>
          </a:p>
          <a:p>
            <a:pPr>
              <a:buClr>
                <a:srgbClr val="000000"/>
              </a:buClr>
            </a:pPr>
            <a:r>
              <a:rPr lang="en-US" altLang="en-US" dirty="0">
                <a:solidFill>
                  <a:srgbClr val="000066"/>
                </a:solidFill>
              </a:rPr>
              <a:t>Vẽ màu theo ý thích.</a:t>
            </a:r>
          </a:p>
        </p:txBody>
      </p:sp>
      <p:grpSp>
        <p:nvGrpSpPr>
          <p:cNvPr id="18436" name="Group 18435"/>
          <p:cNvGrpSpPr>
            <a:grpSpLocks/>
          </p:cNvGrpSpPr>
          <p:nvPr/>
        </p:nvGrpSpPr>
        <p:grpSpPr>
          <a:xfrm>
            <a:off x="-36512" y="-9525"/>
            <a:ext cx="9194800" cy="6867525"/>
            <a:chOff x="-36444" y="-10160"/>
            <a:chExt cx="9194070" cy="6868160"/>
          </a:xfrm>
        </p:grpSpPr>
        <p:pic>
          <p:nvPicPr>
            <p:cNvPr id="18437" name="Picture 18436"/>
            <p:cNvPicPr>
              <a:picLocks noChangeAspect="1"/>
            </p:cNvPicPr>
            <p:nvPr/>
          </p:nvPicPr>
          <p:blipFill>
            <a:blip r:embed="rId2" cstate="print"/>
            <a:srcRect/>
            <a:stretch>
              <a:fillRect/>
            </a:stretch>
          </p:blipFill>
          <p:spPr>
            <a:xfrm rot="10800000" flipV="1">
              <a:off x="0" y="-5122"/>
              <a:ext cx="9144000" cy="45719"/>
            </a:xfrm>
            <a:prstGeom prst="rect">
              <a:avLst/>
            </a:prstGeom>
            <a:noFill/>
            <a:ln>
              <a:noFill/>
            </a:ln>
          </p:spPr>
        </p:pic>
        <p:pic>
          <p:nvPicPr>
            <p:cNvPr id="18438" name="Picture 18437"/>
            <p:cNvPicPr>
              <a:picLocks noChangeAspect="1"/>
            </p:cNvPicPr>
            <p:nvPr/>
          </p:nvPicPr>
          <p:blipFill>
            <a:blip r:embed="rId2" cstate="print"/>
            <a:srcRect/>
            <a:stretch>
              <a:fillRect/>
            </a:stretch>
          </p:blipFill>
          <p:spPr>
            <a:xfrm rot="5400000">
              <a:off x="-3411386" y="3406140"/>
              <a:ext cx="6858000" cy="45719"/>
            </a:xfrm>
            <a:prstGeom prst="rect">
              <a:avLst/>
            </a:prstGeom>
            <a:noFill/>
            <a:ln>
              <a:noFill/>
            </a:ln>
          </p:spPr>
        </p:pic>
        <p:pic>
          <p:nvPicPr>
            <p:cNvPr id="18439" name="Picture 18438"/>
            <p:cNvPicPr>
              <a:picLocks noChangeAspect="1"/>
            </p:cNvPicPr>
            <p:nvPr/>
          </p:nvPicPr>
          <p:blipFill>
            <a:blip r:embed="rId2" cstate="print"/>
            <a:srcRect/>
            <a:stretch>
              <a:fillRect/>
            </a:stretch>
          </p:blipFill>
          <p:spPr>
            <a:xfrm rot="5400000" flipV="1">
              <a:off x="5990905" y="3334583"/>
              <a:ext cx="6256831" cy="50033"/>
            </a:xfrm>
            <a:prstGeom prst="rect">
              <a:avLst/>
            </a:prstGeom>
            <a:noFill/>
            <a:ln>
              <a:noFill/>
            </a:ln>
          </p:spPr>
        </p:pic>
        <p:pic>
          <p:nvPicPr>
            <p:cNvPr id="18440" name="Picture 18439"/>
            <p:cNvPicPr>
              <a:picLocks noChangeAspect="1"/>
            </p:cNvPicPr>
            <p:nvPr/>
          </p:nvPicPr>
          <p:blipFill>
            <a:blip r:embed="rId3" cstate="print"/>
            <a:srcRect/>
            <a:stretch>
              <a:fillRect/>
            </a:stretch>
          </p:blipFill>
          <p:spPr>
            <a:xfrm rot="10800000">
              <a:off x="8077200" y="5859603"/>
              <a:ext cx="1007110" cy="998396"/>
            </a:xfrm>
            <a:prstGeom prst="rect">
              <a:avLst/>
            </a:prstGeom>
            <a:noFill/>
            <a:ln>
              <a:noFill/>
            </a:ln>
          </p:spPr>
        </p:pic>
        <p:pic>
          <p:nvPicPr>
            <p:cNvPr id="18441" name="Picture 18440"/>
            <p:cNvPicPr>
              <a:picLocks noChangeAspect="1"/>
            </p:cNvPicPr>
            <p:nvPr/>
          </p:nvPicPr>
          <p:blipFill>
            <a:blip r:embed="rId3" cstate="print"/>
            <a:srcRect/>
            <a:stretch>
              <a:fillRect/>
            </a:stretch>
          </p:blipFill>
          <p:spPr>
            <a:xfrm rot="5400000">
              <a:off x="8231333" y="-11893"/>
              <a:ext cx="924560" cy="928026"/>
            </a:xfrm>
            <a:prstGeom prst="rect">
              <a:avLst/>
            </a:prstGeom>
            <a:noFill/>
            <a:ln>
              <a:noFill/>
            </a:ln>
          </p:spPr>
        </p:pic>
        <p:pic>
          <p:nvPicPr>
            <p:cNvPr id="18442" name="Picture 18441"/>
            <p:cNvPicPr>
              <a:picLocks noChangeAspect="1"/>
            </p:cNvPicPr>
            <p:nvPr/>
          </p:nvPicPr>
          <p:blipFill>
            <a:blip r:embed="rId3" cstate="print"/>
            <a:srcRect/>
            <a:stretch>
              <a:fillRect/>
            </a:stretch>
          </p:blipFill>
          <p:spPr>
            <a:xfrm>
              <a:off x="-36444" y="13252"/>
              <a:ext cx="929640" cy="921350"/>
            </a:xfrm>
            <a:prstGeom prst="rect">
              <a:avLst/>
            </a:prstGeom>
            <a:noFill/>
            <a:ln>
              <a:noFill/>
            </a:ln>
          </p:spPr>
        </p:pic>
        <p:pic>
          <p:nvPicPr>
            <p:cNvPr id="18443" name="Picture 18442"/>
            <p:cNvPicPr>
              <a:picLocks noChangeAspect="1"/>
            </p:cNvPicPr>
            <p:nvPr/>
          </p:nvPicPr>
          <p:blipFill>
            <a:blip r:embed="rId2" cstate="print"/>
            <a:srcRect/>
            <a:stretch>
              <a:fillRect/>
            </a:stretch>
          </p:blipFill>
          <p:spPr>
            <a:xfrm rot="10800000" flipV="1">
              <a:off x="0" y="6812281"/>
              <a:ext cx="9144000" cy="45719"/>
            </a:xfrm>
            <a:prstGeom prst="rect">
              <a:avLst/>
            </a:prstGeom>
            <a:noFill/>
            <a:ln>
              <a:noFill/>
            </a:ln>
          </p:spPr>
        </p:pic>
        <p:pic>
          <p:nvPicPr>
            <p:cNvPr id="18444" name="Picture 18443"/>
            <p:cNvPicPr>
              <a:picLocks noChangeAspect="1"/>
            </p:cNvPicPr>
            <p:nvPr/>
          </p:nvPicPr>
          <p:blipFill>
            <a:blip r:embed="rId3" cstate="print"/>
            <a:srcRect/>
            <a:stretch>
              <a:fillRect/>
            </a:stretch>
          </p:blipFill>
          <p:spPr>
            <a:xfrm rot="-5400000">
              <a:off x="1945" y="5789256"/>
              <a:ext cx="1001607" cy="1005496"/>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Scale>
                                      <p:cBhvr>
                                        <p:cTn id="7" dur="1000" decel="50000" fill="hold">
                                          <p:stCondLst>
                                            <p:cond delay="0"/>
                                          </p:stCondLst>
                                        </p:cTn>
                                        <p:tgtEl>
                                          <p:spTgt spid="18435"/>
                                        </p:tgtEl>
                                      </p:cBhvr>
                                      <p:from x="250000" y="250000"/>
                                      <p:to x="100000" y="100000"/>
                                    </p:animScale>
                                    <p:animMotion origin="layout" path="M -0.46736 0.92887  C -0.37517 0.88508  -0.02552 0.75279  0.0908 0.66613  C  0.20747 0.57948  0.21649 0.50394  0.23177 0.40825  C 0.24705 0.31256  0.22118 0.15964   0.18264 0.09152  C 0.1441 0.02341  0.03802 0.0  0.0 0.0" rAng="0">
                                      <p:cBhvr>
                                        <p:cTn id="8" dur="1000" decel="50000" fill="hold">
                                          <p:stCondLst>
                                            <p:cond delay="0"/>
                                          </p:stCondLst>
                                        </p:cTn>
                                        <p:tgtEl>
                                          <p:spTgt spid="18435"/>
                                        </p:tgtEl>
                                        <p:attrNameLst>
                                          <p:attrName>ppt_x</p:attrName>
                                          <p:attrName>ppt_y</p:attrName>
                                        </p:attrNameLst>
                                      </p:cBhvr>
                                      <p:rCtr x="0" y="0"/>
                                    </p:animMotion>
                                    <p:animEffect transition="in" filter="fade">
                                      <p:cBhvr>
                                        <p:cTn id="9" dur="10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9457"/>
          <p:cNvSpPr>
            <a:spLocks/>
          </p:cNvSpPr>
          <p:nvPr/>
        </p:nvSpPr>
        <p:spPr>
          <a:xfrm>
            <a:off x="2154238" y="304800"/>
            <a:ext cx="5181600" cy="838200"/>
          </a:xfrm>
          <a:prstGeom prst="rect">
            <a:avLst/>
          </a:prstGeom>
          <a:solidFill>
            <a:srgbClr val="99FF66"/>
          </a:solidFill>
          <a:ln w="76200" cmpd="thinThick">
            <a:solidFill>
              <a:srgbClr val="000066"/>
            </a:solidFill>
          </a:ln>
        </p:spPr>
        <p:txBody>
          <a:bodyPr anchor="ctr"/>
          <a:lstStyle/>
          <a:p>
            <a:pPr algn="ctr">
              <a:spcBef>
                <a:spcPts val="400"/>
              </a:spcBef>
            </a:pPr>
            <a:r>
              <a:rPr lang="en-US" altLang="en-US" sz="4400" b="1" dirty="0">
                <a:solidFill>
                  <a:srgbClr val="0000FF"/>
                </a:solidFill>
                <a:latin typeface="Garamond" charset="0"/>
                <a:ea typeface="Tunga"/>
              </a:rPr>
              <a:t>GV TÓM TẮT</a:t>
            </a:r>
          </a:p>
        </p:txBody>
      </p:sp>
      <p:sp>
        <p:nvSpPr>
          <p:cNvPr id="19459" name="Rectangle 19458"/>
          <p:cNvSpPr>
            <a:spLocks/>
          </p:cNvSpPr>
          <p:nvPr/>
        </p:nvSpPr>
        <p:spPr>
          <a:xfrm>
            <a:off x="428345" y="2295329"/>
            <a:ext cx="8229600" cy="1938338"/>
          </a:xfrm>
          <a:prstGeom prst="rect">
            <a:avLst/>
          </a:prstGeom>
          <a:noFill/>
          <a:ln>
            <a:noFill/>
          </a:ln>
        </p:spPr>
        <p:txBody>
          <a:bodyPr>
            <a:spAutoFit/>
          </a:bodyPr>
          <a:lstStyle/>
          <a:p>
            <a:r>
              <a:rPr lang="en-US" altLang="en-US" b="1" i="1" dirty="0">
                <a:solidFill>
                  <a:srgbClr val="000066"/>
                </a:solidFill>
              </a:rPr>
              <a:t>Có thể thực hiện bức tranh chủ đề ước mơ theo các bươc sau:</a:t>
            </a:r>
          </a:p>
          <a:p>
            <a:pPr>
              <a:buClr>
                <a:srgbClr val="000000"/>
              </a:buClr>
            </a:pPr>
            <a:r>
              <a:rPr lang="en-US" altLang="en-US" dirty="0">
                <a:solidFill>
                  <a:srgbClr val="000066"/>
                </a:solidFill>
              </a:rPr>
              <a:t>Lựa chọn nội dung.</a:t>
            </a:r>
          </a:p>
          <a:p>
            <a:pPr>
              <a:buClr>
                <a:srgbClr val="000000"/>
              </a:buClr>
            </a:pPr>
            <a:r>
              <a:rPr lang="en-US" altLang="en-US" dirty="0">
                <a:solidFill>
                  <a:srgbClr val="000066"/>
                </a:solidFill>
              </a:rPr>
              <a:t>Thể hiện hình ảnh chính,hình ảnh phụ.(Vẽ,xé/cắt dán)</a:t>
            </a:r>
          </a:p>
          <a:p>
            <a:pPr>
              <a:buClr>
                <a:srgbClr val="000000"/>
              </a:buClr>
            </a:pPr>
            <a:r>
              <a:rPr lang="en-US" altLang="en-US" dirty="0">
                <a:solidFill>
                  <a:srgbClr val="000066"/>
                </a:solidFill>
              </a:rPr>
              <a:t>Vẽ màu theo ý thích.(Tạo thêm chi tiết cho sản phẩm thêm sinh động)</a:t>
            </a:r>
          </a:p>
        </p:txBody>
      </p:sp>
      <p:grpSp>
        <p:nvGrpSpPr>
          <p:cNvPr id="19460" name="Group 19459"/>
          <p:cNvGrpSpPr>
            <a:grpSpLocks/>
          </p:cNvGrpSpPr>
          <p:nvPr/>
        </p:nvGrpSpPr>
        <p:grpSpPr>
          <a:xfrm>
            <a:off x="-36512" y="-9525"/>
            <a:ext cx="9194800" cy="6867525"/>
            <a:chOff x="-36444" y="-10160"/>
            <a:chExt cx="9194070" cy="6868160"/>
          </a:xfrm>
        </p:grpSpPr>
        <p:pic>
          <p:nvPicPr>
            <p:cNvPr id="19461" name="Picture 19460"/>
            <p:cNvPicPr>
              <a:picLocks noChangeAspect="1"/>
            </p:cNvPicPr>
            <p:nvPr/>
          </p:nvPicPr>
          <p:blipFill>
            <a:blip r:embed="rId2" cstate="print"/>
            <a:srcRect/>
            <a:stretch>
              <a:fillRect/>
            </a:stretch>
          </p:blipFill>
          <p:spPr>
            <a:xfrm rot="10800000" flipV="1">
              <a:off x="0" y="-5122"/>
              <a:ext cx="9144000" cy="45719"/>
            </a:xfrm>
            <a:prstGeom prst="rect">
              <a:avLst/>
            </a:prstGeom>
            <a:noFill/>
            <a:ln>
              <a:noFill/>
            </a:ln>
          </p:spPr>
        </p:pic>
        <p:pic>
          <p:nvPicPr>
            <p:cNvPr id="19462" name="Picture 19461"/>
            <p:cNvPicPr>
              <a:picLocks noChangeAspect="1"/>
            </p:cNvPicPr>
            <p:nvPr/>
          </p:nvPicPr>
          <p:blipFill>
            <a:blip r:embed="rId2" cstate="print"/>
            <a:srcRect/>
            <a:stretch>
              <a:fillRect/>
            </a:stretch>
          </p:blipFill>
          <p:spPr>
            <a:xfrm rot="5400000">
              <a:off x="-3411386" y="3406140"/>
              <a:ext cx="6858000" cy="45719"/>
            </a:xfrm>
            <a:prstGeom prst="rect">
              <a:avLst/>
            </a:prstGeom>
            <a:noFill/>
            <a:ln>
              <a:noFill/>
            </a:ln>
          </p:spPr>
        </p:pic>
        <p:pic>
          <p:nvPicPr>
            <p:cNvPr id="19463" name="Picture 19462"/>
            <p:cNvPicPr>
              <a:picLocks noChangeAspect="1"/>
            </p:cNvPicPr>
            <p:nvPr/>
          </p:nvPicPr>
          <p:blipFill>
            <a:blip r:embed="rId2" cstate="print"/>
            <a:srcRect/>
            <a:stretch>
              <a:fillRect/>
            </a:stretch>
          </p:blipFill>
          <p:spPr>
            <a:xfrm rot="5400000" flipV="1">
              <a:off x="5990905" y="3334583"/>
              <a:ext cx="6256831" cy="50033"/>
            </a:xfrm>
            <a:prstGeom prst="rect">
              <a:avLst/>
            </a:prstGeom>
            <a:noFill/>
            <a:ln>
              <a:noFill/>
            </a:ln>
          </p:spPr>
        </p:pic>
        <p:pic>
          <p:nvPicPr>
            <p:cNvPr id="19464" name="Picture 19463"/>
            <p:cNvPicPr>
              <a:picLocks noChangeAspect="1"/>
            </p:cNvPicPr>
            <p:nvPr/>
          </p:nvPicPr>
          <p:blipFill>
            <a:blip r:embed="rId3" cstate="print"/>
            <a:srcRect/>
            <a:stretch>
              <a:fillRect/>
            </a:stretch>
          </p:blipFill>
          <p:spPr>
            <a:xfrm rot="10800000">
              <a:off x="8077200" y="5859603"/>
              <a:ext cx="1007110" cy="998396"/>
            </a:xfrm>
            <a:prstGeom prst="rect">
              <a:avLst/>
            </a:prstGeom>
            <a:noFill/>
            <a:ln>
              <a:noFill/>
            </a:ln>
          </p:spPr>
        </p:pic>
        <p:pic>
          <p:nvPicPr>
            <p:cNvPr id="19465" name="Picture 19464"/>
            <p:cNvPicPr>
              <a:picLocks noChangeAspect="1"/>
            </p:cNvPicPr>
            <p:nvPr/>
          </p:nvPicPr>
          <p:blipFill>
            <a:blip r:embed="rId3" cstate="print"/>
            <a:srcRect/>
            <a:stretch>
              <a:fillRect/>
            </a:stretch>
          </p:blipFill>
          <p:spPr>
            <a:xfrm rot="5400000">
              <a:off x="8231333" y="-11893"/>
              <a:ext cx="924560" cy="928026"/>
            </a:xfrm>
            <a:prstGeom prst="rect">
              <a:avLst/>
            </a:prstGeom>
            <a:noFill/>
            <a:ln>
              <a:noFill/>
            </a:ln>
          </p:spPr>
        </p:pic>
        <p:pic>
          <p:nvPicPr>
            <p:cNvPr id="19466" name="Picture 19465"/>
            <p:cNvPicPr>
              <a:picLocks noChangeAspect="1"/>
            </p:cNvPicPr>
            <p:nvPr/>
          </p:nvPicPr>
          <p:blipFill>
            <a:blip r:embed="rId3" cstate="print"/>
            <a:srcRect/>
            <a:stretch>
              <a:fillRect/>
            </a:stretch>
          </p:blipFill>
          <p:spPr>
            <a:xfrm>
              <a:off x="-36444" y="13252"/>
              <a:ext cx="929640" cy="921350"/>
            </a:xfrm>
            <a:prstGeom prst="rect">
              <a:avLst/>
            </a:prstGeom>
            <a:noFill/>
            <a:ln>
              <a:noFill/>
            </a:ln>
          </p:spPr>
        </p:pic>
        <p:pic>
          <p:nvPicPr>
            <p:cNvPr id="19467" name="Picture 19466"/>
            <p:cNvPicPr>
              <a:picLocks noChangeAspect="1"/>
            </p:cNvPicPr>
            <p:nvPr/>
          </p:nvPicPr>
          <p:blipFill>
            <a:blip r:embed="rId2" cstate="print"/>
            <a:srcRect/>
            <a:stretch>
              <a:fillRect/>
            </a:stretch>
          </p:blipFill>
          <p:spPr>
            <a:xfrm rot="10800000" flipV="1">
              <a:off x="0" y="6812281"/>
              <a:ext cx="9144000" cy="45719"/>
            </a:xfrm>
            <a:prstGeom prst="rect">
              <a:avLst/>
            </a:prstGeom>
            <a:noFill/>
            <a:ln>
              <a:noFill/>
            </a:ln>
          </p:spPr>
        </p:pic>
        <p:pic>
          <p:nvPicPr>
            <p:cNvPr id="19468" name="Picture 19467"/>
            <p:cNvPicPr>
              <a:picLocks noChangeAspect="1"/>
            </p:cNvPicPr>
            <p:nvPr/>
          </p:nvPicPr>
          <p:blipFill>
            <a:blip r:embed="rId3" cstate="print"/>
            <a:srcRect/>
            <a:stretch>
              <a:fillRect/>
            </a:stretch>
          </p:blipFill>
          <p:spPr>
            <a:xfrm rot="-5400000">
              <a:off x="1945" y="5789256"/>
              <a:ext cx="1001607" cy="1005496"/>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box(in)">
                                      <p:cBhvr>
                                        <p:cTn id="7"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0481"/>
          <p:cNvSpPr>
            <a:spLocks/>
          </p:cNvSpPr>
          <p:nvPr/>
        </p:nvSpPr>
        <p:spPr>
          <a:xfrm>
            <a:off x="2154238" y="304800"/>
            <a:ext cx="5181600" cy="838200"/>
          </a:xfrm>
          <a:prstGeom prst="rect">
            <a:avLst/>
          </a:prstGeom>
          <a:solidFill>
            <a:srgbClr val="99FF66"/>
          </a:solidFill>
          <a:ln w="76200" cmpd="thinThick">
            <a:solidFill>
              <a:srgbClr val="000066"/>
            </a:solidFill>
          </a:ln>
        </p:spPr>
        <p:txBody>
          <a:bodyPr anchor="ctr"/>
          <a:lstStyle/>
          <a:p>
            <a:pPr algn="ctr">
              <a:spcBef>
                <a:spcPts val="400"/>
              </a:spcBef>
            </a:pPr>
            <a:r>
              <a:rPr lang="en-US" altLang="en-US" b="1" dirty="0">
                <a:solidFill>
                  <a:srgbClr val="0000FF"/>
                </a:solidFill>
                <a:latin typeface="Garamond" charset="0"/>
                <a:ea typeface="Tunga"/>
              </a:rPr>
              <a:t>QUAN SÁT HÌNH 7.3 SGK</a:t>
            </a:r>
          </a:p>
        </p:txBody>
      </p:sp>
      <p:pic>
        <p:nvPicPr>
          <p:cNvPr id="20483" name="Picture 20482"/>
          <p:cNvPicPr>
            <a:picLocks noChangeAspect="1"/>
          </p:cNvPicPr>
          <p:nvPr/>
        </p:nvPicPr>
        <p:blipFill>
          <a:blip r:embed="rId2" cstate="print"/>
          <a:srcRect/>
          <a:stretch>
            <a:fillRect/>
          </a:stretch>
        </p:blipFill>
        <p:spPr>
          <a:xfrm>
            <a:off x="841331" y="1406571"/>
            <a:ext cx="7461338" cy="5329511"/>
          </a:xfrm>
          <a:prstGeom prst="rect">
            <a:avLst/>
          </a:prstGeom>
          <a:noFill/>
          <a:ln>
            <a:noFill/>
          </a:ln>
        </p:spPr>
      </p:pic>
      <p:grpSp>
        <p:nvGrpSpPr>
          <p:cNvPr id="20484" name="Group 20483"/>
          <p:cNvGrpSpPr>
            <a:grpSpLocks/>
          </p:cNvGrpSpPr>
          <p:nvPr/>
        </p:nvGrpSpPr>
        <p:grpSpPr>
          <a:xfrm>
            <a:off x="-36512" y="-9525"/>
            <a:ext cx="9194800" cy="6867525"/>
            <a:chOff x="-36444" y="-10160"/>
            <a:chExt cx="9194070" cy="6868160"/>
          </a:xfrm>
        </p:grpSpPr>
        <p:pic>
          <p:nvPicPr>
            <p:cNvPr id="20485" name="Picture 20484"/>
            <p:cNvPicPr>
              <a:picLocks noChangeAspect="1"/>
            </p:cNvPicPr>
            <p:nvPr/>
          </p:nvPicPr>
          <p:blipFill>
            <a:blip r:embed="rId3" cstate="print"/>
            <a:srcRect/>
            <a:stretch>
              <a:fillRect/>
            </a:stretch>
          </p:blipFill>
          <p:spPr>
            <a:xfrm rot="10800000" flipV="1">
              <a:off x="0" y="-5122"/>
              <a:ext cx="9144000" cy="45719"/>
            </a:xfrm>
            <a:prstGeom prst="rect">
              <a:avLst/>
            </a:prstGeom>
            <a:noFill/>
            <a:ln>
              <a:noFill/>
            </a:ln>
          </p:spPr>
        </p:pic>
        <p:pic>
          <p:nvPicPr>
            <p:cNvPr id="20486" name="Picture 20485"/>
            <p:cNvPicPr>
              <a:picLocks noChangeAspect="1"/>
            </p:cNvPicPr>
            <p:nvPr/>
          </p:nvPicPr>
          <p:blipFill>
            <a:blip r:embed="rId3" cstate="print"/>
            <a:srcRect/>
            <a:stretch>
              <a:fillRect/>
            </a:stretch>
          </p:blipFill>
          <p:spPr>
            <a:xfrm rot="5400000">
              <a:off x="-3411386" y="3406140"/>
              <a:ext cx="6858000" cy="45719"/>
            </a:xfrm>
            <a:prstGeom prst="rect">
              <a:avLst/>
            </a:prstGeom>
            <a:noFill/>
            <a:ln>
              <a:noFill/>
            </a:ln>
          </p:spPr>
        </p:pic>
        <p:pic>
          <p:nvPicPr>
            <p:cNvPr id="20487" name="Picture 20486"/>
            <p:cNvPicPr>
              <a:picLocks noChangeAspect="1"/>
            </p:cNvPicPr>
            <p:nvPr/>
          </p:nvPicPr>
          <p:blipFill>
            <a:blip r:embed="rId3" cstate="print"/>
            <a:srcRect/>
            <a:stretch>
              <a:fillRect/>
            </a:stretch>
          </p:blipFill>
          <p:spPr>
            <a:xfrm rot="5400000" flipV="1">
              <a:off x="5990905" y="3334583"/>
              <a:ext cx="6256831" cy="50033"/>
            </a:xfrm>
            <a:prstGeom prst="rect">
              <a:avLst/>
            </a:prstGeom>
            <a:noFill/>
            <a:ln>
              <a:noFill/>
            </a:ln>
          </p:spPr>
        </p:pic>
        <p:pic>
          <p:nvPicPr>
            <p:cNvPr id="20488" name="Picture 20487"/>
            <p:cNvPicPr>
              <a:picLocks noChangeAspect="1"/>
            </p:cNvPicPr>
            <p:nvPr/>
          </p:nvPicPr>
          <p:blipFill>
            <a:blip r:embed="rId4" cstate="print"/>
            <a:srcRect/>
            <a:stretch>
              <a:fillRect/>
            </a:stretch>
          </p:blipFill>
          <p:spPr>
            <a:xfrm rot="10800000">
              <a:off x="8077200" y="5859603"/>
              <a:ext cx="1007110" cy="998396"/>
            </a:xfrm>
            <a:prstGeom prst="rect">
              <a:avLst/>
            </a:prstGeom>
            <a:noFill/>
            <a:ln>
              <a:noFill/>
            </a:ln>
          </p:spPr>
        </p:pic>
        <p:pic>
          <p:nvPicPr>
            <p:cNvPr id="20489" name="Picture 20488"/>
            <p:cNvPicPr>
              <a:picLocks noChangeAspect="1"/>
            </p:cNvPicPr>
            <p:nvPr/>
          </p:nvPicPr>
          <p:blipFill>
            <a:blip r:embed="rId4" cstate="print"/>
            <a:srcRect/>
            <a:stretch>
              <a:fillRect/>
            </a:stretch>
          </p:blipFill>
          <p:spPr>
            <a:xfrm rot="5400000">
              <a:off x="8231333" y="-11893"/>
              <a:ext cx="924560" cy="928026"/>
            </a:xfrm>
            <a:prstGeom prst="rect">
              <a:avLst/>
            </a:prstGeom>
            <a:noFill/>
            <a:ln>
              <a:noFill/>
            </a:ln>
          </p:spPr>
        </p:pic>
        <p:pic>
          <p:nvPicPr>
            <p:cNvPr id="20490" name="Picture 20489"/>
            <p:cNvPicPr>
              <a:picLocks noChangeAspect="1"/>
            </p:cNvPicPr>
            <p:nvPr/>
          </p:nvPicPr>
          <p:blipFill>
            <a:blip r:embed="rId4" cstate="print"/>
            <a:srcRect/>
            <a:stretch>
              <a:fillRect/>
            </a:stretch>
          </p:blipFill>
          <p:spPr>
            <a:xfrm>
              <a:off x="-36444" y="13252"/>
              <a:ext cx="929640" cy="921350"/>
            </a:xfrm>
            <a:prstGeom prst="rect">
              <a:avLst/>
            </a:prstGeom>
            <a:noFill/>
            <a:ln>
              <a:noFill/>
            </a:ln>
          </p:spPr>
        </p:pic>
        <p:pic>
          <p:nvPicPr>
            <p:cNvPr id="20491" name="Picture 20490"/>
            <p:cNvPicPr>
              <a:picLocks noChangeAspect="1"/>
            </p:cNvPicPr>
            <p:nvPr/>
          </p:nvPicPr>
          <p:blipFill>
            <a:blip r:embed="rId3" cstate="print"/>
            <a:srcRect/>
            <a:stretch>
              <a:fillRect/>
            </a:stretch>
          </p:blipFill>
          <p:spPr>
            <a:xfrm rot="10800000" flipV="1">
              <a:off x="0" y="6812281"/>
              <a:ext cx="9144000" cy="45719"/>
            </a:xfrm>
            <a:prstGeom prst="rect">
              <a:avLst/>
            </a:prstGeom>
            <a:noFill/>
            <a:ln>
              <a:noFill/>
            </a:ln>
          </p:spPr>
        </p:pic>
        <p:pic>
          <p:nvPicPr>
            <p:cNvPr id="20492" name="Picture 20491"/>
            <p:cNvPicPr>
              <a:picLocks noChangeAspect="1"/>
            </p:cNvPicPr>
            <p:nvPr/>
          </p:nvPicPr>
          <p:blipFill>
            <a:blip r:embed="rId4" cstate="print"/>
            <a:srcRect/>
            <a:stretch>
              <a:fillRect/>
            </a:stretch>
          </p:blipFill>
          <p:spPr>
            <a:xfrm rot="-5400000">
              <a:off x="1945" y="5789256"/>
              <a:ext cx="1001607" cy="1005496"/>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wheel(1)">
                                      <p:cBhvr>
                                        <p:cTn id="7" dur="2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1505"/>
          <p:cNvSpPr>
            <a:spLocks noGrp="1"/>
          </p:cNvSpPr>
          <p:nvPr>
            <p:ph type="title" idx="4294967295"/>
          </p:nvPr>
        </p:nvSpPr>
        <p:spPr>
          <a:xfrm>
            <a:off x="0" y="0"/>
            <a:ext cx="8763000" cy="865188"/>
          </a:xfrm>
          <a:solidFill>
            <a:srgbClr val="99FF66">
              <a:alpha val="100000"/>
            </a:srgbClr>
          </a:solidFill>
          <a:ln/>
        </p:spPr>
        <p:txBody>
          <a:bodyPr wrap="square" lIns="91440" tIns="45720" rIns="91440" bIns="45720" anchor="ctr"/>
          <a:lstStyle/>
          <a:p>
            <a:r>
              <a:rPr lang="en-US" altLang="en-US" sz="3800" dirty="0">
                <a:latin typeface="Times New Roman" charset="0"/>
              </a:rPr>
              <a:t>   </a:t>
            </a:r>
            <a:r>
              <a:rPr lang="en-US" altLang="en-US" sz="3800" b="1" dirty="0">
                <a:latin typeface="Times New Roman" charset="0"/>
              </a:rPr>
              <a:t>   </a:t>
            </a:r>
            <a:r>
              <a:rPr lang="en-US" altLang="en-US" sz="3600" b="1" dirty="0">
                <a:solidFill>
                  <a:srgbClr val="FF0000"/>
                </a:solidFill>
                <a:latin typeface="Times New Roman" charset="0"/>
              </a:rPr>
              <a:t>BÀI VẼ THAM KHẢO:</a:t>
            </a:r>
          </a:p>
        </p:txBody>
      </p:sp>
      <p:pic>
        <p:nvPicPr>
          <p:cNvPr id="21507" name="Picture 21506"/>
          <p:cNvPicPr>
            <a:picLocks noChangeAspect="1"/>
          </p:cNvPicPr>
          <p:nvPr/>
        </p:nvPicPr>
        <p:blipFill>
          <a:blip r:embed="rId2" cstate="print"/>
          <a:srcRect/>
          <a:stretch>
            <a:fillRect/>
          </a:stretch>
        </p:blipFill>
        <p:spPr>
          <a:xfrm>
            <a:off x="268338" y="1662081"/>
            <a:ext cx="2514599" cy="3251635"/>
          </a:xfrm>
          <a:prstGeom prst="rect">
            <a:avLst/>
          </a:prstGeom>
          <a:noFill/>
          <a:ln>
            <a:solidFill>
              <a:srgbClr val="000000"/>
            </a:solidFill>
          </a:ln>
        </p:spPr>
      </p:pic>
      <p:pic>
        <p:nvPicPr>
          <p:cNvPr id="21508" name="Picture 21507"/>
          <p:cNvPicPr>
            <a:picLocks noChangeAspect="1"/>
          </p:cNvPicPr>
          <p:nvPr/>
        </p:nvPicPr>
        <p:blipFill>
          <a:blip r:embed="rId3" cstate="print"/>
          <a:srcRect/>
          <a:stretch>
            <a:fillRect/>
          </a:stretch>
        </p:blipFill>
        <p:spPr>
          <a:xfrm>
            <a:off x="6343607" y="1628594"/>
            <a:ext cx="2414526" cy="3273022"/>
          </a:xfrm>
          <a:prstGeom prst="rect">
            <a:avLst/>
          </a:prstGeom>
          <a:noFill/>
          <a:ln>
            <a:solidFill>
              <a:srgbClr val="000000"/>
            </a:solidFill>
          </a:ln>
        </p:spPr>
      </p:pic>
      <p:pic>
        <p:nvPicPr>
          <p:cNvPr id="21509" name="Picture 21508"/>
          <p:cNvPicPr>
            <a:picLocks noChangeAspect="1"/>
          </p:cNvPicPr>
          <p:nvPr/>
        </p:nvPicPr>
        <p:blipFill>
          <a:blip r:embed="rId4" cstate="print"/>
          <a:srcRect/>
          <a:stretch>
            <a:fillRect/>
          </a:stretch>
        </p:blipFill>
        <p:spPr>
          <a:xfrm>
            <a:off x="3378891" y="1107125"/>
            <a:ext cx="2514600" cy="3054594"/>
          </a:xfrm>
          <a:prstGeom prst="rect">
            <a:avLst/>
          </a:prstGeom>
          <a:noFill/>
          <a:ln>
            <a:solidFill>
              <a:srgbClr val="000000"/>
            </a:solidFill>
          </a:ln>
        </p:spPr>
      </p:pic>
      <p:grpSp>
        <p:nvGrpSpPr>
          <p:cNvPr id="21511" name="Group 21510"/>
          <p:cNvGrpSpPr>
            <a:grpSpLocks/>
          </p:cNvGrpSpPr>
          <p:nvPr/>
        </p:nvGrpSpPr>
        <p:grpSpPr>
          <a:xfrm>
            <a:off x="-36512" y="-9525"/>
            <a:ext cx="9194800" cy="6867525"/>
            <a:chOff x="-36444" y="-10160"/>
            <a:chExt cx="9194070" cy="6868160"/>
          </a:xfrm>
        </p:grpSpPr>
        <p:pic>
          <p:nvPicPr>
            <p:cNvPr id="21513" name="Picture 21512"/>
            <p:cNvPicPr>
              <a:picLocks noChangeAspect="1"/>
            </p:cNvPicPr>
            <p:nvPr/>
          </p:nvPicPr>
          <p:blipFill>
            <a:blip r:embed="rId5" cstate="print"/>
            <a:srcRect/>
            <a:stretch>
              <a:fillRect/>
            </a:stretch>
          </p:blipFill>
          <p:spPr>
            <a:xfrm rot="10800000" flipV="1">
              <a:off x="0" y="-5122"/>
              <a:ext cx="9144000" cy="45719"/>
            </a:xfrm>
            <a:prstGeom prst="rect">
              <a:avLst/>
            </a:prstGeom>
            <a:noFill/>
            <a:ln>
              <a:noFill/>
            </a:ln>
          </p:spPr>
        </p:pic>
        <p:pic>
          <p:nvPicPr>
            <p:cNvPr id="21514" name="Picture 21513"/>
            <p:cNvPicPr>
              <a:picLocks noChangeAspect="1"/>
            </p:cNvPicPr>
            <p:nvPr/>
          </p:nvPicPr>
          <p:blipFill>
            <a:blip r:embed="rId5" cstate="print"/>
            <a:srcRect/>
            <a:stretch>
              <a:fillRect/>
            </a:stretch>
          </p:blipFill>
          <p:spPr>
            <a:xfrm rot="5400000">
              <a:off x="-3411386" y="3406140"/>
              <a:ext cx="6858000" cy="45719"/>
            </a:xfrm>
            <a:prstGeom prst="rect">
              <a:avLst/>
            </a:prstGeom>
            <a:noFill/>
            <a:ln>
              <a:noFill/>
            </a:ln>
          </p:spPr>
        </p:pic>
        <p:pic>
          <p:nvPicPr>
            <p:cNvPr id="21515" name="Picture 21514"/>
            <p:cNvPicPr>
              <a:picLocks noChangeAspect="1"/>
            </p:cNvPicPr>
            <p:nvPr/>
          </p:nvPicPr>
          <p:blipFill>
            <a:blip r:embed="rId5" cstate="print"/>
            <a:srcRect/>
            <a:stretch>
              <a:fillRect/>
            </a:stretch>
          </p:blipFill>
          <p:spPr>
            <a:xfrm rot="5400000" flipV="1">
              <a:off x="5990905" y="3334583"/>
              <a:ext cx="6256831" cy="50033"/>
            </a:xfrm>
            <a:prstGeom prst="rect">
              <a:avLst/>
            </a:prstGeom>
            <a:noFill/>
            <a:ln>
              <a:noFill/>
            </a:ln>
          </p:spPr>
        </p:pic>
        <p:pic>
          <p:nvPicPr>
            <p:cNvPr id="21516" name="Picture 21515"/>
            <p:cNvPicPr>
              <a:picLocks noChangeAspect="1"/>
            </p:cNvPicPr>
            <p:nvPr/>
          </p:nvPicPr>
          <p:blipFill>
            <a:blip r:embed="rId6" cstate="print"/>
            <a:srcRect/>
            <a:stretch>
              <a:fillRect/>
            </a:stretch>
          </p:blipFill>
          <p:spPr>
            <a:xfrm rot="10800000">
              <a:off x="8077200" y="5859603"/>
              <a:ext cx="1007110" cy="998396"/>
            </a:xfrm>
            <a:prstGeom prst="rect">
              <a:avLst/>
            </a:prstGeom>
            <a:noFill/>
            <a:ln>
              <a:noFill/>
            </a:ln>
          </p:spPr>
        </p:pic>
        <p:pic>
          <p:nvPicPr>
            <p:cNvPr id="21517" name="Picture 21516"/>
            <p:cNvPicPr>
              <a:picLocks noChangeAspect="1"/>
            </p:cNvPicPr>
            <p:nvPr/>
          </p:nvPicPr>
          <p:blipFill>
            <a:blip r:embed="rId6" cstate="print"/>
            <a:srcRect/>
            <a:stretch>
              <a:fillRect/>
            </a:stretch>
          </p:blipFill>
          <p:spPr>
            <a:xfrm rot="5400000">
              <a:off x="8231333" y="-11893"/>
              <a:ext cx="924560" cy="928026"/>
            </a:xfrm>
            <a:prstGeom prst="rect">
              <a:avLst/>
            </a:prstGeom>
            <a:noFill/>
            <a:ln>
              <a:noFill/>
            </a:ln>
          </p:spPr>
        </p:pic>
        <p:pic>
          <p:nvPicPr>
            <p:cNvPr id="21518" name="Picture 21517"/>
            <p:cNvPicPr>
              <a:picLocks noChangeAspect="1"/>
            </p:cNvPicPr>
            <p:nvPr/>
          </p:nvPicPr>
          <p:blipFill>
            <a:blip r:embed="rId6" cstate="print"/>
            <a:srcRect/>
            <a:stretch>
              <a:fillRect/>
            </a:stretch>
          </p:blipFill>
          <p:spPr>
            <a:xfrm>
              <a:off x="-36444" y="13252"/>
              <a:ext cx="929640" cy="921350"/>
            </a:xfrm>
            <a:prstGeom prst="rect">
              <a:avLst/>
            </a:prstGeom>
            <a:noFill/>
            <a:ln>
              <a:noFill/>
            </a:ln>
          </p:spPr>
        </p:pic>
        <p:pic>
          <p:nvPicPr>
            <p:cNvPr id="21519" name="Picture 21518"/>
            <p:cNvPicPr>
              <a:picLocks noChangeAspect="1"/>
            </p:cNvPicPr>
            <p:nvPr/>
          </p:nvPicPr>
          <p:blipFill>
            <a:blip r:embed="rId5" cstate="print"/>
            <a:srcRect/>
            <a:stretch>
              <a:fillRect/>
            </a:stretch>
          </p:blipFill>
          <p:spPr>
            <a:xfrm rot="10800000" flipV="1">
              <a:off x="0" y="6812281"/>
              <a:ext cx="9144000" cy="45719"/>
            </a:xfrm>
            <a:prstGeom prst="rect">
              <a:avLst/>
            </a:prstGeom>
            <a:noFill/>
            <a:ln>
              <a:noFill/>
            </a:ln>
          </p:spPr>
        </p:pic>
        <p:pic>
          <p:nvPicPr>
            <p:cNvPr id="21520" name="Picture 21519"/>
            <p:cNvPicPr>
              <a:picLocks noChangeAspect="1"/>
            </p:cNvPicPr>
            <p:nvPr/>
          </p:nvPicPr>
          <p:blipFill>
            <a:blip r:embed="rId6" cstate="print"/>
            <a:srcRect/>
            <a:stretch>
              <a:fillRect/>
            </a:stretch>
          </p:blipFill>
          <p:spPr>
            <a:xfrm rot="-5400000">
              <a:off x="1945" y="5789256"/>
              <a:ext cx="1001607" cy="1005496"/>
            </a:xfrm>
            <a:prstGeom prst="rect">
              <a:avLst/>
            </a:prstGeom>
            <a:noFill/>
            <a:ln>
              <a:noFill/>
            </a:ln>
          </p:spPr>
        </p:pic>
      </p:grpSp>
      <p:pic>
        <p:nvPicPr>
          <p:cNvPr id="21512" name="Picture 21511"/>
          <p:cNvPicPr>
            <a:picLocks noChangeAspect="1"/>
          </p:cNvPicPr>
          <p:nvPr/>
        </p:nvPicPr>
        <p:blipFill>
          <a:blip r:embed="rId7" cstate="print"/>
          <a:srcRect/>
          <a:stretch>
            <a:fillRect/>
          </a:stretch>
        </p:blipFill>
        <p:spPr>
          <a:xfrm>
            <a:off x="3150291" y="4341644"/>
            <a:ext cx="2971800" cy="2438400"/>
          </a:xfrm>
          <a:prstGeom prst="rect">
            <a:avLst/>
          </a:prstGeom>
          <a:noFill/>
          <a:ln>
            <a:solidFill>
              <a:srgbClr val="000000"/>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decel="50000" fill="hold">
                                          <p:stCondLst>
                                            <p:cond delay="0"/>
                                          </p:stCondLst>
                                        </p:cTn>
                                        <p:tgtEl>
                                          <p:spTgt spid="2150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150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1506"/>
                                        </p:tgtEl>
                                        <p:attrNameLst>
                                          <p:attrName>ppt_w</p:attrName>
                                        </p:attrNameLst>
                                      </p:cBhvr>
                                      <p:tavLst>
                                        <p:tav tm="0">
                                          <p:val>
                                            <p:strVal val="#ppt_w*.05"/>
                                          </p:val>
                                        </p:tav>
                                        <p:tav tm="100000">
                                          <p:val>
                                            <p:strVal val="#ppt_w"/>
                                          </p:val>
                                        </p:tav>
                                      </p:tavLst>
                                    </p:anim>
                                    <p:anim calcmode="lin" valueType="num">
                                      <p:cBhvr>
                                        <p:cTn id="10" dur="1000" fill="hold"/>
                                        <p:tgtEl>
                                          <p:spTgt spid="2150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150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150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150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150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21507"/>
                                        </p:tgtEl>
                                        <p:attrNameLst>
                                          <p:attrName>style.visibility</p:attrName>
                                        </p:attrNameLst>
                                      </p:cBhvr>
                                      <p:to>
                                        <p:strVal val="visible"/>
                                      </p:to>
                                    </p:set>
                                    <p:anim calcmode="lin" valueType="num">
                                      <p:cBhvr>
                                        <p:cTn id="19" dur="500" decel="50000" fill="hold">
                                          <p:stCondLst>
                                            <p:cond delay="0"/>
                                          </p:stCondLst>
                                        </p:cTn>
                                        <p:tgtEl>
                                          <p:spTgt spid="2150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150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1507"/>
                                        </p:tgtEl>
                                        <p:attrNameLst>
                                          <p:attrName>ppt_w</p:attrName>
                                        </p:attrNameLst>
                                      </p:cBhvr>
                                      <p:tavLst>
                                        <p:tav tm="0">
                                          <p:val>
                                            <p:strVal val="#ppt_w*.05"/>
                                          </p:val>
                                        </p:tav>
                                        <p:tav tm="100000">
                                          <p:val>
                                            <p:strVal val="#ppt_w"/>
                                          </p:val>
                                        </p:tav>
                                      </p:tavLst>
                                    </p:anim>
                                    <p:anim calcmode="lin" valueType="num">
                                      <p:cBhvr>
                                        <p:cTn id="22" dur="1000" fill="hold"/>
                                        <p:tgtEl>
                                          <p:spTgt spid="2150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150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150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150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1507"/>
                                        </p:tgtEl>
                                      </p:cBhvr>
                                    </p:animEffect>
                                  </p:childTnLst>
                                </p:cTn>
                              </p:par>
                              <p:par>
                                <p:cTn id="27" presetID="25" presetClass="entr" presetSubtype="0" fill="hold" nodeType="withEffect">
                                  <p:stCondLst>
                                    <p:cond delay="0"/>
                                  </p:stCondLst>
                                  <p:childTnLst>
                                    <p:set>
                                      <p:cBhvr>
                                        <p:cTn id="28" dur="1" fill="hold">
                                          <p:stCondLst>
                                            <p:cond delay="0"/>
                                          </p:stCondLst>
                                        </p:cTn>
                                        <p:tgtEl>
                                          <p:spTgt spid="21509"/>
                                        </p:tgtEl>
                                        <p:attrNameLst>
                                          <p:attrName>style.visibility</p:attrName>
                                        </p:attrNameLst>
                                      </p:cBhvr>
                                      <p:to>
                                        <p:strVal val="visible"/>
                                      </p:to>
                                    </p:set>
                                    <p:anim calcmode="lin" valueType="num">
                                      <p:cBhvr>
                                        <p:cTn id="29" dur="500" decel="50000" fill="hold">
                                          <p:stCondLst>
                                            <p:cond delay="0"/>
                                          </p:stCondLst>
                                        </p:cTn>
                                        <p:tgtEl>
                                          <p:spTgt spid="2150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2150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21509"/>
                                        </p:tgtEl>
                                        <p:attrNameLst>
                                          <p:attrName>ppt_w</p:attrName>
                                        </p:attrNameLst>
                                      </p:cBhvr>
                                      <p:tavLst>
                                        <p:tav tm="0">
                                          <p:val>
                                            <p:strVal val="#ppt_w*.05"/>
                                          </p:val>
                                        </p:tav>
                                        <p:tav tm="100000">
                                          <p:val>
                                            <p:strVal val="#ppt_w"/>
                                          </p:val>
                                        </p:tav>
                                      </p:tavLst>
                                    </p:anim>
                                    <p:anim calcmode="lin" valueType="num">
                                      <p:cBhvr>
                                        <p:cTn id="32" dur="1000" fill="hold"/>
                                        <p:tgtEl>
                                          <p:spTgt spid="2150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2150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2150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2150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21509"/>
                                        </p:tgtEl>
                                      </p:cBhvr>
                                    </p:animEffect>
                                  </p:childTnLst>
                                </p:cTn>
                              </p:par>
                              <p:par>
                                <p:cTn id="37" presetID="25" presetClass="entr" presetSubtype="0" fill="hold" nodeType="withEffect">
                                  <p:stCondLst>
                                    <p:cond delay="0"/>
                                  </p:stCondLst>
                                  <p:childTnLst>
                                    <p:set>
                                      <p:cBhvr>
                                        <p:cTn id="38" dur="1" fill="hold">
                                          <p:stCondLst>
                                            <p:cond delay="0"/>
                                          </p:stCondLst>
                                        </p:cTn>
                                        <p:tgtEl>
                                          <p:spTgt spid="21508"/>
                                        </p:tgtEl>
                                        <p:attrNameLst>
                                          <p:attrName>style.visibility</p:attrName>
                                        </p:attrNameLst>
                                      </p:cBhvr>
                                      <p:to>
                                        <p:strVal val="visible"/>
                                      </p:to>
                                    </p:set>
                                    <p:anim calcmode="lin" valueType="num">
                                      <p:cBhvr>
                                        <p:cTn id="39" dur="500" decel="50000" fill="hold">
                                          <p:stCondLst>
                                            <p:cond delay="0"/>
                                          </p:stCondLst>
                                        </p:cTn>
                                        <p:tgtEl>
                                          <p:spTgt spid="21508"/>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21508"/>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21508"/>
                                        </p:tgtEl>
                                        <p:attrNameLst>
                                          <p:attrName>ppt_w</p:attrName>
                                        </p:attrNameLst>
                                      </p:cBhvr>
                                      <p:tavLst>
                                        <p:tav tm="0">
                                          <p:val>
                                            <p:strVal val="#ppt_w*.05"/>
                                          </p:val>
                                        </p:tav>
                                        <p:tav tm="100000">
                                          <p:val>
                                            <p:strVal val="#ppt_w"/>
                                          </p:val>
                                        </p:tav>
                                      </p:tavLst>
                                    </p:anim>
                                    <p:anim calcmode="lin" valueType="num">
                                      <p:cBhvr>
                                        <p:cTn id="42" dur="1000" fill="hold"/>
                                        <p:tgtEl>
                                          <p:spTgt spid="21508"/>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21508"/>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21508"/>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21508"/>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21508"/>
                                        </p:tgtEl>
                                      </p:cBhvr>
                                    </p:animEffect>
                                  </p:childTnLst>
                                </p:cTn>
                              </p:par>
                              <p:par>
                                <p:cTn id="47" presetID="25" presetClass="entr" presetSubtype="0" fill="hold" nodeType="withEffect">
                                  <p:stCondLst>
                                    <p:cond delay="0"/>
                                  </p:stCondLst>
                                  <p:childTnLst>
                                    <p:set>
                                      <p:cBhvr>
                                        <p:cTn id="48" dur="1" fill="hold">
                                          <p:stCondLst>
                                            <p:cond delay="0"/>
                                          </p:stCondLst>
                                        </p:cTn>
                                        <p:tgtEl>
                                          <p:spTgt spid="21512"/>
                                        </p:tgtEl>
                                        <p:attrNameLst>
                                          <p:attrName>style.visibility</p:attrName>
                                        </p:attrNameLst>
                                      </p:cBhvr>
                                      <p:to>
                                        <p:strVal val="visible"/>
                                      </p:to>
                                    </p:set>
                                    <p:anim calcmode="lin" valueType="num">
                                      <p:cBhvr>
                                        <p:cTn id="49" dur="500" decel="50000" fill="hold">
                                          <p:stCondLst>
                                            <p:cond delay="0"/>
                                          </p:stCondLst>
                                        </p:cTn>
                                        <p:tgtEl>
                                          <p:spTgt spid="21512"/>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21512"/>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21512"/>
                                        </p:tgtEl>
                                        <p:attrNameLst>
                                          <p:attrName>ppt_w</p:attrName>
                                        </p:attrNameLst>
                                      </p:cBhvr>
                                      <p:tavLst>
                                        <p:tav tm="0">
                                          <p:val>
                                            <p:strVal val="#ppt_w*.05"/>
                                          </p:val>
                                        </p:tav>
                                        <p:tav tm="100000">
                                          <p:val>
                                            <p:strVal val="#ppt_w"/>
                                          </p:val>
                                        </p:tav>
                                      </p:tavLst>
                                    </p:anim>
                                    <p:anim calcmode="lin" valueType="num">
                                      <p:cBhvr>
                                        <p:cTn id="52" dur="1000" fill="hold"/>
                                        <p:tgtEl>
                                          <p:spTgt spid="21512"/>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21512"/>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21512"/>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21512"/>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2529"/>
          <p:cNvPicPr>
            <a:picLocks noChangeAspect="1"/>
          </p:cNvPicPr>
          <p:nvPr/>
        </p:nvPicPr>
        <p:blipFill>
          <a:blip r:embed="rId2" cstate="print"/>
          <a:srcRect/>
          <a:stretch>
            <a:fillRect/>
          </a:stretch>
        </p:blipFill>
        <p:spPr>
          <a:xfrm>
            <a:off x="2404572" y="714580"/>
            <a:ext cx="4274142" cy="5424354"/>
          </a:xfrm>
          <a:prstGeom prst="rect">
            <a:avLst/>
          </a:prstGeom>
          <a:noFill/>
          <a:ln>
            <a:noFill/>
          </a:ln>
        </p:spPr>
      </p:pic>
      <p:grpSp>
        <p:nvGrpSpPr>
          <p:cNvPr id="22531" name="Group 22530"/>
          <p:cNvGrpSpPr>
            <a:grpSpLocks/>
          </p:cNvGrpSpPr>
          <p:nvPr/>
        </p:nvGrpSpPr>
        <p:grpSpPr>
          <a:xfrm>
            <a:off x="-36512" y="-9525"/>
            <a:ext cx="9194800" cy="6867525"/>
            <a:chOff x="-36444" y="-10160"/>
            <a:chExt cx="9194070" cy="6868160"/>
          </a:xfrm>
        </p:grpSpPr>
        <p:pic>
          <p:nvPicPr>
            <p:cNvPr id="22532" name="Picture 22531"/>
            <p:cNvPicPr>
              <a:picLocks noChangeAspect="1"/>
            </p:cNvPicPr>
            <p:nvPr/>
          </p:nvPicPr>
          <p:blipFill>
            <a:blip r:embed="rId3" cstate="print"/>
            <a:srcRect/>
            <a:stretch>
              <a:fillRect/>
            </a:stretch>
          </p:blipFill>
          <p:spPr>
            <a:xfrm rot="10800000" flipV="1">
              <a:off x="0" y="-5122"/>
              <a:ext cx="9144000" cy="45719"/>
            </a:xfrm>
            <a:prstGeom prst="rect">
              <a:avLst/>
            </a:prstGeom>
            <a:noFill/>
            <a:ln>
              <a:noFill/>
            </a:ln>
          </p:spPr>
        </p:pic>
        <p:pic>
          <p:nvPicPr>
            <p:cNvPr id="22533" name="Picture 22532"/>
            <p:cNvPicPr>
              <a:picLocks noChangeAspect="1"/>
            </p:cNvPicPr>
            <p:nvPr/>
          </p:nvPicPr>
          <p:blipFill>
            <a:blip r:embed="rId3" cstate="print"/>
            <a:srcRect/>
            <a:stretch>
              <a:fillRect/>
            </a:stretch>
          </p:blipFill>
          <p:spPr>
            <a:xfrm rot="5400000">
              <a:off x="-3411386" y="3406140"/>
              <a:ext cx="6858000" cy="45719"/>
            </a:xfrm>
            <a:prstGeom prst="rect">
              <a:avLst/>
            </a:prstGeom>
            <a:noFill/>
            <a:ln>
              <a:noFill/>
            </a:ln>
          </p:spPr>
        </p:pic>
        <p:pic>
          <p:nvPicPr>
            <p:cNvPr id="22534" name="Picture 22533"/>
            <p:cNvPicPr>
              <a:picLocks noChangeAspect="1"/>
            </p:cNvPicPr>
            <p:nvPr/>
          </p:nvPicPr>
          <p:blipFill>
            <a:blip r:embed="rId3" cstate="print"/>
            <a:srcRect/>
            <a:stretch>
              <a:fillRect/>
            </a:stretch>
          </p:blipFill>
          <p:spPr>
            <a:xfrm rot="5400000" flipV="1">
              <a:off x="5990905" y="3334583"/>
              <a:ext cx="6256831" cy="50033"/>
            </a:xfrm>
            <a:prstGeom prst="rect">
              <a:avLst/>
            </a:prstGeom>
            <a:noFill/>
            <a:ln>
              <a:noFill/>
            </a:ln>
          </p:spPr>
        </p:pic>
        <p:pic>
          <p:nvPicPr>
            <p:cNvPr id="22535" name="Picture 22534"/>
            <p:cNvPicPr>
              <a:picLocks noChangeAspect="1"/>
            </p:cNvPicPr>
            <p:nvPr/>
          </p:nvPicPr>
          <p:blipFill>
            <a:blip r:embed="rId4" cstate="print"/>
            <a:srcRect/>
            <a:stretch>
              <a:fillRect/>
            </a:stretch>
          </p:blipFill>
          <p:spPr>
            <a:xfrm rot="10800000">
              <a:off x="8077200" y="5859603"/>
              <a:ext cx="1007110" cy="998396"/>
            </a:xfrm>
            <a:prstGeom prst="rect">
              <a:avLst/>
            </a:prstGeom>
            <a:noFill/>
            <a:ln>
              <a:noFill/>
            </a:ln>
          </p:spPr>
        </p:pic>
        <p:pic>
          <p:nvPicPr>
            <p:cNvPr id="22536" name="Picture 22535"/>
            <p:cNvPicPr>
              <a:picLocks noChangeAspect="1"/>
            </p:cNvPicPr>
            <p:nvPr/>
          </p:nvPicPr>
          <p:blipFill>
            <a:blip r:embed="rId4" cstate="print"/>
            <a:srcRect/>
            <a:stretch>
              <a:fillRect/>
            </a:stretch>
          </p:blipFill>
          <p:spPr>
            <a:xfrm rot="5400000">
              <a:off x="8231333" y="-11893"/>
              <a:ext cx="924560" cy="928026"/>
            </a:xfrm>
            <a:prstGeom prst="rect">
              <a:avLst/>
            </a:prstGeom>
            <a:noFill/>
            <a:ln>
              <a:noFill/>
            </a:ln>
          </p:spPr>
        </p:pic>
        <p:pic>
          <p:nvPicPr>
            <p:cNvPr id="22537" name="Picture 22536"/>
            <p:cNvPicPr>
              <a:picLocks noChangeAspect="1"/>
            </p:cNvPicPr>
            <p:nvPr/>
          </p:nvPicPr>
          <p:blipFill>
            <a:blip r:embed="rId4" cstate="print"/>
            <a:srcRect/>
            <a:stretch>
              <a:fillRect/>
            </a:stretch>
          </p:blipFill>
          <p:spPr>
            <a:xfrm>
              <a:off x="-36444" y="13252"/>
              <a:ext cx="929640" cy="921350"/>
            </a:xfrm>
            <a:prstGeom prst="rect">
              <a:avLst/>
            </a:prstGeom>
            <a:noFill/>
            <a:ln>
              <a:noFill/>
            </a:ln>
          </p:spPr>
        </p:pic>
        <p:pic>
          <p:nvPicPr>
            <p:cNvPr id="22538" name="Picture 22537"/>
            <p:cNvPicPr>
              <a:picLocks noChangeAspect="1"/>
            </p:cNvPicPr>
            <p:nvPr/>
          </p:nvPicPr>
          <p:blipFill>
            <a:blip r:embed="rId3" cstate="print"/>
            <a:srcRect/>
            <a:stretch>
              <a:fillRect/>
            </a:stretch>
          </p:blipFill>
          <p:spPr>
            <a:xfrm rot="10800000" flipV="1">
              <a:off x="0" y="6812281"/>
              <a:ext cx="9144000" cy="45719"/>
            </a:xfrm>
            <a:prstGeom prst="rect">
              <a:avLst/>
            </a:prstGeom>
            <a:noFill/>
            <a:ln>
              <a:noFill/>
            </a:ln>
          </p:spPr>
        </p:pic>
        <p:pic>
          <p:nvPicPr>
            <p:cNvPr id="22539" name="Picture 22538"/>
            <p:cNvPicPr>
              <a:picLocks noChangeAspect="1"/>
            </p:cNvPicPr>
            <p:nvPr/>
          </p:nvPicPr>
          <p:blipFill>
            <a:blip r:embed="rId4" cstate="print"/>
            <a:srcRect/>
            <a:stretch>
              <a:fillRect/>
            </a:stretch>
          </p:blipFill>
          <p:spPr>
            <a:xfrm rot="-5400000">
              <a:off x="1945" y="5789256"/>
              <a:ext cx="1001607" cy="1005496"/>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ppt_w</p:attrName>
                                        </p:attrNameLst>
                                      </p:cBhvr>
                                      <p:tavLst>
                                        <p:tav tm="0">
                                          <p:val>
                                            <p:fltVal val="0"/>
                                          </p:val>
                                        </p:tav>
                                        <p:tav tm="100000">
                                          <p:val>
                                            <p:strVal val="#ppt_w"/>
                                          </p:val>
                                        </p:tav>
                                      </p:tavLst>
                                    </p:anim>
                                    <p:anim calcmode="lin" valueType="num">
                                      <p:cBhvr>
                                        <p:cTn id="8" dur="1000" fill="hold"/>
                                        <p:tgtEl>
                                          <p:spTgt spid="22530"/>
                                        </p:tgtEl>
                                        <p:attrNameLst>
                                          <p:attrName>ppt_h</p:attrName>
                                        </p:attrNameLst>
                                      </p:cBhvr>
                                      <p:tavLst>
                                        <p:tav tm="0">
                                          <p:val>
                                            <p:fltVal val="0"/>
                                          </p:val>
                                        </p:tav>
                                        <p:tav tm="100000">
                                          <p:val>
                                            <p:strVal val="#ppt_h"/>
                                          </p:val>
                                        </p:tav>
                                      </p:tavLst>
                                    </p:anim>
                                    <p:anim calcmode="lin" valueType="num">
                                      <p:cBhvr>
                                        <p:cTn id="9" dur="1000" fill="hold"/>
                                        <p:tgtEl>
                                          <p:spTgt spid="22530"/>
                                        </p:tgtEl>
                                        <p:attrNameLst>
                                          <p:attrName>style.rotation</p:attrName>
                                        </p:attrNameLst>
                                      </p:cBhvr>
                                      <p:tavLst>
                                        <p:tav tm="0">
                                          <p:val>
                                            <p:fltVal val="90"/>
                                          </p:val>
                                        </p:tav>
                                        <p:tav tm="100000">
                                          <p:val>
                                            <p:fltVal val="0"/>
                                          </p:val>
                                        </p:tav>
                                      </p:tavLst>
                                    </p:anim>
                                    <p:animEffect transition="in" filter="fade">
                                      <p:cBhvr>
                                        <p:cTn id="10" dur="1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3553"/>
          <p:cNvSpPr>
            <a:spLocks/>
          </p:cNvSpPr>
          <p:nvPr/>
        </p:nvSpPr>
        <p:spPr>
          <a:xfrm>
            <a:off x="908050" y="1905000"/>
            <a:ext cx="7620000" cy="1200150"/>
          </a:xfrm>
          <a:prstGeom prst="rect">
            <a:avLst/>
          </a:prstGeom>
          <a:noFill/>
          <a:ln>
            <a:noFill/>
          </a:ln>
        </p:spPr>
        <p:txBody>
          <a:bodyPr>
            <a:spAutoFit/>
          </a:bodyPr>
          <a:lstStyle/>
          <a:p>
            <a:pPr lvl="1"/>
            <a:r>
              <a:rPr lang="en-US" altLang="en-US" dirty="0"/>
              <a:t>Yêu cầu HS chọn nội dung bức tranh về chủ đề “ Ước mơ của em” và ý tưởng thể hiện bức tranh</a:t>
            </a:r>
          </a:p>
          <a:p>
            <a:pPr lvl="1"/>
            <a:r>
              <a:rPr lang="en-US" altLang="en-US" dirty="0"/>
              <a:t>- Thực hành cá nhân theo ý thích</a:t>
            </a:r>
          </a:p>
        </p:txBody>
      </p:sp>
      <p:grpSp>
        <p:nvGrpSpPr>
          <p:cNvPr id="23555" name="Group 23554"/>
          <p:cNvGrpSpPr>
            <a:grpSpLocks/>
          </p:cNvGrpSpPr>
          <p:nvPr/>
        </p:nvGrpSpPr>
        <p:grpSpPr>
          <a:xfrm>
            <a:off x="-36512" y="-9525"/>
            <a:ext cx="9194800" cy="6867525"/>
            <a:chOff x="-36444" y="-10160"/>
            <a:chExt cx="9194070" cy="6868160"/>
          </a:xfrm>
        </p:grpSpPr>
        <p:pic>
          <p:nvPicPr>
            <p:cNvPr id="23556" name="Picture 23555"/>
            <p:cNvPicPr>
              <a:picLocks noChangeAspect="1"/>
            </p:cNvPicPr>
            <p:nvPr/>
          </p:nvPicPr>
          <p:blipFill>
            <a:blip r:embed="rId2" cstate="print"/>
            <a:srcRect/>
            <a:stretch>
              <a:fillRect/>
            </a:stretch>
          </p:blipFill>
          <p:spPr>
            <a:xfrm rot="10800000" flipV="1">
              <a:off x="0" y="-5122"/>
              <a:ext cx="9144000" cy="45719"/>
            </a:xfrm>
            <a:prstGeom prst="rect">
              <a:avLst/>
            </a:prstGeom>
            <a:noFill/>
            <a:ln>
              <a:noFill/>
            </a:ln>
          </p:spPr>
        </p:pic>
        <p:pic>
          <p:nvPicPr>
            <p:cNvPr id="23557" name="Picture 23556"/>
            <p:cNvPicPr>
              <a:picLocks noChangeAspect="1"/>
            </p:cNvPicPr>
            <p:nvPr/>
          </p:nvPicPr>
          <p:blipFill>
            <a:blip r:embed="rId2" cstate="print"/>
            <a:srcRect/>
            <a:stretch>
              <a:fillRect/>
            </a:stretch>
          </p:blipFill>
          <p:spPr>
            <a:xfrm rot="5400000">
              <a:off x="-3411386" y="3406140"/>
              <a:ext cx="6858000" cy="45719"/>
            </a:xfrm>
            <a:prstGeom prst="rect">
              <a:avLst/>
            </a:prstGeom>
            <a:noFill/>
            <a:ln>
              <a:noFill/>
            </a:ln>
          </p:spPr>
        </p:pic>
        <p:pic>
          <p:nvPicPr>
            <p:cNvPr id="23558" name="Picture 23557"/>
            <p:cNvPicPr>
              <a:picLocks noChangeAspect="1"/>
            </p:cNvPicPr>
            <p:nvPr/>
          </p:nvPicPr>
          <p:blipFill>
            <a:blip r:embed="rId2" cstate="print"/>
            <a:srcRect/>
            <a:stretch>
              <a:fillRect/>
            </a:stretch>
          </p:blipFill>
          <p:spPr>
            <a:xfrm rot="5400000" flipV="1">
              <a:off x="5990905" y="3334583"/>
              <a:ext cx="6256831" cy="50033"/>
            </a:xfrm>
            <a:prstGeom prst="rect">
              <a:avLst/>
            </a:prstGeom>
            <a:noFill/>
            <a:ln>
              <a:noFill/>
            </a:ln>
          </p:spPr>
        </p:pic>
        <p:pic>
          <p:nvPicPr>
            <p:cNvPr id="23559" name="Picture 23558"/>
            <p:cNvPicPr>
              <a:picLocks noChangeAspect="1"/>
            </p:cNvPicPr>
            <p:nvPr/>
          </p:nvPicPr>
          <p:blipFill>
            <a:blip r:embed="rId3" cstate="print"/>
            <a:srcRect/>
            <a:stretch>
              <a:fillRect/>
            </a:stretch>
          </p:blipFill>
          <p:spPr>
            <a:xfrm rot="10800000">
              <a:off x="8077200" y="5859603"/>
              <a:ext cx="1007110" cy="998396"/>
            </a:xfrm>
            <a:prstGeom prst="rect">
              <a:avLst/>
            </a:prstGeom>
            <a:noFill/>
            <a:ln>
              <a:noFill/>
            </a:ln>
          </p:spPr>
        </p:pic>
        <p:pic>
          <p:nvPicPr>
            <p:cNvPr id="23560" name="Picture 23559"/>
            <p:cNvPicPr>
              <a:picLocks noChangeAspect="1"/>
            </p:cNvPicPr>
            <p:nvPr/>
          </p:nvPicPr>
          <p:blipFill>
            <a:blip r:embed="rId3" cstate="print"/>
            <a:srcRect/>
            <a:stretch>
              <a:fillRect/>
            </a:stretch>
          </p:blipFill>
          <p:spPr>
            <a:xfrm rot="5400000">
              <a:off x="8231333" y="-11893"/>
              <a:ext cx="924560" cy="928026"/>
            </a:xfrm>
            <a:prstGeom prst="rect">
              <a:avLst/>
            </a:prstGeom>
            <a:noFill/>
            <a:ln>
              <a:noFill/>
            </a:ln>
          </p:spPr>
        </p:pic>
        <p:pic>
          <p:nvPicPr>
            <p:cNvPr id="23561" name="Picture 23560"/>
            <p:cNvPicPr>
              <a:picLocks noChangeAspect="1"/>
            </p:cNvPicPr>
            <p:nvPr/>
          </p:nvPicPr>
          <p:blipFill>
            <a:blip r:embed="rId3" cstate="print"/>
            <a:srcRect/>
            <a:stretch>
              <a:fillRect/>
            </a:stretch>
          </p:blipFill>
          <p:spPr>
            <a:xfrm>
              <a:off x="-36444" y="13252"/>
              <a:ext cx="929640" cy="921350"/>
            </a:xfrm>
            <a:prstGeom prst="rect">
              <a:avLst/>
            </a:prstGeom>
            <a:noFill/>
            <a:ln>
              <a:noFill/>
            </a:ln>
          </p:spPr>
        </p:pic>
        <p:pic>
          <p:nvPicPr>
            <p:cNvPr id="23562" name="Picture 23561"/>
            <p:cNvPicPr>
              <a:picLocks noChangeAspect="1"/>
            </p:cNvPicPr>
            <p:nvPr/>
          </p:nvPicPr>
          <p:blipFill>
            <a:blip r:embed="rId2" cstate="print"/>
            <a:srcRect/>
            <a:stretch>
              <a:fillRect/>
            </a:stretch>
          </p:blipFill>
          <p:spPr>
            <a:xfrm rot="10800000" flipV="1">
              <a:off x="0" y="6812281"/>
              <a:ext cx="9144000" cy="45719"/>
            </a:xfrm>
            <a:prstGeom prst="rect">
              <a:avLst/>
            </a:prstGeom>
            <a:noFill/>
            <a:ln>
              <a:noFill/>
            </a:ln>
          </p:spPr>
        </p:pic>
        <p:pic>
          <p:nvPicPr>
            <p:cNvPr id="23563" name="Picture 23562"/>
            <p:cNvPicPr>
              <a:picLocks noChangeAspect="1"/>
            </p:cNvPicPr>
            <p:nvPr/>
          </p:nvPicPr>
          <p:blipFill>
            <a:blip r:embed="rId3" cstate="print"/>
            <a:srcRect/>
            <a:stretch>
              <a:fillRect/>
            </a:stretch>
          </p:blipFill>
          <p:spPr>
            <a:xfrm rot="-5400000">
              <a:off x="1945" y="5789256"/>
              <a:ext cx="1001607" cy="1005496"/>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1000"/>
                                        <p:tgtEl>
                                          <p:spTgt spid="23554"/>
                                        </p:tgtEl>
                                      </p:cBhvr>
                                    </p:animEffect>
                                    <p:anim calcmode="lin" valueType="num">
                                      <p:cBhvr>
                                        <p:cTn id="8" dur="1000" fill="hold"/>
                                        <p:tgtEl>
                                          <p:spTgt spid="23554"/>
                                        </p:tgtEl>
                                        <p:attrNameLst>
                                          <p:attrName>ppt_x</p:attrName>
                                        </p:attrNameLst>
                                      </p:cBhvr>
                                      <p:tavLst>
                                        <p:tav tm="0">
                                          <p:val>
                                            <p:strVal val="#ppt_x"/>
                                          </p:val>
                                        </p:tav>
                                        <p:tav tm="100000">
                                          <p:val>
                                            <p:strVal val="#ppt_x"/>
                                          </p:val>
                                        </p:tav>
                                      </p:tavLst>
                                    </p:anim>
                                    <p:anim calcmode="lin" valueType="num">
                                      <p:cBhvr>
                                        <p:cTn id="9" dur="1000" fill="hold"/>
                                        <p:tgtEl>
                                          <p:spTgt spid="235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4577"/>
          <p:cNvSpPr>
            <a:spLocks/>
          </p:cNvSpPr>
          <p:nvPr/>
        </p:nvSpPr>
        <p:spPr>
          <a:xfrm>
            <a:off x="2154238" y="304800"/>
            <a:ext cx="5181600" cy="838200"/>
          </a:xfrm>
          <a:prstGeom prst="rect">
            <a:avLst/>
          </a:prstGeom>
          <a:solidFill>
            <a:srgbClr val="99FF66"/>
          </a:solidFill>
          <a:ln w="76200" cmpd="thinThick">
            <a:solidFill>
              <a:srgbClr val="000066"/>
            </a:solidFill>
          </a:ln>
        </p:spPr>
        <p:txBody>
          <a:bodyPr anchor="ctr"/>
          <a:lstStyle/>
          <a:p>
            <a:pPr algn="ctr">
              <a:spcBef>
                <a:spcPts val="400"/>
              </a:spcBef>
            </a:pPr>
            <a:r>
              <a:rPr lang="en-US" altLang="en-US" sz="4400" b="1" dirty="0">
                <a:solidFill>
                  <a:srgbClr val="0000FF"/>
                </a:solidFill>
                <a:latin typeface="Garamond" charset="0"/>
                <a:ea typeface="Tunga"/>
              </a:rPr>
              <a:t>THỰC HÀNH</a:t>
            </a:r>
          </a:p>
        </p:txBody>
      </p:sp>
      <p:pic>
        <p:nvPicPr>
          <p:cNvPr id="24579" name="Picture 24578"/>
          <p:cNvPicPr>
            <a:picLocks noChangeAspect="1"/>
          </p:cNvPicPr>
          <p:nvPr/>
        </p:nvPicPr>
        <p:blipFill>
          <a:blip r:embed="rId2" cstate="print"/>
          <a:srcRect/>
          <a:stretch>
            <a:fillRect/>
          </a:stretch>
        </p:blipFill>
        <p:spPr>
          <a:xfrm>
            <a:off x="2590800" y="2209800"/>
            <a:ext cx="4286250" cy="2847975"/>
          </a:xfrm>
          <a:prstGeom prst="rect">
            <a:avLst/>
          </a:prstGeom>
          <a:noFill/>
          <a:ln w="28575">
            <a:solidFill>
              <a:srgbClr val="B1B5AB"/>
            </a:solidFill>
          </a:ln>
        </p:spPr>
      </p:pic>
      <p:grpSp>
        <p:nvGrpSpPr>
          <p:cNvPr id="24580" name="Group 24579"/>
          <p:cNvGrpSpPr>
            <a:grpSpLocks/>
          </p:cNvGrpSpPr>
          <p:nvPr/>
        </p:nvGrpSpPr>
        <p:grpSpPr>
          <a:xfrm>
            <a:off x="-36512" y="-9525"/>
            <a:ext cx="9194800" cy="6867525"/>
            <a:chOff x="-36444" y="-10160"/>
            <a:chExt cx="9194070" cy="6868160"/>
          </a:xfrm>
        </p:grpSpPr>
        <p:pic>
          <p:nvPicPr>
            <p:cNvPr id="24581" name="Picture 24580"/>
            <p:cNvPicPr>
              <a:picLocks noChangeAspect="1"/>
            </p:cNvPicPr>
            <p:nvPr/>
          </p:nvPicPr>
          <p:blipFill>
            <a:blip r:embed="rId3" cstate="print"/>
            <a:srcRect/>
            <a:stretch>
              <a:fillRect/>
            </a:stretch>
          </p:blipFill>
          <p:spPr>
            <a:xfrm rot="10800000" flipV="1">
              <a:off x="0" y="-5122"/>
              <a:ext cx="9144000" cy="45719"/>
            </a:xfrm>
            <a:prstGeom prst="rect">
              <a:avLst/>
            </a:prstGeom>
            <a:noFill/>
            <a:ln>
              <a:noFill/>
            </a:ln>
          </p:spPr>
        </p:pic>
        <p:pic>
          <p:nvPicPr>
            <p:cNvPr id="24582" name="Picture 24581"/>
            <p:cNvPicPr>
              <a:picLocks noChangeAspect="1"/>
            </p:cNvPicPr>
            <p:nvPr/>
          </p:nvPicPr>
          <p:blipFill>
            <a:blip r:embed="rId3" cstate="print"/>
            <a:srcRect/>
            <a:stretch>
              <a:fillRect/>
            </a:stretch>
          </p:blipFill>
          <p:spPr>
            <a:xfrm rot="5400000">
              <a:off x="-3411386" y="3406140"/>
              <a:ext cx="6858000" cy="45719"/>
            </a:xfrm>
            <a:prstGeom prst="rect">
              <a:avLst/>
            </a:prstGeom>
            <a:noFill/>
            <a:ln>
              <a:noFill/>
            </a:ln>
          </p:spPr>
        </p:pic>
        <p:pic>
          <p:nvPicPr>
            <p:cNvPr id="24583" name="Picture 24582"/>
            <p:cNvPicPr>
              <a:picLocks noChangeAspect="1"/>
            </p:cNvPicPr>
            <p:nvPr/>
          </p:nvPicPr>
          <p:blipFill>
            <a:blip r:embed="rId3" cstate="print"/>
            <a:srcRect/>
            <a:stretch>
              <a:fillRect/>
            </a:stretch>
          </p:blipFill>
          <p:spPr>
            <a:xfrm rot="5400000" flipV="1">
              <a:off x="5990905" y="3334583"/>
              <a:ext cx="6256831" cy="50033"/>
            </a:xfrm>
            <a:prstGeom prst="rect">
              <a:avLst/>
            </a:prstGeom>
            <a:noFill/>
            <a:ln>
              <a:noFill/>
            </a:ln>
          </p:spPr>
        </p:pic>
        <p:pic>
          <p:nvPicPr>
            <p:cNvPr id="24584" name="Picture 24583"/>
            <p:cNvPicPr>
              <a:picLocks noChangeAspect="1"/>
            </p:cNvPicPr>
            <p:nvPr/>
          </p:nvPicPr>
          <p:blipFill>
            <a:blip r:embed="rId4" cstate="print"/>
            <a:srcRect/>
            <a:stretch>
              <a:fillRect/>
            </a:stretch>
          </p:blipFill>
          <p:spPr>
            <a:xfrm rot="10800000">
              <a:off x="8077200" y="5859603"/>
              <a:ext cx="1007110" cy="998396"/>
            </a:xfrm>
            <a:prstGeom prst="rect">
              <a:avLst/>
            </a:prstGeom>
            <a:noFill/>
            <a:ln>
              <a:noFill/>
            </a:ln>
          </p:spPr>
        </p:pic>
        <p:pic>
          <p:nvPicPr>
            <p:cNvPr id="24585" name="Picture 24584"/>
            <p:cNvPicPr>
              <a:picLocks noChangeAspect="1"/>
            </p:cNvPicPr>
            <p:nvPr/>
          </p:nvPicPr>
          <p:blipFill>
            <a:blip r:embed="rId4" cstate="print"/>
            <a:srcRect/>
            <a:stretch>
              <a:fillRect/>
            </a:stretch>
          </p:blipFill>
          <p:spPr>
            <a:xfrm rot="5400000">
              <a:off x="8231333" y="-11893"/>
              <a:ext cx="924560" cy="928026"/>
            </a:xfrm>
            <a:prstGeom prst="rect">
              <a:avLst/>
            </a:prstGeom>
            <a:noFill/>
            <a:ln>
              <a:noFill/>
            </a:ln>
          </p:spPr>
        </p:pic>
        <p:pic>
          <p:nvPicPr>
            <p:cNvPr id="24586" name="Picture 24585"/>
            <p:cNvPicPr>
              <a:picLocks noChangeAspect="1"/>
            </p:cNvPicPr>
            <p:nvPr/>
          </p:nvPicPr>
          <p:blipFill>
            <a:blip r:embed="rId4" cstate="print"/>
            <a:srcRect/>
            <a:stretch>
              <a:fillRect/>
            </a:stretch>
          </p:blipFill>
          <p:spPr>
            <a:xfrm>
              <a:off x="-36444" y="13252"/>
              <a:ext cx="929640" cy="921350"/>
            </a:xfrm>
            <a:prstGeom prst="rect">
              <a:avLst/>
            </a:prstGeom>
            <a:noFill/>
            <a:ln>
              <a:noFill/>
            </a:ln>
          </p:spPr>
        </p:pic>
        <p:pic>
          <p:nvPicPr>
            <p:cNvPr id="24587" name="Picture 24586"/>
            <p:cNvPicPr>
              <a:picLocks noChangeAspect="1"/>
            </p:cNvPicPr>
            <p:nvPr/>
          </p:nvPicPr>
          <p:blipFill>
            <a:blip r:embed="rId3" cstate="print"/>
            <a:srcRect/>
            <a:stretch>
              <a:fillRect/>
            </a:stretch>
          </p:blipFill>
          <p:spPr>
            <a:xfrm rot="10800000" flipV="1">
              <a:off x="0" y="6812281"/>
              <a:ext cx="9144000" cy="45719"/>
            </a:xfrm>
            <a:prstGeom prst="rect">
              <a:avLst/>
            </a:prstGeom>
            <a:noFill/>
            <a:ln>
              <a:noFill/>
            </a:ln>
          </p:spPr>
        </p:pic>
        <p:pic>
          <p:nvPicPr>
            <p:cNvPr id="24588" name="Picture 24587"/>
            <p:cNvPicPr>
              <a:picLocks noChangeAspect="1"/>
            </p:cNvPicPr>
            <p:nvPr/>
          </p:nvPicPr>
          <p:blipFill>
            <a:blip r:embed="rId4" cstate="print"/>
            <a:srcRect/>
            <a:stretch>
              <a:fillRect/>
            </a:stretch>
          </p:blipFill>
          <p:spPr>
            <a:xfrm rot="-5400000">
              <a:off x="1945" y="5789256"/>
              <a:ext cx="1001607" cy="1005496"/>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5601"/>
          <p:cNvPicPr>
            <a:picLocks/>
          </p:cNvPicPr>
          <p:nvPr/>
        </p:nvPicPr>
        <p:blipFill>
          <a:blip r:embed="rId2" cstate="print"/>
          <a:srcRect/>
          <a:stretch>
            <a:fillRect/>
          </a:stretch>
        </p:blipFill>
        <p:spPr>
          <a:xfrm>
            <a:off x="1936764" y="612870"/>
            <a:ext cx="5249862" cy="1243012"/>
          </a:xfrm>
          <a:prstGeom prst="rect">
            <a:avLst/>
          </a:prstGeom>
          <a:ln/>
        </p:spPr>
      </p:pic>
      <p:pic>
        <p:nvPicPr>
          <p:cNvPr id="25603" name="Picture 25602"/>
          <p:cNvPicPr>
            <a:picLocks/>
          </p:cNvPicPr>
          <p:nvPr/>
        </p:nvPicPr>
        <p:blipFill>
          <a:blip r:embed="rId3" cstate="print"/>
          <a:srcRect/>
          <a:stretch>
            <a:fillRect/>
          </a:stretch>
        </p:blipFill>
        <p:spPr>
          <a:xfrm>
            <a:off x="646699" y="2338166"/>
            <a:ext cx="7583488" cy="1139825"/>
          </a:xfrm>
          <a:prstGeom prst="rect">
            <a:avLst/>
          </a:prstGeom>
          <a:ln/>
        </p:spPr>
      </p:pic>
      <p:pic>
        <p:nvPicPr>
          <p:cNvPr id="25604" name="Picture 25603"/>
          <p:cNvPicPr>
            <a:picLocks/>
          </p:cNvPicPr>
          <p:nvPr/>
        </p:nvPicPr>
        <p:blipFill>
          <a:blip r:embed="rId4" cstate="print"/>
          <a:srcRect/>
          <a:stretch>
            <a:fillRect/>
          </a:stretch>
        </p:blipFill>
        <p:spPr>
          <a:xfrm>
            <a:off x="3012714" y="3131065"/>
            <a:ext cx="2851459" cy="1278842"/>
          </a:xfrm>
          <a:prstGeom prst="rect">
            <a:avLst/>
          </a:prstGeom>
          <a:ln/>
        </p:spPr>
      </p:pic>
      <p:grpSp>
        <p:nvGrpSpPr>
          <p:cNvPr id="25605" name="Group 25604"/>
          <p:cNvGrpSpPr>
            <a:grpSpLocks/>
          </p:cNvGrpSpPr>
          <p:nvPr/>
        </p:nvGrpSpPr>
        <p:grpSpPr>
          <a:xfrm>
            <a:off x="-36512" y="-9525"/>
            <a:ext cx="9194800" cy="6867525"/>
            <a:chOff x="-36444" y="-10160"/>
            <a:chExt cx="9194070" cy="6868160"/>
          </a:xfrm>
        </p:grpSpPr>
        <p:pic>
          <p:nvPicPr>
            <p:cNvPr id="25606" name="Picture 25605"/>
            <p:cNvPicPr>
              <a:picLocks noChangeAspect="1"/>
            </p:cNvPicPr>
            <p:nvPr/>
          </p:nvPicPr>
          <p:blipFill>
            <a:blip r:embed="rId5" cstate="print"/>
            <a:srcRect/>
            <a:stretch>
              <a:fillRect/>
            </a:stretch>
          </p:blipFill>
          <p:spPr>
            <a:xfrm rot="10800000" flipV="1">
              <a:off x="0" y="-5122"/>
              <a:ext cx="9144000" cy="45719"/>
            </a:xfrm>
            <a:prstGeom prst="rect">
              <a:avLst/>
            </a:prstGeom>
            <a:noFill/>
            <a:ln>
              <a:noFill/>
            </a:ln>
          </p:spPr>
        </p:pic>
        <p:pic>
          <p:nvPicPr>
            <p:cNvPr id="25607" name="Picture 25606"/>
            <p:cNvPicPr>
              <a:picLocks noChangeAspect="1"/>
            </p:cNvPicPr>
            <p:nvPr/>
          </p:nvPicPr>
          <p:blipFill>
            <a:blip r:embed="rId5" cstate="print"/>
            <a:srcRect/>
            <a:stretch>
              <a:fillRect/>
            </a:stretch>
          </p:blipFill>
          <p:spPr>
            <a:xfrm rot="5400000">
              <a:off x="-3411386" y="3406140"/>
              <a:ext cx="6858000" cy="45719"/>
            </a:xfrm>
            <a:prstGeom prst="rect">
              <a:avLst/>
            </a:prstGeom>
            <a:noFill/>
            <a:ln>
              <a:noFill/>
            </a:ln>
          </p:spPr>
        </p:pic>
        <p:pic>
          <p:nvPicPr>
            <p:cNvPr id="25608" name="Picture 25607"/>
            <p:cNvPicPr>
              <a:picLocks noChangeAspect="1"/>
            </p:cNvPicPr>
            <p:nvPr/>
          </p:nvPicPr>
          <p:blipFill>
            <a:blip r:embed="rId5" cstate="print"/>
            <a:srcRect/>
            <a:stretch>
              <a:fillRect/>
            </a:stretch>
          </p:blipFill>
          <p:spPr>
            <a:xfrm rot="5400000" flipV="1">
              <a:off x="5990905" y="3334583"/>
              <a:ext cx="6256831" cy="50033"/>
            </a:xfrm>
            <a:prstGeom prst="rect">
              <a:avLst/>
            </a:prstGeom>
            <a:noFill/>
            <a:ln>
              <a:noFill/>
            </a:ln>
          </p:spPr>
        </p:pic>
        <p:pic>
          <p:nvPicPr>
            <p:cNvPr id="25609" name="Picture 25608"/>
            <p:cNvPicPr>
              <a:picLocks noChangeAspect="1"/>
            </p:cNvPicPr>
            <p:nvPr/>
          </p:nvPicPr>
          <p:blipFill>
            <a:blip r:embed="rId6" cstate="print"/>
            <a:srcRect/>
            <a:stretch>
              <a:fillRect/>
            </a:stretch>
          </p:blipFill>
          <p:spPr>
            <a:xfrm rot="10800000">
              <a:off x="8077200" y="5859603"/>
              <a:ext cx="1007110" cy="998396"/>
            </a:xfrm>
            <a:prstGeom prst="rect">
              <a:avLst/>
            </a:prstGeom>
            <a:noFill/>
            <a:ln>
              <a:noFill/>
            </a:ln>
          </p:spPr>
        </p:pic>
        <p:pic>
          <p:nvPicPr>
            <p:cNvPr id="25610" name="Picture 25609"/>
            <p:cNvPicPr>
              <a:picLocks noChangeAspect="1"/>
            </p:cNvPicPr>
            <p:nvPr/>
          </p:nvPicPr>
          <p:blipFill>
            <a:blip r:embed="rId6" cstate="print"/>
            <a:srcRect/>
            <a:stretch>
              <a:fillRect/>
            </a:stretch>
          </p:blipFill>
          <p:spPr>
            <a:xfrm rot="5400000">
              <a:off x="8231333" y="-11893"/>
              <a:ext cx="924560" cy="928026"/>
            </a:xfrm>
            <a:prstGeom prst="rect">
              <a:avLst/>
            </a:prstGeom>
            <a:noFill/>
            <a:ln>
              <a:noFill/>
            </a:ln>
          </p:spPr>
        </p:pic>
        <p:pic>
          <p:nvPicPr>
            <p:cNvPr id="25611" name="Picture 25610"/>
            <p:cNvPicPr>
              <a:picLocks noChangeAspect="1"/>
            </p:cNvPicPr>
            <p:nvPr/>
          </p:nvPicPr>
          <p:blipFill>
            <a:blip r:embed="rId6" cstate="print"/>
            <a:srcRect/>
            <a:stretch>
              <a:fillRect/>
            </a:stretch>
          </p:blipFill>
          <p:spPr>
            <a:xfrm>
              <a:off x="-36444" y="13252"/>
              <a:ext cx="929640" cy="921350"/>
            </a:xfrm>
            <a:prstGeom prst="rect">
              <a:avLst/>
            </a:prstGeom>
            <a:noFill/>
            <a:ln>
              <a:noFill/>
            </a:ln>
          </p:spPr>
        </p:pic>
        <p:pic>
          <p:nvPicPr>
            <p:cNvPr id="25612" name="Picture 25611"/>
            <p:cNvPicPr>
              <a:picLocks noChangeAspect="1"/>
            </p:cNvPicPr>
            <p:nvPr/>
          </p:nvPicPr>
          <p:blipFill>
            <a:blip r:embed="rId5" cstate="print"/>
            <a:srcRect/>
            <a:stretch>
              <a:fillRect/>
            </a:stretch>
          </p:blipFill>
          <p:spPr>
            <a:xfrm rot="10800000" flipV="1">
              <a:off x="0" y="6812281"/>
              <a:ext cx="9144000" cy="45719"/>
            </a:xfrm>
            <a:prstGeom prst="rect">
              <a:avLst/>
            </a:prstGeom>
            <a:noFill/>
            <a:ln>
              <a:noFill/>
            </a:ln>
          </p:spPr>
        </p:pic>
        <p:pic>
          <p:nvPicPr>
            <p:cNvPr id="25613" name="Picture 25612"/>
            <p:cNvPicPr>
              <a:picLocks noChangeAspect="1"/>
            </p:cNvPicPr>
            <p:nvPr/>
          </p:nvPicPr>
          <p:blipFill>
            <a:blip r:embed="rId6" cstate="print"/>
            <a:srcRect/>
            <a:stretch>
              <a:fillRect/>
            </a:stretch>
          </p:blipFill>
          <p:spPr>
            <a:xfrm rot="-5400000">
              <a:off x="1945" y="5789256"/>
              <a:ext cx="1001607" cy="1005496"/>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6625"/>
          <p:cNvSpPr>
            <a:spLocks/>
          </p:cNvSpPr>
          <p:nvPr/>
        </p:nvSpPr>
        <p:spPr>
          <a:xfrm>
            <a:off x="2154238" y="304800"/>
            <a:ext cx="5181600" cy="838200"/>
          </a:xfrm>
          <a:prstGeom prst="rect">
            <a:avLst/>
          </a:prstGeom>
          <a:solidFill>
            <a:srgbClr val="99FF66"/>
          </a:solidFill>
          <a:ln w="76200" cmpd="thinThick">
            <a:solidFill>
              <a:srgbClr val="000066"/>
            </a:solidFill>
          </a:ln>
        </p:spPr>
        <p:txBody>
          <a:bodyPr anchor="ctr"/>
          <a:lstStyle/>
          <a:p>
            <a:pPr algn="ctr">
              <a:spcBef>
                <a:spcPts val="400"/>
              </a:spcBef>
            </a:pPr>
            <a:r>
              <a:rPr lang="en-US" altLang="en-US" sz="4400" b="1" dirty="0">
                <a:solidFill>
                  <a:srgbClr val="0000FF"/>
                </a:solidFill>
                <a:latin typeface="Garamond" charset="0"/>
                <a:ea typeface="Tunga"/>
              </a:rPr>
              <a:t>KHỞI ĐỘNG</a:t>
            </a:r>
          </a:p>
        </p:txBody>
      </p:sp>
      <p:pic>
        <p:nvPicPr>
          <p:cNvPr id="26627" name="Picture 26626"/>
          <p:cNvPicPr>
            <a:picLocks/>
          </p:cNvPicPr>
          <p:nvPr/>
        </p:nvPicPr>
        <p:blipFill>
          <a:blip r:embed="rId2" cstate="print"/>
          <a:srcRect/>
          <a:stretch>
            <a:fillRect/>
          </a:stretch>
        </p:blipFill>
        <p:spPr>
          <a:xfrm>
            <a:off x="1974850" y="2255838"/>
            <a:ext cx="5059363" cy="1749425"/>
          </a:xfrm>
          <a:prstGeom prst="rect">
            <a:avLst/>
          </a:prstGeom>
          <a:ln/>
        </p:spPr>
      </p:pic>
      <p:grpSp>
        <p:nvGrpSpPr>
          <p:cNvPr id="26628" name="Group 26627"/>
          <p:cNvGrpSpPr>
            <a:grpSpLocks/>
          </p:cNvGrpSpPr>
          <p:nvPr/>
        </p:nvGrpSpPr>
        <p:grpSpPr>
          <a:xfrm>
            <a:off x="-36512" y="-9525"/>
            <a:ext cx="9194800" cy="6867525"/>
            <a:chOff x="-36444" y="-10160"/>
            <a:chExt cx="9194070" cy="6868160"/>
          </a:xfrm>
        </p:grpSpPr>
        <p:pic>
          <p:nvPicPr>
            <p:cNvPr id="26629" name="Picture 26628"/>
            <p:cNvPicPr>
              <a:picLocks noChangeAspect="1"/>
            </p:cNvPicPr>
            <p:nvPr/>
          </p:nvPicPr>
          <p:blipFill>
            <a:blip r:embed="rId3" cstate="print"/>
            <a:srcRect/>
            <a:stretch>
              <a:fillRect/>
            </a:stretch>
          </p:blipFill>
          <p:spPr>
            <a:xfrm rot="10800000" flipV="1">
              <a:off x="0" y="-5122"/>
              <a:ext cx="9144000" cy="45719"/>
            </a:xfrm>
            <a:prstGeom prst="rect">
              <a:avLst/>
            </a:prstGeom>
            <a:noFill/>
            <a:ln>
              <a:noFill/>
            </a:ln>
          </p:spPr>
        </p:pic>
        <p:pic>
          <p:nvPicPr>
            <p:cNvPr id="26630" name="Picture 26629"/>
            <p:cNvPicPr>
              <a:picLocks noChangeAspect="1"/>
            </p:cNvPicPr>
            <p:nvPr/>
          </p:nvPicPr>
          <p:blipFill>
            <a:blip r:embed="rId3" cstate="print"/>
            <a:srcRect/>
            <a:stretch>
              <a:fillRect/>
            </a:stretch>
          </p:blipFill>
          <p:spPr>
            <a:xfrm rot="5400000">
              <a:off x="-3411386" y="3406140"/>
              <a:ext cx="6858000" cy="45719"/>
            </a:xfrm>
            <a:prstGeom prst="rect">
              <a:avLst/>
            </a:prstGeom>
            <a:noFill/>
            <a:ln>
              <a:noFill/>
            </a:ln>
          </p:spPr>
        </p:pic>
        <p:pic>
          <p:nvPicPr>
            <p:cNvPr id="26631" name="Picture 26630"/>
            <p:cNvPicPr>
              <a:picLocks noChangeAspect="1"/>
            </p:cNvPicPr>
            <p:nvPr/>
          </p:nvPicPr>
          <p:blipFill>
            <a:blip r:embed="rId3" cstate="print"/>
            <a:srcRect/>
            <a:stretch>
              <a:fillRect/>
            </a:stretch>
          </p:blipFill>
          <p:spPr>
            <a:xfrm rot="5400000" flipV="1">
              <a:off x="5990905" y="3334583"/>
              <a:ext cx="6256831" cy="50033"/>
            </a:xfrm>
            <a:prstGeom prst="rect">
              <a:avLst/>
            </a:prstGeom>
            <a:noFill/>
            <a:ln>
              <a:noFill/>
            </a:ln>
          </p:spPr>
        </p:pic>
        <p:pic>
          <p:nvPicPr>
            <p:cNvPr id="26632" name="Picture 26631"/>
            <p:cNvPicPr>
              <a:picLocks noChangeAspect="1"/>
            </p:cNvPicPr>
            <p:nvPr/>
          </p:nvPicPr>
          <p:blipFill>
            <a:blip r:embed="rId4" cstate="print"/>
            <a:srcRect/>
            <a:stretch>
              <a:fillRect/>
            </a:stretch>
          </p:blipFill>
          <p:spPr>
            <a:xfrm rot="10800000">
              <a:off x="8077200" y="5859603"/>
              <a:ext cx="1007110" cy="998396"/>
            </a:xfrm>
            <a:prstGeom prst="rect">
              <a:avLst/>
            </a:prstGeom>
            <a:noFill/>
            <a:ln>
              <a:noFill/>
            </a:ln>
          </p:spPr>
        </p:pic>
        <p:pic>
          <p:nvPicPr>
            <p:cNvPr id="26633" name="Picture 26632"/>
            <p:cNvPicPr>
              <a:picLocks noChangeAspect="1"/>
            </p:cNvPicPr>
            <p:nvPr/>
          </p:nvPicPr>
          <p:blipFill>
            <a:blip r:embed="rId4" cstate="print"/>
            <a:srcRect/>
            <a:stretch>
              <a:fillRect/>
            </a:stretch>
          </p:blipFill>
          <p:spPr>
            <a:xfrm rot="5400000">
              <a:off x="8231333" y="-11893"/>
              <a:ext cx="924560" cy="928026"/>
            </a:xfrm>
            <a:prstGeom prst="rect">
              <a:avLst/>
            </a:prstGeom>
            <a:noFill/>
            <a:ln>
              <a:noFill/>
            </a:ln>
          </p:spPr>
        </p:pic>
        <p:pic>
          <p:nvPicPr>
            <p:cNvPr id="26634" name="Picture 26633"/>
            <p:cNvPicPr>
              <a:picLocks noChangeAspect="1"/>
            </p:cNvPicPr>
            <p:nvPr/>
          </p:nvPicPr>
          <p:blipFill>
            <a:blip r:embed="rId4" cstate="print"/>
            <a:srcRect/>
            <a:stretch>
              <a:fillRect/>
            </a:stretch>
          </p:blipFill>
          <p:spPr>
            <a:xfrm>
              <a:off x="-36444" y="13252"/>
              <a:ext cx="929640" cy="921350"/>
            </a:xfrm>
            <a:prstGeom prst="rect">
              <a:avLst/>
            </a:prstGeom>
            <a:noFill/>
            <a:ln>
              <a:noFill/>
            </a:ln>
          </p:spPr>
        </p:pic>
        <p:pic>
          <p:nvPicPr>
            <p:cNvPr id="26635" name="Picture 26634"/>
            <p:cNvPicPr>
              <a:picLocks noChangeAspect="1"/>
            </p:cNvPicPr>
            <p:nvPr/>
          </p:nvPicPr>
          <p:blipFill>
            <a:blip r:embed="rId3" cstate="print"/>
            <a:srcRect/>
            <a:stretch>
              <a:fillRect/>
            </a:stretch>
          </p:blipFill>
          <p:spPr>
            <a:xfrm rot="10800000" flipV="1">
              <a:off x="0" y="6812281"/>
              <a:ext cx="9144000" cy="45719"/>
            </a:xfrm>
            <a:prstGeom prst="rect">
              <a:avLst/>
            </a:prstGeom>
            <a:noFill/>
            <a:ln>
              <a:noFill/>
            </a:ln>
          </p:spPr>
        </p:pic>
        <p:pic>
          <p:nvPicPr>
            <p:cNvPr id="26636" name="Picture 26635"/>
            <p:cNvPicPr>
              <a:picLocks noChangeAspect="1"/>
            </p:cNvPicPr>
            <p:nvPr/>
          </p:nvPicPr>
          <p:blipFill>
            <a:blip r:embed="rId4" cstate="print"/>
            <a:srcRect/>
            <a:stretch>
              <a:fillRect/>
            </a:stretch>
          </p:blipFill>
          <p:spPr>
            <a:xfrm rot="-5400000">
              <a:off x="1945" y="5789256"/>
              <a:ext cx="1001607" cy="1005496"/>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7649"/>
          <p:cNvSpPr>
            <a:spLocks/>
          </p:cNvSpPr>
          <p:nvPr/>
        </p:nvSpPr>
        <p:spPr>
          <a:xfrm>
            <a:off x="2154238" y="304800"/>
            <a:ext cx="5181600" cy="838200"/>
          </a:xfrm>
          <a:prstGeom prst="rect">
            <a:avLst/>
          </a:prstGeom>
          <a:solidFill>
            <a:srgbClr val="99FF66"/>
          </a:solidFill>
          <a:ln w="76200" cmpd="thinThick">
            <a:solidFill>
              <a:srgbClr val="000066"/>
            </a:solidFill>
          </a:ln>
        </p:spPr>
        <p:txBody>
          <a:bodyPr anchor="ctr"/>
          <a:lstStyle/>
          <a:p>
            <a:pPr algn="ctr">
              <a:spcBef>
                <a:spcPts val="400"/>
              </a:spcBef>
            </a:pPr>
            <a:r>
              <a:rPr lang="en-US" altLang="en-US" sz="3200" b="1" dirty="0">
                <a:solidFill>
                  <a:srgbClr val="0000FF"/>
                </a:solidFill>
                <a:latin typeface="Garamond" charset="0"/>
                <a:ea typeface="Tunga"/>
              </a:rPr>
              <a:t>TRƯNG BẦY SẢN PHẨM</a:t>
            </a:r>
          </a:p>
        </p:txBody>
      </p:sp>
      <p:sp>
        <p:nvSpPr>
          <p:cNvPr id="27651" name="Rectangle 27650"/>
          <p:cNvSpPr>
            <a:spLocks/>
          </p:cNvSpPr>
          <p:nvPr/>
        </p:nvSpPr>
        <p:spPr>
          <a:xfrm>
            <a:off x="1753432" y="2113689"/>
            <a:ext cx="5512485" cy="461665"/>
          </a:xfrm>
          <a:prstGeom prst="rect">
            <a:avLst/>
          </a:prstGeom>
          <a:noFill/>
          <a:ln>
            <a:noFill/>
          </a:ln>
        </p:spPr>
        <p:txBody>
          <a:bodyPr wrap="square">
            <a:spAutoFit/>
          </a:bodyPr>
          <a:lstStyle/>
          <a:p>
            <a:r>
              <a:rPr lang="en-US" altLang="en-US" b="1" dirty="0"/>
              <a:t> HS :Thuyết trình về sản phẩm của mình</a:t>
            </a:r>
          </a:p>
        </p:txBody>
      </p:sp>
      <p:sp>
        <p:nvSpPr>
          <p:cNvPr id="27652" name="Rectangle 27651"/>
          <p:cNvSpPr>
            <a:spLocks/>
          </p:cNvSpPr>
          <p:nvPr/>
        </p:nvSpPr>
        <p:spPr>
          <a:xfrm>
            <a:off x="356775" y="2820816"/>
            <a:ext cx="8305800" cy="1938338"/>
          </a:xfrm>
          <a:prstGeom prst="rect">
            <a:avLst/>
          </a:prstGeom>
          <a:noFill/>
          <a:ln>
            <a:noFill/>
          </a:ln>
        </p:spPr>
        <p:txBody>
          <a:bodyPr>
            <a:spAutoFit/>
          </a:bodyPr>
          <a:lstStyle/>
          <a:p>
            <a:r>
              <a:rPr lang="en-US" altLang="en-US" dirty="0"/>
              <a:t>? Bức tranh của em thể hiện ước mơ gì?</a:t>
            </a:r>
          </a:p>
          <a:p>
            <a:r>
              <a:rPr lang="en-US" altLang="en-US" dirty="0"/>
              <a:t>? Nó đã thể hiện điều em muốn nói chưa?Em muốn gửi thông điệp gì qua bức tranh của mình?</a:t>
            </a:r>
          </a:p>
          <a:p>
            <a:r>
              <a:rPr lang="en-US" altLang="en-US" dirty="0"/>
              <a:t>? Em thấy bố cục, màu sắc trong tranh của mình như thế nào?Em đã hài lòng với sản phẩm của mình chưa?</a:t>
            </a:r>
          </a:p>
        </p:txBody>
      </p:sp>
      <p:grpSp>
        <p:nvGrpSpPr>
          <p:cNvPr id="27653" name="Group 27652"/>
          <p:cNvGrpSpPr>
            <a:grpSpLocks/>
          </p:cNvGrpSpPr>
          <p:nvPr/>
        </p:nvGrpSpPr>
        <p:grpSpPr>
          <a:xfrm>
            <a:off x="-36512" y="-9525"/>
            <a:ext cx="9194800" cy="6867525"/>
            <a:chOff x="-36444" y="-10160"/>
            <a:chExt cx="9194070" cy="6868160"/>
          </a:xfrm>
        </p:grpSpPr>
        <p:pic>
          <p:nvPicPr>
            <p:cNvPr id="27654" name="Picture 27653"/>
            <p:cNvPicPr>
              <a:picLocks noChangeAspect="1"/>
            </p:cNvPicPr>
            <p:nvPr/>
          </p:nvPicPr>
          <p:blipFill>
            <a:blip r:embed="rId2" cstate="print"/>
            <a:srcRect/>
            <a:stretch>
              <a:fillRect/>
            </a:stretch>
          </p:blipFill>
          <p:spPr>
            <a:xfrm rot="10800000" flipV="1">
              <a:off x="0" y="-5122"/>
              <a:ext cx="9144000" cy="45719"/>
            </a:xfrm>
            <a:prstGeom prst="rect">
              <a:avLst/>
            </a:prstGeom>
            <a:noFill/>
            <a:ln>
              <a:noFill/>
            </a:ln>
          </p:spPr>
        </p:pic>
        <p:pic>
          <p:nvPicPr>
            <p:cNvPr id="27655" name="Picture 27654"/>
            <p:cNvPicPr>
              <a:picLocks noChangeAspect="1"/>
            </p:cNvPicPr>
            <p:nvPr/>
          </p:nvPicPr>
          <p:blipFill>
            <a:blip r:embed="rId2" cstate="print"/>
            <a:srcRect/>
            <a:stretch>
              <a:fillRect/>
            </a:stretch>
          </p:blipFill>
          <p:spPr>
            <a:xfrm rot="5400000">
              <a:off x="-3411386" y="3406140"/>
              <a:ext cx="6858000" cy="45719"/>
            </a:xfrm>
            <a:prstGeom prst="rect">
              <a:avLst/>
            </a:prstGeom>
            <a:noFill/>
            <a:ln>
              <a:noFill/>
            </a:ln>
          </p:spPr>
        </p:pic>
        <p:pic>
          <p:nvPicPr>
            <p:cNvPr id="27656" name="Picture 27655"/>
            <p:cNvPicPr>
              <a:picLocks noChangeAspect="1"/>
            </p:cNvPicPr>
            <p:nvPr/>
          </p:nvPicPr>
          <p:blipFill>
            <a:blip r:embed="rId2" cstate="print"/>
            <a:srcRect/>
            <a:stretch>
              <a:fillRect/>
            </a:stretch>
          </p:blipFill>
          <p:spPr>
            <a:xfrm rot="5400000" flipV="1">
              <a:off x="5990905" y="3334583"/>
              <a:ext cx="6256831" cy="50033"/>
            </a:xfrm>
            <a:prstGeom prst="rect">
              <a:avLst/>
            </a:prstGeom>
            <a:noFill/>
            <a:ln>
              <a:noFill/>
            </a:ln>
          </p:spPr>
        </p:pic>
        <p:pic>
          <p:nvPicPr>
            <p:cNvPr id="27657" name="Picture 27656"/>
            <p:cNvPicPr>
              <a:picLocks noChangeAspect="1"/>
            </p:cNvPicPr>
            <p:nvPr/>
          </p:nvPicPr>
          <p:blipFill>
            <a:blip r:embed="rId3" cstate="print"/>
            <a:srcRect/>
            <a:stretch>
              <a:fillRect/>
            </a:stretch>
          </p:blipFill>
          <p:spPr>
            <a:xfrm rot="10800000">
              <a:off x="8077200" y="5859603"/>
              <a:ext cx="1007110" cy="998396"/>
            </a:xfrm>
            <a:prstGeom prst="rect">
              <a:avLst/>
            </a:prstGeom>
            <a:noFill/>
            <a:ln>
              <a:noFill/>
            </a:ln>
          </p:spPr>
        </p:pic>
        <p:pic>
          <p:nvPicPr>
            <p:cNvPr id="27658" name="Picture 27657"/>
            <p:cNvPicPr>
              <a:picLocks noChangeAspect="1"/>
            </p:cNvPicPr>
            <p:nvPr/>
          </p:nvPicPr>
          <p:blipFill>
            <a:blip r:embed="rId3" cstate="print"/>
            <a:srcRect/>
            <a:stretch>
              <a:fillRect/>
            </a:stretch>
          </p:blipFill>
          <p:spPr>
            <a:xfrm rot="5400000">
              <a:off x="8231333" y="-11893"/>
              <a:ext cx="924560" cy="928026"/>
            </a:xfrm>
            <a:prstGeom prst="rect">
              <a:avLst/>
            </a:prstGeom>
            <a:noFill/>
            <a:ln>
              <a:noFill/>
            </a:ln>
          </p:spPr>
        </p:pic>
        <p:pic>
          <p:nvPicPr>
            <p:cNvPr id="27659" name="Picture 27658"/>
            <p:cNvPicPr>
              <a:picLocks noChangeAspect="1"/>
            </p:cNvPicPr>
            <p:nvPr/>
          </p:nvPicPr>
          <p:blipFill>
            <a:blip r:embed="rId3" cstate="print"/>
            <a:srcRect/>
            <a:stretch>
              <a:fillRect/>
            </a:stretch>
          </p:blipFill>
          <p:spPr>
            <a:xfrm>
              <a:off x="-36444" y="13252"/>
              <a:ext cx="929640" cy="921350"/>
            </a:xfrm>
            <a:prstGeom prst="rect">
              <a:avLst/>
            </a:prstGeom>
            <a:noFill/>
            <a:ln>
              <a:noFill/>
            </a:ln>
          </p:spPr>
        </p:pic>
        <p:pic>
          <p:nvPicPr>
            <p:cNvPr id="27660" name="Picture 27659"/>
            <p:cNvPicPr>
              <a:picLocks noChangeAspect="1"/>
            </p:cNvPicPr>
            <p:nvPr/>
          </p:nvPicPr>
          <p:blipFill>
            <a:blip r:embed="rId2" cstate="print"/>
            <a:srcRect/>
            <a:stretch>
              <a:fillRect/>
            </a:stretch>
          </p:blipFill>
          <p:spPr>
            <a:xfrm rot="10800000" flipV="1">
              <a:off x="0" y="6812281"/>
              <a:ext cx="9144000" cy="45719"/>
            </a:xfrm>
            <a:prstGeom prst="rect">
              <a:avLst/>
            </a:prstGeom>
            <a:noFill/>
            <a:ln>
              <a:noFill/>
            </a:ln>
          </p:spPr>
        </p:pic>
        <p:pic>
          <p:nvPicPr>
            <p:cNvPr id="27661" name="Picture 27660"/>
            <p:cNvPicPr>
              <a:picLocks noChangeAspect="1"/>
            </p:cNvPicPr>
            <p:nvPr/>
          </p:nvPicPr>
          <p:blipFill>
            <a:blip r:embed="rId3" cstate="print"/>
            <a:srcRect/>
            <a:stretch>
              <a:fillRect/>
            </a:stretch>
          </p:blipFill>
          <p:spPr>
            <a:xfrm rot="-5400000">
              <a:off x="1945" y="5789256"/>
              <a:ext cx="1001607" cy="1005496"/>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barn(inVertical)">
                                      <p:cBhvr>
                                        <p:cTn id="7" dur="500"/>
                                        <p:tgtEl>
                                          <p:spTgt spid="27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27652"/>
                                        </p:tgtEl>
                                        <p:attrNameLst>
                                          <p:attrName>style.visibility</p:attrName>
                                        </p:attrNameLst>
                                      </p:cBhvr>
                                      <p:to>
                                        <p:strVal val="visible"/>
                                      </p:to>
                                    </p:set>
                                    <p:anim by="(-#ppt_w*2)" calcmode="lin" valueType="num">
                                      <p:cBhvr rctx="PPT">
                                        <p:cTn id="12" dur="500" autoRev="1" fill="hold">
                                          <p:stCondLst>
                                            <p:cond delay="0"/>
                                          </p:stCondLst>
                                        </p:cTn>
                                        <p:tgtEl>
                                          <p:spTgt spid="27652"/>
                                        </p:tgtEl>
                                        <p:attrNameLst>
                                          <p:attrName>ppt_w</p:attrName>
                                        </p:attrNameLst>
                                      </p:cBhvr>
                                    </p:anim>
                                    <p:anim by="(#ppt_w*0.50)" calcmode="lin" valueType="num">
                                      <p:cBhvr>
                                        <p:cTn id="13" dur="500" decel="50000" autoRev="1" fill="hold">
                                          <p:stCondLst>
                                            <p:cond delay="0"/>
                                          </p:stCondLst>
                                        </p:cTn>
                                        <p:tgtEl>
                                          <p:spTgt spid="27652"/>
                                        </p:tgtEl>
                                        <p:attrNameLst>
                                          <p:attrName>ppt_x</p:attrName>
                                        </p:attrNameLst>
                                      </p:cBhvr>
                                    </p:anim>
                                    <p:anim from="(-#ppt_h/2)" to="(#ppt_y)" calcmode="lin" valueType="num">
                                      <p:cBhvr>
                                        <p:cTn id="14" dur="1000" fill="hold">
                                          <p:stCondLst>
                                            <p:cond delay="0"/>
                                          </p:stCondLst>
                                        </p:cTn>
                                        <p:tgtEl>
                                          <p:spTgt spid="27652"/>
                                        </p:tgtEl>
                                        <p:attrNameLst>
                                          <p:attrName>ppt_y</p:attrName>
                                        </p:attrNameLst>
                                      </p:cBhvr>
                                    </p:anim>
                                    <p:animRot by="21600000">
                                      <p:cBhvr>
                                        <p:cTn id="15" dur="1000" fill="hold">
                                          <p:stCondLst>
                                            <p:cond delay="0"/>
                                          </p:stCondLst>
                                        </p:cTn>
                                        <p:tgtEl>
                                          <p:spTgt spid="276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194"/>
          <p:cNvSpPr>
            <a:spLocks/>
          </p:cNvSpPr>
          <p:nvPr/>
        </p:nvSpPr>
        <p:spPr>
          <a:xfrm rot="10800000" flipV="1">
            <a:off x="1637014" y="1519138"/>
            <a:ext cx="5869971" cy="1706664"/>
          </a:xfrm>
          <a:prstGeom prst="rect">
            <a:avLst/>
          </a:prstGeom>
          <a:noFill/>
          <a:ln>
            <a:noFill/>
          </a:ln>
          <a:effectLst/>
        </p:spPr>
        <p:txBody>
          <a:bodyPr wrap="none" anchor="ctr"/>
          <a:lstStyle/>
          <a:p>
            <a:pPr algn="ctr"/>
            <a:r>
              <a:rPr lang="vi-VN" altLang="en-US" sz="4800" b="1">
                <a:solidFill>
                  <a:srgbClr val="FF3300"/>
                </a:solidFill>
              </a:rPr>
              <a:t>Em hãy chia sẻ cho các bạn</a:t>
            </a:r>
          </a:p>
          <a:p>
            <a:pPr algn="ctr"/>
            <a:r>
              <a:rPr lang="vi-VN" altLang="en-US" sz="4800" b="1">
                <a:solidFill>
                  <a:srgbClr val="FF3300"/>
                </a:solidFill>
              </a:rPr>
              <a:t>nghe về ước mơ của mình ?</a:t>
            </a:r>
            <a:endParaRPr lang="en-US" altLang="en-US" sz="4800" b="1" dirty="0">
              <a:solidFill>
                <a:srgbClr val="FF3300"/>
              </a:solidFill>
            </a:endParaRPr>
          </a:p>
        </p:txBody>
      </p:sp>
      <p:pic>
        <p:nvPicPr>
          <p:cNvPr id="8197" name="Picture 8196"/>
          <p:cNvPicPr>
            <a:picLocks noChangeAspect="1"/>
          </p:cNvPicPr>
          <p:nvPr/>
        </p:nvPicPr>
        <p:blipFill>
          <a:blip r:embed="rId2" cstate="print"/>
          <a:srcRect/>
          <a:stretch>
            <a:fillRect/>
          </a:stretch>
        </p:blipFill>
        <p:spPr>
          <a:xfrm>
            <a:off x="0" y="6669088"/>
            <a:ext cx="9144000" cy="188912"/>
          </a:xfrm>
          <a:prstGeom prst="rect">
            <a:avLst/>
          </a:prstGeom>
          <a:noFill/>
          <a:ln>
            <a:noFill/>
          </a:ln>
        </p:spPr>
      </p:pic>
      <p:sp>
        <p:nvSpPr>
          <p:cNvPr id="2" name="Rectangle 8194">
            <a:extLst>
              <a:ext uri="{FF2B5EF4-FFF2-40B4-BE49-F238E27FC236}">
                <a16:creationId xmlns:a16="http://schemas.microsoft.com/office/drawing/2014/main" id="{1951D77E-A47B-FC44-AC01-AA7EAFA4378A}"/>
              </a:ext>
            </a:extLst>
          </p:cNvPr>
          <p:cNvSpPr>
            <a:spLocks/>
          </p:cNvSpPr>
          <p:nvPr/>
        </p:nvSpPr>
        <p:spPr>
          <a:xfrm>
            <a:off x="1317321" y="4777356"/>
            <a:ext cx="5023607" cy="45719"/>
          </a:xfrm>
          <a:prstGeom prst="rect">
            <a:avLst/>
          </a:prstGeom>
          <a:noFill/>
          <a:ln>
            <a:noFill/>
          </a:ln>
          <a:effectLst/>
        </p:spPr>
        <p:txBody>
          <a:bodyPr wrap="none" anchor="ctr"/>
          <a:lstStyle/>
          <a:p>
            <a:pPr algn="ctr"/>
            <a:r>
              <a:rPr lang="vi-VN" altLang="en-US" sz="4800" b="1">
                <a:solidFill>
                  <a:srgbClr val="FF3300"/>
                </a:solidFill>
              </a:rPr>
              <a:t>Giới thiệu về chủ đề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8673"/>
          <p:cNvPicPr>
            <a:picLocks noChangeAspect="1"/>
          </p:cNvPicPr>
          <p:nvPr/>
        </p:nvPicPr>
        <p:blipFill>
          <a:blip r:embed="rId2" cstate="print"/>
          <a:srcRect/>
          <a:stretch>
            <a:fillRect/>
          </a:stretch>
        </p:blipFill>
        <p:spPr>
          <a:xfrm>
            <a:off x="0" y="0"/>
            <a:ext cx="9144000" cy="6858000"/>
          </a:xfrm>
          <a:prstGeom prst="rect">
            <a:avLst/>
          </a:prstGeom>
          <a:noFill/>
          <a:ln>
            <a:noFill/>
          </a:ln>
        </p:spPr>
      </p:pic>
      <p:sp>
        <p:nvSpPr>
          <p:cNvPr id="28675" name="Rectangle 28674"/>
          <p:cNvSpPr>
            <a:spLocks/>
          </p:cNvSpPr>
          <p:nvPr/>
        </p:nvSpPr>
        <p:spPr>
          <a:xfrm>
            <a:off x="1066800" y="1373188"/>
            <a:ext cx="7177088" cy="1674812"/>
          </a:xfrm>
          <a:prstGeom prst="rect">
            <a:avLst/>
          </a:prstGeom>
        </p:spPr>
        <p:txBody>
          <a:bodyPr wrap="none" fromWordArt="1">
            <a:prstTxWarp prst="textWave1">
              <a:avLst>
                <a:gd name="adj1" fmla="val 13004"/>
                <a:gd name="adj2" fmla="val 0"/>
              </a:avLst>
            </a:prstTxWarp>
          </a:bodyPr>
          <a:lstStyle/>
          <a:p>
            <a:pPr algn="ctr"/>
            <a:r>
              <a:rPr sz="3600" b="1" kern="10">
                <a:ln cap="sq">
                  <a:solidFill>
                    <a:srgbClr val="FF0000"/>
                  </a:solidFill>
                </a:ln>
                <a:solidFill>
                  <a:srgbClr val="000099"/>
                </a:solidFill>
                <a:effectLst>
                  <a:outerShdw dist="53882" dir="2700000" algn="br" rotWithShape="0">
                    <a:srgbClr val="C0C0C0">
                      <a:alpha val="79998"/>
                    </a:srgbClr>
                  </a:outerShdw>
                </a:effectLst>
                <a:latin typeface="Times New Roman"/>
                <a:ea typeface="Times New Roman"/>
              </a:rPr>
              <a:t>KÍNH CHÚC CÁC THẦY, CÔ GIÁO
</a:t>
            </a:r>
          </a:p>
        </p:txBody>
      </p:sp>
      <p:sp>
        <p:nvSpPr>
          <p:cNvPr id="28676" name="Rectangle 28675"/>
          <p:cNvSpPr>
            <a:spLocks noGrp="1"/>
          </p:cNvSpPr>
          <p:nvPr/>
        </p:nvSpPr>
        <p:spPr>
          <a:xfrm>
            <a:off x="4038600" y="6172200"/>
            <a:ext cx="1066800" cy="304800"/>
          </a:xfrm>
          <a:prstGeom prst="rect">
            <a:avLst/>
          </a:prstGeom>
          <a:noFill/>
          <a:ln>
            <a:noFill/>
          </a:ln>
        </p:spPr>
        <p:txBody>
          <a:bodyPr lIns="0" tIns="0" rIns="0" bIns="0" anchor="ctr"/>
          <a:lstStyle/>
          <a:p>
            <a:pPr algn="ctr"/>
            <a:fld id="{12FF1C42-D199-1004-1355-587298610EC3}" type="slidenum">
              <a:rPr lang="en-US" altLang="en-US" sz="1200" b="1" dirty="0"/>
              <a:pPr algn="ctr"/>
              <a:t>20</a:t>
            </a:fld>
            <a:endParaRPr lang="en-US" altLang="en-US" sz="1200" b="1" dirty="0"/>
          </a:p>
        </p:txBody>
      </p:sp>
      <p:pic>
        <p:nvPicPr>
          <p:cNvPr id="28677" name="Picture 28676"/>
          <p:cNvPicPr>
            <a:picLocks/>
          </p:cNvPicPr>
          <p:nvPr/>
        </p:nvPicPr>
        <p:blipFill>
          <a:blip r:embed="rId3" cstate="print"/>
          <a:srcRect/>
          <a:stretch>
            <a:fillRect/>
          </a:stretch>
        </p:blipFill>
        <p:spPr>
          <a:xfrm>
            <a:off x="517525" y="3292475"/>
            <a:ext cx="7559675" cy="962025"/>
          </a:xfrm>
          <a:prstGeom prst="rect">
            <a:avLst/>
          </a:prstGeom>
          <a:ln/>
        </p:spPr>
      </p:pic>
      <p:pic>
        <p:nvPicPr>
          <p:cNvPr id="28678" name="Picture 28677"/>
          <p:cNvPicPr>
            <a:picLocks/>
          </p:cNvPicPr>
          <p:nvPr/>
        </p:nvPicPr>
        <p:blipFill>
          <a:blip r:embed="rId4" cstate="print"/>
          <a:srcRect/>
          <a:stretch>
            <a:fillRect/>
          </a:stretch>
        </p:blipFill>
        <p:spPr>
          <a:xfrm>
            <a:off x="1066800" y="4376738"/>
            <a:ext cx="5718175" cy="1109662"/>
          </a:xfrm>
          <a:prstGeom prst="rect">
            <a:avLst/>
          </a:prstGeo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1265"/>
          <p:cNvSpPr>
            <a:spLocks/>
          </p:cNvSpPr>
          <p:nvPr/>
        </p:nvSpPr>
        <p:spPr>
          <a:xfrm>
            <a:off x="228600" y="533400"/>
            <a:ext cx="8686800" cy="461963"/>
          </a:xfrm>
          <a:prstGeom prst="rect">
            <a:avLst/>
          </a:prstGeom>
          <a:noFill/>
          <a:ln>
            <a:noFill/>
          </a:ln>
        </p:spPr>
        <p:txBody>
          <a:bodyPr>
            <a:spAutoFit/>
          </a:bodyPr>
          <a:lstStyle/>
          <a:p>
            <a:r>
              <a:rPr lang="en-US" altLang="en-US" b="1" dirty="0">
                <a:solidFill>
                  <a:srgbClr val="002060"/>
                </a:solidFill>
              </a:rPr>
              <a:t>Quan sát từng ảnh trong hình 7.1 sách Học Mỹ thuật lớp 5</a:t>
            </a:r>
          </a:p>
        </p:txBody>
      </p:sp>
      <p:grpSp>
        <p:nvGrpSpPr>
          <p:cNvPr id="11267" name="Group 11266"/>
          <p:cNvGrpSpPr>
            <a:grpSpLocks/>
          </p:cNvGrpSpPr>
          <p:nvPr/>
        </p:nvGrpSpPr>
        <p:grpSpPr>
          <a:xfrm>
            <a:off x="-36512" y="-9525"/>
            <a:ext cx="9194800" cy="6867525"/>
            <a:chOff x="-36444" y="-10160"/>
            <a:chExt cx="9194070" cy="6868160"/>
          </a:xfrm>
        </p:grpSpPr>
        <p:pic>
          <p:nvPicPr>
            <p:cNvPr id="11270" name="Picture 11269"/>
            <p:cNvPicPr>
              <a:picLocks noChangeAspect="1"/>
            </p:cNvPicPr>
            <p:nvPr/>
          </p:nvPicPr>
          <p:blipFill>
            <a:blip r:embed="rId2" cstate="print"/>
            <a:srcRect/>
            <a:stretch>
              <a:fillRect/>
            </a:stretch>
          </p:blipFill>
          <p:spPr>
            <a:xfrm rot="10800000" flipV="1">
              <a:off x="0" y="-5122"/>
              <a:ext cx="9144000" cy="45719"/>
            </a:xfrm>
            <a:prstGeom prst="rect">
              <a:avLst/>
            </a:prstGeom>
            <a:noFill/>
            <a:ln>
              <a:noFill/>
            </a:ln>
          </p:spPr>
        </p:pic>
        <p:pic>
          <p:nvPicPr>
            <p:cNvPr id="11271" name="Picture 11270"/>
            <p:cNvPicPr>
              <a:picLocks noChangeAspect="1"/>
            </p:cNvPicPr>
            <p:nvPr/>
          </p:nvPicPr>
          <p:blipFill>
            <a:blip r:embed="rId2" cstate="print"/>
            <a:srcRect/>
            <a:stretch>
              <a:fillRect/>
            </a:stretch>
          </p:blipFill>
          <p:spPr>
            <a:xfrm rot="5400000">
              <a:off x="-3411386" y="3406140"/>
              <a:ext cx="6858000" cy="45719"/>
            </a:xfrm>
            <a:prstGeom prst="rect">
              <a:avLst/>
            </a:prstGeom>
            <a:noFill/>
            <a:ln>
              <a:noFill/>
            </a:ln>
          </p:spPr>
        </p:pic>
        <p:pic>
          <p:nvPicPr>
            <p:cNvPr id="11272" name="Picture 11271"/>
            <p:cNvPicPr>
              <a:picLocks noChangeAspect="1"/>
            </p:cNvPicPr>
            <p:nvPr/>
          </p:nvPicPr>
          <p:blipFill>
            <a:blip r:embed="rId2" cstate="print"/>
            <a:srcRect/>
            <a:stretch>
              <a:fillRect/>
            </a:stretch>
          </p:blipFill>
          <p:spPr>
            <a:xfrm rot="5400000" flipV="1">
              <a:off x="5990905" y="3334583"/>
              <a:ext cx="6256831" cy="50033"/>
            </a:xfrm>
            <a:prstGeom prst="rect">
              <a:avLst/>
            </a:prstGeom>
            <a:noFill/>
            <a:ln>
              <a:noFill/>
            </a:ln>
          </p:spPr>
        </p:pic>
        <p:pic>
          <p:nvPicPr>
            <p:cNvPr id="11273" name="Picture 11272"/>
            <p:cNvPicPr>
              <a:picLocks noChangeAspect="1"/>
            </p:cNvPicPr>
            <p:nvPr/>
          </p:nvPicPr>
          <p:blipFill>
            <a:blip r:embed="rId3" cstate="print"/>
            <a:srcRect/>
            <a:stretch>
              <a:fillRect/>
            </a:stretch>
          </p:blipFill>
          <p:spPr>
            <a:xfrm rot="10800000">
              <a:off x="8077200" y="5859603"/>
              <a:ext cx="1007110" cy="998396"/>
            </a:xfrm>
            <a:prstGeom prst="rect">
              <a:avLst/>
            </a:prstGeom>
            <a:noFill/>
            <a:ln>
              <a:noFill/>
            </a:ln>
          </p:spPr>
        </p:pic>
        <p:pic>
          <p:nvPicPr>
            <p:cNvPr id="11274" name="Picture 11273"/>
            <p:cNvPicPr>
              <a:picLocks noChangeAspect="1"/>
            </p:cNvPicPr>
            <p:nvPr/>
          </p:nvPicPr>
          <p:blipFill>
            <a:blip r:embed="rId3" cstate="print"/>
            <a:srcRect/>
            <a:stretch>
              <a:fillRect/>
            </a:stretch>
          </p:blipFill>
          <p:spPr>
            <a:xfrm rot="5400000">
              <a:off x="8231333" y="-11893"/>
              <a:ext cx="924560" cy="928026"/>
            </a:xfrm>
            <a:prstGeom prst="rect">
              <a:avLst/>
            </a:prstGeom>
            <a:noFill/>
            <a:ln>
              <a:noFill/>
            </a:ln>
          </p:spPr>
        </p:pic>
        <p:pic>
          <p:nvPicPr>
            <p:cNvPr id="11275" name="Picture 11274"/>
            <p:cNvPicPr>
              <a:picLocks noChangeAspect="1"/>
            </p:cNvPicPr>
            <p:nvPr/>
          </p:nvPicPr>
          <p:blipFill>
            <a:blip r:embed="rId3" cstate="print"/>
            <a:srcRect/>
            <a:stretch>
              <a:fillRect/>
            </a:stretch>
          </p:blipFill>
          <p:spPr>
            <a:xfrm>
              <a:off x="-36444" y="13252"/>
              <a:ext cx="929640" cy="921350"/>
            </a:xfrm>
            <a:prstGeom prst="rect">
              <a:avLst/>
            </a:prstGeom>
            <a:noFill/>
            <a:ln>
              <a:noFill/>
            </a:ln>
          </p:spPr>
        </p:pic>
        <p:pic>
          <p:nvPicPr>
            <p:cNvPr id="11276" name="Picture 11275"/>
            <p:cNvPicPr>
              <a:picLocks noChangeAspect="1"/>
            </p:cNvPicPr>
            <p:nvPr/>
          </p:nvPicPr>
          <p:blipFill>
            <a:blip r:embed="rId2" cstate="print"/>
            <a:srcRect/>
            <a:stretch>
              <a:fillRect/>
            </a:stretch>
          </p:blipFill>
          <p:spPr>
            <a:xfrm rot="10800000" flipV="1">
              <a:off x="0" y="6812281"/>
              <a:ext cx="9144000" cy="45719"/>
            </a:xfrm>
            <a:prstGeom prst="rect">
              <a:avLst/>
            </a:prstGeom>
            <a:noFill/>
            <a:ln>
              <a:noFill/>
            </a:ln>
          </p:spPr>
        </p:pic>
        <p:pic>
          <p:nvPicPr>
            <p:cNvPr id="11277" name="Picture 11276"/>
            <p:cNvPicPr>
              <a:picLocks noChangeAspect="1"/>
            </p:cNvPicPr>
            <p:nvPr/>
          </p:nvPicPr>
          <p:blipFill>
            <a:blip r:embed="rId3" cstate="print"/>
            <a:srcRect/>
            <a:stretch>
              <a:fillRect/>
            </a:stretch>
          </p:blipFill>
          <p:spPr>
            <a:xfrm rot="-5400000">
              <a:off x="1945" y="5789256"/>
              <a:ext cx="1001607" cy="1005496"/>
            </a:xfrm>
            <a:prstGeom prst="rect">
              <a:avLst/>
            </a:prstGeom>
            <a:noFill/>
            <a:ln>
              <a:noFill/>
            </a:ln>
          </p:spPr>
        </p:pic>
      </p:grpSp>
      <p:pic>
        <p:nvPicPr>
          <p:cNvPr id="11268" name="Picture 11267"/>
          <p:cNvPicPr>
            <a:picLocks noChangeAspect="1"/>
          </p:cNvPicPr>
          <p:nvPr/>
        </p:nvPicPr>
        <p:blipFill>
          <a:blip r:embed="rId4" cstate="print"/>
          <a:srcRect l="2120" t="12962" r="4949" b="12423"/>
          <a:stretch>
            <a:fillRect/>
          </a:stretch>
        </p:blipFill>
        <p:spPr>
          <a:xfrm>
            <a:off x="152400" y="2057400"/>
            <a:ext cx="4316413" cy="3074988"/>
          </a:xfrm>
          <a:prstGeom prst="rect">
            <a:avLst/>
          </a:prstGeom>
          <a:noFill/>
          <a:ln>
            <a:noFill/>
          </a:ln>
        </p:spPr>
      </p:pic>
      <p:pic>
        <p:nvPicPr>
          <p:cNvPr id="11269" name="Picture 11268"/>
          <p:cNvPicPr>
            <a:picLocks noChangeAspect="1"/>
          </p:cNvPicPr>
          <p:nvPr/>
        </p:nvPicPr>
        <p:blipFill>
          <a:blip r:embed="rId5" cstate="print"/>
          <a:srcRect l="2357" t="10855" r="3701" b="5657"/>
          <a:stretch>
            <a:fillRect/>
          </a:stretch>
        </p:blipFill>
        <p:spPr>
          <a:xfrm>
            <a:off x="4648200" y="2057400"/>
            <a:ext cx="4267200" cy="30749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arn(outVertical)">
                                      <p:cBhvr>
                                        <p:cTn id="7" dur="500"/>
                                        <p:tgtEl>
                                          <p:spTgt spid="11268"/>
                                        </p:tgtEl>
                                      </p:cBhvr>
                                    </p:animEffect>
                                  </p:childTnLst>
                                </p:cTn>
                              </p:par>
                              <p:par>
                                <p:cTn id="8" presetID="16" presetClass="entr" presetSubtype="37" fill="hold" nodeType="withEffect">
                                  <p:stCondLst>
                                    <p:cond delay="0"/>
                                  </p:stCondLst>
                                  <p:childTnLst>
                                    <p:set>
                                      <p:cBhvr>
                                        <p:cTn id="9" dur="1" fill="hold">
                                          <p:stCondLst>
                                            <p:cond delay="0"/>
                                          </p:stCondLst>
                                        </p:cTn>
                                        <p:tgtEl>
                                          <p:spTgt spid="11269"/>
                                        </p:tgtEl>
                                        <p:attrNameLst>
                                          <p:attrName>style.visibility</p:attrName>
                                        </p:attrNameLst>
                                      </p:cBhvr>
                                      <p:to>
                                        <p:strVal val="visible"/>
                                      </p:to>
                                    </p:set>
                                    <p:animEffect transition="in" filter="barn(outVertical)">
                                      <p:cBhvr>
                                        <p:cTn id="10"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2289"/>
          <p:cNvSpPr>
            <a:spLocks/>
          </p:cNvSpPr>
          <p:nvPr/>
        </p:nvSpPr>
        <p:spPr>
          <a:xfrm>
            <a:off x="457200" y="1858963"/>
            <a:ext cx="8305800" cy="1200150"/>
          </a:xfrm>
          <a:prstGeom prst="rect">
            <a:avLst/>
          </a:prstGeom>
          <a:noFill/>
          <a:ln>
            <a:noFill/>
          </a:ln>
        </p:spPr>
        <p:txBody>
          <a:bodyPr>
            <a:spAutoFit/>
          </a:bodyPr>
          <a:lstStyle/>
          <a:p>
            <a:r>
              <a:rPr lang="en-US" altLang="en-US" b="1" dirty="0">
                <a:solidFill>
                  <a:srgbClr val="000066"/>
                </a:solidFill>
              </a:rPr>
              <a:t>?</a:t>
            </a:r>
            <a:r>
              <a:rPr lang="en-US" altLang="en-US" dirty="0">
                <a:solidFill>
                  <a:srgbClr val="000066"/>
                </a:solidFill>
              </a:rPr>
              <a:t> Em thấy có hình ảnh gì trong tranh?</a:t>
            </a:r>
          </a:p>
          <a:p>
            <a:r>
              <a:rPr lang="en-US" altLang="en-US" dirty="0">
                <a:solidFill>
                  <a:srgbClr val="000066"/>
                </a:solidFill>
              </a:rPr>
              <a:t>? Các bức tranh thể hiện chủ đề gì?</a:t>
            </a:r>
          </a:p>
          <a:p>
            <a:r>
              <a:rPr lang="en-US" altLang="en-US" dirty="0">
                <a:solidFill>
                  <a:srgbClr val="000066"/>
                </a:solidFill>
              </a:rPr>
              <a:t>?Các bức tranh thể hiện chất liệu gì?Màu sắc trong tranh ntn?</a:t>
            </a:r>
          </a:p>
        </p:txBody>
      </p:sp>
      <p:pic>
        <p:nvPicPr>
          <p:cNvPr id="12291" name="Picture 12290"/>
          <p:cNvPicPr>
            <a:picLocks/>
          </p:cNvPicPr>
          <p:nvPr/>
        </p:nvPicPr>
        <p:blipFill>
          <a:blip r:embed="rId2" cstate="print"/>
          <a:srcRect/>
          <a:stretch>
            <a:fillRect/>
          </a:stretch>
        </p:blipFill>
        <p:spPr>
          <a:xfrm>
            <a:off x="682625" y="133350"/>
            <a:ext cx="7364413" cy="1457325"/>
          </a:xfrm>
          <a:prstGeom prst="rect">
            <a:avLst/>
          </a:prstGeom>
          <a:ln/>
        </p:spPr>
      </p:pic>
      <p:grpSp>
        <p:nvGrpSpPr>
          <p:cNvPr id="12292" name="Group 12291"/>
          <p:cNvGrpSpPr>
            <a:grpSpLocks/>
          </p:cNvGrpSpPr>
          <p:nvPr/>
        </p:nvGrpSpPr>
        <p:grpSpPr>
          <a:xfrm>
            <a:off x="-36512" y="-9525"/>
            <a:ext cx="9194800" cy="6867525"/>
            <a:chOff x="-36444" y="-10160"/>
            <a:chExt cx="9194070" cy="6868160"/>
          </a:xfrm>
        </p:grpSpPr>
        <p:pic>
          <p:nvPicPr>
            <p:cNvPr id="12293" name="Picture 12292"/>
            <p:cNvPicPr>
              <a:picLocks noChangeAspect="1"/>
            </p:cNvPicPr>
            <p:nvPr/>
          </p:nvPicPr>
          <p:blipFill>
            <a:blip r:embed="rId3" cstate="print"/>
            <a:srcRect/>
            <a:stretch>
              <a:fillRect/>
            </a:stretch>
          </p:blipFill>
          <p:spPr>
            <a:xfrm rot="10800000" flipV="1">
              <a:off x="0" y="-5122"/>
              <a:ext cx="9144000" cy="45719"/>
            </a:xfrm>
            <a:prstGeom prst="rect">
              <a:avLst/>
            </a:prstGeom>
            <a:noFill/>
            <a:ln>
              <a:noFill/>
            </a:ln>
          </p:spPr>
        </p:pic>
        <p:pic>
          <p:nvPicPr>
            <p:cNvPr id="12294" name="Picture 12293"/>
            <p:cNvPicPr>
              <a:picLocks noChangeAspect="1"/>
            </p:cNvPicPr>
            <p:nvPr/>
          </p:nvPicPr>
          <p:blipFill>
            <a:blip r:embed="rId3" cstate="print"/>
            <a:srcRect/>
            <a:stretch>
              <a:fillRect/>
            </a:stretch>
          </p:blipFill>
          <p:spPr>
            <a:xfrm rot="5400000">
              <a:off x="-3411386" y="3406140"/>
              <a:ext cx="6858000" cy="45719"/>
            </a:xfrm>
            <a:prstGeom prst="rect">
              <a:avLst/>
            </a:prstGeom>
            <a:noFill/>
            <a:ln>
              <a:noFill/>
            </a:ln>
          </p:spPr>
        </p:pic>
        <p:pic>
          <p:nvPicPr>
            <p:cNvPr id="12295" name="Picture 12294"/>
            <p:cNvPicPr>
              <a:picLocks noChangeAspect="1"/>
            </p:cNvPicPr>
            <p:nvPr/>
          </p:nvPicPr>
          <p:blipFill>
            <a:blip r:embed="rId3" cstate="print"/>
            <a:srcRect/>
            <a:stretch>
              <a:fillRect/>
            </a:stretch>
          </p:blipFill>
          <p:spPr>
            <a:xfrm rot="5400000" flipV="1">
              <a:off x="5990905" y="3334583"/>
              <a:ext cx="6256831" cy="50033"/>
            </a:xfrm>
            <a:prstGeom prst="rect">
              <a:avLst/>
            </a:prstGeom>
            <a:noFill/>
            <a:ln>
              <a:noFill/>
            </a:ln>
          </p:spPr>
        </p:pic>
        <p:pic>
          <p:nvPicPr>
            <p:cNvPr id="12296" name="Picture 12295"/>
            <p:cNvPicPr>
              <a:picLocks noChangeAspect="1"/>
            </p:cNvPicPr>
            <p:nvPr/>
          </p:nvPicPr>
          <p:blipFill>
            <a:blip r:embed="rId4" cstate="print"/>
            <a:srcRect/>
            <a:stretch>
              <a:fillRect/>
            </a:stretch>
          </p:blipFill>
          <p:spPr>
            <a:xfrm rot="10800000">
              <a:off x="8077200" y="5859603"/>
              <a:ext cx="1007110" cy="998396"/>
            </a:xfrm>
            <a:prstGeom prst="rect">
              <a:avLst/>
            </a:prstGeom>
            <a:noFill/>
            <a:ln>
              <a:noFill/>
            </a:ln>
          </p:spPr>
        </p:pic>
        <p:pic>
          <p:nvPicPr>
            <p:cNvPr id="12297" name="Picture 12296"/>
            <p:cNvPicPr>
              <a:picLocks noChangeAspect="1"/>
            </p:cNvPicPr>
            <p:nvPr/>
          </p:nvPicPr>
          <p:blipFill>
            <a:blip r:embed="rId4" cstate="print"/>
            <a:srcRect/>
            <a:stretch>
              <a:fillRect/>
            </a:stretch>
          </p:blipFill>
          <p:spPr>
            <a:xfrm rot="5400000">
              <a:off x="8231333" y="-11893"/>
              <a:ext cx="924560" cy="928026"/>
            </a:xfrm>
            <a:prstGeom prst="rect">
              <a:avLst/>
            </a:prstGeom>
            <a:noFill/>
            <a:ln>
              <a:noFill/>
            </a:ln>
          </p:spPr>
        </p:pic>
        <p:pic>
          <p:nvPicPr>
            <p:cNvPr id="12298" name="Picture 12297"/>
            <p:cNvPicPr>
              <a:picLocks noChangeAspect="1"/>
            </p:cNvPicPr>
            <p:nvPr/>
          </p:nvPicPr>
          <p:blipFill>
            <a:blip r:embed="rId4" cstate="print"/>
            <a:srcRect/>
            <a:stretch>
              <a:fillRect/>
            </a:stretch>
          </p:blipFill>
          <p:spPr>
            <a:xfrm>
              <a:off x="-36444" y="13252"/>
              <a:ext cx="929640" cy="921350"/>
            </a:xfrm>
            <a:prstGeom prst="rect">
              <a:avLst/>
            </a:prstGeom>
            <a:noFill/>
            <a:ln>
              <a:noFill/>
            </a:ln>
          </p:spPr>
        </p:pic>
        <p:pic>
          <p:nvPicPr>
            <p:cNvPr id="12299" name="Picture 12298"/>
            <p:cNvPicPr>
              <a:picLocks noChangeAspect="1"/>
            </p:cNvPicPr>
            <p:nvPr/>
          </p:nvPicPr>
          <p:blipFill>
            <a:blip r:embed="rId3" cstate="print"/>
            <a:srcRect/>
            <a:stretch>
              <a:fillRect/>
            </a:stretch>
          </p:blipFill>
          <p:spPr>
            <a:xfrm rot="10800000" flipV="1">
              <a:off x="0" y="6812281"/>
              <a:ext cx="9144000" cy="45719"/>
            </a:xfrm>
            <a:prstGeom prst="rect">
              <a:avLst/>
            </a:prstGeom>
            <a:noFill/>
            <a:ln>
              <a:noFill/>
            </a:ln>
          </p:spPr>
        </p:pic>
        <p:pic>
          <p:nvPicPr>
            <p:cNvPr id="12300" name="Picture 12299"/>
            <p:cNvPicPr>
              <a:picLocks noChangeAspect="1"/>
            </p:cNvPicPr>
            <p:nvPr/>
          </p:nvPicPr>
          <p:blipFill>
            <a:blip r:embed="rId4" cstate="print"/>
            <a:srcRect/>
            <a:stretch>
              <a:fillRect/>
            </a:stretch>
          </p:blipFill>
          <p:spPr>
            <a:xfrm rot="-5400000">
              <a:off x="1945" y="5789256"/>
              <a:ext cx="1001607" cy="1005496"/>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left)">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3313"/>
          <p:cNvSpPr>
            <a:spLocks noGrp="1"/>
          </p:cNvSpPr>
          <p:nvPr>
            <p:ph type="title" idx="4294967295"/>
          </p:nvPr>
        </p:nvSpPr>
        <p:spPr>
          <a:xfrm>
            <a:off x="2514600" y="457200"/>
            <a:ext cx="4114800" cy="701675"/>
          </a:xfrm>
          <a:solidFill>
            <a:srgbClr val="99FF66">
              <a:alpha val="100000"/>
            </a:srgbClr>
          </a:solidFill>
          <a:ln>
            <a:solidFill>
              <a:srgbClr val="000066"/>
            </a:solidFill>
          </a:ln>
        </p:spPr>
        <p:txBody>
          <a:bodyPr wrap="square" lIns="91440" tIns="45720" rIns="91440" bIns="45720" anchor="ctr"/>
          <a:lstStyle/>
          <a:p>
            <a:r>
              <a:rPr lang="en-US" altLang="en-US" sz="3600" dirty="0">
                <a:solidFill>
                  <a:srgbClr val="0000FF"/>
                </a:solidFill>
              </a:rPr>
              <a:t>GV: TÓM TẮT</a:t>
            </a:r>
          </a:p>
        </p:txBody>
      </p:sp>
      <p:sp>
        <p:nvSpPr>
          <p:cNvPr id="13315" name="Rectangle 13314"/>
          <p:cNvSpPr>
            <a:spLocks/>
          </p:cNvSpPr>
          <p:nvPr/>
        </p:nvSpPr>
        <p:spPr>
          <a:xfrm>
            <a:off x="76200" y="1371600"/>
            <a:ext cx="9067800" cy="4524375"/>
          </a:xfrm>
          <a:prstGeom prst="rect">
            <a:avLst/>
          </a:prstGeom>
          <a:noFill/>
          <a:ln>
            <a:noFill/>
          </a:ln>
        </p:spPr>
        <p:txBody>
          <a:bodyPr>
            <a:spAutoFit/>
          </a:bodyPr>
          <a:lstStyle/>
          <a:p>
            <a:pPr algn="just"/>
            <a:r>
              <a:rPr lang="en-US" altLang="en-US" b="1" dirty="0">
                <a:solidFill>
                  <a:srgbClr val="000066"/>
                </a:solidFill>
              </a:rPr>
              <a:t>Hai bức tranh đều thể hiện chủ đề “Ước mơ của em”,mỗi bức tranh có cách thể hiện riêng về hình ảnh, màu sắc và chất liệu.</a:t>
            </a:r>
          </a:p>
          <a:p>
            <a:r>
              <a:rPr lang="en-US" altLang="en-US" b="1" dirty="0">
                <a:solidFill>
                  <a:srgbClr val="000066"/>
                </a:solidFill>
              </a:rPr>
              <a:t>+ Bức tranh ở hình 7.1a, sách mĩ thuật lớp 5: </a:t>
            </a:r>
          </a:p>
          <a:p>
            <a:r>
              <a:rPr lang="en-US" altLang="en-US" b="1" dirty="0">
                <a:solidFill>
                  <a:srgbClr val="000066"/>
                </a:solidFill>
              </a:rPr>
              <a:t>Hình ảnh chính là bạn nhỏ ngồi trên xe lăn với ước mơ được chạy nhẩy vui đùa cùng với các bạn.Các nhân vật trong tranh được thể hiện một cách sinh động qua nét vẽ và màu sắc tươi sáng. Hình ảnh phụ liên kết với hình ảnh chính tạo nên bố cục chặt chẽ.</a:t>
            </a:r>
          </a:p>
          <a:p>
            <a:r>
              <a:rPr lang="en-US" altLang="en-US" b="1" dirty="0">
                <a:solidFill>
                  <a:srgbClr val="000066"/>
                </a:solidFill>
              </a:rPr>
              <a:t>+ Bức tranh ở hình 7.1b, sách mĩ thuật lớp 5: </a:t>
            </a:r>
          </a:p>
          <a:p>
            <a:r>
              <a:rPr lang="en-US" altLang="en-US" b="1" dirty="0">
                <a:solidFill>
                  <a:srgbClr val="000066"/>
                </a:solidFill>
              </a:rPr>
              <a:t>Các hình ảnh của bức tranh được thể hiện sáng tạo ,độc đáo bằng hình thức xé dán, thể hiện ước mơ được khám phá đại dương của bạn HS. Màu chủ đạo trong tranh là màu lạnh thể hiện được sắc mầu trong xanh tranh,mát mẻ, bình yên của đại dương.</a:t>
            </a:r>
          </a:p>
        </p:txBody>
      </p:sp>
      <p:grpSp>
        <p:nvGrpSpPr>
          <p:cNvPr id="13316" name="Group 13315"/>
          <p:cNvGrpSpPr>
            <a:grpSpLocks/>
          </p:cNvGrpSpPr>
          <p:nvPr/>
        </p:nvGrpSpPr>
        <p:grpSpPr>
          <a:xfrm>
            <a:off x="-36512" y="-9525"/>
            <a:ext cx="9194800" cy="6867525"/>
            <a:chOff x="-36444" y="-10160"/>
            <a:chExt cx="9194070" cy="6868160"/>
          </a:xfrm>
        </p:grpSpPr>
        <p:pic>
          <p:nvPicPr>
            <p:cNvPr id="13317" name="Picture 13316"/>
            <p:cNvPicPr>
              <a:picLocks noChangeAspect="1"/>
            </p:cNvPicPr>
            <p:nvPr/>
          </p:nvPicPr>
          <p:blipFill>
            <a:blip r:embed="rId2" cstate="print"/>
            <a:srcRect/>
            <a:stretch>
              <a:fillRect/>
            </a:stretch>
          </p:blipFill>
          <p:spPr>
            <a:xfrm rot="10800000" flipV="1">
              <a:off x="0" y="-5122"/>
              <a:ext cx="9144000" cy="45719"/>
            </a:xfrm>
            <a:prstGeom prst="rect">
              <a:avLst/>
            </a:prstGeom>
            <a:noFill/>
            <a:ln>
              <a:noFill/>
            </a:ln>
          </p:spPr>
        </p:pic>
        <p:pic>
          <p:nvPicPr>
            <p:cNvPr id="13318" name="Picture 13317"/>
            <p:cNvPicPr>
              <a:picLocks noChangeAspect="1"/>
            </p:cNvPicPr>
            <p:nvPr/>
          </p:nvPicPr>
          <p:blipFill>
            <a:blip r:embed="rId2" cstate="print"/>
            <a:srcRect/>
            <a:stretch>
              <a:fillRect/>
            </a:stretch>
          </p:blipFill>
          <p:spPr>
            <a:xfrm rot="5400000">
              <a:off x="-3411386" y="3406140"/>
              <a:ext cx="6858000" cy="45719"/>
            </a:xfrm>
            <a:prstGeom prst="rect">
              <a:avLst/>
            </a:prstGeom>
            <a:noFill/>
            <a:ln>
              <a:noFill/>
            </a:ln>
          </p:spPr>
        </p:pic>
        <p:pic>
          <p:nvPicPr>
            <p:cNvPr id="13319" name="Picture 13318"/>
            <p:cNvPicPr>
              <a:picLocks noChangeAspect="1"/>
            </p:cNvPicPr>
            <p:nvPr/>
          </p:nvPicPr>
          <p:blipFill>
            <a:blip r:embed="rId2" cstate="print"/>
            <a:srcRect/>
            <a:stretch>
              <a:fillRect/>
            </a:stretch>
          </p:blipFill>
          <p:spPr>
            <a:xfrm rot="5400000" flipV="1">
              <a:off x="5990905" y="3334583"/>
              <a:ext cx="6256831" cy="50033"/>
            </a:xfrm>
            <a:prstGeom prst="rect">
              <a:avLst/>
            </a:prstGeom>
            <a:noFill/>
            <a:ln>
              <a:noFill/>
            </a:ln>
          </p:spPr>
        </p:pic>
        <p:pic>
          <p:nvPicPr>
            <p:cNvPr id="13320" name="Picture 13319"/>
            <p:cNvPicPr>
              <a:picLocks noChangeAspect="1"/>
            </p:cNvPicPr>
            <p:nvPr/>
          </p:nvPicPr>
          <p:blipFill>
            <a:blip r:embed="rId3" cstate="print"/>
            <a:srcRect/>
            <a:stretch>
              <a:fillRect/>
            </a:stretch>
          </p:blipFill>
          <p:spPr>
            <a:xfrm rot="10800000">
              <a:off x="8077200" y="5859603"/>
              <a:ext cx="1007110" cy="998396"/>
            </a:xfrm>
            <a:prstGeom prst="rect">
              <a:avLst/>
            </a:prstGeom>
            <a:noFill/>
            <a:ln>
              <a:noFill/>
            </a:ln>
          </p:spPr>
        </p:pic>
        <p:pic>
          <p:nvPicPr>
            <p:cNvPr id="13321" name="Picture 13320"/>
            <p:cNvPicPr>
              <a:picLocks noChangeAspect="1"/>
            </p:cNvPicPr>
            <p:nvPr/>
          </p:nvPicPr>
          <p:blipFill>
            <a:blip r:embed="rId3" cstate="print"/>
            <a:srcRect/>
            <a:stretch>
              <a:fillRect/>
            </a:stretch>
          </p:blipFill>
          <p:spPr>
            <a:xfrm rot="5400000">
              <a:off x="8231333" y="-11893"/>
              <a:ext cx="924560" cy="928026"/>
            </a:xfrm>
            <a:prstGeom prst="rect">
              <a:avLst/>
            </a:prstGeom>
            <a:noFill/>
            <a:ln>
              <a:noFill/>
            </a:ln>
          </p:spPr>
        </p:pic>
        <p:pic>
          <p:nvPicPr>
            <p:cNvPr id="13322" name="Picture 13321"/>
            <p:cNvPicPr>
              <a:picLocks noChangeAspect="1"/>
            </p:cNvPicPr>
            <p:nvPr/>
          </p:nvPicPr>
          <p:blipFill>
            <a:blip r:embed="rId3" cstate="print"/>
            <a:srcRect/>
            <a:stretch>
              <a:fillRect/>
            </a:stretch>
          </p:blipFill>
          <p:spPr>
            <a:xfrm>
              <a:off x="-36444" y="13252"/>
              <a:ext cx="929640" cy="921350"/>
            </a:xfrm>
            <a:prstGeom prst="rect">
              <a:avLst/>
            </a:prstGeom>
            <a:noFill/>
            <a:ln>
              <a:noFill/>
            </a:ln>
          </p:spPr>
        </p:pic>
        <p:pic>
          <p:nvPicPr>
            <p:cNvPr id="13323" name="Picture 13322"/>
            <p:cNvPicPr>
              <a:picLocks noChangeAspect="1"/>
            </p:cNvPicPr>
            <p:nvPr/>
          </p:nvPicPr>
          <p:blipFill>
            <a:blip r:embed="rId2" cstate="print"/>
            <a:srcRect/>
            <a:stretch>
              <a:fillRect/>
            </a:stretch>
          </p:blipFill>
          <p:spPr>
            <a:xfrm rot="10800000" flipV="1">
              <a:off x="0" y="6812281"/>
              <a:ext cx="9144000" cy="45719"/>
            </a:xfrm>
            <a:prstGeom prst="rect">
              <a:avLst/>
            </a:prstGeom>
            <a:noFill/>
            <a:ln>
              <a:noFill/>
            </a:ln>
          </p:spPr>
        </p:pic>
        <p:pic>
          <p:nvPicPr>
            <p:cNvPr id="13324" name="Picture 13323"/>
            <p:cNvPicPr>
              <a:picLocks noChangeAspect="1"/>
            </p:cNvPicPr>
            <p:nvPr/>
          </p:nvPicPr>
          <p:blipFill>
            <a:blip r:embed="rId3" cstate="print"/>
            <a:srcRect/>
            <a:stretch>
              <a:fillRect/>
            </a:stretch>
          </p:blipFill>
          <p:spPr>
            <a:xfrm rot="-5400000">
              <a:off x="1945" y="5789256"/>
              <a:ext cx="1001607" cy="1005496"/>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wheel(1)">
                                      <p:cBhvr>
                                        <p:cTn id="7" dur="2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4337"/>
          <p:cNvSpPr>
            <a:spLocks/>
          </p:cNvSpPr>
          <p:nvPr/>
        </p:nvSpPr>
        <p:spPr>
          <a:xfrm>
            <a:off x="-1587" y="1371600"/>
            <a:ext cx="9145587" cy="6002338"/>
          </a:xfrm>
          <a:prstGeom prst="rect">
            <a:avLst/>
          </a:prstGeom>
          <a:noFill/>
          <a:ln>
            <a:noFill/>
          </a:ln>
        </p:spPr>
        <p:txBody>
          <a:bodyPr>
            <a:spAutoFit/>
          </a:bodyPr>
          <a:lstStyle/>
          <a:p>
            <a:r>
              <a:rPr lang="en-US" altLang="en-US" b="1" dirty="0">
                <a:solidFill>
                  <a:srgbClr val="000066"/>
                </a:solidFill>
              </a:rPr>
              <a:t>Con người ai cũng có những ước mơ,mỗi cá nhân có những ước</a:t>
            </a:r>
          </a:p>
          <a:p>
            <a:r>
              <a:rPr lang="en-US" altLang="en-US" b="1" dirty="0">
                <a:solidFill>
                  <a:srgbClr val="000066"/>
                </a:solidFill>
              </a:rPr>
              <a:t> mơkhác nhau và mọi ước mơ đều hướng tới những điều tốt đẹp hơn</a:t>
            </a:r>
          </a:p>
          <a:p>
            <a:r>
              <a:rPr lang="en-US" altLang="en-US" b="1" dirty="0">
                <a:solidFill>
                  <a:srgbClr val="000066"/>
                </a:solidFill>
              </a:rPr>
              <a:t> hiện thực:</a:t>
            </a:r>
          </a:p>
          <a:p>
            <a:r>
              <a:rPr lang="en-US" altLang="en-US" b="1" dirty="0">
                <a:solidFill>
                  <a:srgbClr val="000066"/>
                </a:solidFill>
              </a:rPr>
              <a:t>+ Ước mơ có đôi cánh bay như chim,có phép thuật biến hóa,…</a:t>
            </a:r>
          </a:p>
          <a:p>
            <a:r>
              <a:rPr lang="en-US" altLang="en-US" b="1" dirty="0">
                <a:solidFill>
                  <a:srgbClr val="000066"/>
                </a:solidFill>
              </a:rPr>
              <a:t>+ Ước mơ học giỏi để trở thành kĩ sư,bác sĩ,giáo viên,họa sĩ,nhà du </a:t>
            </a:r>
          </a:p>
          <a:p>
            <a:r>
              <a:rPr lang="en-US" altLang="en-US" b="1" dirty="0">
                <a:solidFill>
                  <a:srgbClr val="000066"/>
                </a:solidFill>
              </a:rPr>
              <a:t>hànhvũ trụ, nhà khoa học.</a:t>
            </a:r>
          </a:p>
          <a:p>
            <a:r>
              <a:rPr lang="en-US" altLang="en-US" b="1" dirty="0">
                <a:solidFill>
                  <a:srgbClr val="000066"/>
                </a:solidFill>
              </a:rPr>
              <a:t>+ Ước mơ cho một thế giớ hòa bình,không có chiến tranh,….</a:t>
            </a:r>
          </a:p>
          <a:p>
            <a:r>
              <a:rPr lang="en-US" altLang="en-US" b="1" dirty="0">
                <a:solidFill>
                  <a:srgbClr val="000066"/>
                </a:solidFill>
              </a:rPr>
              <a:t>+ Một số bạn thiếu may mắn thì ước mơ có một gia đình hạnh phúc,</a:t>
            </a:r>
          </a:p>
          <a:p>
            <a:r>
              <a:rPr lang="en-US" altLang="en-US" b="1" dirty="0">
                <a:solidFill>
                  <a:srgbClr val="000066"/>
                </a:solidFill>
              </a:rPr>
              <a:t> được cắp sách đến trường,ước mơ có đôi chân,đôi tay,đôi mắt giống </a:t>
            </a:r>
          </a:p>
          <a:p>
            <a:r>
              <a:rPr lang="en-US" altLang="en-US" b="1" dirty="0">
                <a:solidFill>
                  <a:srgbClr val="000066"/>
                </a:solidFill>
              </a:rPr>
              <a:t>như các bạn bình thường khác,…hoặc những ước mơ rất giản dị,bình </a:t>
            </a:r>
          </a:p>
          <a:p>
            <a:r>
              <a:rPr lang="en-US" altLang="en-US" b="1" dirty="0">
                <a:solidFill>
                  <a:srgbClr val="000066"/>
                </a:solidFill>
              </a:rPr>
              <a:t>thường như có bộ quần áo mới, có đồ chơi đẹp, được vui chơi…</a:t>
            </a:r>
          </a:p>
          <a:p>
            <a:r>
              <a:rPr lang="en-US" altLang="en-US" b="1" dirty="0">
                <a:solidFill>
                  <a:srgbClr val="000066"/>
                </a:solidFill>
              </a:rPr>
              <a:t>Có thể thể hiện bức tranh về ước mơ bằng nhiều hình thức khác</a:t>
            </a:r>
          </a:p>
          <a:p>
            <a:r>
              <a:rPr lang="en-US" altLang="en-US" b="1" dirty="0">
                <a:solidFill>
                  <a:srgbClr val="000066"/>
                </a:solidFill>
              </a:rPr>
              <a:t> nhau như vẽ hoặc xé /cắt dán,…</a:t>
            </a:r>
          </a:p>
          <a:p>
            <a:endParaRPr/>
          </a:p>
          <a:p>
            <a:r>
              <a:rPr lang="en-US" altLang="en-US" b="1" dirty="0">
                <a:solidFill>
                  <a:srgbClr val="000066"/>
                </a:solidFill>
              </a:rPr>
              <a:t> </a:t>
            </a:r>
          </a:p>
        </p:txBody>
      </p:sp>
      <p:sp>
        <p:nvSpPr>
          <p:cNvPr id="14339" name="Title 14338"/>
          <p:cNvSpPr>
            <a:spLocks noGrp="1"/>
          </p:cNvSpPr>
          <p:nvPr>
            <p:ph type="title" idx="4294967295"/>
          </p:nvPr>
        </p:nvSpPr>
        <p:spPr>
          <a:xfrm>
            <a:off x="2362200" y="457200"/>
            <a:ext cx="4114800" cy="701675"/>
          </a:xfrm>
          <a:solidFill>
            <a:srgbClr val="99FF66">
              <a:alpha val="100000"/>
            </a:srgbClr>
          </a:solidFill>
          <a:ln>
            <a:solidFill>
              <a:srgbClr val="000066"/>
            </a:solidFill>
          </a:ln>
        </p:spPr>
        <p:txBody>
          <a:bodyPr wrap="square" lIns="91440" tIns="45720" rIns="91440" bIns="45720" anchor="ctr"/>
          <a:lstStyle/>
          <a:p>
            <a:r>
              <a:rPr lang="en-US" altLang="en-US" sz="3600" dirty="0">
                <a:solidFill>
                  <a:srgbClr val="0000FF"/>
                </a:solidFill>
              </a:rPr>
              <a:t>GV: TÓM TẮT</a:t>
            </a:r>
          </a:p>
        </p:txBody>
      </p:sp>
      <p:grpSp>
        <p:nvGrpSpPr>
          <p:cNvPr id="14340" name="Group 14339"/>
          <p:cNvGrpSpPr>
            <a:grpSpLocks/>
          </p:cNvGrpSpPr>
          <p:nvPr/>
        </p:nvGrpSpPr>
        <p:grpSpPr>
          <a:xfrm>
            <a:off x="-36512" y="-9525"/>
            <a:ext cx="9194800" cy="6867525"/>
            <a:chOff x="-36444" y="-10160"/>
            <a:chExt cx="9194070" cy="6868160"/>
          </a:xfrm>
        </p:grpSpPr>
        <p:pic>
          <p:nvPicPr>
            <p:cNvPr id="14341" name="Picture 14340"/>
            <p:cNvPicPr>
              <a:picLocks noChangeAspect="1"/>
            </p:cNvPicPr>
            <p:nvPr/>
          </p:nvPicPr>
          <p:blipFill>
            <a:blip r:embed="rId2" cstate="print"/>
            <a:srcRect/>
            <a:stretch>
              <a:fillRect/>
            </a:stretch>
          </p:blipFill>
          <p:spPr>
            <a:xfrm rot="10800000" flipV="1">
              <a:off x="0" y="-5122"/>
              <a:ext cx="9144000" cy="45719"/>
            </a:xfrm>
            <a:prstGeom prst="rect">
              <a:avLst/>
            </a:prstGeom>
            <a:noFill/>
            <a:ln>
              <a:noFill/>
            </a:ln>
          </p:spPr>
        </p:pic>
        <p:pic>
          <p:nvPicPr>
            <p:cNvPr id="14342" name="Picture 14341"/>
            <p:cNvPicPr>
              <a:picLocks noChangeAspect="1"/>
            </p:cNvPicPr>
            <p:nvPr/>
          </p:nvPicPr>
          <p:blipFill>
            <a:blip r:embed="rId2" cstate="print"/>
            <a:srcRect/>
            <a:stretch>
              <a:fillRect/>
            </a:stretch>
          </p:blipFill>
          <p:spPr>
            <a:xfrm rot="5400000">
              <a:off x="-3411386" y="3406140"/>
              <a:ext cx="6858000" cy="45719"/>
            </a:xfrm>
            <a:prstGeom prst="rect">
              <a:avLst/>
            </a:prstGeom>
            <a:noFill/>
            <a:ln>
              <a:noFill/>
            </a:ln>
          </p:spPr>
        </p:pic>
        <p:pic>
          <p:nvPicPr>
            <p:cNvPr id="14343" name="Picture 14342"/>
            <p:cNvPicPr>
              <a:picLocks noChangeAspect="1"/>
            </p:cNvPicPr>
            <p:nvPr/>
          </p:nvPicPr>
          <p:blipFill>
            <a:blip r:embed="rId2" cstate="print"/>
            <a:srcRect/>
            <a:stretch>
              <a:fillRect/>
            </a:stretch>
          </p:blipFill>
          <p:spPr>
            <a:xfrm rot="5400000" flipV="1">
              <a:off x="5990905" y="3334583"/>
              <a:ext cx="6256831" cy="50033"/>
            </a:xfrm>
            <a:prstGeom prst="rect">
              <a:avLst/>
            </a:prstGeom>
            <a:noFill/>
            <a:ln>
              <a:noFill/>
            </a:ln>
          </p:spPr>
        </p:pic>
        <p:pic>
          <p:nvPicPr>
            <p:cNvPr id="14344" name="Picture 14343"/>
            <p:cNvPicPr>
              <a:picLocks noChangeAspect="1"/>
            </p:cNvPicPr>
            <p:nvPr/>
          </p:nvPicPr>
          <p:blipFill>
            <a:blip r:embed="rId3" cstate="print"/>
            <a:srcRect/>
            <a:stretch>
              <a:fillRect/>
            </a:stretch>
          </p:blipFill>
          <p:spPr>
            <a:xfrm rot="10800000">
              <a:off x="8077200" y="5859603"/>
              <a:ext cx="1007110" cy="998396"/>
            </a:xfrm>
            <a:prstGeom prst="rect">
              <a:avLst/>
            </a:prstGeom>
            <a:noFill/>
            <a:ln>
              <a:noFill/>
            </a:ln>
          </p:spPr>
        </p:pic>
        <p:pic>
          <p:nvPicPr>
            <p:cNvPr id="14345" name="Picture 14344"/>
            <p:cNvPicPr>
              <a:picLocks noChangeAspect="1"/>
            </p:cNvPicPr>
            <p:nvPr/>
          </p:nvPicPr>
          <p:blipFill>
            <a:blip r:embed="rId3" cstate="print"/>
            <a:srcRect/>
            <a:stretch>
              <a:fillRect/>
            </a:stretch>
          </p:blipFill>
          <p:spPr>
            <a:xfrm rot="5400000">
              <a:off x="8231333" y="-11893"/>
              <a:ext cx="924560" cy="928026"/>
            </a:xfrm>
            <a:prstGeom prst="rect">
              <a:avLst/>
            </a:prstGeom>
            <a:noFill/>
            <a:ln>
              <a:noFill/>
            </a:ln>
          </p:spPr>
        </p:pic>
        <p:pic>
          <p:nvPicPr>
            <p:cNvPr id="14346" name="Picture 14345"/>
            <p:cNvPicPr>
              <a:picLocks noChangeAspect="1"/>
            </p:cNvPicPr>
            <p:nvPr/>
          </p:nvPicPr>
          <p:blipFill>
            <a:blip r:embed="rId3" cstate="print"/>
            <a:srcRect/>
            <a:stretch>
              <a:fillRect/>
            </a:stretch>
          </p:blipFill>
          <p:spPr>
            <a:xfrm>
              <a:off x="-36444" y="13252"/>
              <a:ext cx="929640" cy="921350"/>
            </a:xfrm>
            <a:prstGeom prst="rect">
              <a:avLst/>
            </a:prstGeom>
            <a:noFill/>
            <a:ln>
              <a:noFill/>
            </a:ln>
          </p:spPr>
        </p:pic>
        <p:pic>
          <p:nvPicPr>
            <p:cNvPr id="14347" name="Picture 14346"/>
            <p:cNvPicPr>
              <a:picLocks noChangeAspect="1"/>
            </p:cNvPicPr>
            <p:nvPr/>
          </p:nvPicPr>
          <p:blipFill>
            <a:blip r:embed="rId2" cstate="print"/>
            <a:srcRect/>
            <a:stretch>
              <a:fillRect/>
            </a:stretch>
          </p:blipFill>
          <p:spPr>
            <a:xfrm rot="10800000" flipV="1">
              <a:off x="0" y="6812281"/>
              <a:ext cx="9144000" cy="45719"/>
            </a:xfrm>
            <a:prstGeom prst="rect">
              <a:avLst/>
            </a:prstGeom>
            <a:noFill/>
            <a:ln>
              <a:noFill/>
            </a:ln>
          </p:spPr>
        </p:pic>
        <p:pic>
          <p:nvPicPr>
            <p:cNvPr id="14348" name="Picture 14347"/>
            <p:cNvPicPr>
              <a:picLocks noChangeAspect="1"/>
            </p:cNvPicPr>
            <p:nvPr/>
          </p:nvPicPr>
          <p:blipFill>
            <a:blip r:embed="rId3" cstate="print"/>
            <a:srcRect/>
            <a:stretch>
              <a:fillRect/>
            </a:stretch>
          </p:blipFill>
          <p:spPr>
            <a:xfrm rot="-5400000">
              <a:off x="1945" y="5789256"/>
              <a:ext cx="1001607" cy="1005496"/>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arn(inHorizontal)">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5361"/>
          <p:cNvSpPr>
            <a:spLocks/>
          </p:cNvSpPr>
          <p:nvPr/>
        </p:nvSpPr>
        <p:spPr>
          <a:xfrm>
            <a:off x="2133600" y="457200"/>
            <a:ext cx="5181600" cy="838200"/>
          </a:xfrm>
          <a:prstGeom prst="rect">
            <a:avLst/>
          </a:prstGeom>
          <a:solidFill>
            <a:srgbClr val="99FF66"/>
          </a:solidFill>
          <a:ln w="76200" cmpd="thinThick">
            <a:solidFill>
              <a:srgbClr val="000066"/>
            </a:solidFill>
          </a:ln>
        </p:spPr>
        <p:txBody>
          <a:bodyPr anchor="ctr"/>
          <a:lstStyle/>
          <a:p>
            <a:pPr algn="ctr">
              <a:spcBef>
                <a:spcPts val="400"/>
              </a:spcBef>
            </a:pPr>
            <a:r>
              <a:rPr lang="en-US" altLang="en-US" b="1" dirty="0">
                <a:solidFill>
                  <a:srgbClr val="0000FF"/>
                </a:solidFill>
                <a:latin typeface="Garamond" charset="0"/>
                <a:ea typeface="Tunga"/>
              </a:rPr>
              <a:t>HƯỚNG DẪN THỰC HIỆN</a:t>
            </a:r>
          </a:p>
        </p:txBody>
      </p:sp>
      <p:sp>
        <p:nvSpPr>
          <p:cNvPr id="15363" name="Rectangle 15362"/>
          <p:cNvSpPr>
            <a:spLocks/>
          </p:cNvSpPr>
          <p:nvPr/>
        </p:nvSpPr>
        <p:spPr>
          <a:xfrm>
            <a:off x="609600" y="2249488"/>
            <a:ext cx="8153400" cy="1200150"/>
          </a:xfrm>
          <a:prstGeom prst="rect">
            <a:avLst/>
          </a:prstGeom>
          <a:noFill/>
          <a:ln>
            <a:noFill/>
          </a:ln>
        </p:spPr>
        <p:txBody>
          <a:bodyPr>
            <a:spAutoFit/>
          </a:bodyPr>
          <a:lstStyle/>
          <a:p>
            <a:r>
              <a:rPr lang="en-US" altLang="en-US" dirty="0">
                <a:solidFill>
                  <a:srgbClr val="000066"/>
                </a:solidFill>
              </a:rPr>
              <a:t>? Em định thể hiện ước mơ của mình về nội dung gì?</a:t>
            </a:r>
          </a:p>
          <a:p>
            <a:r>
              <a:rPr lang="en-US" altLang="en-US" dirty="0">
                <a:solidFill>
                  <a:srgbClr val="000066"/>
                </a:solidFill>
              </a:rPr>
              <a:t>? Em sẽ thể hiện hình ảnh nào trước hình ảnh nào sau?</a:t>
            </a:r>
          </a:p>
          <a:p>
            <a:r>
              <a:rPr lang="en-US" altLang="en-US" dirty="0">
                <a:solidFill>
                  <a:srgbClr val="000066"/>
                </a:solidFill>
              </a:rPr>
              <a:t>? Màu sắc chủ đạo của tranh là màu gì?</a:t>
            </a:r>
          </a:p>
        </p:txBody>
      </p:sp>
      <p:grpSp>
        <p:nvGrpSpPr>
          <p:cNvPr id="15364" name="Group 15363"/>
          <p:cNvGrpSpPr>
            <a:grpSpLocks/>
          </p:cNvGrpSpPr>
          <p:nvPr/>
        </p:nvGrpSpPr>
        <p:grpSpPr>
          <a:xfrm>
            <a:off x="-36512" y="-9525"/>
            <a:ext cx="9194800" cy="6867525"/>
            <a:chOff x="-36444" y="-10160"/>
            <a:chExt cx="9194070" cy="6868160"/>
          </a:xfrm>
        </p:grpSpPr>
        <p:pic>
          <p:nvPicPr>
            <p:cNvPr id="15365" name="Picture 15364"/>
            <p:cNvPicPr>
              <a:picLocks noChangeAspect="1"/>
            </p:cNvPicPr>
            <p:nvPr/>
          </p:nvPicPr>
          <p:blipFill>
            <a:blip r:embed="rId2" cstate="print"/>
            <a:srcRect/>
            <a:stretch>
              <a:fillRect/>
            </a:stretch>
          </p:blipFill>
          <p:spPr>
            <a:xfrm rot="10800000" flipV="1">
              <a:off x="0" y="-5122"/>
              <a:ext cx="9144000" cy="45719"/>
            </a:xfrm>
            <a:prstGeom prst="rect">
              <a:avLst/>
            </a:prstGeom>
            <a:noFill/>
            <a:ln>
              <a:noFill/>
            </a:ln>
          </p:spPr>
        </p:pic>
        <p:pic>
          <p:nvPicPr>
            <p:cNvPr id="15366" name="Picture 15365"/>
            <p:cNvPicPr>
              <a:picLocks noChangeAspect="1"/>
            </p:cNvPicPr>
            <p:nvPr/>
          </p:nvPicPr>
          <p:blipFill>
            <a:blip r:embed="rId2" cstate="print"/>
            <a:srcRect/>
            <a:stretch>
              <a:fillRect/>
            </a:stretch>
          </p:blipFill>
          <p:spPr>
            <a:xfrm rot="5400000">
              <a:off x="-3411386" y="3406140"/>
              <a:ext cx="6858000" cy="45719"/>
            </a:xfrm>
            <a:prstGeom prst="rect">
              <a:avLst/>
            </a:prstGeom>
            <a:noFill/>
            <a:ln>
              <a:noFill/>
            </a:ln>
          </p:spPr>
        </p:pic>
        <p:pic>
          <p:nvPicPr>
            <p:cNvPr id="15367" name="Picture 15366"/>
            <p:cNvPicPr>
              <a:picLocks noChangeAspect="1"/>
            </p:cNvPicPr>
            <p:nvPr/>
          </p:nvPicPr>
          <p:blipFill>
            <a:blip r:embed="rId2" cstate="print"/>
            <a:srcRect/>
            <a:stretch>
              <a:fillRect/>
            </a:stretch>
          </p:blipFill>
          <p:spPr>
            <a:xfrm rot="5400000" flipV="1">
              <a:off x="5990905" y="3334583"/>
              <a:ext cx="6256831" cy="50033"/>
            </a:xfrm>
            <a:prstGeom prst="rect">
              <a:avLst/>
            </a:prstGeom>
            <a:noFill/>
            <a:ln>
              <a:noFill/>
            </a:ln>
          </p:spPr>
        </p:pic>
        <p:pic>
          <p:nvPicPr>
            <p:cNvPr id="15368" name="Picture 15367"/>
            <p:cNvPicPr>
              <a:picLocks noChangeAspect="1"/>
            </p:cNvPicPr>
            <p:nvPr/>
          </p:nvPicPr>
          <p:blipFill>
            <a:blip r:embed="rId3" cstate="print"/>
            <a:srcRect/>
            <a:stretch>
              <a:fillRect/>
            </a:stretch>
          </p:blipFill>
          <p:spPr>
            <a:xfrm rot="10800000">
              <a:off x="8077200" y="5859603"/>
              <a:ext cx="1007110" cy="998396"/>
            </a:xfrm>
            <a:prstGeom prst="rect">
              <a:avLst/>
            </a:prstGeom>
            <a:noFill/>
            <a:ln>
              <a:noFill/>
            </a:ln>
          </p:spPr>
        </p:pic>
        <p:pic>
          <p:nvPicPr>
            <p:cNvPr id="15369" name="Picture 15368"/>
            <p:cNvPicPr>
              <a:picLocks noChangeAspect="1"/>
            </p:cNvPicPr>
            <p:nvPr/>
          </p:nvPicPr>
          <p:blipFill>
            <a:blip r:embed="rId3" cstate="print"/>
            <a:srcRect/>
            <a:stretch>
              <a:fillRect/>
            </a:stretch>
          </p:blipFill>
          <p:spPr>
            <a:xfrm rot="5400000">
              <a:off x="8231333" y="-11893"/>
              <a:ext cx="924560" cy="928026"/>
            </a:xfrm>
            <a:prstGeom prst="rect">
              <a:avLst/>
            </a:prstGeom>
            <a:noFill/>
            <a:ln>
              <a:noFill/>
            </a:ln>
          </p:spPr>
        </p:pic>
        <p:pic>
          <p:nvPicPr>
            <p:cNvPr id="15370" name="Picture 15369"/>
            <p:cNvPicPr>
              <a:picLocks noChangeAspect="1"/>
            </p:cNvPicPr>
            <p:nvPr/>
          </p:nvPicPr>
          <p:blipFill>
            <a:blip r:embed="rId3" cstate="print"/>
            <a:srcRect/>
            <a:stretch>
              <a:fillRect/>
            </a:stretch>
          </p:blipFill>
          <p:spPr>
            <a:xfrm>
              <a:off x="-36444" y="13252"/>
              <a:ext cx="929640" cy="921350"/>
            </a:xfrm>
            <a:prstGeom prst="rect">
              <a:avLst/>
            </a:prstGeom>
            <a:noFill/>
            <a:ln>
              <a:noFill/>
            </a:ln>
          </p:spPr>
        </p:pic>
        <p:pic>
          <p:nvPicPr>
            <p:cNvPr id="15371" name="Picture 15370"/>
            <p:cNvPicPr>
              <a:picLocks noChangeAspect="1"/>
            </p:cNvPicPr>
            <p:nvPr/>
          </p:nvPicPr>
          <p:blipFill>
            <a:blip r:embed="rId2" cstate="print"/>
            <a:srcRect/>
            <a:stretch>
              <a:fillRect/>
            </a:stretch>
          </p:blipFill>
          <p:spPr>
            <a:xfrm rot="10800000" flipV="1">
              <a:off x="0" y="6812281"/>
              <a:ext cx="9144000" cy="45719"/>
            </a:xfrm>
            <a:prstGeom prst="rect">
              <a:avLst/>
            </a:prstGeom>
            <a:noFill/>
            <a:ln>
              <a:noFill/>
            </a:ln>
          </p:spPr>
        </p:pic>
        <p:pic>
          <p:nvPicPr>
            <p:cNvPr id="15372" name="Picture 15371"/>
            <p:cNvPicPr>
              <a:picLocks noChangeAspect="1"/>
            </p:cNvPicPr>
            <p:nvPr/>
          </p:nvPicPr>
          <p:blipFill>
            <a:blip r:embed="rId3" cstate="print"/>
            <a:srcRect/>
            <a:stretch>
              <a:fillRect/>
            </a:stretch>
          </p:blipFill>
          <p:spPr>
            <a:xfrm rot="-5400000">
              <a:off x="1945" y="5789256"/>
              <a:ext cx="1001607" cy="1005496"/>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edge">
                                      <p:cBhvr>
                                        <p:cTn id="7" dur="2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6385"/>
          <p:cNvSpPr>
            <a:spLocks/>
          </p:cNvSpPr>
          <p:nvPr/>
        </p:nvSpPr>
        <p:spPr>
          <a:xfrm>
            <a:off x="2133600" y="304800"/>
            <a:ext cx="5181600" cy="838200"/>
          </a:xfrm>
          <a:prstGeom prst="rect">
            <a:avLst/>
          </a:prstGeom>
          <a:solidFill>
            <a:srgbClr val="99FF66"/>
          </a:solidFill>
          <a:ln w="76200" cmpd="thinThick">
            <a:solidFill>
              <a:srgbClr val="000066"/>
            </a:solidFill>
          </a:ln>
        </p:spPr>
        <p:txBody>
          <a:bodyPr anchor="ctr"/>
          <a:lstStyle/>
          <a:p>
            <a:pPr algn="ctr">
              <a:spcBef>
                <a:spcPts val="400"/>
              </a:spcBef>
            </a:pPr>
            <a:r>
              <a:rPr lang="en-US" altLang="en-US" b="1" dirty="0">
                <a:solidFill>
                  <a:srgbClr val="0000FF"/>
                </a:solidFill>
                <a:latin typeface="Garamond" charset="0"/>
                <a:ea typeface="Tunga"/>
              </a:rPr>
              <a:t>QUAN SÁT HÌNH 7.2A SGK</a:t>
            </a:r>
          </a:p>
        </p:txBody>
      </p:sp>
      <p:grpSp>
        <p:nvGrpSpPr>
          <p:cNvPr id="16387" name="Group 16386"/>
          <p:cNvGrpSpPr>
            <a:grpSpLocks/>
          </p:cNvGrpSpPr>
          <p:nvPr/>
        </p:nvGrpSpPr>
        <p:grpSpPr>
          <a:xfrm>
            <a:off x="-36512" y="-9525"/>
            <a:ext cx="9194800" cy="6867525"/>
            <a:chOff x="-36444" y="-10160"/>
            <a:chExt cx="9194070" cy="6868160"/>
          </a:xfrm>
        </p:grpSpPr>
        <p:pic>
          <p:nvPicPr>
            <p:cNvPr id="16391" name="Picture 16390"/>
            <p:cNvPicPr>
              <a:picLocks noChangeAspect="1"/>
            </p:cNvPicPr>
            <p:nvPr/>
          </p:nvPicPr>
          <p:blipFill>
            <a:blip r:embed="rId2" cstate="print"/>
            <a:srcRect/>
            <a:stretch>
              <a:fillRect/>
            </a:stretch>
          </p:blipFill>
          <p:spPr>
            <a:xfrm rot="10800000" flipV="1">
              <a:off x="0" y="-5122"/>
              <a:ext cx="9144000" cy="45719"/>
            </a:xfrm>
            <a:prstGeom prst="rect">
              <a:avLst/>
            </a:prstGeom>
            <a:noFill/>
            <a:ln>
              <a:noFill/>
            </a:ln>
          </p:spPr>
        </p:pic>
        <p:pic>
          <p:nvPicPr>
            <p:cNvPr id="16392" name="Picture 16391"/>
            <p:cNvPicPr>
              <a:picLocks noChangeAspect="1"/>
            </p:cNvPicPr>
            <p:nvPr/>
          </p:nvPicPr>
          <p:blipFill>
            <a:blip r:embed="rId2" cstate="print"/>
            <a:srcRect/>
            <a:stretch>
              <a:fillRect/>
            </a:stretch>
          </p:blipFill>
          <p:spPr>
            <a:xfrm rot="5400000">
              <a:off x="-3411386" y="3406140"/>
              <a:ext cx="6858000" cy="45719"/>
            </a:xfrm>
            <a:prstGeom prst="rect">
              <a:avLst/>
            </a:prstGeom>
            <a:noFill/>
            <a:ln>
              <a:noFill/>
            </a:ln>
          </p:spPr>
        </p:pic>
        <p:pic>
          <p:nvPicPr>
            <p:cNvPr id="16393" name="Picture 16392"/>
            <p:cNvPicPr>
              <a:picLocks noChangeAspect="1"/>
            </p:cNvPicPr>
            <p:nvPr/>
          </p:nvPicPr>
          <p:blipFill>
            <a:blip r:embed="rId2" cstate="print"/>
            <a:srcRect/>
            <a:stretch>
              <a:fillRect/>
            </a:stretch>
          </p:blipFill>
          <p:spPr>
            <a:xfrm rot="5400000" flipV="1">
              <a:off x="5990905" y="3334583"/>
              <a:ext cx="6256831" cy="50033"/>
            </a:xfrm>
            <a:prstGeom prst="rect">
              <a:avLst/>
            </a:prstGeom>
            <a:noFill/>
            <a:ln>
              <a:noFill/>
            </a:ln>
          </p:spPr>
        </p:pic>
        <p:pic>
          <p:nvPicPr>
            <p:cNvPr id="16394" name="Picture 16393"/>
            <p:cNvPicPr>
              <a:picLocks noChangeAspect="1"/>
            </p:cNvPicPr>
            <p:nvPr/>
          </p:nvPicPr>
          <p:blipFill>
            <a:blip r:embed="rId3" cstate="print"/>
            <a:srcRect/>
            <a:stretch>
              <a:fillRect/>
            </a:stretch>
          </p:blipFill>
          <p:spPr>
            <a:xfrm rot="10800000">
              <a:off x="8077200" y="5859603"/>
              <a:ext cx="1007110" cy="998396"/>
            </a:xfrm>
            <a:prstGeom prst="rect">
              <a:avLst/>
            </a:prstGeom>
            <a:noFill/>
            <a:ln>
              <a:noFill/>
            </a:ln>
          </p:spPr>
        </p:pic>
        <p:pic>
          <p:nvPicPr>
            <p:cNvPr id="16395" name="Picture 16394"/>
            <p:cNvPicPr>
              <a:picLocks noChangeAspect="1"/>
            </p:cNvPicPr>
            <p:nvPr/>
          </p:nvPicPr>
          <p:blipFill>
            <a:blip r:embed="rId3" cstate="print"/>
            <a:srcRect/>
            <a:stretch>
              <a:fillRect/>
            </a:stretch>
          </p:blipFill>
          <p:spPr>
            <a:xfrm rot="5400000">
              <a:off x="8231333" y="-11893"/>
              <a:ext cx="924560" cy="928026"/>
            </a:xfrm>
            <a:prstGeom prst="rect">
              <a:avLst/>
            </a:prstGeom>
            <a:noFill/>
            <a:ln>
              <a:noFill/>
            </a:ln>
          </p:spPr>
        </p:pic>
        <p:pic>
          <p:nvPicPr>
            <p:cNvPr id="16396" name="Picture 16395"/>
            <p:cNvPicPr>
              <a:picLocks noChangeAspect="1"/>
            </p:cNvPicPr>
            <p:nvPr/>
          </p:nvPicPr>
          <p:blipFill>
            <a:blip r:embed="rId3" cstate="print"/>
            <a:srcRect/>
            <a:stretch>
              <a:fillRect/>
            </a:stretch>
          </p:blipFill>
          <p:spPr>
            <a:xfrm>
              <a:off x="-36444" y="13252"/>
              <a:ext cx="929640" cy="921350"/>
            </a:xfrm>
            <a:prstGeom prst="rect">
              <a:avLst/>
            </a:prstGeom>
            <a:noFill/>
            <a:ln>
              <a:noFill/>
            </a:ln>
          </p:spPr>
        </p:pic>
        <p:pic>
          <p:nvPicPr>
            <p:cNvPr id="16397" name="Picture 16396"/>
            <p:cNvPicPr>
              <a:picLocks noChangeAspect="1"/>
            </p:cNvPicPr>
            <p:nvPr/>
          </p:nvPicPr>
          <p:blipFill>
            <a:blip r:embed="rId2" cstate="print"/>
            <a:srcRect/>
            <a:stretch>
              <a:fillRect/>
            </a:stretch>
          </p:blipFill>
          <p:spPr>
            <a:xfrm rot="10800000" flipV="1">
              <a:off x="0" y="6812281"/>
              <a:ext cx="9144000" cy="45719"/>
            </a:xfrm>
            <a:prstGeom prst="rect">
              <a:avLst/>
            </a:prstGeom>
            <a:noFill/>
            <a:ln>
              <a:noFill/>
            </a:ln>
          </p:spPr>
        </p:pic>
        <p:pic>
          <p:nvPicPr>
            <p:cNvPr id="16398" name="Picture 16397"/>
            <p:cNvPicPr>
              <a:picLocks noChangeAspect="1"/>
            </p:cNvPicPr>
            <p:nvPr/>
          </p:nvPicPr>
          <p:blipFill>
            <a:blip r:embed="rId3" cstate="print"/>
            <a:srcRect/>
            <a:stretch>
              <a:fillRect/>
            </a:stretch>
          </p:blipFill>
          <p:spPr>
            <a:xfrm rot="-5400000">
              <a:off x="1945" y="5789256"/>
              <a:ext cx="1001607" cy="1005496"/>
            </a:xfrm>
            <a:prstGeom prst="rect">
              <a:avLst/>
            </a:prstGeom>
            <a:noFill/>
            <a:ln>
              <a:noFill/>
            </a:ln>
          </p:spPr>
        </p:pic>
      </p:grpSp>
      <p:pic>
        <p:nvPicPr>
          <p:cNvPr id="16388" name="Picture 16387"/>
          <p:cNvPicPr>
            <a:picLocks noChangeAspect="1"/>
          </p:cNvPicPr>
          <p:nvPr/>
        </p:nvPicPr>
        <p:blipFill>
          <a:blip r:embed="rId4" cstate="print"/>
          <a:srcRect l="3974" t="17050" r="4713" b="6988"/>
          <a:stretch>
            <a:fillRect/>
          </a:stretch>
        </p:blipFill>
        <p:spPr>
          <a:xfrm>
            <a:off x="4976813" y="1371600"/>
            <a:ext cx="3786187" cy="2590800"/>
          </a:xfrm>
          <a:prstGeom prst="rect">
            <a:avLst/>
          </a:prstGeom>
          <a:noFill/>
          <a:ln>
            <a:noFill/>
          </a:ln>
        </p:spPr>
      </p:pic>
      <p:pic>
        <p:nvPicPr>
          <p:cNvPr id="16389" name="Picture 16388"/>
          <p:cNvPicPr>
            <a:picLocks noChangeAspect="1"/>
          </p:cNvPicPr>
          <p:nvPr/>
        </p:nvPicPr>
        <p:blipFill>
          <a:blip r:embed="rId5" cstate="print"/>
          <a:srcRect l="4818" t="13055" r="6292" b="5833"/>
          <a:stretch>
            <a:fillRect/>
          </a:stretch>
        </p:blipFill>
        <p:spPr>
          <a:xfrm>
            <a:off x="304800" y="1371600"/>
            <a:ext cx="4092575" cy="2590800"/>
          </a:xfrm>
          <a:prstGeom prst="rect">
            <a:avLst/>
          </a:prstGeom>
          <a:noFill/>
          <a:ln>
            <a:noFill/>
          </a:ln>
        </p:spPr>
      </p:pic>
      <p:pic>
        <p:nvPicPr>
          <p:cNvPr id="16390" name="Picture 16389"/>
          <p:cNvPicPr>
            <a:picLocks noChangeAspect="1"/>
          </p:cNvPicPr>
          <p:nvPr/>
        </p:nvPicPr>
        <p:blipFill>
          <a:blip r:embed="rId6" cstate="print"/>
          <a:srcRect l="1800" t="13635" r="7281" b="11750"/>
          <a:stretch>
            <a:fillRect/>
          </a:stretch>
        </p:blipFill>
        <p:spPr>
          <a:xfrm>
            <a:off x="2281238" y="4038600"/>
            <a:ext cx="4178300" cy="26781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wheel(1)">
                                      <p:cBhvr>
                                        <p:cTn id="7" dur="2000"/>
                                        <p:tgtEl>
                                          <p:spTgt spid="1638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diamond(out)">
                                      <p:cBhvr>
                                        <p:cTn id="12" dur="2000"/>
                                        <p:tgtEl>
                                          <p:spTgt spid="1638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6390"/>
                                        </p:tgtEl>
                                        <p:attrNameLst>
                                          <p:attrName>style.visibility</p:attrName>
                                        </p:attrNameLst>
                                      </p:cBhvr>
                                      <p:to>
                                        <p:strVal val="visible"/>
                                      </p:to>
                                    </p:set>
                                    <p:animEffect transition="in" filter="barn(outVertical)">
                                      <p:cBhvr>
                                        <p:cTn id="17"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7409"/>
          <p:cNvSpPr>
            <a:spLocks/>
          </p:cNvSpPr>
          <p:nvPr/>
        </p:nvSpPr>
        <p:spPr>
          <a:xfrm>
            <a:off x="2154238" y="304800"/>
            <a:ext cx="5181600" cy="838200"/>
          </a:xfrm>
          <a:prstGeom prst="rect">
            <a:avLst/>
          </a:prstGeom>
          <a:solidFill>
            <a:srgbClr val="99FF66"/>
          </a:solidFill>
          <a:ln w="76200" cmpd="thinThick">
            <a:solidFill>
              <a:srgbClr val="000066"/>
            </a:solidFill>
          </a:ln>
        </p:spPr>
        <p:txBody>
          <a:bodyPr anchor="ctr"/>
          <a:lstStyle/>
          <a:p>
            <a:pPr algn="ctr">
              <a:spcBef>
                <a:spcPts val="400"/>
              </a:spcBef>
            </a:pPr>
            <a:r>
              <a:rPr lang="en-US" altLang="en-US" b="1" dirty="0">
                <a:solidFill>
                  <a:srgbClr val="0000FF"/>
                </a:solidFill>
                <a:latin typeface="Garamond" charset="0"/>
                <a:ea typeface="Tunga"/>
              </a:rPr>
              <a:t>QUAN SÁT HÌNH 7.2 BSGK</a:t>
            </a:r>
          </a:p>
        </p:txBody>
      </p:sp>
      <p:grpSp>
        <p:nvGrpSpPr>
          <p:cNvPr id="17411" name="Group 17410"/>
          <p:cNvGrpSpPr>
            <a:grpSpLocks/>
          </p:cNvGrpSpPr>
          <p:nvPr/>
        </p:nvGrpSpPr>
        <p:grpSpPr>
          <a:xfrm>
            <a:off x="-36512" y="-9525"/>
            <a:ext cx="9194800" cy="6867525"/>
            <a:chOff x="-36444" y="-10160"/>
            <a:chExt cx="9194070" cy="6868160"/>
          </a:xfrm>
        </p:grpSpPr>
        <p:pic>
          <p:nvPicPr>
            <p:cNvPr id="17415" name="Picture 17414"/>
            <p:cNvPicPr>
              <a:picLocks noChangeAspect="1"/>
            </p:cNvPicPr>
            <p:nvPr/>
          </p:nvPicPr>
          <p:blipFill>
            <a:blip r:embed="rId2" cstate="print"/>
            <a:srcRect/>
            <a:stretch>
              <a:fillRect/>
            </a:stretch>
          </p:blipFill>
          <p:spPr>
            <a:xfrm rot="10800000" flipV="1">
              <a:off x="0" y="-5122"/>
              <a:ext cx="9144000" cy="45719"/>
            </a:xfrm>
            <a:prstGeom prst="rect">
              <a:avLst/>
            </a:prstGeom>
            <a:noFill/>
            <a:ln>
              <a:noFill/>
            </a:ln>
          </p:spPr>
        </p:pic>
        <p:pic>
          <p:nvPicPr>
            <p:cNvPr id="17416" name="Picture 17415"/>
            <p:cNvPicPr>
              <a:picLocks noChangeAspect="1"/>
            </p:cNvPicPr>
            <p:nvPr/>
          </p:nvPicPr>
          <p:blipFill>
            <a:blip r:embed="rId2" cstate="print"/>
            <a:srcRect/>
            <a:stretch>
              <a:fillRect/>
            </a:stretch>
          </p:blipFill>
          <p:spPr>
            <a:xfrm rot="5400000">
              <a:off x="-3411386" y="3406140"/>
              <a:ext cx="6858000" cy="45719"/>
            </a:xfrm>
            <a:prstGeom prst="rect">
              <a:avLst/>
            </a:prstGeom>
            <a:noFill/>
            <a:ln>
              <a:noFill/>
            </a:ln>
          </p:spPr>
        </p:pic>
        <p:pic>
          <p:nvPicPr>
            <p:cNvPr id="17417" name="Picture 17416"/>
            <p:cNvPicPr>
              <a:picLocks noChangeAspect="1"/>
            </p:cNvPicPr>
            <p:nvPr/>
          </p:nvPicPr>
          <p:blipFill>
            <a:blip r:embed="rId2" cstate="print"/>
            <a:srcRect/>
            <a:stretch>
              <a:fillRect/>
            </a:stretch>
          </p:blipFill>
          <p:spPr>
            <a:xfrm rot="5400000" flipV="1">
              <a:off x="5990905" y="3334583"/>
              <a:ext cx="6256831" cy="50033"/>
            </a:xfrm>
            <a:prstGeom prst="rect">
              <a:avLst/>
            </a:prstGeom>
            <a:noFill/>
            <a:ln>
              <a:noFill/>
            </a:ln>
          </p:spPr>
        </p:pic>
        <p:pic>
          <p:nvPicPr>
            <p:cNvPr id="17418" name="Picture 17417"/>
            <p:cNvPicPr>
              <a:picLocks noChangeAspect="1"/>
            </p:cNvPicPr>
            <p:nvPr/>
          </p:nvPicPr>
          <p:blipFill>
            <a:blip r:embed="rId3" cstate="print"/>
            <a:srcRect/>
            <a:stretch>
              <a:fillRect/>
            </a:stretch>
          </p:blipFill>
          <p:spPr>
            <a:xfrm rot="10800000">
              <a:off x="8077200" y="5859603"/>
              <a:ext cx="1007110" cy="998396"/>
            </a:xfrm>
            <a:prstGeom prst="rect">
              <a:avLst/>
            </a:prstGeom>
            <a:noFill/>
            <a:ln>
              <a:noFill/>
            </a:ln>
          </p:spPr>
        </p:pic>
        <p:pic>
          <p:nvPicPr>
            <p:cNvPr id="17419" name="Picture 17418"/>
            <p:cNvPicPr>
              <a:picLocks noChangeAspect="1"/>
            </p:cNvPicPr>
            <p:nvPr/>
          </p:nvPicPr>
          <p:blipFill>
            <a:blip r:embed="rId3" cstate="print"/>
            <a:srcRect/>
            <a:stretch>
              <a:fillRect/>
            </a:stretch>
          </p:blipFill>
          <p:spPr>
            <a:xfrm rot="5400000">
              <a:off x="8231333" y="-11893"/>
              <a:ext cx="924560" cy="928026"/>
            </a:xfrm>
            <a:prstGeom prst="rect">
              <a:avLst/>
            </a:prstGeom>
            <a:noFill/>
            <a:ln>
              <a:noFill/>
            </a:ln>
          </p:spPr>
        </p:pic>
        <p:pic>
          <p:nvPicPr>
            <p:cNvPr id="17420" name="Picture 17419"/>
            <p:cNvPicPr>
              <a:picLocks noChangeAspect="1"/>
            </p:cNvPicPr>
            <p:nvPr/>
          </p:nvPicPr>
          <p:blipFill>
            <a:blip r:embed="rId3" cstate="print"/>
            <a:srcRect/>
            <a:stretch>
              <a:fillRect/>
            </a:stretch>
          </p:blipFill>
          <p:spPr>
            <a:xfrm>
              <a:off x="-36444" y="13252"/>
              <a:ext cx="929640" cy="921350"/>
            </a:xfrm>
            <a:prstGeom prst="rect">
              <a:avLst/>
            </a:prstGeom>
            <a:noFill/>
            <a:ln>
              <a:noFill/>
            </a:ln>
          </p:spPr>
        </p:pic>
        <p:pic>
          <p:nvPicPr>
            <p:cNvPr id="17421" name="Picture 17420"/>
            <p:cNvPicPr>
              <a:picLocks noChangeAspect="1"/>
            </p:cNvPicPr>
            <p:nvPr/>
          </p:nvPicPr>
          <p:blipFill>
            <a:blip r:embed="rId2" cstate="print"/>
            <a:srcRect/>
            <a:stretch>
              <a:fillRect/>
            </a:stretch>
          </p:blipFill>
          <p:spPr>
            <a:xfrm rot="10800000" flipV="1">
              <a:off x="0" y="6812281"/>
              <a:ext cx="9144000" cy="45719"/>
            </a:xfrm>
            <a:prstGeom prst="rect">
              <a:avLst/>
            </a:prstGeom>
            <a:noFill/>
            <a:ln>
              <a:noFill/>
            </a:ln>
          </p:spPr>
        </p:pic>
        <p:pic>
          <p:nvPicPr>
            <p:cNvPr id="17422" name="Picture 17421"/>
            <p:cNvPicPr>
              <a:picLocks noChangeAspect="1"/>
            </p:cNvPicPr>
            <p:nvPr/>
          </p:nvPicPr>
          <p:blipFill>
            <a:blip r:embed="rId3" cstate="print"/>
            <a:srcRect/>
            <a:stretch>
              <a:fillRect/>
            </a:stretch>
          </p:blipFill>
          <p:spPr>
            <a:xfrm rot="-5400000">
              <a:off x="1945" y="5789256"/>
              <a:ext cx="1001607" cy="1005496"/>
            </a:xfrm>
            <a:prstGeom prst="rect">
              <a:avLst/>
            </a:prstGeom>
            <a:noFill/>
            <a:ln>
              <a:noFill/>
            </a:ln>
          </p:spPr>
        </p:pic>
      </p:grpSp>
      <p:pic>
        <p:nvPicPr>
          <p:cNvPr id="17412" name="Picture 17411"/>
          <p:cNvPicPr>
            <a:picLocks noChangeAspect="1"/>
          </p:cNvPicPr>
          <p:nvPr/>
        </p:nvPicPr>
        <p:blipFill>
          <a:blip r:embed="rId4" cstate="print"/>
          <a:srcRect l="6970" t="13502" r="4141" b="8114"/>
          <a:stretch>
            <a:fillRect/>
          </a:stretch>
        </p:blipFill>
        <p:spPr>
          <a:xfrm>
            <a:off x="2590800" y="4111625"/>
            <a:ext cx="4041775" cy="2674938"/>
          </a:xfrm>
          <a:prstGeom prst="rect">
            <a:avLst/>
          </a:prstGeom>
          <a:noFill/>
          <a:ln>
            <a:noFill/>
          </a:ln>
        </p:spPr>
      </p:pic>
      <p:pic>
        <p:nvPicPr>
          <p:cNvPr id="17413" name="Picture 17412"/>
          <p:cNvPicPr>
            <a:picLocks noChangeAspect="1"/>
          </p:cNvPicPr>
          <p:nvPr/>
        </p:nvPicPr>
        <p:blipFill>
          <a:blip r:embed="rId5" cstate="print"/>
          <a:srcRect l="2963" t="13279" r="2186" b="2915"/>
          <a:stretch>
            <a:fillRect/>
          </a:stretch>
        </p:blipFill>
        <p:spPr>
          <a:xfrm>
            <a:off x="4881563" y="1406525"/>
            <a:ext cx="3971925" cy="2632075"/>
          </a:xfrm>
          <a:prstGeom prst="rect">
            <a:avLst/>
          </a:prstGeom>
          <a:noFill/>
          <a:ln>
            <a:noFill/>
          </a:ln>
        </p:spPr>
      </p:pic>
      <p:pic>
        <p:nvPicPr>
          <p:cNvPr id="17414" name="Picture 17413"/>
          <p:cNvPicPr>
            <a:picLocks noChangeAspect="1"/>
          </p:cNvPicPr>
          <p:nvPr/>
        </p:nvPicPr>
        <p:blipFill>
          <a:blip r:embed="rId6" cstate="print"/>
          <a:srcRect l="4211" t="11439" r="6091" b="5833"/>
          <a:stretch>
            <a:fillRect/>
          </a:stretch>
        </p:blipFill>
        <p:spPr>
          <a:xfrm>
            <a:off x="233363" y="1371600"/>
            <a:ext cx="4033837" cy="2667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 calcmode="lin" valueType="num">
                                      <p:cBhvr additive="base">
                                        <p:cTn id="7" dur="500" fill="hold"/>
                                        <p:tgtEl>
                                          <p:spTgt spid="17414"/>
                                        </p:tgtEl>
                                        <p:attrNameLst>
                                          <p:attrName>ppt_x</p:attrName>
                                        </p:attrNameLst>
                                      </p:cBhvr>
                                      <p:tavLst>
                                        <p:tav tm="0">
                                          <p:val>
                                            <p:strVal val="0-#ppt_w/2"/>
                                          </p:val>
                                        </p:tav>
                                        <p:tav tm="100000">
                                          <p:val>
                                            <p:strVal val="#ppt_x"/>
                                          </p:val>
                                        </p:tav>
                                      </p:tavLst>
                                    </p:anim>
                                    <p:anim calcmode="lin" valueType="num">
                                      <p:cBhvr additive="base">
                                        <p:cTn id="8"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17413"/>
                                        </p:tgtEl>
                                        <p:attrNameLst>
                                          <p:attrName>style.visibility</p:attrName>
                                        </p:attrNameLst>
                                      </p:cBhvr>
                                      <p:to>
                                        <p:strVal val="visible"/>
                                      </p:to>
                                    </p:set>
                                    <p:anim calcmode="lin" valueType="num">
                                      <p:cBhvr additive="base">
                                        <p:cTn id="13" dur="500" fill="hold"/>
                                        <p:tgtEl>
                                          <p:spTgt spid="17413"/>
                                        </p:tgtEl>
                                        <p:attrNameLst>
                                          <p:attrName>ppt_x</p:attrName>
                                        </p:attrNameLst>
                                      </p:cBhvr>
                                      <p:tavLst>
                                        <p:tav tm="0">
                                          <p:val>
                                            <p:strVal val="1+#ppt_w/2"/>
                                          </p:val>
                                        </p:tav>
                                        <p:tav tm="100000">
                                          <p:val>
                                            <p:strVal val="#ppt_x"/>
                                          </p:val>
                                        </p:tav>
                                      </p:tavLst>
                                    </p:anim>
                                    <p:anim calcmode="lin" valueType="num">
                                      <p:cBhvr additive="base">
                                        <p:cTn id="14" dur="500" fill="hold"/>
                                        <p:tgtEl>
                                          <p:spTgt spid="1741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17412"/>
                                        </p:tgtEl>
                                        <p:attrNameLst>
                                          <p:attrName>style.visibility</p:attrName>
                                        </p:attrNameLst>
                                      </p:cBhvr>
                                      <p:to>
                                        <p:strVal val="visible"/>
                                      </p:to>
                                    </p:set>
                                    <p:anim calcmode="lin" valueType="num">
                                      <p:cBhvr additive="base">
                                        <p:cTn id="19" dur="500" fill="hold"/>
                                        <p:tgtEl>
                                          <p:spTgt spid="17412"/>
                                        </p:tgtEl>
                                        <p:attrNameLst>
                                          <p:attrName>ppt_x</p:attrName>
                                        </p:attrNameLst>
                                      </p:cBhvr>
                                      <p:tavLst>
                                        <p:tav tm="0">
                                          <p:val>
                                            <p:strVal val="0-#ppt_w/2"/>
                                          </p:val>
                                        </p:tav>
                                        <p:tav tm="100000">
                                          <p:val>
                                            <p:strVal val="#ppt_x"/>
                                          </p:val>
                                        </p:tav>
                                      </p:tavLst>
                                    </p:anim>
                                    <p:anim calcmode="lin" valueType="num">
                                      <p:cBhvr additive="base">
                                        <p:cTn id="20"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a:themeElements>
    <a:clrScheme name="">
      <a:dk1>
        <a:srgbClr val="FFFFFF"/>
      </a:dk1>
      <a:lt1>
        <a:srgbClr val="000000"/>
      </a:lt1>
      <a:dk2>
        <a:srgbClr val="E3DCCF"/>
      </a:dk2>
      <a:lt2>
        <a:srgbClr val="46464A"/>
      </a:lt2>
      <a:accent1>
        <a:srgbClr val="6F6F74"/>
      </a:accent1>
      <a:accent2>
        <a:srgbClr val="A7B789"/>
      </a:accent2>
      <a:accent3>
        <a:srgbClr val="000000"/>
      </a:accent3>
      <a:accent4>
        <a:srgbClr val="000000"/>
      </a:accent4>
      <a:accent5>
        <a:srgbClr val="000000"/>
      </a:accent5>
      <a:accent6>
        <a:srgbClr val="000000"/>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2.xml><?xml version="1.0" encoding="utf-8"?>
<a:theme xmlns:a="http://schemas.openxmlformats.org/drawingml/2006/main">
  <a:themeElements>
    <a:clrScheme name="">
      <a:dk1>
        <a:srgbClr val="FFFFFF"/>
      </a:dk1>
      <a:lt1>
        <a:srgbClr val="000000"/>
      </a:lt1>
      <a:dk2>
        <a:srgbClr val="E3DCCF"/>
      </a:dk2>
      <a:lt2>
        <a:srgbClr val="46464A"/>
      </a:lt2>
      <a:accent1>
        <a:srgbClr val="6F6F74"/>
      </a:accent1>
      <a:accent2>
        <a:srgbClr val="A7B789"/>
      </a:accent2>
      <a:accent3>
        <a:srgbClr val="000000"/>
      </a:accent3>
      <a:accent4>
        <a:srgbClr val="000000"/>
      </a:accent4>
      <a:accent5>
        <a:srgbClr val="000000"/>
      </a:accent5>
      <a:accent6>
        <a:srgbClr val="000000"/>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3.xml><?xml version="1.0" encoding="utf-8"?>
<a:theme xmlns:a="http://schemas.openxmlformats.org/drawingml/2006/main">
  <a:themeElements>
    <a:clrScheme name="">
      <a:dk1>
        <a:srgbClr val="FFFFFF"/>
      </a:dk1>
      <a:lt1>
        <a:srgbClr val="000000"/>
      </a:lt1>
      <a:dk2>
        <a:srgbClr val="E3DCCF"/>
      </a:dk2>
      <a:lt2>
        <a:srgbClr val="46464A"/>
      </a:lt2>
      <a:accent1>
        <a:srgbClr val="6F6F74"/>
      </a:accent1>
      <a:accent2>
        <a:srgbClr val="A7B789"/>
      </a:accent2>
      <a:accent3>
        <a:srgbClr val="000000"/>
      </a:accent3>
      <a:accent4>
        <a:srgbClr val="000000"/>
      </a:accent4>
      <a:accent5>
        <a:srgbClr val="000000"/>
      </a:accent5>
      <a:accent6>
        <a:srgbClr val="000000"/>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4.xml><?xml version="1.0" encoding="utf-8"?>
<a:theme xmlns:a="http://schemas.openxmlformats.org/drawingml/2006/main">
  <a:themeElements>
    <a:clrScheme name="">
      <a:dk1>
        <a:srgbClr val="FFFFFF"/>
      </a:dk1>
      <a:lt1>
        <a:srgbClr val="000000"/>
      </a:lt1>
      <a:dk2>
        <a:srgbClr val="E3DCCF"/>
      </a:dk2>
      <a:lt2>
        <a:srgbClr val="46464A"/>
      </a:lt2>
      <a:accent1>
        <a:srgbClr val="6F6F74"/>
      </a:accent1>
      <a:accent2>
        <a:srgbClr val="A7B789"/>
      </a:accent2>
      <a:accent3>
        <a:srgbClr val="000000"/>
      </a:accent3>
      <a:accent4>
        <a:srgbClr val="000000"/>
      </a:accent4>
      <a:accent5>
        <a:srgbClr val="000000"/>
      </a:accent5>
      <a:accent6>
        <a:srgbClr val="000000"/>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5.xml><?xml version="1.0" encoding="utf-8"?>
<a:theme xmlns:a="http://schemas.openxmlformats.org/drawingml/2006/main">
  <a:themeElements>
    <a:clrScheme name="">
      <a:dk1>
        <a:srgbClr val="FFFFFF"/>
      </a:dk1>
      <a:lt1>
        <a:srgbClr val="000000"/>
      </a:lt1>
      <a:dk2>
        <a:srgbClr val="E3DCCF"/>
      </a:dk2>
      <a:lt2>
        <a:srgbClr val="46464A"/>
      </a:lt2>
      <a:accent1>
        <a:srgbClr val="6F6F74"/>
      </a:accent1>
      <a:accent2>
        <a:srgbClr val="A7B789"/>
      </a:accent2>
      <a:accent3>
        <a:srgbClr val="000000"/>
      </a:accent3>
      <a:accent4>
        <a:srgbClr val="000000"/>
      </a:accent4>
      <a:accent5>
        <a:srgbClr val="000000"/>
      </a:accent5>
      <a:accent6>
        <a:srgbClr val="000000"/>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670</Words>
  <Application>Microsoft Office PowerPoint</Application>
  <PresentationFormat>On-screen Show (4:3)</PresentationFormat>
  <Paragraphs>58</Paragraphs>
  <Slides>20</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20</vt:i4>
      </vt:variant>
    </vt:vector>
  </HeadingPairs>
  <TitlesOfParts>
    <vt:vector size="30" baseType="lpstr">
      <vt:lpstr>Arial</vt:lpstr>
      <vt:lpstr>Garamond</vt:lpstr>
      <vt:lpstr>Tahoma</vt:lpstr>
      <vt:lpstr>Times New Roman</vt:lpstr>
      <vt:lpstr>Tunga</vt:lpstr>
      <vt:lpstr/>
      <vt:lpstr/>
      <vt:lpstr/>
      <vt:lpstr/>
      <vt:lpstr/>
      <vt:lpstr>PowerPoint Presentation</vt:lpstr>
      <vt:lpstr>PowerPoint Presentation</vt:lpstr>
      <vt:lpstr>PowerPoint Presentation</vt:lpstr>
      <vt:lpstr>PowerPoint Presentation</vt:lpstr>
      <vt:lpstr>GV: TÓM TẮT</vt:lpstr>
      <vt:lpstr>GV: TÓM TẮT</vt:lpstr>
      <vt:lpstr>PowerPoint Presentation</vt:lpstr>
      <vt:lpstr>PowerPoint Presentation</vt:lpstr>
      <vt:lpstr>PowerPoint Presentation</vt:lpstr>
      <vt:lpstr>PowerPoint Presentation</vt:lpstr>
      <vt:lpstr>PowerPoint Presentation</vt:lpstr>
      <vt:lpstr>PowerPoint Presentation</vt:lpstr>
      <vt:lpstr>      BÀI VẼ THAM KHẢO: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User</cp:lastModifiedBy>
  <cp:revision>6</cp:revision>
  <dcterms:modified xsi:type="dcterms:W3CDTF">2022-10-14T07:53:11Z</dcterms:modified>
</cp:coreProperties>
</file>