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4" r:id="rId3"/>
    <p:sldId id="261" r:id="rId4"/>
    <p:sldId id="272" r:id="rId5"/>
    <p:sldId id="262" r:id="rId6"/>
    <p:sldId id="267" r:id="rId7"/>
    <p:sldId id="268" r:id="rId8"/>
    <p:sldId id="270" r:id="rId9"/>
    <p:sldId id="271" r:id="rId10"/>
    <p:sldId id="275" r:id="rId11"/>
    <p:sldId id="264" r:id="rId12"/>
    <p:sldId id="258" r:id="rId1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0" autoAdjust="0"/>
    <p:restoredTop sz="94660"/>
  </p:normalViewPr>
  <p:slideViewPr>
    <p:cSldViewPr>
      <p:cViewPr varScale="1">
        <p:scale>
          <a:sx n="75" d="100"/>
          <a:sy n="75" d="100"/>
        </p:scale>
        <p:origin x="12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871F-45B0-492D-BE3F-1972E59A4A1E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C845-9F53-4D17-9270-6ECE888AAF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943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871F-45B0-492D-BE3F-1972E59A4A1E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C845-9F53-4D17-9270-6ECE888AAF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0102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871F-45B0-492D-BE3F-1972E59A4A1E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C845-9F53-4D17-9270-6ECE888AAF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865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871F-45B0-492D-BE3F-1972E59A4A1E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C845-9F53-4D17-9270-6ECE888AAF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042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871F-45B0-492D-BE3F-1972E59A4A1E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C845-9F53-4D17-9270-6ECE888AAF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1227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871F-45B0-492D-BE3F-1972E59A4A1E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C845-9F53-4D17-9270-6ECE888AAF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671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871F-45B0-492D-BE3F-1972E59A4A1E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C845-9F53-4D17-9270-6ECE888AAF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9806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871F-45B0-492D-BE3F-1972E59A4A1E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C845-9F53-4D17-9270-6ECE888AAF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8079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871F-45B0-492D-BE3F-1972E59A4A1E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C845-9F53-4D17-9270-6ECE888AAF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5671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871F-45B0-492D-BE3F-1972E59A4A1E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C845-9F53-4D17-9270-6ECE888AAF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9846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871F-45B0-492D-BE3F-1972E59A4A1E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C845-9F53-4D17-9270-6ECE888AAF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13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1871F-45B0-492D-BE3F-1972E59A4A1E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2C845-9F53-4D17-9270-6ECE888AAF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68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97" y="2593607"/>
            <a:ext cx="2469737" cy="1875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033" y="2593607"/>
            <a:ext cx="2523668" cy="19159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3" y="260891"/>
            <a:ext cx="481479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84595" y="1557035"/>
            <a:ext cx="3557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+mj-lt"/>
              </a:rPr>
              <a:t>Một số hình cơ bản</a:t>
            </a:r>
            <a:endParaRPr lang="vi-VN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9716" y="4768764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1</a:t>
            </a:r>
            <a:endParaRPr lang="vi-VN" sz="36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63118" y="4762017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3</a:t>
            </a:r>
            <a:endParaRPr lang="vi-VN" sz="36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54568" y="4817713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+mj-lt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52" y="2634552"/>
            <a:ext cx="2590476" cy="1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2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vẽ ngôi nhà và vườn cây của gia đinh e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48680"/>
            <a:ext cx="9100029" cy="5119216"/>
          </a:xfrm>
        </p:spPr>
      </p:pic>
    </p:spTree>
    <p:extLst>
      <p:ext uri="{BB962C8B-B14F-4D97-AF65-F5344CB8AC3E}">
        <p14:creationId xmlns:p14="http://schemas.microsoft.com/office/powerpoint/2010/main" val="409914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3" y="260891"/>
            <a:ext cx="481479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7904" y="1557035"/>
            <a:ext cx="1867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C00000"/>
                </a:solidFill>
                <a:latin typeface="+mj-lt"/>
              </a:rPr>
              <a:t>Thực hành</a:t>
            </a:r>
            <a:endParaRPr lang="vi-VN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9313" y="2135771"/>
            <a:ext cx="75800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Bài tập: Em hãy vẽ hình tam giác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vuông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tròn</a:t>
            </a:r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 và tô màu</a:t>
            </a:r>
            <a:endParaRPr lang="en-US" sz="2400" b="1" dirty="0" smtClean="0">
              <a:solidFill>
                <a:srgbClr val="002060"/>
              </a:solidFill>
              <a:latin typeface="+mj-lt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 theo ý </a:t>
            </a:r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thích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.</a:t>
            </a:r>
          </a:p>
          <a:p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Vẽ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ngôi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nhà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em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yêu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</a:rPr>
              <a:t>thích</a:t>
            </a:r>
            <a:endParaRPr lang="vi-VN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Picture 21" descr="j02321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3595086" y="3933536"/>
            <a:ext cx="2093453" cy="199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12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inh-nen-powerpoint-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763713" y="188913"/>
            <a:ext cx="6858000" cy="1371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10319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GIỜ HỌC KẾT THÚC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7200" y="1600200"/>
            <a:ext cx="83947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Xin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chân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thành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cảm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ơn</a:t>
            </a:r>
            <a:endParaRPr lang="en-US" sz="3600" b="1" dirty="0">
              <a:solidFill>
                <a:srgbClr val="6600CC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quý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thầy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cô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giáo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</a:p>
          <a:p>
            <a:pPr algn="ctr" eaLnBrk="1" hangingPunct="1"/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đã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về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dự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tiết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học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hôm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nay.</a:t>
            </a:r>
          </a:p>
          <a:p>
            <a:pPr algn="ctr" eaLnBrk="1" hangingPunct="1"/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Chúc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quý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thầy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cô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sức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khỏe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, </a:t>
            </a:r>
          </a:p>
          <a:p>
            <a:pPr algn="ctr" eaLnBrk="1" hangingPunct="1"/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Chúc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em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học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giỏi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chăm</a:t>
            </a:r>
            <a:r>
              <a:rPr lang="en-US" sz="3600" b="1" dirty="0">
                <a:solidFill>
                  <a:srgbClr val="66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Times New Roman" pitchFamily="18" charset="0"/>
              </a:rPr>
              <a:t>ngoan</a:t>
            </a:r>
            <a:endParaRPr lang="en-US" sz="3600" b="1" dirty="0">
              <a:solidFill>
                <a:srgbClr val="6600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31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97" y="2593607"/>
            <a:ext cx="2469737" cy="1875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033" y="2593607"/>
            <a:ext cx="2523668" cy="19159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3" y="260891"/>
            <a:ext cx="481479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84595" y="1557035"/>
            <a:ext cx="3557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+mj-lt"/>
              </a:rPr>
              <a:t>Một số hình cơ bản</a:t>
            </a:r>
            <a:endParaRPr lang="vi-VN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2234" y="3770003"/>
            <a:ext cx="1377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latin typeface="+mj-lt"/>
              </a:rPr>
              <a:t>Tam giác</a:t>
            </a:r>
            <a:endParaRPr lang="vi-VN" sz="2400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9716" y="4768764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1</a:t>
            </a:r>
            <a:endParaRPr lang="vi-VN" sz="36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63118" y="4762017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3</a:t>
            </a:r>
            <a:endParaRPr lang="vi-VN" sz="36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54568" y="4817713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+mj-lt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52" y="2634552"/>
            <a:ext cx="2590476" cy="19714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01177" y="3389433"/>
            <a:ext cx="1030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latin typeface="+mj-lt"/>
              </a:rPr>
              <a:t>Vuông</a:t>
            </a:r>
            <a:endParaRPr lang="vi-VN" sz="24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9677" y="3341227"/>
            <a:ext cx="828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latin typeface="+mj-lt"/>
              </a:rPr>
              <a:t>Tròn</a:t>
            </a:r>
            <a:endParaRPr lang="vi-VN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927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3" y="260891"/>
            <a:ext cx="481479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9752" y="1347217"/>
            <a:ext cx="4379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C00000"/>
                </a:solidFill>
                <a:latin typeface="+mj-lt"/>
              </a:rPr>
              <a:t>Hình cơ bản trong tranh vẽ</a:t>
            </a:r>
            <a:endParaRPr lang="vi-VN" sz="2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70" y="1905073"/>
            <a:ext cx="6763023" cy="437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6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3" y="260891"/>
            <a:ext cx="481479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9752" y="1347217"/>
            <a:ext cx="4379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C00000"/>
                </a:solidFill>
                <a:latin typeface="+mj-lt"/>
              </a:rPr>
              <a:t>Hình cơ bản trong tranh vẽ</a:t>
            </a:r>
            <a:endParaRPr lang="vi-VN" sz="2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70" y="1905073"/>
            <a:ext cx="6763023" cy="437400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547664" y="2132856"/>
            <a:ext cx="758041" cy="57606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Isosceles Triangle 2"/>
          <p:cNvSpPr/>
          <p:nvPr/>
        </p:nvSpPr>
        <p:spPr>
          <a:xfrm>
            <a:off x="2305705" y="2132856"/>
            <a:ext cx="4355707" cy="1140434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2987824" y="4293096"/>
            <a:ext cx="648072" cy="576064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5287747" y="4233985"/>
            <a:ext cx="691945" cy="576064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143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7012E-6 L -2.77778E-7 0.13113 C -2.77778E-7 0.18987 0.0776 0.26226 0.1408 0.26226 L 0.2816 0.26226 " pathEditMode="relative" rAng="0" ptsTypes="FfFF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131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3" y="260891"/>
            <a:ext cx="481479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5776" y="1661816"/>
            <a:ext cx="3597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C00000"/>
                </a:solidFill>
                <a:latin typeface="+mj-lt"/>
              </a:rPr>
              <a:t>Cách vẽ hình tam giác</a:t>
            </a:r>
            <a:endParaRPr lang="vi-VN" sz="2800" b="1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013550" y="4708852"/>
            <a:ext cx="258180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013550" y="3068960"/>
            <a:ext cx="1270418" cy="163989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83968" y="3068960"/>
            <a:ext cx="1311388" cy="163989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Isosceles Triangle 28"/>
          <p:cNvSpPr/>
          <p:nvPr/>
        </p:nvSpPr>
        <p:spPr>
          <a:xfrm>
            <a:off x="2959440" y="3068960"/>
            <a:ext cx="2649055" cy="1639892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TextBox 34"/>
          <p:cNvSpPr txBox="1"/>
          <p:nvPr/>
        </p:nvSpPr>
        <p:spPr>
          <a:xfrm>
            <a:off x="4938834" y="772205"/>
            <a:ext cx="1824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CÁCH VẼ</a:t>
            </a:r>
            <a:endParaRPr lang="vi-VN" sz="28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67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3" y="260891"/>
            <a:ext cx="481479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5776" y="1661816"/>
            <a:ext cx="3230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C00000"/>
                </a:solidFill>
                <a:latin typeface="+mj-lt"/>
              </a:rPr>
              <a:t>Cách vẽ hình vuông</a:t>
            </a:r>
            <a:endParaRPr lang="vi-VN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58968" y="2924944"/>
            <a:ext cx="2376264" cy="208823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" name="Straight Connector 5"/>
          <p:cNvCxnSpPr/>
          <p:nvPr/>
        </p:nvCxnSpPr>
        <p:spPr>
          <a:xfrm>
            <a:off x="3058968" y="2924944"/>
            <a:ext cx="0" cy="20882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059832" y="5013176"/>
            <a:ext cx="237626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58968" y="2924944"/>
            <a:ext cx="237712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36096" y="2924944"/>
            <a:ext cx="0" cy="20882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4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3" y="260891"/>
            <a:ext cx="481479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5776" y="1661816"/>
            <a:ext cx="2949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C00000"/>
                </a:solidFill>
                <a:latin typeface="+mj-lt"/>
              </a:rPr>
              <a:t>Cách vẽ hình tròn</a:t>
            </a:r>
            <a:endParaRPr lang="vi-VN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" name="Arc 1"/>
          <p:cNvSpPr/>
          <p:nvPr/>
        </p:nvSpPr>
        <p:spPr>
          <a:xfrm flipH="1">
            <a:off x="2959712" y="2711657"/>
            <a:ext cx="2269493" cy="2016224"/>
          </a:xfrm>
          <a:prstGeom prst="arc">
            <a:avLst>
              <a:gd name="adj1" fmla="val 16200000"/>
              <a:gd name="adj2" fmla="val 5714765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Arc 5"/>
          <p:cNvSpPr/>
          <p:nvPr/>
        </p:nvSpPr>
        <p:spPr>
          <a:xfrm>
            <a:off x="2990774" y="2711657"/>
            <a:ext cx="2079850" cy="2016224"/>
          </a:xfrm>
          <a:prstGeom prst="arc">
            <a:avLst>
              <a:gd name="adj1" fmla="val 16200000"/>
              <a:gd name="adj2" fmla="val 5714765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/>
          <p:cNvSpPr/>
          <p:nvPr/>
        </p:nvSpPr>
        <p:spPr>
          <a:xfrm>
            <a:off x="2980328" y="2711657"/>
            <a:ext cx="2090295" cy="20162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4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3" y="260891"/>
            <a:ext cx="481479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48207" y="764704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C00000"/>
                </a:solidFill>
                <a:latin typeface="+mj-lt"/>
              </a:rPr>
              <a:t>Gợi ý bố cục tranh</a:t>
            </a:r>
            <a:endParaRPr lang="vi-VN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7624" y="2132856"/>
            <a:ext cx="3058467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1187624" y="4221088"/>
            <a:ext cx="3058467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5004048" y="4221088"/>
            <a:ext cx="3058467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5004048" y="2132856"/>
            <a:ext cx="3058467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1"/>
          <p:cNvSpPr txBox="1"/>
          <p:nvPr/>
        </p:nvSpPr>
        <p:spPr>
          <a:xfrm>
            <a:off x="2502256" y="165991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latin typeface="+mj-lt"/>
              </a:rPr>
              <a:t>1</a:t>
            </a:r>
            <a:endParaRPr lang="vi-VN" sz="24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64004" y="168816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latin typeface="+mj-lt"/>
              </a:rPr>
              <a:t>2</a:t>
            </a:r>
            <a:endParaRPr lang="vi-VN" sz="24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7580" y="580526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latin typeface="+mj-lt"/>
              </a:rPr>
              <a:t>3</a:t>
            </a:r>
            <a:endParaRPr lang="vi-VN" sz="2400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64004" y="581835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 smtClean="0">
                <a:latin typeface="+mj-lt"/>
              </a:rPr>
              <a:t>4</a:t>
            </a:r>
            <a:endParaRPr lang="vi-VN" sz="2400" b="1" dirty="0">
              <a:latin typeface="+mj-lt"/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1660446" y="2109918"/>
            <a:ext cx="2112821" cy="1607113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Isosceles Triangle 16"/>
          <p:cNvSpPr/>
          <p:nvPr/>
        </p:nvSpPr>
        <p:spPr>
          <a:xfrm>
            <a:off x="5955655" y="2708919"/>
            <a:ext cx="920601" cy="539107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Isosceles Triangle 17"/>
          <p:cNvSpPr/>
          <p:nvPr/>
        </p:nvSpPr>
        <p:spPr>
          <a:xfrm>
            <a:off x="5656835" y="4433654"/>
            <a:ext cx="1752891" cy="1159043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Isosceles Triangle 18"/>
          <p:cNvSpPr/>
          <p:nvPr/>
        </p:nvSpPr>
        <p:spPr>
          <a:xfrm>
            <a:off x="1206572" y="4221088"/>
            <a:ext cx="1634238" cy="944815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188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3" y="260891"/>
            <a:ext cx="481479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65142" y="1612816"/>
            <a:ext cx="2869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C00000"/>
                </a:solidFill>
                <a:latin typeface="+mj-lt"/>
              </a:rPr>
              <a:t>Bài vẽ tham khảo</a:t>
            </a:r>
            <a:endParaRPr lang="vi-VN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3608" y="2482522"/>
            <a:ext cx="3058467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Isosceles Triangle 6"/>
          <p:cNvSpPr/>
          <p:nvPr/>
        </p:nvSpPr>
        <p:spPr>
          <a:xfrm>
            <a:off x="1855118" y="2763823"/>
            <a:ext cx="1435445" cy="946606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4860032" y="2482522"/>
            <a:ext cx="3058467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Isosceles Triangle 8"/>
          <p:cNvSpPr/>
          <p:nvPr/>
        </p:nvSpPr>
        <p:spPr>
          <a:xfrm>
            <a:off x="5676854" y="2742900"/>
            <a:ext cx="1424821" cy="988451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2970757" y="4437112"/>
            <a:ext cx="3058467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Isosceles Triangle 10"/>
          <p:cNvSpPr/>
          <p:nvPr/>
        </p:nvSpPr>
        <p:spPr>
          <a:xfrm>
            <a:off x="3647410" y="4710447"/>
            <a:ext cx="1600797" cy="1011568"/>
          </a:xfrm>
          <a:prstGeom prst="triangl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326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</TotalTime>
  <Words>127</Words>
  <Application>Microsoft Office PowerPoint</Application>
  <PresentationFormat>On-screen Show (4:3)</PresentationFormat>
  <Paragraphs>33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kien</dc:creator>
  <cp:lastModifiedBy>Admin</cp:lastModifiedBy>
  <cp:revision>42</cp:revision>
  <dcterms:created xsi:type="dcterms:W3CDTF">2020-10-31T10:32:47Z</dcterms:created>
  <dcterms:modified xsi:type="dcterms:W3CDTF">2021-10-13T11:00:55Z</dcterms:modified>
</cp:coreProperties>
</file>