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97" r:id="rId3"/>
    <p:sldId id="396" r:id="rId4"/>
    <p:sldId id="418" r:id="rId5"/>
    <p:sldId id="417" r:id="rId6"/>
    <p:sldId id="416" r:id="rId7"/>
    <p:sldId id="415" r:id="rId8"/>
    <p:sldId id="414" r:id="rId9"/>
    <p:sldId id="413" r:id="rId10"/>
    <p:sldId id="412" r:id="rId11"/>
    <p:sldId id="421" r:id="rId12"/>
    <p:sldId id="395" r:id="rId13"/>
    <p:sldId id="419" r:id="rId14"/>
    <p:sldId id="42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32" y="118158"/>
            <a:ext cx="1891958" cy="1415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223" y="118158"/>
            <a:ext cx="6706009" cy="1576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223" y="1812574"/>
            <a:ext cx="5081065" cy="487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3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562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ý: </a:t>
            </a:r>
            <a:r>
              <a:rPr lang="en-US" b="1" dirty="0" err="1" smtClean="0">
                <a:solidFill>
                  <a:schemeClr val="tx1"/>
                </a:solidFill>
              </a:rPr>
              <a:t>Hợp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vẻ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vi-VN" sz="2400" b="1" dirty="0" smtClean="0">
                <a:solidFill>
                  <a:schemeClr val="tx1"/>
                </a:solidFill>
              </a:rPr>
              <a:t>Mục </a:t>
            </a:r>
            <a:r>
              <a:rPr lang="vi-VN" sz="2400" b="1" dirty="0">
                <a:solidFill>
                  <a:schemeClr val="tx1"/>
                </a:solidFill>
              </a:rPr>
              <a:t>đích</a:t>
            </a:r>
            <a:r>
              <a:rPr lang="vi-VN" sz="24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Rèn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nhóm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hợp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hành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sáng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phẩm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mĩ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thuật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Cách </a:t>
            </a:r>
            <a:r>
              <a:rPr lang="vi-VN" sz="2400" b="1" dirty="0" smtClean="0">
                <a:solidFill>
                  <a:schemeClr val="tx1"/>
                </a:solidFill>
              </a:rPr>
              <a:t>chơi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vi-VN" sz="2400" dirty="0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khoảng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mỗi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nhiệm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vụ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sẵn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phẩm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Thống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phẩm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chung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hành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Mỗi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bàn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mỗi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ghép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phẩm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chung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3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14" y="556194"/>
            <a:ext cx="1705213" cy="1619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27" y="1529277"/>
            <a:ext cx="6455036" cy="50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27" y="2682468"/>
            <a:ext cx="5747669" cy="3925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3327" y="2175670"/>
            <a:ext cx="5833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115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068"/>
            <a:ext cx="3098380" cy="630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380" y="1029143"/>
            <a:ext cx="5477432" cy="448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334" y="1558630"/>
            <a:ext cx="4945695" cy="47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068"/>
            <a:ext cx="3098380" cy="630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380" y="1029143"/>
            <a:ext cx="5477432" cy="448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47" y="1660063"/>
            <a:ext cx="3478448" cy="4526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142" y="1660062"/>
            <a:ext cx="3486814" cy="45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6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55" y="1014593"/>
            <a:ext cx="8024221" cy="1779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76" y="3001421"/>
            <a:ext cx="6973273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0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81" y="693821"/>
            <a:ext cx="1352739" cy="1238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620" y="1409353"/>
            <a:ext cx="6706536" cy="457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721" y="1866618"/>
            <a:ext cx="2645883" cy="3491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17" y="2694350"/>
            <a:ext cx="5115639" cy="272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03" y="5418880"/>
            <a:ext cx="8078505" cy="8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31" y="931796"/>
            <a:ext cx="6868484" cy="581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77" y="1512902"/>
            <a:ext cx="8326234" cy="4053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77" y="5740659"/>
            <a:ext cx="8268854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1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2" y="916681"/>
            <a:ext cx="6868484" cy="581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0" y="1799766"/>
            <a:ext cx="8507383" cy="3229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84" y="5180037"/>
            <a:ext cx="8268854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3" y="986983"/>
            <a:ext cx="6811326" cy="485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30" y="1667776"/>
            <a:ext cx="6960939" cy="44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3" y="1472826"/>
            <a:ext cx="7724832" cy="4622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43" y="986983"/>
            <a:ext cx="6811326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54" y="1914276"/>
            <a:ext cx="8350474" cy="1781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219" y="4219189"/>
            <a:ext cx="7453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hợp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phẩm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mình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653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13" y="826549"/>
            <a:ext cx="1362265" cy="11241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0778" y="1242770"/>
            <a:ext cx="5833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Dùng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liệu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sẵn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sắp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xếp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thành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yêu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thích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825975" y="1950656"/>
            <a:ext cx="5833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478549"/>
            <a:ext cx="4307504" cy="308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912" y="2478549"/>
            <a:ext cx="4095315" cy="30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3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198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129</cp:revision>
  <dcterms:created xsi:type="dcterms:W3CDTF">2021-01-29T04:19:07Z</dcterms:created>
  <dcterms:modified xsi:type="dcterms:W3CDTF">2021-09-09T14:20:38Z</dcterms:modified>
</cp:coreProperties>
</file>