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5" r:id="rId2"/>
    <p:sldId id="474" r:id="rId3"/>
    <p:sldId id="473" r:id="rId4"/>
    <p:sldId id="472" r:id="rId5"/>
    <p:sldId id="471" r:id="rId6"/>
    <p:sldId id="466" r:id="rId7"/>
    <p:sldId id="475" r:id="rId8"/>
    <p:sldId id="476" r:id="rId9"/>
    <p:sldId id="477" r:id="rId10"/>
    <p:sldId id="47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76" y="1089500"/>
            <a:ext cx="7015926" cy="1788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682" y="2972077"/>
            <a:ext cx="4615796" cy="13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6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- Hoa Lá Mùa Xuân - Terra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3572"/>
            <a:ext cx="9242939" cy="6931572"/>
          </a:xfrm>
        </p:spPr>
      </p:pic>
    </p:spTree>
    <p:extLst>
      <p:ext uri="{BB962C8B-B14F-4D97-AF65-F5344CB8AC3E}">
        <p14:creationId xmlns:p14="http://schemas.microsoft.com/office/powerpoint/2010/main" val="337845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40" y="523357"/>
            <a:ext cx="1905266" cy="179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406" y="1714148"/>
            <a:ext cx="3591426" cy="60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246" y="2314306"/>
            <a:ext cx="3876754" cy="294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4306"/>
            <a:ext cx="2940508" cy="2419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035" y="4305347"/>
            <a:ext cx="2985024" cy="25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881" y="0"/>
            <a:ext cx="3707119" cy="2953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6419" y="2600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trà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608452" cy="2953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8806" y="26160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6123"/>
            <a:ext cx="4631756" cy="3200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4659" y="32524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723" y="3252499"/>
            <a:ext cx="4278277" cy="31936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6869" y="6029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2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032300"/>
              </p:ext>
            </p:extLst>
          </p:nvPr>
        </p:nvGraphicFramePr>
        <p:xfrm>
          <a:off x="332509" y="1254466"/>
          <a:ext cx="8615009" cy="407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5009">
                  <a:extLst>
                    <a:ext uri="{9D8B030D-6E8A-4147-A177-3AD203B41FA5}">
                      <a16:colId xmlns:a16="http://schemas.microsoft.com/office/drawing/2014/main" xmlns="" val="3140603692"/>
                    </a:ext>
                  </a:extLst>
                </a:gridCol>
              </a:tblGrid>
              <a:tr h="58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467912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bông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7399007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hay </a:t>
                      </a:r>
                      <a:r>
                        <a:rPr lang="en-US" sz="3600" baseline="0" dirty="0" err="1" smtClean="0"/>
                        <a:t>gặp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3451482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 </a:t>
                      </a:r>
                      <a:r>
                        <a:rPr lang="en-US" sz="3600" baseline="0" dirty="0" err="1" smtClean="0"/>
                        <a:t>Chúng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6115744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thể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hiện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bằng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5800535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Hoa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baseline="0" dirty="0" err="1" smtClean="0"/>
                        <a:t>có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rất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nhiều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màu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sắc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và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hình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dáng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khác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nhau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7711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21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24" y="449027"/>
            <a:ext cx="4279624" cy="6004671"/>
          </a:xfrm>
          <a:prstGeom prst="rect">
            <a:avLst/>
          </a:prstGeom>
        </p:spPr>
      </p:pic>
      <p:pic>
        <p:nvPicPr>
          <p:cNvPr id="1026" name="Picture 2" descr="Có thể là hình minh họa về h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5" y="449026"/>
            <a:ext cx="4213942" cy="60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3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27" y="0"/>
            <a:ext cx="4971393" cy="69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9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82" y="-104998"/>
            <a:ext cx="4851269" cy="69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90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78" y="91526"/>
            <a:ext cx="4713977" cy="67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2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</TotalTime>
  <Words>63</Words>
  <Application>Microsoft Office PowerPoint</Application>
  <PresentationFormat>On-screen Show (4:3)</PresentationFormat>
  <Paragraphs>10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138</cp:revision>
  <dcterms:created xsi:type="dcterms:W3CDTF">2021-01-29T04:19:07Z</dcterms:created>
  <dcterms:modified xsi:type="dcterms:W3CDTF">2021-12-09T08:06:41Z</dcterms:modified>
</cp:coreProperties>
</file>