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99" r:id="rId3"/>
  </p:sldMasterIdLst>
  <p:notesMasterIdLst>
    <p:notesMasterId r:id="rId24"/>
  </p:notesMasterIdLst>
  <p:sldIdLst>
    <p:sldId id="284" r:id="rId4"/>
    <p:sldId id="292" r:id="rId5"/>
    <p:sldId id="259" r:id="rId6"/>
    <p:sldId id="296" r:id="rId7"/>
    <p:sldId id="262" r:id="rId8"/>
    <p:sldId id="265" r:id="rId9"/>
    <p:sldId id="268" r:id="rId10"/>
    <p:sldId id="269" r:id="rId11"/>
    <p:sldId id="297" r:id="rId12"/>
    <p:sldId id="271" r:id="rId13"/>
    <p:sldId id="272" r:id="rId14"/>
    <p:sldId id="273" r:id="rId15"/>
    <p:sldId id="295" r:id="rId16"/>
    <p:sldId id="301" r:id="rId17"/>
    <p:sldId id="294" r:id="rId18"/>
    <p:sldId id="261" r:id="rId19"/>
    <p:sldId id="264" r:id="rId20"/>
    <p:sldId id="263" r:id="rId21"/>
    <p:sldId id="266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75" d="100"/>
          <a:sy n="75" d="100"/>
        </p:scale>
        <p:origin x="12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2F0B4-28B9-414E-901C-87F8BD9F387B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50119-E540-4B04-9DA9-60A17854C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6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0119-E540-4B04-9DA9-60A17854C8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42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22A9F90-F2D7-4FF9-BDAF-041DC38F9083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20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515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3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4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23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E3220-CEFE-4D3A-BF7D-4F6678ED62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77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91FC6-EAF5-4E1D-92B4-9395799BAF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35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3B094-0EC4-4C71-8E3D-F09A769B32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33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455CA-9CB4-4765-8B50-19049B5D4A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61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9174E-6834-4C0F-88FC-7B71CDF1C5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43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115C4-A8E3-4DF3-A272-7AE4B3534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1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05AE8-CB92-42A7-9AC4-4C2F443716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01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A2506-70B2-4E43-B156-E41868C103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1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82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EA4DD-310D-45D4-94B7-D6DDB33A42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28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E3696-9BC9-4AE0-BBD3-599B8132DF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12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4A1ED-9892-4DFB-90C7-35E1702479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80376-7C87-4052-BE74-6B32B4D8DD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36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smtClean="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9355783 w 794"/>
                <a:gd name="T1" fmla="*/ 1286375 h 414"/>
                <a:gd name="T2" fmla="*/ 8366855 w 794"/>
                <a:gd name="T3" fmla="*/ 1035905 h 414"/>
                <a:gd name="T4" fmla="*/ 6553442 w 794"/>
                <a:gd name="T5" fmla="*/ 684493 h 414"/>
                <a:gd name="T6" fmla="*/ 836357 w 794"/>
                <a:gd name="T7" fmla="*/ 0 h 414"/>
                <a:gd name="T8" fmla="*/ 269742 w 794"/>
                <a:gd name="T9" fmla="*/ 64852 h 414"/>
                <a:gd name="T10" fmla="*/ 0 w 794"/>
                <a:gd name="T11" fmla="*/ 270539 h 414"/>
                <a:gd name="T12" fmla="*/ 328724 w 794"/>
                <a:gd name="T13" fmla="*/ 505225 h 414"/>
                <a:gd name="T14" fmla="*/ 6716077 w 794"/>
                <a:gd name="T15" fmla="*/ 1332798 h 414"/>
                <a:gd name="T16" fmla="*/ 8115557 w 794"/>
                <a:gd name="T17" fmla="*/ 1279804 h 414"/>
                <a:gd name="T18" fmla="*/ 9247055 w 794"/>
                <a:gd name="T19" fmla="*/ 1348348 h 414"/>
                <a:gd name="T20" fmla="*/ 9355783 w 794"/>
                <a:gd name="T21" fmla="*/ 1286375 h 414"/>
                <a:gd name="T22" fmla="*/ 9355783 w 794"/>
                <a:gd name="T23" fmla="*/ 128637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3113 w 1586"/>
                <a:gd name="T1" fmla="*/ 0 h 821"/>
                <a:gd name="T2" fmla="*/ 30243 w 1586"/>
                <a:gd name="T3" fmla="*/ 3260 h 821"/>
                <a:gd name="T4" fmla="*/ 32445 w 1586"/>
                <a:gd name="T5" fmla="*/ 4008 h 821"/>
                <a:gd name="T6" fmla="*/ 36040 w 1586"/>
                <a:gd name="T7" fmla="*/ 4975 h 821"/>
                <a:gd name="T8" fmla="*/ 35563 w 1586"/>
                <a:gd name="T9" fmla="*/ 5158 h 821"/>
                <a:gd name="T10" fmla="*/ 30669 w 1586"/>
                <a:gd name="T11" fmla="*/ 4943 h 821"/>
                <a:gd name="T12" fmla="*/ 26013 w 1586"/>
                <a:gd name="T13" fmla="*/ 5095 h 821"/>
                <a:gd name="T14" fmla="*/ 941 w 1586"/>
                <a:gd name="T15" fmla="*/ 1877 h 821"/>
                <a:gd name="T16" fmla="*/ 0 w 1586"/>
                <a:gd name="T17" fmla="*/ 943 h 821"/>
                <a:gd name="T18" fmla="*/ 1043 w 1586"/>
                <a:gd name="T19" fmla="*/ 199 h 821"/>
                <a:gd name="T20" fmla="*/ 3113 w 1586"/>
                <a:gd name="T21" fmla="*/ 0 h 821"/>
                <a:gd name="T22" fmla="*/ 311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2096 h 747"/>
                <a:gd name="T2" fmla="*/ 21435 w 1049"/>
                <a:gd name="T3" fmla="*/ 4823 h 747"/>
                <a:gd name="T4" fmla="*/ 21833 w 1049"/>
                <a:gd name="T5" fmla="*/ 3448 h 747"/>
                <a:gd name="T6" fmla="*/ 24390 w 1049"/>
                <a:gd name="T7" fmla="*/ 2726 h 747"/>
                <a:gd name="T8" fmla="*/ 1813 w 1049"/>
                <a:gd name="T9" fmla="*/ 0 h 747"/>
                <a:gd name="T10" fmla="*/ 0 w 1049"/>
                <a:gd name="T11" fmla="*/ 817 h 747"/>
                <a:gd name="T12" fmla="*/ 0 w 1049"/>
                <a:gd name="T13" fmla="*/ 2096 h 747"/>
                <a:gd name="T14" fmla="*/ 0 w 1049"/>
                <a:gd name="T15" fmla="*/ 209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471 w 150"/>
                  <a:gd name="T1" fmla="*/ 0 h 173"/>
                  <a:gd name="T2" fmla="*/ 909 w 150"/>
                  <a:gd name="T3" fmla="*/ 450 h 173"/>
                  <a:gd name="T4" fmla="*/ 0 w 150"/>
                  <a:gd name="T5" fmla="*/ 1175 h 173"/>
                  <a:gd name="T6" fmla="*/ 1798 w 150"/>
                  <a:gd name="T7" fmla="*/ 1086 h 173"/>
                  <a:gd name="T8" fmla="*/ 2316 w 150"/>
                  <a:gd name="T9" fmla="*/ 574 h 173"/>
                  <a:gd name="T10" fmla="*/ 3379 w 150"/>
                  <a:gd name="T11" fmla="*/ 182 h 173"/>
                  <a:gd name="T12" fmla="*/ 2471 w 150"/>
                  <a:gd name="T13" fmla="*/ 0 h 173"/>
                  <a:gd name="T14" fmla="*/ 2471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588 w 1684"/>
                  <a:gd name="T1" fmla="*/ 0 h 880"/>
                  <a:gd name="T2" fmla="*/ 1451 w 1684"/>
                  <a:gd name="T3" fmla="*/ 332 h 880"/>
                  <a:gd name="T4" fmla="*/ 0 w 1684"/>
                  <a:gd name="T5" fmla="*/ 1325 h 880"/>
                  <a:gd name="T6" fmla="*/ 1547 w 1684"/>
                  <a:gd name="T7" fmla="*/ 2286 h 880"/>
                  <a:gd name="T8" fmla="*/ 27198 w 1684"/>
                  <a:gd name="T9" fmla="*/ 5522 h 880"/>
                  <a:gd name="T10" fmla="*/ 32724 w 1684"/>
                  <a:gd name="T11" fmla="*/ 5320 h 880"/>
                  <a:gd name="T12" fmla="*/ 37201 w 1684"/>
                  <a:gd name="T13" fmla="*/ 5606 h 880"/>
                  <a:gd name="T14" fmla="*/ 38755 w 1684"/>
                  <a:gd name="T15" fmla="*/ 5152 h 880"/>
                  <a:gd name="T16" fmla="*/ 34562 w 1684"/>
                  <a:gd name="T17" fmla="*/ 4228 h 880"/>
                  <a:gd name="T18" fmla="*/ 32859 w 1684"/>
                  <a:gd name="T19" fmla="*/ 3265 h 880"/>
                  <a:gd name="T20" fmla="*/ 31515 w 1684"/>
                  <a:gd name="T21" fmla="*/ 3357 h 880"/>
                  <a:gd name="T22" fmla="*/ 33112 w 1684"/>
                  <a:gd name="T23" fmla="*/ 4228 h 880"/>
                  <a:gd name="T24" fmla="*/ 36314 w 1684"/>
                  <a:gd name="T25" fmla="*/ 5156 h 880"/>
                  <a:gd name="T26" fmla="*/ 32521 w 1684"/>
                  <a:gd name="T27" fmla="*/ 5013 h 880"/>
                  <a:gd name="T28" fmla="*/ 28048 w 1684"/>
                  <a:gd name="T29" fmla="*/ 5180 h 880"/>
                  <a:gd name="T30" fmla="*/ 28876 w 1684"/>
                  <a:gd name="T31" fmla="*/ 4137 h 880"/>
                  <a:gd name="T32" fmla="*/ 30793 w 1684"/>
                  <a:gd name="T33" fmla="*/ 3427 h 880"/>
                  <a:gd name="T34" fmla="*/ 28548 w 1684"/>
                  <a:gd name="T35" fmla="*/ 3516 h 880"/>
                  <a:gd name="T36" fmla="*/ 26808 w 1684"/>
                  <a:gd name="T37" fmla="*/ 4194 h 880"/>
                  <a:gd name="T38" fmla="*/ 26216 w 1684"/>
                  <a:gd name="T39" fmla="*/ 5041 h 880"/>
                  <a:gd name="T40" fmla="*/ 2465 w 1684"/>
                  <a:gd name="T41" fmla="*/ 1974 h 880"/>
                  <a:gd name="T42" fmla="*/ 1836 w 1684"/>
                  <a:gd name="T43" fmla="*/ 1368 h 880"/>
                  <a:gd name="T44" fmla="*/ 2369 w 1684"/>
                  <a:gd name="T45" fmla="*/ 608 h 880"/>
                  <a:gd name="T46" fmla="*/ 4986 w 1684"/>
                  <a:gd name="T47" fmla="*/ 0 h 880"/>
                  <a:gd name="T48" fmla="*/ 3588 w 1684"/>
                  <a:gd name="T49" fmla="*/ 0 h 880"/>
                  <a:gd name="T50" fmla="*/ 358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304 w 1190"/>
                  <a:gd name="T1" fmla="*/ 0 h 500"/>
                  <a:gd name="T2" fmla="*/ 27380 w 1190"/>
                  <a:gd name="T3" fmla="*/ 3111 h 500"/>
                  <a:gd name="T4" fmla="*/ 24740 w 1190"/>
                  <a:gd name="T5" fmla="*/ 3174 h 500"/>
                  <a:gd name="T6" fmla="*/ 0 w 1190"/>
                  <a:gd name="T7" fmla="*/ 171 h 500"/>
                  <a:gd name="T8" fmla="*/ 2304 w 1190"/>
                  <a:gd name="T9" fmla="*/ 0 h 500"/>
                  <a:gd name="T10" fmla="*/ 23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707 w 160"/>
                  <a:gd name="T1" fmla="*/ 0 h 335"/>
                  <a:gd name="T2" fmla="*/ 443 w 160"/>
                  <a:gd name="T3" fmla="*/ 657 h 335"/>
                  <a:gd name="T4" fmla="*/ 0 w 160"/>
                  <a:gd name="T5" fmla="*/ 1414 h 335"/>
                  <a:gd name="T6" fmla="*/ 777 w 160"/>
                  <a:gd name="T7" fmla="*/ 1934 h 335"/>
                  <a:gd name="T8" fmla="*/ 2183 w 160"/>
                  <a:gd name="T9" fmla="*/ 2062 h 335"/>
                  <a:gd name="T10" fmla="*/ 1772 w 160"/>
                  <a:gd name="T11" fmla="*/ 944 h 335"/>
                  <a:gd name="T12" fmla="*/ 3724 w 160"/>
                  <a:gd name="T13" fmla="*/ 108 h 335"/>
                  <a:gd name="T14" fmla="*/ 2707 w 160"/>
                  <a:gd name="T15" fmla="*/ 0 h 335"/>
                  <a:gd name="T16" fmla="*/ 270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322 w 489"/>
                  <a:gd name="T1" fmla="*/ 221 h 296"/>
                  <a:gd name="T2" fmla="*/ 3588 w 489"/>
                  <a:gd name="T3" fmla="*/ 427 h 296"/>
                  <a:gd name="T4" fmla="*/ 7280 w 489"/>
                  <a:gd name="T5" fmla="*/ 883 h 296"/>
                  <a:gd name="T6" fmla="*/ 9886 w 489"/>
                  <a:gd name="T7" fmla="*/ 1565 h 296"/>
                  <a:gd name="T8" fmla="*/ 7324 w 489"/>
                  <a:gd name="T9" fmla="*/ 1481 h 296"/>
                  <a:gd name="T10" fmla="*/ 3114 w 489"/>
                  <a:gd name="T11" fmla="*/ 940 h 296"/>
                  <a:gd name="T12" fmla="*/ 1121 w 489"/>
                  <a:gd name="T13" fmla="*/ 515 h 296"/>
                  <a:gd name="T14" fmla="*/ 2397 w 489"/>
                  <a:gd name="T15" fmla="*/ 1049 h 296"/>
                  <a:gd name="T16" fmla="*/ 6109 w 489"/>
                  <a:gd name="T17" fmla="*/ 1735 h 296"/>
                  <a:gd name="T18" fmla="*/ 10464 w 489"/>
                  <a:gd name="T19" fmla="*/ 1909 h 296"/>
                  <a:gd name="T20" fmla="*/ 10983 w 489"/>
                  <a:gd name="T21" fmla="*/ 1441 h 296"/>
                  <a:gd name="T22" fmla="*/ 8852 w 489"/>
                  <a:gd name="T23" fmla="*/ 775 h 296"/>
                  <a:gd name="T24" fmla="*/ 3814 w 489"/>
                  <a:gd name="T25" fmla="*/ 111 h 296"/>
                  <a:gd name="T26" fmla="*/ 0 w 489"/>
                  <a:gd name="T27" fmla="*/ 0 h 296"/>
                  <a:gd name="T28" fmla="*/ 322 w 489"/>
                  <a:gd name="T29" fmla="*/ 221 h 296"/>
                  <a:gd name="T30" fmla="*/ 322 w 489"/>
                  <a:gd name="T31" fmla="*/ 22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97 w 794"/>
                <a:gd name="T1" fmla="*/ 18 h 414"/>
                <a:gd name="T2" fmla="*/ 87 w 794"/>
                <a:gd name="T3" fmla="*/ 14 h 414"/>
                <a:gd name="T4" fmla="*/ 68 w 794"/>
                <a:gd name="T5" fmla="*/ 9 h 414"/>
                <a:gd name="T6" fmla="*/ 8 w 794"/>
                <a:gd name="T7" fmla="*/ 0 h 414"/>
                <a:gd name="T8" fmla="*/ 3 w 794"/>
                <a:gd name="T9" fmla="*/ 1 h 414"/>
                <a:gd name="T10" fmla="*/ 0 w 794"/>
                <a:gd name="T11" fmla="*/ 4 h 414"/>
                <a:gd name="T12" fmla="*/ 3 w 794"/>
                <a:gd name="T13" fmla="*/ 7 h 414"/>
                <a:gd name="T14" fmla="*/ 71 w 794"/>
                <a:gd name="T15" fmla="*/ 18 h 414"/>
                <a:gd name="T16" fmla="*/ 85 w 794"/>
                <a:gd name="T17" fmla="*/ 18 h 414"/>
                <a:gd name="T18" fmla="*/ 97 w 794"/>
                <a:gd name="T19" fmla="*/ 18 h 414"/>
                <a:gd name="T20" fmla="*/ 97 w 794"/>
                <a:gd name="T21" fmla="*/ 18 h 414"/>
                <a:gd name="T22" fmla="*/ 97 w 794"/>
                <a:gd name="T23" fmla="*/ 1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smtClean="0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smtClean="0">
              <a:solidFill>
                <a:srgbClr val="000000"/>
              </a:solidFill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D907C-8BBA-4AF5-A905-6B3F45982B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99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31C91-8BCB-4825-8967-127CD55D82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62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FB140-3434-495B-8696-BB9BD53A8C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88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0E8C-FD82-49F1-967F-7CDFA69000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9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BBAC7-740A-4262-A4E6-325B34148C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74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EE4D3-497E-467E-B936-5592765DD0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9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21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628BB-B368-46B4-8C42-4EAD7F0B82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27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0BF66-2971-4F7D-BA13-BE0349FA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28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B7293-5221-437C-A7E3-4E2DAAF8FB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67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4F11E-93E0-449C-BA9F-E9D8B2010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64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A0807-0ECD-4603-A43D-23859F8F6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62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138E4-9BAF-4DC7-9243-7E40257989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2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4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6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2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1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4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D598B-841C-4E4E-8E24-8F004575DFFC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EA346-5939-4805-8C4F-DF9D98B8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1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E4041-CC8C-4ED8-8FCA-10E7D15A6A2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8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4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4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DF153-622A-4D4F-9F70-19676A76BF0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smtClean="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smtClean="0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4 w 2177"/>
                <a:gd name="T1" fmla="*/ 3 h 1298"/>
                <a:gd name="T2" fmla="*/ 3 w 2177"/>
                <a:gd name="T3" fmla="*/ 3 h 1298"/>
                <a:gd name="T4" fmla="*/ 3 w 2177"/>
                <a:gd name="T5" fmla="*/ 1 h 1298"/>
                <a:gd name="T6" fmla="*/ 5 w 2177"/>
                <a:gd name="T7" fmla="*/ 1 h 1298"/>
                <a:gd name="T8" fmla="*/ 5 w 2177"/>
                <a:gd name="T9" fmla="*/ 1 h 1298"/>
                <a:gd name="T10" fmla="*/ 5 w 2177"/>
                <a:gd name="T11" fmla="*/ 1 h 1298"/>
                <a:gd name="T12" fmla="*/ 3 w 2177"/>
                <a:gd name="T13" fmla="*/ 1 h 1298"/>
                <a:gd name="T14" fmla="*/ 3 w 2177"/>
                <a:gd name="T15" fmla="*/ 1 h 1298"/>
                <a:gd name="T16" fmla="*/ 3 w 2177"/>
                <a:gd name="T17" fmla="*/ 0 h 1298"/>
                <a:gd name="T18" fmla="*/ 2 w 2177"/>
                <a:gd name="T19" fmla="*/ 1 h 1298"/>
                <a:gd name="T20" fmla="*/ 2 w 2177"/>
                <a:gd name="T21" fmla="*/ 1 h 1298"/>
                <a:gd name="T22" fmla="*/ 2 w 2177"/>
                <a:gd name="T23" fmla="*/ 1 h 1298"/>
                <a:gd name="T24" fmla="*/ 2 w 2177"/>
                <a:gd name="T25" fmla="*/ 1 h 1298"/>
                <a:gd name="T26" fmla="*/ 2 w 2177"/>
                <a:gd name="T27" fmla="*/ 1 h 1298"/>
                <a:gd name="T28" fmla="*/ 3 w 2177"/>
                <a:gd name="T29" fmla="*/ 2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2 h 1298"/>
                <a:gd name="T36" fmla="*/ 1 w 2177"/>
                <a:gd name="T37" fmla="*/ 2 h 1298"/>
                <a:gd name="T38" fmla="*/ 3 w 2177"/>
                <a:gd name="T39" fmla="*/ 3 h 1298"/>
                <a:gd name="T40" fmla="*/ 3 w 2177"/>
                <a:gd name="T41" fmla="*/ 3 h 1298"/>
                <a:gd name="T42" fmla="*/ 4 w 2177"/>
                <a:gd name="T43" fmla="*/ 3 h 1298"/>
                <a:gd name="T44" fmla="*/ 4 w 2177"/>
                <a:gd name="T45" fmla="*/ 3 h 1298"/>
                <a:gd name="T46" fmla="*/ 4 w 2177"/>
                <a:gd name="T47" fmla="*/ 3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2 w 1586"/>
                <a:gd name="T3" fmla="*/ 1 h 821"/>
                <a:gd name="T4" fmla="*/ 2 w 1586"/>
                <a:gd name="T5" fmla="*/ 1 h 821"/>
                <a:gd name="T6" fmla="*/ 3 w 1586"/>
                <a:gd name="T7" fmla="*/ 1 h 821"/>
                <a:gd name="T8" fmla="*/ 3 w 1586"/>
                <a:gd name="T9" fmla="*/ 1 h 821"/>
                <a:gd name="T10" fmla="*/ 2 w 1586"/>
                <a:gd name="T11" fmla="*/ 1 h 821"/>
                <a:gd name="T12" fmla="*/ 2 w 1586"/>
                <a:gd name="T13" fmla="*/ 1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2 w 1049"/>
                <a:gd name="T3" fmla="*/ 2 h 747"/>
                <a:gd name="T4" fmla="*/ 2 w 1049"/>
                <a:gd name="T5" fmla="*/ 2 h 747"/>
                <a:gd name="T6" fmla="*/ 3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2 h 764"/>
                <a:gd name="T8" fmla="*/ 1 w 386"/>
                <a:gd name="T9" fmla="*/ 2 h 764"/>
                <a:gd name="T10" fmla="*/ 1 w 386"/>
                <a:gd name="T11" fmla="*/ 2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2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2 w 728"/>
                <a:gd name="T7" fmla="*/ 1 h 348"/>
                <a:gd name="T8" fmla="*/ 2 w 728"/>
                <a:gd name="T9" fmla="*/ 1 h 348"/>
                <a:gd name="T10" fmla="*/ 2 w 728"/>
                <a:gd name="T11" fmla="*/ 0 h 348"/>
                <a:gd name="T12" fmla="*/ 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3 w 1190"/>
                  <a:gd name="T3" fmla="*/ 1 h 500"/>
                  <a:gd name="T4" fmla="*/ 3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3 w 1684"/>
                    <a:gd name="T9" fmla="*/ 2 h 880"/>
                    <a:gd name="T10" fmla="*/ 3 w 1684"/>
                    <a:gd name="T11" fmla="*/ 2 h 880"/>
                    <a:gd name="T12" fmla="*/ 4 w 1684"/>
                    <a:gd name="T13" fmla="*/ 2 h 880"/>
                    <a:gd name="T14" fmla="*/ 4 w 1684"/>
                    <a:gd name="T15" fmla="*/ 2 h 880"/>
                    <a:gd name="T16" fmla="*/ 3 w 1684"/>
                    <a:gd name="T17" fmla="*/ 2 h 880"/>
                    <a:gd name="T18" fmla="*/ 3 w 1684"/>
                    <a:gd name="T19" fmla="*/ 1 h 880"/>
                    <a:gd name="T20" fmla="*/ 3 w 1684"/>
                    <a:gd name="T21" fmla="*/ 2 h 880"/>
                    <a:gd name="T22" fmla="*/ 3 w 1684"/>
                    <a:gd name="T23" fmla="*/ 2 h 880"/>
                    <a:gd name="T24" fmla="*/ 4 w 1684"/>
                    <a:gd name="T25" fmla="*/ 2 h 880"/>
                    <a:gd name="T26" fmla="*/ 3 w 1684"/>
                    <a:gd name="T27" fmla="*/ 2 h 880"/>
                    <a:gd name="T28" fmla="*/ 3 w 1684"/>
                    <a:gd name="T29" fmla="*/ 2 h 880"/>
                    <a:gd name="T30" fmla="*/ 3 w 1684"/>
                    <a:gd name="T31" fmla="*/ 2 h 880"/>
                    <a:gd name="T32" fmla="*/ 3 w 1684"/>
                    <a:gd name="T33" fmla="*/ 2 h 880"/>
                    <a:gd name="T34" fmla="*/ 3 w 1684"/>
                    <a:gd name="T35" fmla="*/ 2 h 880"/>
                    <a:gd name="T36" fmla="*/ 3 w 1684"/>
                    <a:gd name="T37" fmla="*/ 2 h 880"/>
                    <a:gd name="T38" fmla="*/ 3 w 1684"/>
                    <a:gd name="T39" fmla="*/ 2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2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2 w 642"/>
                    <a:gd name="T11" fmla="*/ 3 h 1188"/>
                    <a:gd name="T12" fmla="*/ 2 w 642"/>
                    <a:gd name="T13" fmla="*/ 3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2 h 1188"/>
                    <a:gd name="T24" fmla="*/ 1 w 642"/>
                    <a:gd name="T25" fmla="*/ 2 h 1188"/>
                    <a:gd name="T26" fmla="*/ 1 w 642"/>
                    <a:gd name="T27" fmla="*/ 2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2 w 941"/>
                    <a:gd name="T3" fmla="*/ 0 h 424"/>
                    <a:gd name="T4" fmla="*/ 2 w 941"/>
                    <a:gd name="T5" fmla="*/ 1 h 424"/>
                    <a:gd name="T6" fmla="*/ 2 w 941"/>
                    <a:gd name="T7" fmla="*/ 1 h 424"/>
                    <a:gd name="T8" fmla="*/ 2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2 w 941"/>
                    <a:gd name="T15" fmla="*/ 1 h 424"/>
                    <a:gd name="T16" fmla="*/ 2 w 941"/>
                    <a:gd name="T17" fmla="*/ 1 h 424"/>
                    <a:gd name="T18" fmla="*/ 2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2 h 3266"/>
                <a:gd name="T2" fmla="*/ 0 w 772"/>
                <a:gd name="T3" fmla="*/ 2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2 h 3266"/>
                <a:gd name="T58" fmla="*/ 0 w 772"/>
                <a:gd name="T59" fmla="*/ 2 h 3266"/>
                <a:gd name="T60" fmla="*/ 0 w 772"/>
                <a:gd name="T61" fmla="*/ 2 h 3266"/>
                <a:gd name="T62" fmla="*/ 0 w 772"/>
                <a:gd name="T63" fmla="*/ 2 h 3266"/>
                <a:gd name="T64" fmla="*/ 0 w 772"/>
                <a:gd name="T65" fmla="*/ 2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7 h 3266"/>
                <a:gd name="T2" fmla="*/ 0 w 772"/>
                <a:gd name="T3" fmla="*/ 6 h 3266"/>
                <a:gd name="T4" fmla="*/ 0 w 772"/>
                <a:gd name="T5" fmla="*/ 6 h 3266"/>
                <a:gd name="T6" fmla="*/ 0 w 772"/>
                <a:gd name="T7" fmla="*/ 5 h 3266"/>
                <a:gd name="T8" fmla="*/ 0 w 772"/>
                <a:gd name="T9" fmla="*/ 5 h 3266"/>
                <a:gd name="T10" fmla="*/ 0 w 772"/>
                <a:gd name="T11" fmla="*/ 5 h 3266"/>
                <a:gd name="T12" fmla="*/ 0 w 772"/>
                <a:gd name="T13" fmla="*/ 4 h 3266"/>
                <a:gd name="T14" fmla="*/ 0 w 772"/>
                <a:gd name="T15" fmla="*/ 4 h 3266"/>
                <a:gd name="T16" fmla="*/ 0 w 772"/>
                <a:gd name="T17" fmla="*/ 4 h 3266"/>
                <a:gd name="T18" fmla="*/ 0 w 772"/>
                <a:gd name="T19" fmla="*/ 4 h 3266"/>
                <a:gd name="T20" fmla="*/ 0 w 772"/>
                <a:gd name="T21" fmla="*/ 3 h 3266"/>
                <a:gd name="T22" fmla="*/ 0 w 772"/>
                <a:gd name="T23" fmla="*/ 2 h 3266"/>
                <a:gd name="T24" fmla="*/ 0 w 772"/>
                <a:gd name="T25" fmla="*/ 2 h 3266"/>
                <a:gd name="T26" fmla="*/ 0 w 772"/>
                <a:gd name="T27" fmla="*/ 2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2 h 3266"/>
                <a:gd name="T36" fmla="*/ 0 w 772"/>
                <a:gd name="T37" fmla="*/ 2 h 3266"/>
                <a:gd name="T38" fmla="*/ 0 w 772"/>
                <a:gd name="T39" fmla="*/ 2 h 3266"/>
                <a:gd name="T40" fmla="*/ 0 w 772"/>
                <a:gd name="T41" fmla="*/ 3 h 3266"/>
                <a:gd name="T42" fmla="*/ 0 w 772"/>
                <a:gd name="T43" fmla="*/ 3 h 3266"/>
                <a:gd name="T44" fmla="*/ 0 w 772"/>
                <a:gd name="T45" fmla="*/ 4 h 3266"/>
                <a:gd name="T46" fmla="*/ 0 w 772"/>
                <a:gd name="T47" fmla="*/ 4 h 3266"/>
                <a:gd name="T48" fmla="*/ 0 w 772"/>
                <a:gd name="T49" fmla="*/ 5 h 3266"/>
                <a:gd name="T50" fmla="*/ 0 w 772"/>
                <a:gd name="T51" fmla="*/ 5 h 3266"/>
                <a:gd name="T52" fmla="*/ 0 w 772"/>
                <a:gd name="T53" fmla="*/ 5 h 3266"/>
                <a:gd name="T54" fmla="*/ 0 w 772"/>
                <a:gd name="T55" fmla="*/ 6 h 3266"/>
                <a:gd name="T56" fmla="*/ 0 w 772"/>
                <a:gd name="T57" fmla="*/ 6 h 3266"/>
                <a:gd name="T58" fmla="*/ 0 w 772"/>
                <a:gd name="T59" fmla="*/ 7 h 3266"/>
                <a:gd name="T60" fmla="*/ 0 w 772"/>
                <a:gd name="T61" fmla="*/ 7 h 3266"/>
                <a:gd name="T62" fmla="*/ 0 w 772"/>
                <a:gd name="T63" fmla="*/ 7 h 3266"/>
                <a:gd name="T64" fmla="*/ 0 w 772"/>
                <a:gd name="T65" fmla="*/ 7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303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n-US" sz="4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-90055" y="2667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CHỦ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ĐỀ 3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: NGÀY HỘI HÓA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TRANG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101" name="Picture 9" descr="C:\Users\MS MAI\Desktop\tieng-anh-thieu-nhi-compass-englis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70" y="1524000"/>
            <a:ext cx="6248400" cy="41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40615" y="4914900"/>
            <a:ext cx="137477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97625" y="5496502"/>
            <a:ext cx="27463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escription: 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724400" cy="327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Description: Kết quả hình ảnh cho tuồng, chèo ở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399602"/>
            <a:ext cx="3178969" cy="343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Description: Kết quả hình ảnh cho tuồng, chèo ở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7" y="0"/>
            <a:ext cx="428466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" descr="Description: Kết quả hình ảnh cho tuồng, chèo ở việt n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99602"/>
            <a:ext cx="493395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6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Description: 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13855"/>
            <a:ext cx="4315096" cy="323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7" descr="Description: Kết quả hình ảnh cho lễ hội hóa tr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72" y="3889375"/>
            <a:ext cx="437274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0" descr="Description: Kết quả hình ảnh cho lễ hội hóa tr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306" y="0"/>
            <a:ext cx="423660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1" descr="Description: 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05175"/>
            <a:ext cx="4301241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3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Description: 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468240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5" descr="Description: 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72" y="3617487"/>
            <a:ext cx="463210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4" descr="Description: 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1400"/>
            <a:ext cx="4191000" cy="314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3" descr="Description: 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14" y="381000"/>
            <a:ext cx="425686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48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" y="2286000"/>
            <a:ext cx="8977744" cy="14478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3.2 SGK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1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7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7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17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 smtClean="0"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en-US" sz="17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7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7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7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7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7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7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7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7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17600" b="1" dirty="0" smtClean="0">
                <a:latin typeface="Times New Roman" pitchFamily="18" charset="0"/>
                <a:cs typeface="Times New Roman" pitchFamily="18" charset="0"/>
              </a:rPr>
              <a:t>+   </a:t>
            </a:r>
            <a:r>
              <a:rPr lang="en-US" sz="17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7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7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7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7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7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7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7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7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7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7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7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17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 smtClean="0"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en-US" sz="17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7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27710" y="3048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CHỦ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ĐỀ 3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: NGÀY HỘI HÓA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TRANG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73745" y="1212273"/>
            <a:ext cx="184731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27298" y="76200"/>
            <a:ext cx="2820701" cy="3657600"/>
            <a:chOff x="179388" y="2711079"/>
            <a:chExt cx="2150735" cy="3036931"/>
          </a:xfrm>
        </p:grpSpPr>
        <p:pic>
          <p:nvPicPr>
            <p:cNvPr id="16398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5" t="37376" r="69144" b="30191"/>
            <a:stretch>
              <a:fillRect/>
            </a:stretch>
          </p:blipFill>
          <p:spPr bwMode="auto">
            <a:xfrm>
              <a:off x="290224" y="2711079"/>
              <a:ext cx="2039899" cy="2509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9" name="TextBox 2"/>
            <p:cNvSpPr txBox="1">
              <a:spLocks noChangeArrowheads="1"/>
            </p:cNvSpPr>
            <p:nvPr/>
          </p:nvSpPr>
          <p:spPr bwMode="auto">
            <a:xfrm>
              <a:off x="179388" y="5224790"/>
              <a:ext cx="21507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Chuẩn bị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496748" y="76200"/>
            <a:ext cx="2836654" cy="3369956"/>
            <a:chOff x="2416647" y="2711077"/>
            <a:chExt cx="2150735" cy="3029496"/>
          </a:xfrm>
        </p:grpSpPr>
        <p:pic>
          <p:nvPicPr>
            <p:cNvPr id="1639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05" t="35152" r="49847" b="28889"/>
            <a:stretch>
              <a:fillRect/>
            </a:stretch>
          </p:blipFill>
          <p:spPr bwMode="auto">
            <a:xfrm>
              <a:off x="2432560" y="2711077"/>
              <a:ext cx="2097876" cy="2509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7" name="TextBox 11"/>
            <p:cNvSpPr txBox="1">
              <a:spLocks noChangeArrowheads="1"/>
            </p:cNvSpPr>
            <p:nvPr/>
          </p:nvSpPr>
          <p:spPr bwMode="auto">
            <a:xfrm>
              <a:off x="2416647" y="5217353"/>
              <a:ext cx="21507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B1:Vẽ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057400" y="3184593"/>
            <a:ext cx="2819400" cy="3581400"/>
            <a:chOff x="4599149" y="2707448"/>
            <a:chExt cx="2150735" cy="3040562"/>
          </a:xfrm>
        </p:grpSpPr>
        <p:pic>
          <p:nvPicPr>
            <p:cNvPr id="1639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53" t="35152" r="23827" b="28889"/>
            <a:stretch>
              <a:fillRect/>
            </a:stretch>
          </p:blipFill>
          <p:spPr bwMode="auto">
            <a:xfrm>
              <a:off x="4599149" y="2707448"/>
              <a:ext cx="1988687" cy="2509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5" name="TextBox 12"/>
            <p:cNvSpPr txBox="1">
              <a:spLocks noChangeArrowheads="1"/>
            </p:cNvSpPr>
            <p:nvPr/>
          </p:nvSpPr>
          <p:spPr bwMode="auto">
            <a:xfrm>
              <a:off x="4599149" y="5224790"/>
              <a:ext cx="21507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B2: Cắt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019800" y="3099063"/>
            <a:ext cx="2895599" cy="3835137"/>
            <a:chOff x="6698672" y="2707447"/>
            <a:chExt cx="2183804" cy="3471450"/>
          </a:xfrm>
        </p:grpSpPr>
        <p:pic>
          <p:nvPicPr>
            <p:cNvPr id="16392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30" t="35152" r="3181" b="28889"/>
            <a:stretch>
              <a:fillRect/>
            </a:stretch>
          </p:blipFill>
          <p:spPr bwMode="auto">
            <a:xfrm>
              <a:off x="6698672" y="2707447"/>
              <a:ext cx="2022764" cy="2509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TextBox 13"/>
            <p:cNvSpPr txBox="1">
              <a:spLocks noChangeArrowheads="1"/>
            </p:cNvSpPr>
            <p:nvPr/>
          </p:nvSpPr>
          <p:spPr bwMode="auto">
            <a:xfrm>
              <a:off x="6731741" y="5224790"/>
              <a:ext cx="215073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B3: Buộc dây để đeo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76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NHỚ: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505" y="732839"/>
            <a:ext cx="8229600" cy="12192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2403" y="668761"/>
            <a:ext cx="8229600" cy="13231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2673" y="732839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4846" y="693007"/>
            <a:ext cx="8229600" cy="1298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1422"/>
            <a:ext cx="3794846" cy="518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64048"/>
            <a:ext cx="3777692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1422"/>
            <a:ext cx="3912807" cy="522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1422"/>
            <a:ext cx="4076791" cy="502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10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Description: Kết quả hình ảnh cho hình mặt nạ trang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05653"/>
            <a:ext cx="6400800" cy="603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304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Description: 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36" y="20782"/>
            <a:ext cx="6934200" cy="683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5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Description: 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7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6" descr="Description: Kết quả hình ảnh cho hình mặt nạ trang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3276420"/>
            <a:ext cx="3792529" cy="356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0"/>
            <a:ext cx="4488873" cy="366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34636"/>
            <a:ext cx="4656950" cy="323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2530"/>
            <a:ext cx="52673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2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374" y="3713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1.Tìm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3.1,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9374" y="22098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khấu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>
              <a:buNone/>
            </a:pPr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7620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CHỦ ĐỀ 3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 NGÀY HỘI HÓA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TRANG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(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28694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765925" y="459263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12298" name="Picture 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28700" y="4381500"/>
            <a:ext cx="137477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43600" y="5029200"/>
            <a:ext cx="27463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5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5499100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5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322888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5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30913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5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4452938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-533400" y="69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3.HOẠT ĐỘNG THỰC HÀNH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168275" y="2063749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7526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41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escription: Kết quả hình ảnh cho hình mặt nạ trang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77"/>
            <a:ext cx="8305800" cy="623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MẶT NẠ SÂN KHẤU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5390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22675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AutoShape 2" descr="Vanhoavn's Blog (Văn Hóa Việt Nam): TRUYỆN HÀ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3" y="1676400"/>
            <a:ext cx="39243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472" y="1423225"/>
            <a:ext cx="3924300" cy="494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5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Description: 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64" y="533400"/>
            <a:ext cx="6858000" cy="61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152400"/>
            <a:ext cx="3219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MẶT NẠ LỄ HỘI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8" descr="Description: Kết quả hình ảnh cho hình mặt nạ trang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20782"/>
            <a:ext cx="6934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3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9" descr="Description: Kết quả hình ảnh cho hình mặt nạ trang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1"/>
            <a:ext cx="6414654" cy="583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0"/>
            <a:ext cx="3721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CHẤT LIỆU NHỰA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9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8" descr="Description: 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456468" cy="563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228600"/>
            <a:ext cx="7312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CHẤT LIỆU TRE NỨA, GIẤY BỒI, NILON ( MẶT  NẠ 3 CHIỀU)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3048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CHẤT LIỆU VẢI, CÁC LOẠI HẠT, LÔNG ĐỘNG VẬT,…..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047750"/>
            <a:ext cx="6667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8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323</Words>
  <Application>Microsoft Office PowerPoint</Application>
  <PresentationFormat>On-screen Show (4:3)</PresentationFormat>
  <Paragraphs>34</Paragraphs>
  <Slides>20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.VnTime</vt:lpstr>
      <vt:lpstr>Arial</vt:lpstr>
      <vt:lpstr>Calibri</vt:lpstr>
      <vt:lpstr>Comic Sans MS</vt:lpstr>
      <vt:lpstr>Times New Roman</vt:lpstr>
      <vt:lpstr>Office Theme</vt:lpstr>
      <vt:lpstr>Default Design</vt:lpstr>
      <vt:lpstr>2_Crayons</vt:lpstr>
      <vt:lpstr>PowerPoint Presentation</vt:lpstr>
      <vt:lpstr>1.Tìm hiểu</vt:lpstr>
      <vt:lpstr>PowerPoint Presentation</vt:lpstr>
      <vt:lpstr>Trên sân khấu mặt nạ thể hiện nhân vật: Thiện- Ác</vt:lpstr>
      <vt:lpstr>PowerPoint Presentation</vt:lpstr>
      <vt:lpstr>PowerPoint Presentation</vt:lpstr>
      <vt:lpstr>PowerPoint Presentation</vt:lpstr>
      <vt:lpstr>PowerPoint Presentation</vt:lpstr>
      <vt:lpstr>CHẤT LIỆU VẢI, CÁC LOẠI HẠT, LÔNG ĐỘNG VẬT,…..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53</cp:revision>
  <dcterms:created xsi:type="dcterms:W3CDTF">2017-10-16T15:10:49Z</dcterms:created>
  <dcterms:modified xsi:type="dcterms:W3CDTF">2021-10-13T13:18:56Z</dcterms:modified>
</cp:coreProperties>
</file>