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277" r:id="rId3"/>
    <p:sldId id="319" r:id="rId4"/>
    <p:sldId id="320" r:id="rId5"/>
    <p:sldId id="325" r:id="rId6"/>
    <p:sldId id="326" r:id="rId7"/>
    <p:sldId id="330" r:id="rId8"/>
    <p:sldId id="340" r:id="rId9"/>
    <p:sldId id="306" r:id="rId10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7CB"/>
    <a:srgbClr val="AD27B7"/>
    <a:srgbClr val="BD8E79"/>
    <a:srgbClr val="B37D65"/>
    <a:srgbClr val="8F5D47"/>
    <a:srgbClr val="B43C00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36" y="-4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hoạt động.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48454" y="2869488"/>
            <a:ext cx="5467912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8121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208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312" y="1676400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12" y="2696354"/>
            <a:ext cx="11963400" cy="258523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13335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165116"/>
            <a:ext cx="9852634" cy="80013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912" y="585810"/>
            <a:ext cx="9852634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  <a:endParaRPr lang="en-US" sz="3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612" y="1605764"/>
            <a:ext cx="11963400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412" y="4114800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đoạn thơ trên, những từ ngữ nào là tên riêng?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413" y="4692113"/>
            <a:ext cx="11582400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Em còn biết những tên riêng nào trong các bài đọc đã học?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412" y="5799978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Điều gì cần nhớ khi viết tên riêng?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23" y="2286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289606"/>
            <a:ext cx="10960708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quê em hoặc nơi em đang sống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3854" y="457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28" y="576262"/>
            <a:ext cx="10200215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đã nói ở mục 3</a:t>
            </a:r>
            <a:endParaRPr lang="en-US" sz="3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4362" y="558800"/>
            <a:ext cx="896203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1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120" y="595911"/>
            <a:ext cx="1061743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Hãy viết lại đúng chính tả những câu sau</a:t>
            </a:r>
            <a:endParaRPr lang="en-US" sz="41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5049" y="16764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nam và hà là học sinh lớp 1</a:t>
            </a:r>
            <a:endParaRPr lang="en-US" sz="41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5049" y="35052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những người lính cứu hoả rất dũng cảm</a:t>
            </a:r>
            <a:endParaRPr lang="en-US" sz="41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8682" y="2803329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37658" y="4495800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1249" y="2547088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Nam và Hà là học sinh lớp 1.</a:t>
            </a:r>
            <a:endParaRPr lang="en-US" sz="41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3632" y="4339104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người lính cứu hoả rất dũng cảm.</a:t>
            </a:r>
            <a:endParaRPr lang="en-US" sz="41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6946" y="330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78" y="330200"/>
            <a:ext cx="108591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708" y="1066800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cuốn sách hoặc một tập thơ về đất nước và con người Việt Nam.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170" y="2265796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Nói với bạn điều em biết thêm từ cuốn sách hoặc tập thơ đó.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 descr="Tục Ngữ Ca Dao Việt Nam (Tái Bản 20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674360"/>
            <a:ext cx="2654810" cy="26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- Việt Nam đất nước con người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496815"/>
            <a:ext cx="23326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é Tập Kể Chuyện - Sự Tích Hồ Gư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7825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các bài trong chủ đề </a:t>
            </a:r>
            <a:r>
              <a:rPr lang="en-US" sz="3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 nước và con người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mới: </a:t>
            </a:r>
            <a:r>
              <a:rPr lang="en-US" sz="3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164).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239</Words>
  <Application>Microsoft Office PowerPoint</Application>
  <PresentationFormat>Custom</PresentationFormat>
  <Paragraphs>47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256</cp:revision>
  <dcterms:created xsi:type="dcterms:W3CDTF">2020-12-08T15:48:47Z</dcterms:created>
  <dcterms:modified xsi:type="dcterms:W3CDTF">2021-05-02T15:51:08Z</dcterms:modified>
</cp:coreProperties>
</file>