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06" r:id="rId2"/>
    <p:sldId id="270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7" r:id="rId13"/>
    <p:sldId id="30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09E9"/>
    <a:srgbClr val="FA65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1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F6DFF8-F098-4783-BAA2-D7D41CD7FD37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911E45-D15F-40B7-924F-2766FBB78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006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286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6047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43142-51F6-461C-9C58-5CF20DA51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2E7479-A0B4-4DE9-BA21-C72DC6BE0B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142F55-D8B8-466F-9E50-2F9BAD5C0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15C35-D7D9-4AEF-AE31-B8CEEBD77EED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1ABC3E-91AA-4AA4-BAD2-C51B5130C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2686A-CE69-4D69-AB9D-810BB1459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7EE0-9D5B-4838-A77C-7445BCD24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68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B5E0F-1DA1-42D8-A37E-42CA2AE00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614D5F-E1C6-405F-8C94-65BACA0B0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8E02D-0810-485B-BFFA-2AC191DF6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15C35-D7D9-4AEF-AE31-B8CEEBD77EED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26025-26A0-4917-97EA-3D4ABD04D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0AC2D-0BC2-4797-8CE4-55DBB45A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7EE0-9D5B-4838-A77C-7445BCD24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00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C06249-A08E-4A2C-A421-B6AE8266BC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7AC543-0931-4690-B8CE-6B2BC31AB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5F7DC4-71E2-41E9-AB51-70F4628BA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15C35-D7D9-4AEF-AE31-B8CEEBD77EED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30B4C1-ED2F-46F0-9A9C-3A3AFE2FB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5E762-15DC-4E4D-B623-974C84260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7EE0-9D5B-4838-A77C-7445BCD24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352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285504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2B94F-7CC5-463A-BCEF-01D026B9A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0DE23-DE20-45BB-A700-A67872D040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8F29CF-CA5C-45A6-BB01-CCE950958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15C35-D7D9-4AEF-AE31-B8CEEBD77EED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F25D34-6ADA-447B-97B2-6EC6BAD66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18D49-6C16-45E7-B163-0B4B6E6ED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7EE0-9D5B-4838-A77C-7445BCD24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744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D9982-0AEF-405E-B20A-82A512730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1A0B54-24BD-474F-973A-63CA10F5F4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556CEC-EA46-4AF5-8656-C537AA6A8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15C35-D7D9-4AEF-AE31-B8CEEBD77EED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FBBB1-F317-4F0A-BAA0-B0EED2169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51C0D-998E-49D5-893B-0D18D2CBB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7EE0-9D5B-4838-A77C-7445BCD24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074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A8E23-789D-4762-8062-95506D310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EAE1C-5443-4DA3-8D38-205568ADC4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60DD3E-B724-49F6-B334-D5305BB17B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576F15-442B-417B-BB84-B06B0BA5D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15C35-D7D9-4AEF-AE31-B8CEEBD77EED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43FA5-B14D-43B1-AD4A-95AC563C0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DEF28D-1417-4091-831F-D11515DF7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7EE0-9D5B-4838-A77C-7445BCD24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782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6FFA2-FC75-4D5C-9F71-EF2A1FCE2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F8B2A8-FD79-469A-BA83-A5B96A2EE1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59726-A210-41D3-8AF6-758F286D80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0677C-A87A-46B8-A4B2-EF0B05CF02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8B137F-8328-43D9-BEDB-D6BF90F9D1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83FE9C-4583-4CCD-B785-136BBDD20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15C35-D7D9-4AEF-AE31-B8CEEBD77EED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C2BCFB-1556-425F-A7B2-27E3205A9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6DF387-2708-4855-B6A1-08094F186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7EE0-9D5B-4838-A77C-7445BCD24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42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10852-5979-4738-A26C-B0B5B7A69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8948BA-59D0-4DC6-8426-7EE74DA88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15C35-D7D9-4AEF-AE31-B8CEEBD77EED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EFADAC-0695-4740-B15C-EF172B6D7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AD32E7-DACA-4D48-A9D0-4F9D4DFE0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7EE0-9D5B-4838-A77C-7445BCD24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36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A9DE15-AE02-45CB-9119-065EEAB19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15C35-D7D9-4AEF-AE31-B8CEEBD77EED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FCAD40-CAA6-4AC5-A456-29BB6EF84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23741-C113-4C81-B536-F5C843B36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7EE0-9D5B-4838-A77C-7445BCD24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536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B5F09-62AC-4AC9-AC7B-7293AB224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4D68F-E3C0-47B7-95E5-4A45C2DA8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4D238-A376-46C4-9FD7-914C46A909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BA029D-EA2D-4746-952E-486A2275F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15C35-D7D9-4AEF-AE31-B8CEEBD77EED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3C274E-3C8E-4DAF-9DCD-C79C15458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7F11F0-B8BC-487F-B1A8-EE66BBDBF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7EE0-9D5B-4838-A77C-7445BCD24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144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B4A3B-DF3D-4D33-9FE4-D248C6AAC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083520-F362-4D38-85EC-1D4FFFF123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ADB286-24E5-4C32-BF7E-6FDCA638C6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871B21-0D0C-4A8B-B480-1F1E93194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15C35-D7D9-4AEF-AE31-B8CEEBD77EED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28DE70-7508-4DB1-8EBD-24506D3DC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FCCF0C-AAA8-4216-8FAB-AEDDEFFAD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7EE0-9D5B-4838-A77C-7445BCD24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158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551835-984F-467A-952B-523DFF99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D8D500-9E14-445E-B2CB-8BCA158606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F669C-3610-4778-B930-CD808FDDF8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15C35-D7D9-4AEF-AE31-B8CEEBD77EED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91E44D-159D-4A71-A48D-6C738A758F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DE086-930D-4957-9310-45913DB20C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97EE0-9D5B-4838-A77C-7445BCD24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9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8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0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004B9DC1-F812-44CD-92AB-1237830D0877}"/>
              </a:ext>
            </a:extLst>
          </p:cNvPr>
          <p:cNvSpPr/>
          <p:nvPr/>
        </p:nvSpPr>
        <p:spPr>
          <a:xfrm>
            <a:off x="647245" y="712658"/>
            <a:ext cx="10897507" cy="6076126"/>
          </a:xfrm>
          <a:prstGeom prst="rect">
            <a:avLst/>
          </a:prstGeom>
          <a:solidFill>
            <a:srgbClr val="DEEBF7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84DAA12-DA51-4ECE-A468-D2E1665BDE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152">
            <a:off x="2763488" y="3823435"/>
            <a:ext cx="4323347" cy="15211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650"/>
            <a:ext cx="2346240" cy="127760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F08E314-6FF4-4384-9F04-F7A04835DF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281" y="137599"/>
            <a:ext cx="2529880" cy="214162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5B7F36A-83E7-477F-840D-20AA01E0B2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322" y="679782"/>
            <a:ext cx="1787880" cy="314024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2C18205-9451-4C33-B445-1E4EF9C469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4"/>
          <a:stretch/>
        </p:blipFill>
        <p:spPr>
          <a:xfrm>
            <a:off x="-2" y="3241013"/>
            <a:ext cx="12192000" cy="36532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4801266"/>
            <a:ext cx="5288280" cy="19546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46885"/>
            <a:ext cx="12192000" cy="18388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7A4F5EF-9A05-451B-8D57-EA919654F16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2"/>
          <a:stretch/>
        </p:blipFill>
        <p:spPr>
          <a:xfrm>
            <a:off x="158959" y="2735996"/>
            <a:ext cx="2471090" cy="4019912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55FFC849-8634-46BA-BA36-B76D6F856D1A}"/>
              </a:ext>
            </a:extLst>
          </p:cNvPr>
          <p:cNvSpPr txBox="1"/>
          <p:nvPr/>
        </p:nvSpPr>
        <p:spPr>
          <a:xfrm>
            <a:off x="1752539" y="2365357"/>
            <a:ext cx="8686917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7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-93"/>
                <a:ea typeface="浪漫雅圆" panose="02010601040101010101" pitchFamily="2" charset="-122"/>
              </a:rPr>
              <a:t>Đạo đức</a:t>
            </a:r>
            <a:endParaRPr lang="zh-CN" alt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HP001 4 hàng" panose="020B0603050302020204" pitchFamily="34" charset="-93"/>
              <a:ea typeface="浪漫雅圆" panose="02010601040101010101" pitchFamily="2" charset="-122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783CE413-CCDD-4B64-A1A9-3C0D3AEEB3AF}"/>
              </a:ext>
            </a:extLst>
          </p:cNvPr>
          <p:cNvGrpSpPr/>
          <p:nvPr/>
        </p:nvGrpSpPr>
        <p:grpSpPr>
          <a:xfrm>
            <a:off x="4444735" y="3418031"/>
            <a:ext cx="3714198" cy="442169"/>
            <a:chOff x="4444735" y="3418031"/>
            <a:chExt cx="3714198" cy="442169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2B99ADDF-7129-4780-A485-4E7A7241295B}"/>
                </a:ext>
              </a:extLst>
            </p:cNvPr>
            <p:cNvSpPr/>
            <p:nvPr/>
          </p:nvSpPr>
          <p:spPr>
            <a:xfrm>
              <a:off x="4448891" y="3418031"/>
              <a:ext cx="3586745" cy="442169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81B74A94-45D1-4E5C-9919-7063B2FF86D6}"/>
                </a:ext>
              </a:extLst>
            </p:cNvPr>
            <p:cNvSpPr txBox="1"/>
            <p:nvPr/>
          </p:nvSpPr>
          <p:spPr>
            <a:xfrm>
              <a:off x="4444735" y="3419912"/>
              <a:ext cx="37141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ln w="0"/>
                  <a:solidFill>
                    <a:schemeClr val="bg1"/>
                  </a:solidFill>
                  <a:latin typeface="华康少女文字W5(P)" panose="040F0500000000000000" pitchFamily="82" charset="-122"/>
                  <a:ea typeface="华康少女文字W5(P)" panose="040F0500000000000000" pitchFamily="82" charset="-122"/>
                </a:rPr>
                <a:t>GV:……</a:t>
              </a:r>
              <a:endParaRPr lang="zh-CN" altLang="en-US" sz="2000" dirty="0">
                <a:ln w="0"/>
                <a:solidFill>
                  <a:schemeClr val="bg1"/>
                </a:solidFill>
                <a:latin typeface="华康少女文字W5(P)" panose="040F0500000000000000" pitchFamily="82" charset="-122"/>
                <a:ea typeface="华康少女文字W5(P)" panose="040F0500000000000000" pitchFamily="82" charset="-122"/>
              </a:endParaRPr>
            </a:p>
          </p:txBody>
        </p:sp>
      </p:grpSp>
      <p:sp>
        <p:nvSpPr>
          <p:cNvPr id="20" name="TextBox 6"/>
          <p:cNvSpPr txBox="1">
            <a:spLocks noChangeArrowheads="1"/>
          </p:cNvSpPr>
          <p:nvPr/>
        </p:nvSpPr>
        <p:spPr bwMode="auto">
          <a:xfrm rot="21350233">
            <a:off x="856744" y="573433"/>
            <a:ext cx="8594554" cy="130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Triangle">
              <a:avLst/>
            </a:prstTxWarp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buNone/>
            </a:pPr>
            <a:r>
              <a:rPr lang="vi-VN" altLang="zh-CN" sz="3200" b="1" cap="all" dirty="0" smtClean="0">
                <a:solidFill>
                  <a:srgbClr val="0C12F4"/>
                </a:solidFill>
                <a:latin typeface="+mj-lt"/>
                <a:ea typeface="方正稚艺简体" panose="03000509000000000000"/>
                <a:cs typeface="Arial" panose="020B0604020202020204" pitchFamily="34" charset="0"/>
              </a:rPr>
              <a:t>Chào mừng các em đến với tiết học</a:t>
            </a:r>
            <a:endParaRPr lang="zh-CN" altLang="en-US" sz="3200" b="1" cap="all" dirty="0">
              <a:solidFill>
                <a:srgbClr val="0C12F4"/>
              </a:solidFill>
              <a:latin typeface="+mj-lt"/>
              <a:ea typeface="方正稚艺简体" panose="0300050900000000000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919283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625"/>
                            </p:stCondLst>
                            <p:childTnLst>
                              <p:par>
                                <p:cTn id="3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125"/>
                            </p:stCondLst>
                            <p:childTnLst>
                              <p:par>
                                <p:cTn id="4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625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125"/>
                            </p:stCondLst>
                            <p:childTnLst>
                              <p:par>
                                <p:cTn id="5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E66B2D-A481-4548-B87B-7FF8CFA362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4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550" y="1269377"/>
            <a:ext cx="6392241" cy="417047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92D2F66-D9BF-F94F-A4DD-EB146643C53C}"/>
              </a:ext>
            </a:extLst>
          </p:cNvPr>
          <p:cNvGrpSpPr/>
          <p:nvPr/>
        </p:nvGrpSpPr>
        <p:grpSpPr>
          <a:xfrm>
            <a:off x="5040932" y="5775087"/>
            <a:ext cx="7151068" cy="554216"/>
            <a:chOff x="2331070" y="5835768"/>
            <a:chExt cx="7151068" cy="55421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8340A1F-3961-C746-9F3A-53C35322665A}"/>
                </a:ext>
              </a:extLst>
            </p:cNvPr>
            <p:cNvSpPr txBox="1"/>
            <p:nvPr/>
          </p:nvSpPr>
          <p:spPr>
            <a:xfrm>
              <a:off x="2800501" y="5866764"/>
              <a:ext cx="66816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2800" i="1" dirty="0">
                  <a:solidFill>
                    <a:srgbClr val="002060"/>
                  </a:solidFill>
                </a:rPr>
                <a:t>Mạnh giẫm chân lên ghế đá ở công viên.</a:t>
              </a:r>
              <a:endParaRPr lang="en-VN" sz="2800" i="1" dirty="0">
                <a:solidFill>
                  <a:srgbClr val="002060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BEA0F05-FC8F-654D-ACF2-5E4B229235C0}"/>
                </a:ext>
              </a:extLst>
            </p:cNvPr>
            <p:cNvGrpSpPr/>
            <p:nvPr/>
          </p:nvGrpSpPr>
          <p:grpSpPr>
            <a:xfrm>
              <a:off x="2331070" y="5835768"/>
              <a:ext cx="408621" cy="523220"/>
              <a:chOff x="5023487" y="-1003845"/>
              <a:chExt cx="408621" cy="52322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ECADED1-2F6A-C444-903D-05E63EBEC47F}"/>
                  </a:ext>
                </a:extLst>
              </p:cNvPr>
              <p:cNvSpPr/>
              <p:nvPr/>
            </p:nvSpPr>
            <p:spPr>
              <a:xfrm rot="2723604">
                <a:off x="5023487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3B529F7-5D41-DE4E-ACAD-4EB896865F9E}"/>
                  </a:ext>
                </a:extLst>
              </p:cNvPr>
              <p:cNvSpPr txBox="1"/>
              <p:nvPr/>
            </p:nvSpPr>
            <p:spPr>
              <a:xfrm>
                <a:off x="5035276" y="-1003845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800" dirty="0">
                    <a:solidFill>
                      <a:schemeClr val="tx2">
                        <a:lumMod val="10000"/>
                      </a:schemeClr>
                    </a:solidFill>
                  </a:rPr>
                  <a:t>3</a:t>
                </a:r>
              </a:p>
            </p:txBody>
          </p:sp>
        </p:grp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037143" y="497506"/>
            <a:ext cx="709952" cy="57349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859332" y="485391"/>
            <a:ext cx="782940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 ra lời khuyên cho bạn: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54881" y="31711"/>
            <a:ext cx="2537744" cy="1108653"/>
            <a:chOff x="500062" y="2851475"/>
            <a:chExt cx="2816950" cy="12887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812818" cy="5008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14" name="Cloud Callout 13"/>
          <p:cNvSpPr/>
          <p:nvPr/>
        </p:nvSpPr>
        <p:spPr>
          <a:xfrm>
            <a:off x="498602" y="1434164"/>
            <a:ext cx="5353558" cy="2916455"/>
          </a:xfrm>
          <a:prstGeom prst="cloudCallout">
            <a:avLst>
              <a:gd name="adj1" fmla="val -24603"/>
              <a:gd name="adj2" fmla="val 51850"/>
            </a:avLst>
          </a:prstGeom>
          <a:gradFill flip="none" rotWithShape="1">
            <a:gsLst>
              <a:gs pos="0">
                <a:schemeClr val="accent6">
                  <a:lumMod val="50000"/>
                  <a:tint val="66000"/>
                  <a:satMod val="160000"/>
                </a:schemeClr>
              </a:gs>
              <a:gs pos="50000">
                <a:schemeClr val="accent6">
                  <a:lumMod val="50000"/>
                  <a:tint val="44500"/>
                  <a:satMod val="160000"/>
                </a:schemeClr>
              </a:gs>
              <a:gs pos="100000">
                <a:schemeClr val="accent6">
                  <a:lumMod val="50000"/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89" b="95556" l="12444" r="92000">
                        <a14:foregroundMark x1="48444" y1="52444" x2="48444" y2="52444"/>
                        <a14:foregroundMark x1="52444" y1="60444" x2="52444" y2="60444"/>
                        <a14:foregroundMark x1="18222" y1="50222" x2="33778" y2="54667"/>
                        <a14:foregroundMark x1="33778" y1="54667" x2="42667" y2="44444"/>
                        <a14:foregroundMark x1="49778" y1="44444" x2="57778" y2="48444"/>
                        <a14:foregroundMark x1="43111" y1="48000" x2="40444" y2="62667"/>
                        <a14:foregroundMark x1="39111" y1="90222" x2="51556" y2="88444"/>
                        <a14:foregroundMark x1="46222" y1="80000" x2="48444" y2="90667"/>
                        <a14:foregroundMark x1="58667" y1="81333" x2="64889" y2="9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0594" y="3927345"/>
            <a:ext cx="2930655" cy="293065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84733" y="1991729"/>
            <a:ext cx="371535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dirty="0" smtClean="0">
                <a:solidFill>
                  <a:srgbClr val="0E09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Mạnh </a:t>
            </a:r>
            <a:r>
              <a:rPr lang="vi-VN" sz="2600" dirty="0">
                <a:solidFill>
                  <a:srgbClr val="0E09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nên dẫm chân nên ghế đá ở công viên, như vậy những người ngồi sau sẽ bị </a:t>
            </a:r>
            <a:r>
              <a:rPr lang="vi-VN" sz="2600" dirty="0" smtClean="0">
                <a:solidFill>
                  <a:srgbClr val="0E09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bẩn.</a:t>
            </a:r>
            <a:endParaRPr lang="en-US" sz="2600" dirty="0">
              <a:solidFill>
                <a:srgbClr val="0E09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18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537988" y="398867"/>
            <a:ext cx="3493685" cy="1274454"/>
            <a:chOff x="479771" y="4186500"/>
            <a:chExt cx="2780653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21114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bg1"/>
                  </a:solidFill>
                  <a:latin typeface="+mj-lt"/>
                </a:rPr>
                <a:t>VẬN DỤNG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14F83CF-2475-CC43-A670-4B855B5684FD}"/>
              </a:ext>
            </a:extLst>
          </p:cNvPr>
          <p:cNvSpPr txBox="1"/>
          <p:nvPr/>
        </p:nvSpPr>
        <p:spPr>
          <a:xfrm>
            <a:off x="213121" y="2258252"/>
            <a:ext cx="11765757" cy="1321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VN" sz="3200" dirty="0">
                <a:solidFill>
                  <a:srgbClr val="002060"/>
                </a:solidFill>
              </a:rPr>
              <a:t>Chia sẻ những việc em đã làm để tuân thủ quy định nơi công cộng.</a:t>
            </a:r>
          </a:p>
          <a:p>
            <a:pPr marL="285750" indent="-28575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VN" sz="3200" dirty="0">
                <a:solidFill>
                  <a:srgbClr val="002060"/>
                </a:solidFill>
              </a:rPr>
              <a:t> Nhắc nhở người thân và bạn bè tuân thủ quy định nơi công cộng.</a:t>
            </a:r>
          </a:p>
        </p:txBody>
      </p:sp>
    </p:spTree>
    <p:extLst>
      <p:ext uri="{BB962C8B-B14F-4D97-AF65-F5344CB8AC3E}">
        <p14:creationId xmlns:p14="http://schemas.microsoft.com/office/powerpoint/2010/main" val="92398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0721"/>
            <a:ext cx="12212442" cy="51401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906" y="326771"/>
            <a:ext cx="640135" cy="11644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681" y="1015568"/>
            <a:ext cx="810838" cy="14692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00" y="759609"/>
            <a:ext cx="725487" cy="13107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61" y="113060"/>
            <a:ext cx="524301" cy="11156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442" y="6035040"/>
            <a:ext cx="12212441" cy="871086"/>
          </a:xfrm>
          <a:prstGeom prst="rect">
            <a:avLst/>
          </a:prstGeom>
        </p:spPr>
      </p:pic>
      <p:pic>
        <p:nvPicPr>
          <p:cNvPr id="13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221" y="5121342"/>
            <a:ext cx="3544018" cy="17366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43" y="3835498"/>
            <a:ext cx="3452104" cy="289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3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004B9DC1-F812-44CD-92AB-1237830D0877}"/>
              </a:ext>
            </a:extLst>
          </p:cNvPr>
          <p:cNvSpPr/>
          <p:nvPr/>
        </p:nvSpPr>
        <p:spPr>
          <a:xfrm>
            <a:off x="647245" y="712658"/>
            <a:ext cx="10897507" cy="6076126"/>
          </a:xfrm>
          <a:prstGeom prst="rect">
            <a:avLst/>
          </a:prstGeom>
          <a:solidFill>
            <a:srgbClr val="DEEBF7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84DAA12-DA51-4ECE-A468-D2E1665BDE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152">
            <a:off x="2763488" y="3823435"/>
            <a:ext cx="4323347" cy="15211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650"/>
            <a:ext cx="2346240" cy="127760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F08E314-6FF4-4384-9F04-F7A04835DF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281" y="137599"/>
            <a:ext cx="2529880" cy="214162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5B7F36A-83E7-477F-840D-20AA01E0B2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322" y="679782"/>
            <a:ext cx="1787880" cy="314024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2C18205-9451-4C33-B445-1E4EF9C469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4"/>
          <a:stretch/>
        </p:blipFill>
        <p:spPr>
          <a:xfrm>
            <a:off x="-2" y="3241013"/>
            <a:ext cx="12192000" cy="36532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4801266"/>
            <a:ext cx="5288280" cy="19546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46885"/>
            <a:ext cx="12192000" cy="18388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7A4F5EF-9A05-451B-8D57-EA919654F16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2"/>
          <a:stretch/>
        </p:blipFill>
        <p:spPr>
          <a:xfrm>
            <a:off x="158959" y="2735996"/>
            <a:ext cx="2471090" cy="4019912"/>
          </a:xfrm>
          <a:prstGeom prst="rect">
            <a:avLst/>
          </a:prstGeom>
        </p:spPr>
      </p:pic>
      <p:sp>
        <p:nvSpPr>
          <p:cNvPr id="22" name="WordArt 6"/>
          <p:cNvSpPr>
            <a:spLocks noChangeArrowheads="1" noChangeShapeType="1" noTextEdit="1"/>
          </p:cNvSpPr>
          <p:nvPr/>
        </p:nvSpPr>
        <p:spPr bwMode="auto">
          <a:xfrm>
            <a:off x="484845" y="964611"/>
            <a:ext cx="11510681" cy="2109856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  <a:scene3d>
              <a:camera prst="orthographicFron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vi-VN" sz="7200" b="1" kern="10" dirty="0" smtClean="0">
                <a:ln w="9525">
                  <a:round/>
                  <a:headEnd/>
                  <a:tailEnd/>
                </a:ln>
                <a:solidFill>
                  <a:srgbClr val="0C12F4"/>
                </a:solidFill>
                <a:latin typeface="Times New Roman"/>
                <a:cs typeface="Times New Roman"/>
              </a:rPr>
              <a:t>Tiết học kết thúc !</a:t>
            </a:r>
          </a:p>
          <a:p>
            <a:pPr algn="ctr"/>
            <a:r>
              <a:rPr lang="vi-VN" sz="7200" b="1" kern="10" dirty="0" smtClean="0">
                <a:ln w="9525">
                  <a:round/>
                  <a:headEnd/>
                  <a:tailEnd/>
                </a:ln>
                <a:solidFill>
                  <a:srgbClr val="0C12F4"/>
                </a:solidFill>
                <a:latin typeface="Times New Roman"/>
                <a:cs typeface="Times New Roman"/>
              </a:rPr>
              <a:t>Chúc các em chăm ngoan, học giỏi.</a:t>
            </a:r>
            <a:endParaRPr lang="en-US" sz="7200" b="1" kern="10" dirty="0">
              <a:ln w="9525">
                <a:round/>
                <a:headEnd/>
                <a:tailEnd/>
              </a:ln>
              <a:solidFill>
                <a:srgbClr val="0C12F4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58239342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3" presetClass="emph" presetSubtype="6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5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/>
      <p:bldP spid="2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E64F9C-B798-4896-800A-1ED9590288BF}"/>
              </a:ext>
            </a:extLst>
          </p:cNvPr>
          <p:cNvSpPr txBox="1"/>
          <p:nvPr/>
        </p:nvSpPr>
        <p:spPr>
          <a:xfrm>
            <a:off x="800854" y="222480"/>
            <a:ext cx="113911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15.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tuân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endParaRPr lang="en-US" sz="4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7DCD67-E2F8-49B5-A640-AC7CC24A50D0}"/>
              </a:ext>
            </a:extLst>
          </p:cNvPr>
          <p:cNvGrpSpPr/>
          <p:nvPr/>
        </p:nvGrpSpPr>
        <p:grpSpPr>
          <a:xfrm>
            <a:off x="261757" y="1191976"/>
            <a:ext cx="6878783" cy="4566925"/>
            <a:chOff x="6057208" y="3961303"/>
            <a:chExt cx="5112327" cy="274537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F3E8B3E-C5F5-4B35-8B1A-BFBD492CB23C}"/>
                </a:ext>
              </a:extLst>
            </p:cNvPr>
            <p:cNvGrpSpPr/>
            <p:nvPr/>
          </p:nvGrpSpPr>
          <p:grpSpPr>
            <a:xfrm>
              <a:off x="6057208" y="3961303"/>
              <a:ext cx="5112327" cy="2531572"/>
              <a:chOff x="6057208" y="3961303"/>
              <a:chExt cx="5112327" cy="2531572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DAAF09EF-62E6-4ACE-A7D0-01BBC349B936}"/>
                  </a:ext>
                </a:extLst>
              </p:cNvPr>
              <p:cNvGrpSpPr/>
              <p:nvPr/>
            </p:nvGrpSpPr>
            <p:grpSpPr>
              <a:xfrm>
                <a:off x="6057208" y="4483966"/>
                <a:ext cx="5112327" cy="2008909"/>
                <a:chOff x="5361709" y="4197926"/>
                <a:chExt cx="5112327" cy="2008909"/>
              </a:xfrm>
            </p:grpSpPr>
            <p:sp>
              <p:nvSpPr>
                <p:cNvPr id="10" name="Rectangle: Rounded Corners 19">
                  <a:extLst>
                    <a:ext uri="{FF2B5EF4-FFF2-40B4-BE49-F238E27FC236}">
                      <a16:creationId xmlns:a16="http://schemas.microsoft.com/office/drawing/2014/main" id="{018C3705-EB13-4627-8C51-5FACF52BC420}"/>
                    </a:ext>
                  </a:extLst>
                </p:cNvPr>
                <p:cNvSpPr/>
                <p:nvPr/>
              </p:nvSpPr>
              <p:spPr>
                <a:xfrm>
                  <a:off x="5361709" y="4197926"/>
                  <a:ext cx="5112327" cy="2008909"/>
                </a:xfrm>
                <a:custGeom>
                  <a:avLst/>
                  <a:gdLst>
                    <a:gd name="connsiteX0" fmla="*/ 0 w 5112327"/>
                    <a:gd name="connsiteY0" fmla="*/ 339443 h 2036618"/>
                    <a:gd name="connsiteX1" fmla="*/ 339443 w 5112327"/>
                    <a:gd name="connsiteY1" fmla="*/ 0 h 2036618"/>
                    <a:gd name="connsiteX2" fmla="*/ 4772884 w 5112327"/>
                    <a:gd name="connsiteY2" fmla="*/ 0 h 2036618"/>
                    <a:gd name="connsiteX3" fmla="*/ 5112327 w 5112327"/>
                    <a:gd name="connsiteY3" fmla="*/ 339443 h 2036618"/>
                    <a:gd name="connsiteX4" fmla="*/ 5112327 w 5112327"/>
                    <a:gd name="connsiteY4" fmla="*/ 1697175 h 2036618"/>
                    <a:gd name="connsiteX5" fmla="*/ 4772884 w 5112327"/>
                    <a:gd name="connsiteY5" fmla="*/ 2036618 h 2036618"/>
                    <a:gd name="connsiteX6" fmla="*/ 339443 w 5112327"/>
                    <a:gd name="connsiteY6" fmla="*/ 2036618 h 2036618"/>
                    <a:gd name="connsiteX7" fmla="*/ 0 w 5112327"/>
                    <a:gd name="connsiteY7" fmla="*/ 1697175 h 2036618"/>
                    <a:gd name="connsiteX8" fmla="*/ 0 w 5112327"/>
                    <a:gd name="connsiteY8" fmla="*/ 339443 h 2036618"/>
                    <a:gd name="connsiteX0" fmla="*/ 0 w 5112327"/>
                    <a:gd name="connsiteY0" fmla="*/ 339443 h 2036618"/>
                    <a:gd name="connsiteX1" fmla="*/ 339443 w 5112327"/>
                    <a:gd name="connsiteY1" fmla="*/ 0 h 2036618"/>
                    <a:gd name="connsiteX2" fmla="*/ 4772884 w 5112327"/>
                    <a:gd name="connsiteY2" fmla="*/ 0 h 2036618"/>
                    <a:gd name="connsiteX3" fmla="*/ 5112327 w 5112327"/>
                    <a:gd name="connsiteY3" fmla="*/ 339443 h 2036618"/>
                    <a:gd name="connsiteX4" fmla="*/ 5112327 w 5112327"/>
                    <a:gd name="connsiteY4" fmla="*/ 1697175 h 2036618"/>
                    <a:gd name="connsiteX5" fmla="*/ 4772884 w 5112327"/>
                    <a:gd name="connsiteY5" fmla="*/ 2036618 h 2036618"/>
                    <a:gd name="connsiteX6" fmla="*/ 727370 w 5112327"/>
                    <a:gd name="connsiteY6" fmla="*/ 2008909 h 2036618"/>
                    <a:gd name="connsiteX7" fmla="*/ 0 w 5112327"/>
                    <a:gd name="connsiteY7" fmla="*/ 1697175 h 2036618"/>
                    <a:gd name="connsiteX8" fmla="*/ 0 w 5112327"/>
                    <a:gd name="connsiteY8" fmla="*/ 339443 h 2036618"/>
                    <a:gd name="connsiteX0" fmla="*/ 0 w 5112327"/>
                    <a:gd name="connsiteY0" fmla="*/ 339443 h 2036618"/>
                    <a:gd name="connsiteX1" fmla="*/ 339443 w 5112327"/>
                    <a:gd name="connsiteY1" fmla="*/ 0 h 2036618"/>
                    <a:gd name="connsiteX2" fmla="*/ 4772884 w 5112327"/>
                    <a:gd name="connsiteY2" fmla="*/ 0 h 2036618"/>
                    <a:gd name="connsiteX3" fmla="*/ 5112327 w 5112327"/>
                    <a:gd name="connsiteY3" fmla="*/ 339443 h 2036618"/>
                    <a:gd name="connsiteX4" fmla="*/ 5112327 w 5112327"/>
                    <a:gd name="connsiteY4" fmla="*/ 1697175 h 2036618"/>
                    <a:gd name="connsiteX5" fmla="*/ 4772884 w 5112327"/>
                    <a:gd name="connsiteY5" fmla="*/ 2036618 h 2036618"/>
                    <a:gd name="connsiteX6" fmla="*/ 727370 w 5112327"/>
                    <a:gd name="connsiteY6" fmla="*/ 2008909 h 2036618"/>
                    <a:gd name="connsiteX7" fmla="*/ 304800 w 5112327"/>
                    <a:gd name="connsiteY7" fmla="*/ 1627903 h 2036618"/>
                    <a:gd name="connsiteX8" fmla="*/ 0 w 5112327"/>
                    <a:gd name="connsiteY8" fmla="*/ 339443 h 2036618"/>
                    <a:gd name="connsiteX0" fmla="*/ 0 w 5112327"/>
                    <a:gd name="connsiteY0" fmla="*/ 339443 h 2008909"/>
                    <a:gd name="connsiteX1" fmla="*/ 339443 w 5112327"/>
                    <a:gd name="connsiteY1" fmla="*/ 0 h 2008909"/>
                    <a:gd name="connsiteX2" fmla="*/ 4772884 w 5112327"/>
                    <a:gd name="connsiteY2" fmla="*/ 0 h 2008909"/>
                    <a:gd name="connsiteX3" fmla="*/ 5112327 w 5112327"/>
                    <a:gd name="connsiteY3" fmla="*/ 339443 h 2008909"/>
                    <a:gd name="connsiteX4" fmla="*/ 5112327 w 5112327"/>
                    <a:gd name="connsiteY4" fmla="*/ 1697175 h 2008909"/>
                    <a:gd name="connsiteX5" fmla="*/ 4384956 w 5112327"/>
                    <a:gd name="connsiteY5" fmla="*/ 1995055 h 2008909"/>
                    <a:gd name="connsiteX6" fmla="*/ 727370 w 5112327"/>
                    <a:gd name="connsiteY6" fmla="*/ 2008909 h 2008909"/>
                    <a:gd name="connsiteX7" fmla="*/ 304800 w 5112327"/>
                    <a:gd name="connsiteY7" fmla="*/ 1627903 h 2008909"/>
                    <a:gd name="connsiteX8" fmla="*/ 0 w 5112327"/>
                    <a:gd name="connsiteY8" fmla="*/ 339443 h 2008909"/>
                    <a:gd name="connsiteX0" fmla="*/ 0 w 5112327"/>
                    <a:gd name="connsiteY0" fmla="*/ 339443 h 2008909"/>
                    <a:gd name="connsiteX1" fmla="*/ 339443 w 5112327"/>
                    <a:gd name="connsiteY1" fmla="*/ 0 h 2008909"/>
                    <a:gd name="connsiteX2" fmla="*/ 4772884 w 5112327"/>
                    <a:gd name="connsiteY2" fmla="*/ 0 h 2008909"/>
                    <a:gd name="connsiteX3" fmla="*/ 5112327 w 5112327"/>
                    <a:gd name="connsiteY3" fmla="*/ 339443 h 2008909"/>
                    <a:gd name="connsiteX4" fmla="*/ 4752108 w 5112327"/>
                    <a:gd name="connsiteY4" fmla="*/ 1600193 h 2008909"/>
                    <a:gd name="connsiteX5" fmla="*/ 4384956 w 5112327"/>
                    <a:gd name="connsiteY5" fmla="*/ 1995055 h 2008909"/>
                    <a:gd name="connsiteX6" fmla="*/ 727370 w 5112327"/>
                    <a:gd name="connsiteY6" fmla="*/ 2008909 h 2008909"/>
                    <a:gd name="connsiteX7" fmla="*/ 304800 w 5112327"/>
                    <a:gd name="connsiteY7" fmla="*/ 1627903 h 2008909"/>
                    <a:gd name="connsiteX8" fmla="*/ 0 w 5112327"/>
                    <a:gd name="connsiteY8" fmla="*/ 339443 h 2008909"/>
                    <a:gd name="connsiteX0" fmla="*/ 0 w 5112327"/>
                    <a:gd name="connsiteY0" fmla="*/ 339443 h 2008909"/>
                    <a:gd name="connsiteX1" fmla="*/ 339443 w 5112327"/>
                    <a:gd name="connsiteY1" fmla="*/ 0 h 2008909"/>
                    <a:gd name="connsiteX2" fmla="*/ 4772884 w 5112327"/>
                    <a:gd name="connsiteY2" fmla="*/ 0 h 2008909"/>
                    <a:gd name="connsiteX3" fmla="*/ 5112327 w 5112327"/>
                    <a:gd name="connsiteY3" fmla="*/ 339443 h 2008909"/>
                    <a:gd name="connsiteX4" fmla="*/ 4752108 w 5112327"/>
                    <a:gd name="connsiteY4" fmla="*/ 1600193 h 2008909"/>
                    <a:gd name="connsiteX5" fmla="*/ 4384956 w 5112327"/>
                    <a:gd name="connsiteY5" fmla="*/ 1995055 h 2008909"/>
                    <a:gd name="connsiteX6" fmla="*/ 727370 w 5112327"/>
                    <a:gd name="connsiteY6" fmla="*/ 2008909 h 2008909"/>
                    <a:gd name="connsiteX7" fmla="*/ 138545 w 5112327"/>
                    <a:gd name="connsiteY7" fmla="*/ 1655612 h 2008909"/>
                    <a:gd name="connsiteX8" fmla="*/ 0 w 5112327"/>
                    <a:gd name="connsiteY8" fmla="*/ 339443 h 2008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2327" h="2008909">
                      <a:moveTo>
                        <a:pt x="0" y="339443"/>
                      </a:moveTo>
                      <a:cubicBezTo>
                        <a:pt x="0" y="151974"/>
                        <a:pt x="151974" y="0"/>
                        <a:pt x="339443" y="0"/>
                      </a:cubicBezTo>
                      <a:lnTo>
                        <a:pt x="4772884" y="0"/>
                      </a:lnTo>
                      <a:cubicBezTo>
                        <a:pt x="4960353" y="0"/>
                        <a:pt x="5112327" y="151974"/>
                        <a:pt x="5112327" y="339443"/>
                      </a:cubicBezTo>
                      <a:lnTo>
                        <a:pt x="4752108" y="1600193"/>
                      </a:lnTo>
                      <a:cubicBezTo>
                        <a:pt x="4752108" y="1787662"/>
                        <a:pt x="4572425" y="1995055"/>
                        <a:pt x="4384956" y="1995055"/>
                      </a:cubicBezTo>
                      <a:lnTo>
                        <a:pt x="727370" y="2008909"/>
                      </a:lnTo>
                      <a:cubicBezTo>
                        <a:pt x="539901" y="2008909"/>
                        <a:pt x="138545" y="1843081"/>
                        <a:pt x="138545" y="1655612"/>
                      </a:cubicBezTo>
                      <a:lnTo>
                        <a:pt x="0" y="339443"/>
                      </a:lnTo>
                      <a:close/>
                    </a:path>
                  </a:pathLst>
                </a:custGeom>
                <a:solidFill>
                  <a:srgbClr val="F7841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Rectangle: Rounded Corners 19">
                  <a:extLst>
                    <a:ext uri="{FF2B5EF4-FFF2-40B4-BE49-F238E27FC236}">
                      <a16:creationId xmlns:a16="http://schemas.microsoft.com/office/drawing/2014/main" id="{8E0E5243-DA36-49D2-B7D7-674152A7BB03}"/>
                    </a:ext>
                  </a:extLst>
                </p:cNvPr>
                <p:cNvSpPr/>
                <p:nvPr/>
              </p:nvSpPr>
              <p:spPr>
                <a:xfrm>
                  <a:off x="5444833" y="4294906"/>
                  <a:ext cx="4937760" cy="1828800"/>
                </a:xfrm>
                <a:custGeom>
                  <a:avLst/>
                  <a:gdLst>
                    <a:gd name="connsiteX0" fmla="*/ 0 w 5112327"/>
                    <a:gd name="connsiteY0" fmla="*/ 339443 h 2036618"/>
                    <a:gd name="connsiteX1" fmla="*/ 339443 w 5112327"/>
                    <a:gd name="connsiteY1" fmla="*/ 0 h 2036618"/>
                    <a:gd name="connsiteX2" fmla="*/ 4772884 w 5112327"/>
                    <a:gd name="connsiteY2" fmla="*/ 0 h 2036618"/>
                    <a:gd name="connsiteX3" fmla="*/ 5112327 w 5112327"/>
                    <a:gd name="connsiteY3" fmla="*/ 339443 h 2036618"/>
                    <a:gd name="connsiteX4" fmla="*/ 5112327 w 5112327"/>
                    <a:gd name="connsiteY4" fmla="*/ 1697175 h 2036618"/>
                    <a:gd name="connsiteX5" fmla="*/ 4772884 w 5112327"/>
                    <a:gd name="connsiteY5" fmla="*/ 2036618 h 2036618"/>
                    <a:gd name="connsiteX6" fmla="*/ 339443 w 5112327"/>
                    <a:gd name="connsiteY6" fmla="*/ 2036618 h 2036618"/>
                    <a:gd name="connsiteX7" fmla="*/ 0 w 5112327"/>
                    <a:gd name="connsiteY7" fmla="*/ 1697175 h 2036618"/>
                    <a:gd name="connsiteX8" fmla="*/ 0 w 5112327"/>
                    <a:gd name="connsiteY8" fmla="*/ 339443 h 2036618"/>
                    <a:gd name="connsiteX0" fmla="*/ 0 w 5112327"/>
                    <a:gd name="connsiteY0" fmla="*/ 339443 h 2036618"/>
                    <a:gd name="connsiteX1" fmla="*/ 339443 w 5112327"/>
                    <a:gd name="connsiteY1" fmla="*/ 0 h 2036618"/>
                    <a:gd name="connsiteX2" fmla="*/ 4772884 w 5112327"/>
                    <a:gd name="connsiteY2" fmla="*/ 0 h 2036618"/>
                    <a:gd name="connsiteX3" fmla="*/ 5112327 w 5112327"/>
                    <a:gd name="connsiteY3" fmla="*/ 339443 h 2036618"/>
                    <a:gd name="connsiteX4" fmla="*/ 5112327 w 5112327"/>
                    <a:gd name="connsiteY4" fmla="*/ 1697175 h 2036618"/>
                    <a:gd name="connsiteX5" fmla="*/ 4772884 w 5112327"/>
                    <a:gd name="connsiteY5" fmla="*/ 2036618 h 2036618"/>
                    <a:gd name="connsiteX6" fmla="*/ 727370 w 5112327"/>
                    <a:gd name="connsiteY6" fmla="*/ 2008909 h 2036618"/>
                    <a:gd name="connsiteX7" fmla="*/ 0 w 5112327"/>
                    <a:gd name="connsiteY7" fmla="*/ 1697175 h 2036618"/>
                    <a:gd name="connsiteX8" fmla="*/ 0 w 5112327"/>
                    <a:gd name="connsiteY8" fmla="*/ 339443 h 2036618"/>
                    <a:gd name="connsiteX0" fmla="*/ 0 w 5112327"/>
                    <a:gd name="connsiteY0" fmla="*/ 339443 h 2036618"/>
                    <a:gd name="connsiteX1" fmla="*/ 339443 w 5112327"/>
                    <a:gd name="connsiteY1" fmla="*/ 0 h 2036618"/>
                    <a:gd name="connsiteX2" fmla="*/ 4772884 w 5112327"/>
                    <a:gd name="connsiteY2" fmla="*/ 0 h 2036618"/>
                    <a:gd name="connsiteX3" fmla="*/ 5112327 w 5112327"/>
                    <a:gd name="connsiteY3" fmla="*/ 339443 h 2036618"/>
                    <a:gd name="connsiteX4" fmla="*/ 5112327 w 5112327"/>
                    <a:gd name="connsiteY4" fmla="*/ 1697175 h 2036618"/>
                    <a:gd name="connsiteX5" fmla="*/ 4772884 w 5112327"/>
                    <a:gd name="connsiteY5" fmla="*/ 2036618 h 2036618"/>
                    <a:gd name="connsiteX6" fmla="*/ 727370 w 5112327"/>
                    <a:gd name="connsiteY6" fmla="*/ 2008909 h 2036618"/>
                    <a:gd name="connsiteX7" fmla="*/ 304800 w 5112327"/>
                    <a:gd name="connsiteY7" fmla="*/ 1627903 h 2036618"/>
                    <a:gd name="connsiteX8" fmla="*/ 0 w 5112327"/>
                    <a:gd name="connsiteY8" fmla="*/ 339443 h 2036618"/>
                    <a:gd name="connsiteX0" fmla="*/ 0 w 5112327"/>
                    <a:gd name="connsiteY0" fmla="*/ 339443 h 2008909"/>
                    <a:gd name="connsiteX1" fmla="*/ 339443 w 5112327"/>
                    <a:gd name="connsiteY1" fmla="*/ 0 h 2008909"/>
                    <a:gd name="connsiteX2" fmla="*/ 4772884 w 5112327"/>
                    <a:gd name="connsiteY2" fmla="*/ 0 h 2008909"/>
                    <a:gd name="connsiteX3" fmla="*/ 5112327 w 5112327"/>
                    <a:gd name="connsiteY3" fmla="*/ 339443 h 2008909"/>
                    <a:gd name="connsiteX4" fmla="*/ 5112327 w 5112327"/>
                    <a:gd name="connsiteY4" fmla="*/ 1697175 h 2008909"/>
                    <a:gd name="connsiteX5" fmla="*/ 4384956 w 5112327"/>
                    <a:gd name="connsiteY5" fmla="*/ 1995055 h 2008909"/>
                    <a:gd name="connsiteX6" fmla="*/ 727370 w 5112327"/>
                    <a:gd name="connsiteY6" fmla="*/ 2008909 h 2008909"/>
                    <a:gd name="connsiteX7" fmla="*/ 304800 w 5112327"/>
                    <a:gd name="connsiteY7" fmla="*/ 1627903 h 2008909"/>
                    <a:gd name="connsiteX8" fmla="*/ 0 w 5112327"/>
                    <a:gd name="connsiteY8" fmla="*/ 339443 h 2008909"/>
                    <a:gd name="connsiteX0" fmla="*/ 0 w 5112327"/>
                    <a:gd name="connsiteY0" fmla="*/ 339443 h 2008909"/>
                    <a:gd name="connsiteX1" fmla="*/ 339443 w 5112327"/>
                    <a:gd name="connsiteY1" fmla="*/ 0 h 2008909"/>
                    <a:gd name="connsiteX2" fmla="*/ 4772884 w 5112327"/>
                    <a:gd name="connsiteY2" fmla="*/ 0 h 2008909"/>
                    <a:gd name="connsiteX3" fmla="*/ 5112327 w 5112327"/>
                    <a:gd name="connsiteY3" fmla="*/ 339443 h 2008909"/>
                    <a:gd name="connsiteX4" fmla="*/ 4752108 w 5112327"/>
                    <a:gd name="connsiteY4" fmla="*/ 1600193 h 2008909"/>
                    <a:gd name="connsiteX5" fmla="*/ 4384956 w 5112327"/>
                    <a:gd name="connsiteY5" fmla="*/ 1995055 h 2008909"/>
                    <a:gd name="connsiteX6" fmla="*/ 727370 w 5112327"/>
                    <a:gd name="connsiteY6" fmla="*/ 2008909 h 2008909"/>
                    <a:gd name="connsiteX7" fmla="*/ 304800 w 5112327"/>
                    <a:gd name="connsiteY7" fmla="*/ 1627903 h 2008909"/>
                    <a:gd name="connsiteX8" fmla="*/ 0 w 5112327"/>
                    <a:gd name="connsiteY8" fmla="*/ 339443 h 2008909"/>
                    <a:gd name="connsiteX0" fmla="*/ 0 w 5112327"/>
                    <a:gd name="connsiteY0" fmla="*/ 339443 h 2008909"/>
                    <a:gd name="connsiteX1" fmla="*/ 339443 w 5112327"/>
                    <a:gd name="connsiteY1" fmla="*/ 0 h 2008909"/>
                    <a:gd name="connsiteX2" fmla="*/ 4772884 w 5112327"/>
                    <a:gd name="connsiteY2" fmla="*/ 0 h 2008909"/>
                    <a:gd name="connsiteX3" fmla="*/ 5112327 w 5112327"/>
                    <a:gd name="connsiteY3" fmla="*/ 339443 h 2008909"/>
                    <a:gd name="connsiteX4" fmla="*/ 4752108 w 5112327"/>
                    <a:gd name="connsiteY4" fmla="*/ 1600193 h 2008909"/>
                    <a:gd name="connsiteX5" fmla="*/ 4384956 w 5112327"/>
                    <a:gd name="connsiteY5" fmla="*/ 1995055 h 2008909"/>
                    <a:gd name="connsiteX6" fmla="*/ 727370 w 5112327"/>
                    <a:gd name="connsiteY6" fmla="*/ 2008909 h 2008909"/>
                    <a:gd name="connsiteX7" fmla="*/ 138545 w 5112327"/>
                    <a:gd name="connsiteY7" fmla="*/ 1655612 h 2008909"/>
                    <a:gd name="connsiteX8" fmla="*/ 0 w 5112327"/>
                    <a:gd name="connsiteY8" fmla="*/ 339443 h 2008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2327" h="2008909">
                      <a:moveTo>
                        <a:pt x="0" y="339443"/>
                      </a:moveTo>
                      <a:cubicBezTo>
                        <a:pt x="0" y="151974"/>
                        <a:pt x="151974" y="0"/>
                        <a:pt x="339443" y="0"/>
                      </a:cubicBezTo>
                      <a:lnTo>
                        <a:pt x="4772884" y="0"/>
                      </a:lnTo>
                      <a:cubicBezTo>
                        <a:pt x="4960353" y="0"/>
                        <a:pt x="5112327" y="151974"/>
                        <a:pt x="5112327" y="339443"/>
                      </a:cubicBezTo>
                      <a:lnTo>
                        <a:pt x="4752108" y="1600193"/>
                      </a:lnTo>
                      <a:cubicBezTo>
                        <a:pt x="4752108" y="1787662"/>
                        <a:pt x="4572425" y="1995055"/>
                        <a:pt x="4384956" y="1995055"/>
                      </a:cubicBezTo>
                      <a:lnTo>
                        <a:pt x="727370" y="2008909"/>
                      </a:lnTo>
                      <a:cubicBezTo>
                        <a:pt x="539901" y="2008909"/>
                        <a:pt x="138545" y="1843081"/>
                        <a:pt x="138545" y="1655612"/>
                      </a:cubicBezTo>
                      <a:lnTo>
                        <a:pt x="0" y="33944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9" name="Rectangle: Rounded Corners 19">
                <a:extLst>
                  <a:ext uri="{FF2B5EF4-FFF2-40B4-BE49-F238E27FC236}">
                    <a16:creationId xmlns:a16="http://schemas.microsoft.com/office/drawing/2014/main" id="{4C19CD25-E556-4804-9E01-96BEF3057B89}"/>
                  </a:ext>
                </a:extLst>
              </p:cNvPr>
              <p:cNvSpPr/>
              <p:nvPr/>
            </p:nvSpPr>
            <p:spPr>
              <a:xfrm>
                <a:off x="6337037" y="3961303"/>
                <a:ext cx="2258291" cy="581882"/>
              </a:xfrm>
              <a:custGeom>
                <a:avLst/>
                <a:gdLst>
                  <a:gd name="connsiteX0" fmla="*/ 0 w 5112327"/>
                  <a:gd name="connsiteY0" fmla="*/ 339443 h 2036618"/>
                  <a:gd name="connsiteX1" fmla="*/ 339443 w 5112327"/>
                  <a:gd name="connsiteY1" fmla="*/ 0 h 2036618"/>
                  <a:gd name="connsiteX2" fmla="*/ 4772884 w 5112327"/>
                  <a:gd name="connsiteY2" fmla="*/ 0 h 2036618"/>
                  <a:gd name="connsiteX3" fmla="*/ 5112327 w 5112327"/>
                  <a:gd name="connsiteY3" fmla="*/ 339443 h 2036618"/>
                  <a:gd name="connsiteX4" fmla="*/ 5112327 w 5112327"/>
                  <a:gd name="connsiteY4" fmla="*/ 1697175 h 2036618"/>
                  <a:gd name="connsiteX5" fmla="*/ 4772884 w 5112327"/>
                  <a:gd name="connsiteY5" fmla="*/ 2036618 h 2036618"/>
                  <a:gd name="connsiteX6" fmla="*/ 339443 w 5112327"/>
                  <a:gd name="connsiteY6" fmla="*/ 2036618 h 2036618"/>
                  <a:gd name="connsiteX7" fmla="*/ 0 w 5112327"/>
                  <a:gd name="connsiteY7" fmla="*/ 1697175 h 2036618"/>
                  <a:gd name="connsiteX8" fmla="*/ 0 w 5112327"/>
                  <a:gd name="connsiteY8" fmla="*/ 339443 h 2036618"/>
                  <a:gd name="connsiteX0" fmla="*/ 0 w 5112327"/>
                  <a:gd name="connsiteY0" fmla="*/ 339443 h 2036618"/>
                  <a:gd name="connsiteX1" fmla="*/ 339443 w 5112327"/>
                  <a:gd name="connsiteY1" fmla="*/ 0 h 2036618"/>
                  <a:gd name="connsiteX2" fmla="*/ 4772884 w 5112327"/>
                  <a:gd name="connsiteY2" fmla="*/ 0 h 2036618"/>
                  <a:gd name="connsiteX3" fmla="*/ 5112327 w 5112327"/>
                  <a:gd name="connsiteY3" fmla="*/ 339443 h 2036618"/>
                  <a:gd name="connsiteX4" fmla="*/ 5112327 w 5112327"/>
                  <a:gd name="connsiteY4" fmla="*/ 1697175 h 2036618"/>
                  <a:gd name="connsiteX5" fmla="*/ 4772884 w 5112327"/>
                  <a:gd name="connsiteY5" fmla="*/ 2036618 h 2036618"/>
                  <a:gd name="connsiteX6" fmla="*/ 727370 w 5112327"/>
                  <a:gd name="connsiteY6" fmla="*/ 2008909 h 2036618"/>
                  <a:gd name="connsiteX7" fmla="*/ 0 w 5112327"/>
                  <a:gd name="connsiteY7" fmla="*/ 1697175 h 2036618"/>
                  <a:gd name="connsiteX8" fmla="*/ 0 w 5112327"/>
                  <a:gd name="connsiteY8" fmla="*/ 339443 h 2036618"/>
                  <a:gd name="connsiteX0" fmla="*/ 0 w 5112327"/>
                  <a:gd name="connsiteY0" fmla="*/ 339443 h 2036618"/>
                  <a:gd name="connsiteX1" fmla="*/ 339443 w 5112327"/>
                  <a:gd name="connsiteY1" fmla="*/ 0 h 2036618"/>
                  <a:gd name="connsiteX2" fmla="*/ 4772884 w 5112327"/>
                  <a:gd name="connsiteY2" fmla="*/ 0 h 2036618"/>
                  <a:gd name="connsiteX3" fmla="*/ 5112327 w 5112327"/>
                  <a:gd name="connsiteY3" fmla="*/ 339443 h 2036618"/>
                  <a:gd name="connsiteX4" fmla="*/ 5112327 w 5112327"/>
                  <a:gd name="connsiteY4" fmla="*/ 1697175 h 2036618"/>
                  <a:gd name="connsiteX5" fmla="*/ 4772884 w 5112327"/>
                  <a:gd name="connsiteY5" fmla="*/ 2036618 h 2036618"/>
                  <a:gd name="connsiteX6" fmla="*/ 727370 w 5112327"/>
                  <a:gd name="connsiteY6" fmla="*/ 2008909 h 2036618"/>
                  <a:gd name="connsiteX7" fmla="*/ 304800 w 5112327"/>
                  <a:gd name="connsiteY7" fmla="*/ 1627903 h 2036618"/>
                  <a:gd name="connsiteX8" fmla="*/ 0 w 5112327"/>
                  <a:gd name="connsiteY8" fmla="*/ 339443 h 2036618"/>
                  <a:gd name="connsiteX0" fmla="*/ 0 w 5112327"/>
                  <a:gd name="connsiteY0" fmla="*/ 339443 h 2008909"/>
                  <a:gd name="connsiteX1" fmla="*/ 339443 w 5112327"/>
                  <a:gd name="connsiteY1" fmla="*/ 0 h 2008909"/>
                  <a:gd name="connsiteX2" fmla="*/ 4772884 w 5112327"/>
                  <a:gd name="connsiteY2" fmla="*/ 0 h 2008909"/>
                  <a:gd name="connsiteX3" fmla="*/ 5112327 w 5112327"/>
                  <a:gd name="connsiteY3" fmla="*/ 339443 h 2008909"/>
                  <a:gd name="connsiteX4" fmla="*/ 5112327 w 5112327"/>
                  <a:gd name="connsiteY4" fmla="*/ 1697175 h 2008909"/>
                  <a:gd name="connsiteX5" fmla="*/ 4384956 w 5112327"/>
                  <a:gd name="connsiteY5" fmla="*/ 1995055 h 2008909"/>
                  <a:gd name="connsiteX6" fmla="*/ 727370 w 5112327"/>
                  <a:gd name="connsiteY6" fmla="*/ 2008909 h 2008909"/>
                  <a:gd name="connsiteX7" fmla="*/ 304800 w 5112327"/>
                  <a:gd name="connsiteY7" fmla="*/ 1627903 h 2008909"/>
                  <a:gd name="connsiteX8" fmla="*/ 0 w 5112327"/>
                  <a:gd name="connsiteY8" fmla="*/ 339443 h 2008909"/>
                  <a:gd name="connsiteX0" fmla="*/ 0 w 5112327"/>
                  <a:gd name="connsiteY0" fmla="*/ 339443 h 2008909"/>
                  <a:gd name="connsiteX1" fmla="*/ 339443 w 5112327"/>
                  <a:gd name="connsiteY1" fmla="*/ 0 h 2008909"/>
                  <a:gd name="connsiteX2" fmla="*/ 4772884 w 5112327"/>
                  <a:gd name="connsiteY2" fmla="*/ 0 h 2008909"/>
                  <a:gd name="connsiteX3" fmla="*/ 5112327 w 5112327"/>
                  <a:gd name="connsiteY3" fmla="*/ 339443 h 2008909"/>
                  <a:gd name="connsiteX4" fmla="*/ 4752108 w 5112327"/>
                  <a:gd name="connsiteY4" fmla="*/ 1600193 h 2008909"/>
                  <a:gd name="connsiteX5" fmla="*/ 4384956 w 5112327"/>
                  <a:gd name="connsiteY5" fmla="*/ 1995055 h 2008909"/>
                  <a:gd name="connsiteX6" fmla="*/ 727370 w 5112327"/>
                  <a:gd name="connsiteY6" fmla="*/ 2008909 h 2008909"/>
                  <a:gd name="connsiteX7" fmla="*/ 304800 w 5112327"/>
                  <a:gd name="connsiteY7" fmla="*/ 1627903 h 2008909"/>
                  <a:gd name="connsiteX8" fmla="*/ 0 w 5112327"/>
                  <a:gd name="connsiteY8" fmla="*/ 339443 h 2008909"/>
                  <a:gd name="connsiteX0" fmla="*/ 0 w 5112327"/>
                  <a:gd name="connsiteY0" fmla="*/ 339443 h 2008909"/>
                  <a:gd name="connsiteX1" fmla="*/ 339443 w 5112327"/>
                  <a:gd name="connsiteY1" fmla="*/ 0 h 2008909"/>
                  <a:gd name="connsiteX2" fmla="*/ 4772884 w 5112327"/>
                  <a:gd name="connsiteY2" fmla="*/ 0 h 2008909"/>
                  <a:gd name="connsiteX3" fmla="*/ 5112327 w 5112327"/>
                  <a:gd name="connsiteY3" fmla="*/ 339443 h 2008909"/>
                  <a:gd name="connsiteX4" fmla="*/ 4752108 w 5112327"/>
                  <a:gd name="connsiteY4" fmla="*/ 1600193 h 2008909"/>
                  <a:gd name="connsiteX5" fmla="*/ 4384956 w 5112327"/>
                  <a:gd name="connsiteY5" fmla="*/ 1995055 h 2008909"/>
                  <a:gd name="connsiteX6" fmla="*/ 727370 w 5112327"/>
                  <a:gd name="connsiteY6" fmla="*/ 2008909 h 2008909"/>
                  <a:gd name="connsiteX7" fmla="*/ 138545 w 5112327"/>
                  <a:gd name="connsiteY7" fmla="*/ 1655612 h 2008909"/>
                  <a:gd name="connsiteX8" fmla="*/ 0 w 5112327"/>
                  <a:gd name="connsiteY8" fmla="*/ 339443 h 2008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12327" h="2008909">
                    <a:moveTo>
                      <a:pt x="0" y="339443"/>
                    </a:moveTo>
                    <a:cubicBezTo>
                      <a:pt x="0" y="151974"/>
                      <a:pt x="151974" y="0"/>
                      <a:pt x="339443" y="0"/>
                    </a:cubicBezTo>
                    <a:lnTo>
                      <a:pt x="4772884" y="0"/>
                    </a:lnTo>
                    <a:cubicBezTo>
                      <a:pt x="4960353" y="0"/>
                      <a:pt x="5112327" y="151974"/>
                      <a:pt x="5112327" y="339443"/>
                    </a:cubicBezTo>
                    <a:lnTo>
                      <a:pt x="4752108" y="1600193"/>
                    </a:lnTo>
                    <a:cubicBezTo>
                      <a:pt x="4752108" y="1787662"/>
                      <a:pt x="4572425" y="1995055"/>
                      <a:pt x="4384956" y="1995055"/>
                    </a:cubicBezTo>
                    <a:lnTo>
                      <a:pt x="727370" y="2008909"/>
                    </a:lnTo>
                    <a:cubicBezTo>
                      <a:pt x="539901" y="2008909"/>
                      <a:pt x="138545" y="1843081"/>
                      <a:pt x="138545" y="1655612"/>
                    </a:cubicBezTo>
                    <a:lnTo>
                      <a:pt x="0" y="339443"/>
                    </a:lnTo>
                    <a:close/>
                  </a:path>
                </a:pathLst>
              </a:custGeom>
              <a:solidFill>
                <a:srgbClr val="F784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ln w="12700">
                      <a:noFill/>
                      <a:prstDash val="solid"/>
                    </a:ln>
                    <a:solidFill>
                      <a:schemeClr val="bg1"/>
                    </a:solidFill>
                    <a:effectLst>
                      <a:innerShdw blurRad="177800">
                        <a:schemeClr val="accent3">
                          <a:lumMod val="50000"/>
                        </a:schemeClr>
                      </a:inn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MỤC TIÊU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3C6F896-9585-4345-A1D5-F422715BBA88}"/>
                </a:ext>
              </a:extLst>
            </p:cNvPr>
            <p:cNvSpPr txBox="1"/>
            <p:nvPr/>
          </p:nvSpPr>
          <p:spPr>
            <a:xfrm>
              <a:off x="6211400" y="4766104"/>
              <a:ext cx="4573918" cy="1940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vì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sao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tuân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thủ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285750" indent="-28575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vi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phù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tuân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thủ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285750" indent="-28575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tuân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thủ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vi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phạm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2AD9CE0-2EA7-4583-B923-DB407DB5D17B}"/>
              </a:ext>
            </a:extLst>
          </p:cNvPr>
          <p:cNvSpPr txBox="1"/>
          <p:nvPr/>
        </p:nvSpPr>
        <p:spPr>
          <a:xfrm>
            <a:off x="7503423" y="838033"/>
            <a:ext cx="20144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(S: 68)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B14ED1-F7ED-48D0-B89E-A84EB68584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343" y="2815457"/>
            <a:ext cx="10514285" cy="382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4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158019" y="93297"/>
            <a:ext cx="2537744" cy="1108653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812818" cy="5008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2913219" y="439633"/>
            <a:ext cx="604964" cy="58816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728834" y="205785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đồng tình hay không đồng tình với những việc làm nào sau đây? Vì sao?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6DD1D96-21AE-4144-86C8-D3457BAC8FC0}"/>
              </a:ext>
            </a:extLst>
          </p:cNvPr>
          <p:cNvGrpSpPr/>
          <p:nvPr/>
        </p:nvGrpSpPr>
        <p:grpSpPr>
          <a:xfrm>
            <a:off x="31190" y="1103529"/>
            <a:ext cx="3756846" cy="3217561"/>
            <a:chOff x="239086" y="828559"/>
            <a:chExt cx="3628720" cy="313085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3D133D7-CA90-A142-8782-05E18EB1273E}"/>
                </a:ext>
              </a:extLst>
            </p:cNvPr>
            <p:cNvGrpSpPr/>
            <p:nvPr/>
          </p:nvGrpSpPr>
          <p:grpSpPr>
            <a:xfrm>
              <a:off x="239086" y="828559"/>
              <a:ext cx="3628720" cy="3130855"/>
              <a:chOff x="189916" y="2756054"/>
              <a:chExt cx="3505165" cy="3127773"/>
            </a:xfrm>
            <a:solidFill>
              <a:srgbClr val="BEEEAF"/>
            </a:solidFill>
          </p:grpSpPr>
          <p:sp>
            <p:nvSpPr>
              <p:cNvPr id="10" name="5-Point Star 9">
                <a:extLst>
                  <a:ext uri="{FF2B5EF4-FFF2-40B4-BE49-F238E27FC236}">
                    <a16:creationId xmlns:a16="http://schemas.microsoft.com/office/drawing/2014/main" id="{B4508395-955A-1746-8BA3-D7B014BFB938}"/>
                  </a:ext>
                </a:extLst>
              </p:cNvPr>
              <p:cNvSpPr/>
              <p:nvPr/>
            </p:nvSpPr>
            <p:spPr>
              <a:xfrm>
                <a:off x="189916" y="2756054"/>
                <a:ext cx="3505165" cy="3127773"/>
              </a:xfrm>
              <a:prstGeom prst="star5">
                <a:avLst>
                  <a:gd name="adj" fmla="val 31056"/>
                  <a:gd name="hf" fmla="val 105146"/>
                  <a:gd name="vf" fmla="val 110557"/>
                </a:avLst>
              </a:prstGeom>
              <a:solidFill>
                <a:srgbClr val="98D5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1" name="5-Point Star 10">
                <a:extLst>
                  <a:ext uri="{FF2B5EF4-FFF2-40B4-BE49-F238E27FC236}">
                    <a16:creationId xmlns:a16="http://schemas.microsoft.com/office/drawing/2014/main" id="{E2123395-1952-E74C-ADD4-CDE732A81414}"/>
                  </a:ext>
                </a:extLst>
              </p:cNvPr>
              <p:cNvSpPr/>
              <p:nvPr/>
            </p:nvSpPr>
            <p:spPr>
              <a:xfrm>
                <a:off x="393700" y="2968629"/>
                <a:ext cx="3080474" cy="2746372"/>
              </a:xfrm>
              <a:prstGeom prst="star5">
                <a:avLst>
                  <a:gd name="adj" fmla="val 31056"/>
                  <a:gd name="hf" fmla="val 105146"/>
                  <a:gd name="vf" fmla="val 110557"/>
                </a:avLst>
              </a:prstGeom>
              <a:noFill/>
              <a:ln>
                <a:solidFill>
                  <a:schemeClr val="accent2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8BE4FA-427A-9349-88B5-5C8090D968F6}"/>
                </a:ext>
              </a:extLst>
            </p:cNvPr>
            <p:cNvSpPr txBox="1"/>
            <p:nvPr/>
          </p:nvSpPr>
          <p:spPr>
            <a:xfrm flipH="1">
              <a:off x="858425" y="1937210"/>
              <a:ext cx="24902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dirty="0">
                  <a:solidFill>
                    <a:srgbClr val="000000"/>
                  </a:solidFill>
                </a:rPr>
                <a:t>    Hoa nói cười rất to khi vào bệnh viện thăm ông bị ốm.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F2023B9-4E56-DB40-8E0A-1A101A198A8F}"/>
                </a:ext>
              </a:extLst>
            </p:cNvPr>
            <p:cNvGrpSpPr/>
            <p:nvPr/>
          </p:nvGrpSpPr>
          <p:grpSpPr>
            <a:xfrm>
              <a:off x="838703" y="1904914"/>
              <a:ext cx="408621" cy="523220"/>
              <a:chOff x="5224655" y="-1003845"/>
              <a:chExt cx="408621" cy="52322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9F57D28-DB51-9441-859E-A37A7C3324B3}"/>
                  </a:ext>
                </a:extLst>
              </p:cNvPr>
              <p:cNvSpPr/>
              <p:nvPr/>
            </p:nvSpPr>
            <p:spPr>
              <a:xfrm rot="2723604">
                <a:off x="52246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DD5FF66-0B24-9945-861F-47E7DD0F24AF}"/>
                  </a:ext>
                </a:extLst>
              </p:cNvPr>
              <p:cNvSpPr txBox="1"/>
              <p:nvPr/>
            </p:nvSpPr>
            <p:spPr>
              <a:xfrm>
                <a:off x="5236444" y="-1003845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800" dirty="0">
                    <a:solidFill>
                      <a:schemeClr val="tx2">
                        <a:lumMod val="10000"/>
                      </a:schemeClr>
                    </a:solidFill>
                  </a:rPr>
                  <a:t>1</a:t>
                </a: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34179E1-62B6-574A-A2EF-AB07D27A2A8C}"/>
              </a:ext>
            </a:extLst>
          </p:cNvPr>
          <p:cNvGrpSpPr/>
          <p:nvPr/>
        </p:nvGrpSpPr>
        <p:grpSpPr>
          <a:xfrm>
            <a:off x="5278136" y="1134867"/>
            <a:ext cx="3873671" cy="3130856"/>
            <a:chOff x="5466528" y="1304869"/>
            <a:chExt cx="3873671" cy="313085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8243392-48F9-9A4D-B426-EA0D12D29721}"/>
                </a:ext>
              </a:extLst>
            </p:cNvPr>
            <p:cNvGrpSpPr/>
            <p:nvPr/>
          </p:nvGrpSpPr>
          <p:grpSpPr>
            <a:xfrm>
              <a:off x="5466528" y="1304869"/>
              <a:ext cx="3873671" cy="3130856"/>
              <a:chOff x="241986" y="1155917"/>
              <a:chExt cx="5611499" cy="4535438"/>
            </a:xfrm>
          </p:grpSpPr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77F423F6-6168-3543-B22A-508FBC7DA7E2}"/>
                  </a:ext>
                </a:extLst>
              </p:cNvPr>
              <p:cNvSpPr/>
              <p:nvPr/>
            </p:nvSpPr>
            <p:spPr>
              <a:xfrm>
                <a:off x="241986" y="1155917"/>
                <a:ext cx="5611499" cy="4535438"/>
              </a:xfrm>
              <a:custGeom>
                <a:avLst/>
                <a:gdLst>
                  <a:gd name="connsiteX0" fmla="*/ 2776363 w 5611499"/>
                  <a:gd name="connsiteY0" fmla="*/ 0 h 4535438"/>
                  <a:gd name="connsiteX1" fmla="*/ 3972296 w 5611499"/>
                  <a:gd name="connsiteY1" fmla="*/ 792717 h 4535438"/>
                  <a:gd name="connsiteX2" fmla="*/ 4017457 w 5611499"/>
                  <a:gd name="connsiteY2" fmla="*/ 938202 h 4535438"/>
                  <a:gd name="connsiteX3" fmla="*/ 4080686 w 5611499"/>
                  <a:gd name="connsiteY3" fmla="*/ 915060 h 4535438"/>
                  <a:gd name="connsiteX4" fmla="*/ 4431563 w 5611499"/>
                  <a:gd name="connsiteY4" fmla="*/ 862012 h 4535438"/>
                  <a:gd name="connsiteX5" fmla="*/ 5611499 w 5611499"/>
                  <a:gd name="connsiteY5" fmla="*/ 2041948 h 4535438"/>
                  <a:gd name="connsiteX6" fmla="*/ 4782440 w 5611499"/>
                  <a:gd name="connsiteY6" fmla="*/ 3168837 h 4535438"/>
                  <a:gd name="connsiteX7" fmla="*/ 4737552 w 5611499"/>
                  <a:gd name="connsiteY7" fmla="*/ 3180379 h 4535438"/>
                  <a:gd name="connsiteX8" fmla="*/ 4745867 w 5611499"/>
                  <a:gd name="connsiteY8" fmla="*/ 3234861 h 4535438"/>
                  <a:gd name="connsiteX9" fmla="*/ 4751959 w 5611499"/>
                  <a:gd name="connsiteY9" fmla="*/ 3355502 h 4535438"/>
                  <a:gd name="connsiteX10" fmla="*/ 3572023 w 5611499"/>
                  <a:gd name="connsiteY10" fmla="*/ 4535438 h 4535438"/>
                  <a:gd name="connsiteX11" fmla="*/ 2821474 w 5611499"/>
                  <a:gd name="connsiteY11" fmla="*/ 4265998 h 4535438"/>
                  <a:gd name="connsiteX12" fmla="*/ 2738553 w 5611499"/>
                  <a:gd name="connsiteY12" fmla="*/ 4190634 h 4535438"/>
                  <a:gd name="connsiteX13" fmla="*/ 2655631 w 5611499"/>
                  <a:gd name="connsiteY13" fmla="*/ 4265998 h 4535438"/>
                  <a:gd name="connsiteX14" fmla="*/ 1905082 w 5611499"/>
                  <a:gd name="connsiteY14" fmla="*/ 4535438 h 4535438"/>
                  <a:gd name="connsiteX15" fmla="*/ 725146 w 5611499"/>
                  <a:gd name="connsiteY15" fmla="*/ 3355502 h 4535438"/>
                  <a:gd name="connsiteX16" fmla="*/ 731238 w 5611499"/>
                  <a:gd name="connsiteY16" fmla="*/ 3234861 h 4535438"/>
                  <a:gd name="connsiteX17" fmla="*/ 745956 w 5611499"/>
                  <a:gd name="connsiteY17" fmla="*/ 3138421 h 4535438"/>
                  <a:gd name="connsiteX18" fmla="*/ 720652 w 5611499"/>
                  <a:gd name="connsiteY18" fmla="*/ 3129159 h 4535438"/>
                  <a:gd name="connsiteX19" fmla="*/ 0 w 5611499"/>
                  <a:gd name="connsiteY19" fmla="*/ 2041948 h 4535438"/>
                  <a:gd name="connsiteX20" fmla="*/ 1179936 w 5611499"/>
                  <a:gd name="connsiteY20" fmla="*/ 862012 h 4535438"/>
                  <a:gd name="connsiteX21" fmla="*/ 1530813 w 5611499"/>
                  <a:gd name="connsiteY21" fmla="*/ 915060 h 4535438"/>
                  <a:gd name="connsiteX22" fmla="*/ 1535545 w 5611499"/>
                  <a:gd name="connsiteY22" fmla="*/ 916791 h 4535438"/>
                  <a:gd name="connsiteX23" fmla="*/ 1536786 w 5611499"/>
                  <a:gd name="connsiteY23" fmla="*/ 911966 h 4535438"/>
                  <a:gd name="connsiteX24" fmla="*/ 2776363 w 5611499"/>
                  <a:gd name="connsiteY24" fmla="*/ 0 h 4535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611499" h="4535438">
                    <a:moveTo>
                      <a:pt x="2776363" y="0"/>
                    </a:moveTo>
                    <a:cubicBezTo>
                      <a:pt x="3313983" y="0"/>
                      <a:pt x="3775259" y="326871"/>
                      <a:pt x="3972296" y="792717"/>
                    </a:cubicBezTo>
                    <a:lnTo>
                      <a:pt x="4017457" y="938202"/>
                    </a:lnTo>
                    <a:lnTo>
                      <a:pt x="4080686" y="915060"/>
                    </a:lnTo>
                    <a:cubicBezTo>
                      <a:pt x="4191528" y="880584"/>
                      <a:pt x="4309377" y="862012"/>
                      <a:pt x="4431563" y="862012"/>
                    </a:cubicBezTo>
                    <a:cubicBezTo>
                      <a:pt x="5083224" y="862012"/>
                      <a:pt x="5611499" y="1390287"/>
                      <a:pt x="5611499" y="2041948"/>
                    </a:cubicBezTo>
                    <a:cubicBezTo>
                      <a:pt x="5611499" y="2571423"/>
                      <a:pt x="5262755" y="3019443"/>
                      <a:pt x="4782440" y="3168837"/>
                    </a:cubicBezTo>
                    <a:lnTo>
                      <a:pt x="4737552" y="3180379"/>
                    </a:lnTo>
                    <a:lnTo>
                      <a:pt x="4745867" y="3234861"/>
                    </a:lnTo>
                    <a:cubicBezTo>
                      <a:pt x="4749896" y="3274527"/>
                      <a:pt x="4751959" y="3314773"/>
                      <a:pt x="4751959" y="3355502"/>
                    </a:cubicBezTo>
                    <a:cubicBezTo>
                      <a:pt x="4751959" y="4007163"/>
                      <a:pt x="4223684" y="4535438"/>
                      <a:pt x="3572023" y="4535438"/>
                    </a:cubicBezTo>
                    <a:cubicBezTo>
                      <a:pt x="3286921" y="4535438"/>
                      <a:pt x="3025437" y="4434323"/>
                      <a:pt x="2821474" y="4265998"/>
                    </a:cubicBezTo>
                    <a:lnTo>
                      <a:pt x="2738553" y="4190634"/>
                    </a:lnTo>
                    <a:lnTo>
                      <a:pt x="2655631" y="4265998"/>
                    </a:lnTo>
                    <a:cubicBezTo>
                      <a:pt x="2451669" y="4434323"/>
                      <a:pt x="2190184" y="4535438"/>
                      <a:pt x="1905082" y="4535438"/>
                    </a:cubicBezTo>
                    <a:cubicBezTo>
                      <a:pt x="1253421" y="4535438"/>
                      <a:pt x="725146" y="4007163"/>
                      <a:pt x="725146" y="3355502"/>
                    </a:cubicBezTo>
                    <a:cubicBezTo>
                      <a:pt x="725146" y="3314773"/>
                      <a:pt x="727210" y="3274527"/>
                      <a:pt x="731238" y="3234861"/>
                    </a:cubicBezTo>
                    <a:lnTo>
                      <a:pt x="745956" y="3138421"/>
                    </a:lnTo>
                    <a:lnTo>
                      <a:pt x="720652" y="3129159"/>
                    </a:lnTo>
                    <a:cubicBezTo>
                      <a:pt x="297155" y="2950035"/>
                      <a:pt x="0" y="2530694"/>
                      <a:pt x="0" y="2041948"/>
                    </a:cubicBezTo>
                    <a:cubicBezTo>
                      <a:pt x="0" y="1390287"/>
                      <a:pt x="528275" y="862012"/>
                      <a:pt x="1179936" y="862012"/>
                    </a:cubicBezTo>
                    <a:cubicBezTo>
                      <a:pt x="1302123" y="862012"/>
                      <a:pt x="1419971" y="880584"/>
                      <a:pt x="1530813" y="915060"/>
                    </a:cubicBezTo>
                    <a:lnTo>
                      <a:pt x="1535545" y="916791"/>
                    </a:lnTo>
                    <a:lnTo>
                      <a:pt x="1536786" y="911966"/>
                    </a:lnTo>
                    <a:cubicBezTo>
                      <a:pt x="1701119" y="383619"/>
                      <a:pt x="2193941" y="0"/>
                      <a:pt x="2776363" y="0"/>
                    </a:cubicBezTo>
                    <a:close/>
                  </a:path>
                </a:pathLst>
              </a:custGeom>
              <a:solidFill>
                <a:srgbClr val="E4BB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VN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43AF9991-4E34-F44A-89E5-BBD5E8F55DD0}"/>
                  </a:ext>
                </a:extLst>
              </p:cNvPr>
              <p:cNvSpPr/>
              <p:nvPr/>
            </p:nvSpPr>
            <p:spPr>
              <a:xfrm>
                <a:off x="497053" y="1362073"/>
                <a:ext cx="5101363" cy="4123125"/>
              </a:xfrm>
              <a:custGeom>
                <a:avLst/>
                <a:gdLst>
                  <a:gd name="connsiteX0" fmla="*/ 2776363 w 5611499"/>
                  <a:gd name="connsiteY0" fmla="*/ 0 h 4535438"/>
                  <a:gd name="connsiteX1" fmla="*/ 3972296 w 5611499"/>
                  <a:gd name="connsiteY1" fmla="*/ 792717 h 4535438"/>
                  <a:gd name="connsiteX2" fmla="*/ 4017457 w 5611499"/>
                  <a:gd name="connsiteY2" fmla="*/ 938202 h 4535438"/>
                  <a:gd name="connsiteX3" fmla="*/ 4080686 w 5611499"/>
                  <a:gd name="connsiteY3" fmla="*/ 915060 h 4535438"/>
                  <a:gd name="connsiteX4" fmla="*/ 4431563 w 5611499"/>
                  <a:gd name="connsiteY4" fmla="*/ 862012 h 4535438"/>
                  <a:gd name="connsiteX5" fmla="*/ 5611499 w 5611499"/>
                  <a:gd name="connsiteY5" fmla="*/ 2041948 h 4535438"/>
                  <a:gd name="connsiteX6" fmla="*/ 4782440 w 5611499"/>
                  <a:gd name="connsiteY6" fmla="*/ 3168837 h 4535438"/>
                  <a:gd name="connsiteX7" fmla="*/ 4737552 w 5611499"/>
                  <a:gd name="connsiteY7" fmla="*/ 3180379 h 4535438"/>
                  <a:gd name="connsiteX8" fmla="*/ 4745867 w 5611499"/>
                  <a:gd name="connsiteY8" fmla="*/ 3234861 h 4535438"/>
                  <a:gd name="connsiteX9" fmla="*/ 4751959 w 5611499"/>
                  <a:gd name="connsiteY9" fmla="*/ 3355502 h 4535438"/>
                  <a:gd name="connsiteX10" fmla="*/ 3572023 w 5611499"/>
                  <a:gd name="connsiteY10" fmla="*/ 4535438 h 4535438"/>
                  <a:gd name="connsiteX11" fmla="*/ 2821474 w 5611499"/>
                  <a:gd name="connsiteY11" fmla="*/ 4265998 h 4535438"/>
                  <a:gd name="connsiteX12" fmla="*/ 2738553 w 5611499"/>
                  <a:gd name="connsiteY12" fmla="*/ 4190634 h 4535438"/>
                  <a:gd name="connsiteX13" fmla="*/ 2655631 w 5611499"/>
                  <a:gd name="connsiteY13" fmla="*/ 4265998 h 4535438"/>
                  <a:gd name="connsiteX14" fmla="*/ 1905082 w 5611499"/>
                  <a:gd name="connsiteY14" fmla="*/ 4535438 h 4535438"/>
                  <a:gd name="connsiteX15" fmla="*/ 725146 w 5611499"/>
                  <a:gd name="connsiteY15" fmla="*/ 3355502 h 4535438"/>
                  <a:gd name="connsiteX16" fmla="*/ 731238 w 5611499"/>
                  <a:gd name="connsiteY16" fmla="*/ 3234861 h 4535438"/>
                  <a:gd name="connsiteX17" fmla="*/ 745956 w 5611499"/>
                  <a:gd name="connsiteY17" fmla="*/ 3138421 h 4535438"/>
                  <a:gd name="connsiteX18" fmla="*/ 720652 w 5611499"/>
                  <a:gd name="connsiteY18" fmla="*/ 3129159 h 4535438"/>
                  <a:gd name="connsiteX19" fmla="*/ 0 w 5611499"/>
                  <a:gd name="connsiteY19" fmla="*/ 2041948 h 4535438"/>
                  <a:gd name="connsiteX20" fmla="*/ 1179936 w 5611499"/>
                  <a:gd name="connsiteY20" fmla="*/ 862012 h 4535438"/>
                  <a:gd name="connsiteX21" fmla="*/ 1530813 w 5611499"/>
                  <a:gd name="connsiteY21" fmla="*/ 915060 h 4535438"/>
                  <a:gd name="connsiteX22" fmla="*/ 1535545 w 5611499"/>
                  <a:gd name="connsiteY22" fmla="*/ 916791 h 4535438"/>
                  <a:gd name="connsiteX23" fmla="*/ 1536786 w 5611499"/>
                  <a:gd name="connsiteY23" fmla="*/ 911966 h 4535438"/>
                  <a:gd name="connsiteX24" fmla="*/ 2776363 w 5611499"/>
                  <a:gd name="connsiteY24" fmla="*/ 0 h 4535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611499" h="4535438">
                    <a:moveTo>
                      <a:pt x="2776363" y="0"/>
                    </a:moveTo>
                    <a:cubicBezTo>
                      <a:pt x="3313983" y="0"/>
                      <a:pt x="3775259" y="326871"/>
                      <a:pt x="3972296" y="792717"/>
                    </a:cubicBezTo>
                    <a:lnTo>
                      <a:pt x="4017457" y="938202"/>
                    </a:lnTo>
                    <a:lnTo>
                      <a:pt x="4080686" y="915060"/>
                    </a:lnTo>
                    <a:cubicBezTo>
                      <a:pt x="4191528" y="880584"/>
                      <a:pt x="4309377" y="862012"/>
                      <a:pt x="4431563" y="862012"/>
                    </a:cubicBezTo>
                    <a:cubicBezTo>
                      <a:pt x="5083224" y="862012"/>
                      <a:pt x="5611499" y="1390287"/>
                      <a:pt x="5611499" y="2041948"/>
                    </a:cubicBezTo>
                    <a:cubicBezTo>
                      <a:pt x="5611499" y="2571423"/>
                      <a:pt x="5262755" y="3019443"/>
                      <a:pt x="4782440" y="3168837"/>
                    </a:cubicBezTo>
                    <a:lnTo>
                      <a:pt x="4737552" y="3180379"/>
                    </a:lnTo>
                    <a:lnTo>
                      <a:pt x="4745867" y="3234861"/>
                    </a:lnTo>
                    <a:cubicBezTo>
                      <a:pt x="4749896" y="3274527"/>
                      <a:pt x="4751959" y="3314773"/>
                      <a:pt x="4751959" y="3355502"/>
                    </a:cubicBezTo>
                    <a:cubicBezTo>
                      <a:pt x="4751959" y="4007163"/>
                      <a:pt x="4223684" y="4535438"/>
                      <a:pt x="3572023" y="4535438"/>
                    </a:cubicBezTo>
                    <a:cubicBezTo>
                      <a:pt x="3286921" y="4535438"/>
                      <a:pt x="3025437" y="4434323"/>
                      <a:pt x="2821474" y="4265998"/>
                    </a:cubicBezTo>
                    <a:lnTo>
                      <a:pt x="2738553" y="4190634"/>
                    </a:lnTo>
                    <a:lnTo>
                      <a:pt x="2655631" y="4265998"/>
                    </a:lnTo>
                    <a:cubicBezTo>
                      <a:pt x="2451669" y="4434323"/>
                      <a:pt x="2190184" y="4535438"/>
                      <a:pt x="1905082" y="4535438"/>
                    </a:cubicBezTo>
                    <a:cubicBezTo>
                      <a:pt x="1253421" y="4535438"/>
                      <a:pt x="725146" y="4007163"/>
                      <a:pt x="725146" y="3355502"/>
                    </a:cubicBezTo>
                    <a:cubicBezTo>
                      <a:pt x="725146" y="3314773"/>
                      <a:pt x="727210" y="3274527"/>
                      <a:pt x="731238" y="3234861"/>
                    </a:cubicBezTo>
                    <a:lnTo>
                      <a:pt x="745956" y="3138421"/>
                    </a:lnTo>
                    <a:lnTo>
                      <a:pt x="720652" y="3129159"/>
                    </a:lnTo>
                    <a:cubicBezTo>
                      <a:pt x="297155" y="2950035"/>
                      <a:pt x="0" y="2530694"/>
                      <a:pt x="0" y="2041948"/>
                    </a:cubicBezTo>
                    <a:cubicBezTo>
                      <a:pt x="0" y="1390287"/>
                      <a:pt x="528275" y="862012"/>
                      <a:pt x="1179936" y="862012"/>
                    </a:cubicBezTo>
                    <a:cubicBezTo>
                      <a:pt x="1302123" y="862012"/>
                      <a:pt x="1419971" y="880584"/>
                      <a:pt x="1530813" y="915060"/>
                    </a:cubicBezTo>
                    <a:lnTo>
                      <a:pt x="1535545" y="916791"/>
                    </a:lnTo>
                    <a:lnTo>
                      <a:pt x="1536786" y="911966"/>
                    </a:lnTo>
                    <a:cubicBezTo>
                      <a:pt x="1701119" y="383619"/>
                      <a:pt x="2193941" y="0"/>
                      <a:pt x="2776363" y="0"/>
                    </a:cubicBezTo>
                    <a:close/>
                  </a:path>
                </a:pathLst>
              </a:custGeom>
              <a:noFill/>
              <a:ln w="38100">
                <a:solidFill>
                  <a:schemeClr val="accent2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VN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ED049B9-8733-1D45-9F5A-7EC4E70722E8}"/>
                </a:ext>
              </a:extLst>
            </p:cNvPr>
            <p:cNvSpPr txBox="1"/>
            <p:nvPr/>
          </p:nvSpPr>
          <p:spPr>
            <a:xfrm flipH="1">
              <a:off x="5975204" y="2177467"/>
              <a:ext cx="2944872" cy="1824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vi-VN" sz="2400" dirty="0">
                  <a:solidFill>
                    <a:srgbClr val="000000"/>
                  </a:solidFill>
                </a:rPr>
                <a:t>        Lan và mẹ xếp hàng mua vé vào tham quan khu di tích lịch sử.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481DA7D-3641-A644-B16F-3E7714517BDF}"/>
                </a:ext>
              </a:extLst>
            </p:cNvPr>
            <p:cNvGrpSpPr/>
            <p:nvPr/>
          </p:nvGrpSpPr>
          <p:grpSpPr>
            <a:xfrm>
              <a:off x="6208939" y="2146798"/>
              <a:ext cx="396116" cy="523220"/>
              <a:chOff x="5224655" y="-1003845"/>
              <a:chExt cx="421685" cy="52322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1671C9C-41F6-574D-A5F4-F35C6225EF8C}"/>
                  </a:ext>
                </a:extLst>
              </p:cNvPr>
              <p:cNvSpPr/>
              <p:nvPr/>
            </p:nvSpPr>
            <p:spPr>
              <a:xfrm rot="2723604">
                <a:off x="52246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A9D468D-46DE-3642-8164-CFD2B6B74BE5}"/>
                  </a:ext>
                </a:extLst>
              </p:cNvPr>
              <p:cNvSpPr txBox="1"/>
              <p:nvPr/>
            </p:nvSpPr>
            <p:spPr>
              <a:xfrm>
                <a:off x="5236444" y="-1003845"/>
                <a:ext cx="40989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800" dirty="0">
                    <a:solidFill>
                      <a:schemeClr val="tx2">
                        <a:lumMod val="10000"/>
                      </a:schemeClr>
                    </a:solidFill>
                  </a:rPr>
                  <a:t>2</a:t>
                </a: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3B332EE-DD65-BB4A-99E5-D2A66B9A4CAA}"/>
              </a:ext>
            </a:extLst>
          </p:cNvPr>
          <p:cNvGrpSpPr/>
          <p:nvPr/>
        </p:nvGrpSpPr>
        <p:grpSpPr>
          <a:xfrm>
            <a:off x="7604744" y="3758186"/>
            <a:ext cx="4137203" cy="3099814"/>
            <a:chOff x="7970784" y="3208694"/>
            <a:chExt cx="3894745" cy="309981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B08D7EE-F941-C540-95CF-5E893038E61F}"/>
                </a:ext>
              </a:extLst>
            </p:cNvPr>
            <p:cNvGrpSpPr/>
            <p:nvPr/>
          </p:nvGrpSpPr>
          <p:grpSpPr>
            <a:xfrm>
              <a:off x="7970784" y="3208694"/>
              <a:ext cx="3894745" cy="3099814"/>
              <a:chOff x="2171759" y="4162348"/>
              <a:chExt cx="4817806" cy="2304116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66D27818-C15C-8840-89FB-8A3FA47DFCA1}"/>
                  </a:ext>
                </a:extLst>
              </p:cNvPr>
              <p:cNvSpPr/>
              <p:nvPr/>
            </p:nvSpPr>
            <p:spPr>
              <a:xfrm>
                <a:off x="2171759" y="4162348"/>
                <a:ext cx="4817806" cy="2304116"/>
              </a:xfrm>
              <a:prstGeom prst="ellipse">
                <a:avLst/>
              </a:prstGeom>
              <a:solidFill>
                <a:srgbClr val="FDE084">
                  <a:alpha val="87000"/>
                </a:srgbClr>
              </a:solidFill>
              <a:ln>
                <a:solidFill>
                  <a:srgbClr val="FDE08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1B2454F3-8343-274F-A429-B8A6B48FE195}"/>
                  </a:ext>
                </a:extLst>
              </p:cNvPr>
              <p:cNvSpPr/>
              <p:nvPr/>
            </p:nvSpPr>
            <p:spPr>
              <a:xfrm>
                <a:off x="2268171" y="4257251"/>
                <a:ext cx="4616948" cy="2094651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0A2EC06-1791-2D42-934D-1E8CDA1A85C1}"/>
                </a:ext>
              </a:extLst>
            </p:cNvPr>
            <p:cNvSpPr txBox="1"/>
            <p:nvPr/>
          </p:nvSpPr>
          <p:spPr>
            <a:xfrm flipH="1">
              <a:off x="8143150" y="3918775"/>
              <a:ext cx="3477247" cy="1865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vi-VN" sz="2400" dirty="0">
                  <a:solidFill>
                    <a:srgbClr val="000000"/>
                  </a:solidFill>
                </a:rPr>
                <a:t>          Trong rạp xiếc, một đám học sinh liên tục đứng lên, ngồi xuống và nói cười rất thoải mái.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B131A29-FBBC-684A-A83F-E44E9D858726}"/>
                </a:ext>
              </a:extLst>
            </p:cNvPr>
            <p:cNvGrpSpPr/>
            <p:nvPr/>
          </p:nvGrpSpPr>
          <p:grpSpPr>
            <a:xfrm>
              <a:off x="8459285" y="3818766"/>
              <a:ext cx="416448" cy="523220"/>
              <a:chOff x="5275011" y="-1049110"/>
              <a:chExt cx="349791" cy="523220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2F0C774-2612-F942-A133-5F8268438800}"/>
                  </a:ext>
                </a:extLst>
              </p:cNvPr>
              <p:cNvSpPr/>
              <p:nvPr/>
            </p:nvSpPr>
            <p:spPr>
              <a:xfrm rot="2723604">
                <a:off x="5245596" y="-944837"/>
                <a:ext cx="408621" cy="34979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845284B-B3DF-C746-B86F-566FD434C563}"/>
                  </a:ext>
                </a:extLst>
              </p:cNvPr>
              <p:cNvSpPr txBox="1"/>
              <p:nvPr/>
            </p:nvSpPr>
            <p:spPr>
              <a:xfrm>
                <a:off x="5287295" y="-1049110"/>
                <a:ext cx="32341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VN" sz="2800" dirty="0">
                    <a:solidFill>
                      <a:schemeClr val="tx2">
                        <a:lumMod val="10000"/>
                      </a:schemeClr>
                    </a:solidFill>
                  </a:rPr>
                  <a:t>4</a:t>
                </a:r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9FF8182-0282-9047-960D-88FE4735CB38}"/>
              </a:ext>
            </a:extLst>
          </p:cNvPr>
          <p:cNvGrpSpPr/>
          <p:nvPr/>
        </p:nvGrpSpPr>
        <p:grpSpPr>
          <a:xfrm>
            <a:off x="1813112" y="3586664"/>
            <a:ext cx="5380746" cy="3315903"/>
            <a:chOff x="2434416" y="3208694"/>
            <a:chExt cx="4496735" cy="357970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770F105-9FCE-154D-838A-BDC942E4CC25}"/>
                </a:ext>
              </a:extLst>
            </p:cNvPr>
            <p:cNvGrpSpPr/>
            <p:nvPr/>
          </p:nvGrpSpPr>
          <p:grpSpPr>
            <a:xfrm>
              <a:off x="2434416" y="3208694"/>
              <a:ext cx="4496735" cy="3579703"/>
              <a:chOff x="6057636" y="3282842"/>
              <a:chExt cx="3995442" cy="3175000"/>
            </a:xfrm>
          </p:grpSpPr>
          <p:sp>
            <p:nvSpPr>
              <p:cNvPr id="27" name="Regular Pentagon 26">
                <a:extLst>
                  <a:ext uri="{FF2B5EF4-FFF2-40B4-BE49-F238E27FC236}">
                    <a16:creationId xmlns:a16="http://schemas.microsoft.com/office/drawing/2014/main" id="{748CB412-8E93-0042-98C4-D6FA273FBB25}"/>
                  </a:ext>
                </a:extLst>
              </p:cNvPr>
              <p:cNvSpPr/>
              <p:nvPr/>
            </p:nvSpPr>
            <p:spPr>
              <a:xfrm>
                <a:off x="6057636" y="3282842"/>
                <a:ext cx="3995442" cy="3175000"/>
              </a:xfrm>
              <a:prstGeom prst="pentagon">
                <a:avLst/>
              </a:prstGeom>
              <a:solidFill>
                <a:srgbClr val="F6BAB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28" name="Regular Pentagon 27">
                <a:extLst>
                  <a:ext uri="{FF2B5EF4-FFF2-40B4-BE49-F238E27FC236}">
                    <a16:creationId xmlns:a16="http://schemas.microsoft.com/office/drawing/2014/main" id="{DA6CD9FF-3968-2744-BFF7-123B5F4C5AE8}"/>
                  </a:ext>
                </a:extLst>
              </p:cNvPr>
              <p:cNvSpPr/>
              <p:nvPr/>
            </p:nvSpPr>
            <p:spPr>
              <a:xfrm>
                <a:off x="6239247" y="3464729"/>
                <a:ext cx="3632220" cy="2886364"/>
              </a:xfrm>
              <a:prstGeom prst="pentagon">
                <a:avLst/>
              </a:prstGeom>
              <a:noFill/>
              <a:ln w="38100">
                <a:solidFill>
                  <a:schemeClr val="accent2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1275E68-3CF6-ED42-9646-3FAED18ED38E}"/>
                </a:ext>
              </a:extLst>
            </p:cNvPr>
            <p:cNvSpPr txBox="1"/>
            <p:nvPr/>
          </p:nvSpPr>
          <p:spPr>
            <a:xfrm flipH="1">
              <a:off x="2868423" y="4190867"/>
              <a:ext cx="3628720" cy="2267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vi-VN" sz="2400" dirty="0">
                  <a:solidFill>
                    <a:srgbClr val="000000"/>
                  </a:solidFill>
                </a:rPr>
                <a:t>        Hải và các bạn luôn đi đúng phần đường cho người đi bộ và nhắc nhở nhau không tụ tập dưới lòng đường.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AC27669-5C90-AA47-A5E5-AD0FE8C47BBB}"/>
                </a:ext>
              </a:extLst>
            </p:cNvPr>
            <p:cNvGrpSpPr/>
            <p:nvPr/>
          </p:nvGrpSpPr>
          <p:grpSpPr>
            <a:xfrm>
              <a:off x="3117004" y="4160434"/>
              <a:ext cx="396116" cy="523220"/>
              <a:chOff x="5224655" y="-1003845"/>
              <a:chExt cx="421685" cy="523220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A5675CB-14D4-0747-B860-819D0F3A7C1C}"/>
                  </a:ext>
                </a:extLst>
              </p:cNvPr>
              <p:cNvSpPr/>
              <p:nvPr/>
            </p:nvSpPr>
            <p:spPr>
              <a:xfrm rot="2723604">
                <a:off x="52246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3A77A2C-0A4F-7B4F-9088-5A93B39E32D9}"/>
                  </a:ext>
                </a:extLst>
              </p:cNvPr>
              <p:cNvSpPr txBox="1"/>
              <p:nvPr/>
            </p:nvSpPr>
            <p:spPr>
              <a:xfrm>
                <a:off x="5236444" y="-1003845"/>
                <a:ext cx="40989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800" dirty="0">
                    <a:solidFill>
                      <a:schemeClr val="tx2">
                        <a:lumMod val="10000"/>
                      </a:schemeClr>
                    </a:solidFill>
                  </a:rPr>
                  <a:t>3</a:t>
                </a:r>
              </a:p>
            </p:txBody>
          </p:sp>
        </p:grpSp>
      </p:grpSp>
      <p:pic>
        <p:nvPicPr>
          <p:cNvPr id="3074" name="Picture 2" descr="Bright Green Tick Clip Art at Clker.com - vector clip art online, royalty  free &amp;amp; public domain">
            <a:extLst>
              <a:ext uri="{FF2B5EF4-FFF2-40B4-BE49-F238E27FC236}">
                <a16:creationId xmlns:a16="http://schemas.microsoft.com/office/drawing/2014/main" id="{665C8C3A-AB32-BC4E-9DA3-EC64CC711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628" y="2800822"/>
            <a:ext cx="1069043" cy="111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Cross Cartoon Cliparts, Download Free Cross Cartoon Cliparts png  images, Free ClipArts on Clipart Library">
            <a:extLst>
              <a:ext uri="{FF2B5EF4-FFF2-40B4-BE49-F238E27FC236}">
                <a16:creationId xmlns:a16="http://schemas.microsoft.com/office/drawing/2014/main" id="{60679982-ABCE-2F40-B060-219A8820E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1514">
            <a:off x="467734" y="3499121"/>
            <a:ext cx="818220" cy="93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Bright Green Tick Clip Art at Clker.com - vector clip art online, royalty  free &amp;amp; public domain">
            <a:extLst>
              <a:ext uri="{FF2B5EF4-FFF2-40B4-BE49-F238E27FC236}">
                <a16:creationId xmlns:a16="http://schemas.microsoft.com/office/drawing/2014/main" id="{573FCC8F-A43D-8E41-8EA0-CBEF08987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525" y="5660501"/>
            <a:ext cx="1069043" cy="111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Free Cross Cartoon Cliparts, Download Free Cross Cartoon Cliparts png  images, Free ClipArts on Clipart Library">
            <a:extLst>
              <a:ext uri="{FF2B5EF4-FFF2-40B4-BE49-F238E27FC236}">
                <a16:creationId xmlns:a16="http://schemas.microsoft.com/office/drawing/2014/main" id="{970B1A87-0841-5743-984D-AA2FA2191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1514">
            <a:off x="11153803" y="5694151"/>
            <a:ext cx="808863" cy="92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05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13848624-6C81-F844-89CB-9DC2C66BB0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05" y="1480882"/>
            <a:ext cx="7128970" cy="416135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037143" y="497507"/>
            <a:ext cx="689730" cy="62449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996120" y="537230"/>
            <a:ext cx="7829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Đóng vai xử lí các tình huống sau?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C50292B-3783-B043-BC11-F43F4FB2AD9F}"/>
              </a:ext>
            </a:extLst>
          </p:cNvPr>
          <p:cNvGrpSpPr/>
          <p:nvPr/>
        </p:nvGrpSpPr>
        <p:grpSpPr>
          <a:xfrm>
            <a:off x="385644" y="5796411"/>
            <a:ext cx="6862812" cy="589836"/>
            <a:chOff x="2532238" y="5835768"/>
            <a:chExt cx="6956902" cy="554216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674F707-2748-4246-9511-2C38FBDA0F5F}"/>
                </a:ext>
              </a:extLst>
            </p:cNvPr>
            <p:cNvSpPr txBox="1"/>
            <p:nvPr/>
          </p:nvSpPr>
          <p:spPr>
            <a:xfrm>
              <a:off x="3111497" y="5866764"/>
              <a:ext cx="637764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2800" i="1" dirty="0">
                  <a:solidFill>
                    <a:srgbClr val="002060"/>
                  </a:solidFill>
                </a:rPr>
                <a:t>Trên ô tô, em không biết vứt rác ở đâu.</a:t>
              </a:r>
              <a:endParaRPr lang="en-VN" sz="2800" i="1" dirty="0">
                <a:solidFill>
                  <a:srgbClr val="002060"/>
                </a:solidFill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AB988CF7-3EB1-504C-95F9-D2FEE57D3ACC}"/>
                </a:ext>
              </a:extLst>
            </p:cNvPr>
            <p:cNvGrpSpPr/>
            <p:nvPr/>
          </p:nvGrpSpPr>
          <p:grpSpPr>
            <a:xfrm>
              <a:off x="2532238" y="5835768"/>
              <a:ext cx="408621" cy="523220"/>
              <a:chOff x="5224655" y="-1003845"/>
              <a:chExt cx="408621" cy="523220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3963DF13-642D-3B49-BEA7-D85218CD80EC}"/>
                  </a:ext>
                </a:extLst>
              </p:cNvPr>
              <p:cNvSpPr/>
              <p:nvPr/>
            </p:nvSpPr>
            <p:spPr>
              <a:xfrm rot="2723604">
                <a:off x="52246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3AB27EA-466E-9840-B3C4-32D15CF6E59B}"/>
                  </a:ext>
                </a:extLst>
              </p:cNvPr>
              <p:cNvSpPr txBox="1"/>
              <p:nvPr/>
            </p:nvSpPr>
            <p:spPr>
              <a:xfrm>
                <a:off x="5236444" y="-1003845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800" dirty="0">
                    <a:solidFill>
                      <a:schemeClr val="tx2">
                        <a:lumMod val="10000"/>
                      </a:schemeClr>
                    </a:solidFill>
                  </a:rPr>
                  <a:t>1</a:t>
                </a: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54881" y="31711"/>
            <a:ext cx="2537744" cy="1108653"/>
            <a:chOff x="500062" y="2851475"/>
            <a:chExt cx="2816950" cy="128872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812818" cy="5008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16" name="Round Diagonal Corner Rectangle 15"/>
          <p:cNvSpPr/>
          <p:nvPr/>
        </p:nvSpPr>
        <p:spPr>
          <a:xfrm>
            <a:off x="7762875" y="3469099"/>
            <a:ext cx="4062646" cy="2917148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vứ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vứt, không được vứt ra ngoài cửa sổ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35" b="91860" l="3140" r="97791">
                        <a14:foregroundMark x1="35116" y1="56395" x2="35116" y2="56395"/>
                        <a14:foregroundMark x1="56628" y1="45814" x2="56628" y2="45814"/>
                        <a14:foregroundMark x1="48256" y1="55233" x2="50233" y2="54884"/>
                        <a14:foregroundMark x1="28605" y1="52093" x2="43140" y2="60465"/>
                        <a14:foregroundMark x1="44767" y1="60581" x2="57907" y2="52209"/>
                        <a14:foregroundMark x1="55000" y1="52791" x2="51977" y2="43140"/>
                        <a14:foregroundMark x1="60349" y1="43953" x2="60349" y2="43953"/>
                        <a14:foregroundMark x1="58953" y1="39651" x2="58953" y2="39651"/>
                        <a14:foregroundMark x1="58953" y1="39651" x2="58953" y2="39651"/>
                        <a14:foregroundMark x1="58953" y1="39651" x2="52209" y2="54419"/>
                        <a14:foregroundMark x1="43721" y1="48023" x2="43721" y2="48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3838">
            <a:off x="9669324" y="1710034"/>
            <a:ext cx="2512281" cy="251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4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7E955E-DF54-3743-AF23-311EDC630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89" y="1545659"/>
            <a:ext cx="6457712" cy="371863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A2942D5-A276-E649-BBA1-F2CC8F73859C}"/>
              </a:ext>
            </a:extLst>
          </p:cNvPr>
          <p:cNvGrpSpPr/>
          <p:nvPr/>
        </p:nvGrpSpPr>
        <p:grpSpPr>
          <a:xfrm>
            <a:off x="234079" y="5279508"/>
            <a:ext cx="6662022" cy="985103"/>
            <a:chOff x="2331070" y="5835768"/>
            <a:chExt cx="6662022" cy="98510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C2AA7F2-D4B0-B749-8962-ADC8F8BD06C1}"/>
                </a:ext>
              </a:extLst>
            </p:cNvPr>
            <p:cNvSpPr txBox="1"/>
            <p:nvPr/>
          </p:nvSpPr>
          <p:spPr>
            <a:xfrm>
              <a:off x="2745514" y="5866764"/>
              <a:ext cx="624757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>
                  <a:solidFill>
                    <a:srgbClr val="002060"/>
                  </a:solidFill>
                </a:rPr>
                <a:t>Bạn Hà đang ngồi đọc sách trong thư viện, </a:t>
              </a:r>
              <a:r>
                <a:rPr lang="vi-VN" sz="2800" i="1" dirty="0" smtClean="0">
                  <a:solidFill>
                    <a:srgbClr val="002060"/>
                  </a:solidFill>
                </a:rPr>
                <a:t>em </a:t>
              </a:r>
              <a:r>
                <a:rPr lang="vi-VN" sz="2800" i="1" dirty="0">
                  <a:solidFill>
                    <a:srgbClr val="002060"/>
                  </a:solidFill>
                </a:rPr>
                <a:t>có chuyện muốn nói với bạn</a:t>
              </a:r>
              <a:endParaRPr lang="en-VN" sz="2800" i="1" dirty="0">
                <a:solidFill>
                  <a:srgbClr val="002060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5BC766D-E2F5-FB41-A7BA-3F818891DFE4}"/>
                </a:ext>
              </a:extLst>
            </p:cNvPr>
            <p:cNvGrpSpPr/>
            <p:nvPr/>
          </p:nvGrpSpPr>
          <p:grpSpPr>
            <a:xfrm>
              <a:off x="2331070" y="5835768"/>
              <a:ext cx="408621" cy="523220"/>
              <a:chOff x="5023487" y="-1003845"/>
              <a:chExt cx="408621" cy="52322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A02027E-CBEE-EE4F-9A39-B006D45B2A30}"/>
                  </a:ext>
                </a:extLst>
              </p:cNvPr>
              <p:cNvSpPr/>
              <p:nvPr/>
            </p:nvSpPr>
            <p:spPr>
              <a:xfrm rot="2723604">
                <a:off x="5023487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92848FD-A835-8746-8EEA-5DC664A8968E}"/>
                  </a:ext>
                </a:extLst>
              </p:cNvPr>
              <p:cNvSpPr txBox="1"/>
              <p:nvPr/>
            </p:nvSpPr>
            <p:spPr>
              <a:xfrm>
                <a:off x="5035276" y="-1003845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800" dirty="0">
                    <a:solidFill>
                      <a:schemeClr val="tx2">
                        <a:lumMod val="10000"/>
                      </a:schemeClr>
                    </a:solidFill>
                  </a:rPr>
                  <a:t>2</a:t>
                </a:r>
              </a:p>
            </p:txBody>
          </p:sp>
        </p:grp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037143" y="497507"/>
            <a:ext cx="689730" cy="62449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996120" y="537230"/>
            <a:ext cx="7829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Đóng vai xử lí các tình huống sau?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54881" y="31711"/>
            <a:ext cx="2537744" cy="1108653"/>
            <a:chOff x="500062" y="2851475"/>
            <a:chExt cx="2816950" cy="12887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812818" cy="5008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14" name="Round Diagonal Corner Rectangle 13"/>
          <p:cNvSpPr/>
          <p:nvPr/>
        </p:nvSpPr>
        <p:spPr>
          <a:xfrm>
            <a:off x="8111873" y="3469099"/>
            <a:ext cx="3713648" cy="307608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669" y="2360134"/>
            <a:ext cx="1136682" cy="171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97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5F257F-4D85-964A-8E46-CA9B19658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68" y="1420745"/>
            <a:ext cx="6439596" cy="375080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5F9B5C5-3CB1-6C4C-93DC-5D726921DC40}"/>
              </a:ext>
            </a:extLst>
          </p:cNvPr>
          <p:cNvGrpSpPr/>
          <p:nvPr/>
        </p:nvGrpSpPr>
        <p:grpSpPr>
          <a:xfrm>
            <a:off x="226201" y="5288859"/>
            <a:ext cx="7115175" cy="1434279"/>
            <a:chOff x="1683534" y="5817480"/>
            <a:chExt cx="7115175" cy="143427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87EE19E-D8E5-7544-BB37-DC86A0901CEE}"/>
                </a:ext>
              </a:extLst>
            </p:cNvPr>
            <p:cNvSpPr txBox="1"/>
            <p:nvPr/>
          </p:nvSpPr>
          <p:spPr>
            <a:xfrm>
              <a:off x="1683534" y="5866764"/>
              <a:ext cx="711517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1" dirty="0" smtClean="0">
                  <a:solidFill>
                    <a:srgbClr val="002060"/>
                  </a:solidFill>
                </a:rPr>
                <a:t>          </a:t>
              </a:r>
              <a:r>
                <a:rPr lang="vi-VN" sz="2800" i="1" dirty="0" smtClean="0">
                  <a:solidFill>
                    <a:srgbClr val="002060"/>
                  </a:solidFill>
                </a:rPr>
                <a:t>Trong </a:t>
              </a:r>
              <a:r>
                <a:rPr lang="vi-VN" sz="2800" i="1" dirty="0">
                  <a:solidFill>
                    <a:srgbClr val="002060"/>
                  </a:solidFill>
                </a:rPr>
                <a:t>rạp chiếu phim, bạn Long ngồi cạnh em </a:t>
              </a:r>
              <a:r>
                <a:rPr lang="vi-VN" sz="2800" i="1" dirty="0" smtClean="0">
                  <a:solidFill>
                    <a:srgbClr val="002060"/>
                  </a:solidFill>
                </a:rPr>
                <a:t>nói </a:t>
              </a:r>
              <a:r>
                <a:rPr lang="vi-VN" sz="2800" i="1" dirty="0">
                  <a:solidFill>
                    <a:srgbClr val="002060"/>
                  </a:solidFill>
                </a:rPr>
                <a:t>chuyện rất to làm ảnh hưởng đến người xung quanh.</a:t>
              </a:r>
              <a:endParaRPr lang="en-VN" sz="2800" i="1" dirty="0">
                <a:solidFill>
                  <a:srgbClr val="002060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9FA00BD-EC43-594B-AC5C-A554B00BD3CA}"/>
                </a:ext>
              </a:extLst>
            </p:cNvPr>
            <p:cNvGrpSpPr/>
            <p:nvPr/>
          </p:nvGrpSpPr>
          <p:grpSpPr>
            <a:xfrm>
              <a:off x="2093326" y="5817480"/>
              <a:ext cx="408621" cy="523220"/>
              <a:chOff x="4785743" y="-1022133"/>
              <a:chExt cx="408621" cy="52322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9440A0B-7FE0-2147-A969-2009810A97E9}"/>
                  </a:ext>
                </a:extLst>
              </p:cNvPr>
              <p:cNvSpPr/>
              <p:nvPr/>
            </p:nvSpPr>
            <p:spPr>
              <a:xfrm rot="2723604">
                <a:off x="4785743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F12FA91-63FB-FC4C-A63A-1073D5C527B7}"/>
                  </a:ext>
                </a:extLst>
              </p:cNvPr>
              <p:cNvSpPr txBox="1"/>
              <p:nvPr/>
            </p:nvSpPr>
            <p:spPr>
              <a:xfrm>
                <a:off x="4797532" y="-1022133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800" dirty="0">
                    <a:solidFill>
                      <a:schemeClr val="tx2">
                        <a:lumMod val="10000"/>
                      </a:schemeClr>
                    </a:solidFill>
                  </a:rPr>
                  <a:t>3</a:t>
                </a:r>
              </a:p>
            </p:txBody>
          </p:sp>
        </p:grp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037143" y="497507"/>
            <a:ext cx="689730" cy="62449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996120" y="537230"/>
            <a:ext cx="7829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Đóng vai xử lí các tình huống sau?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54881" y="31711"/>
            <a:ext cx="2537744" cy="1108653"/>
            <a:chOff x="500062" y="2851475"/>
            <a:chExt cx="2816950" cy="12887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812818" cy="5008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14" name="Round Diagonal Corner Rectangle 13"/>
          <p:cNvSpPr/>
          <p:nvPr/>
        </p:nvSpPr>
        <p:spPr>
          <a:xfrm>
            <a:off x="7800975" y="3495675"/>
            <a:ext cx="4024546" cy="3049504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 nhở Long nên nói nhỏ lại để không làm ảnh hưởng đến người khác đang xem phim.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164" y="2164403"/>
            <a:ext cx="1136682" cy="171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1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A76D63-1886-5E49-AA4E-E7AAC3B6B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36" y="1632026"/>
            <a:ext cx="6068531" cy="367414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1830674-12C1-8C4A-B6C2-88BECA4ADF94}"/>
              </a:ext>
            </a:extLst>
          </p:cNvPr>
          <p:cNvGrpSpPr/>
          <p:nvPr/>
        </p:nvGrpSpPr>
        <p:grpSpPr>
          <a:xfrm>
            <a:off x="277607" y="5381362"/>
            <a:ext cx="6369460" cy="1434279"/>
            <a:chOff x="1926816" y="5817480"/>
            <a:chExt cx="6369460" cy="143427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6D4DFB9-AA6D-2F45-AB6B-DA18B3B28EB5}"/>
                </a:ext>
              </a:extLst>
            </p:cNvPr>
            <p:cNvSpPr txBox="1"/>
            <p:nvPr/>
          </p:nvSpPr>
          <p:spPr>
            <a:xfrm>
              <a:off x="1926816" y="5866764"/>
              <a:ext cx="636946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1" dirty="0" smtClean="0">
                  <a:solidFill>
                    <a:srgbClr val="002060"/>
                  </a:solidFill>
                </a:rPr>
                <a:t>     </a:t>
              </a:r>
              <a:r>
                <a:rPr lang="vi-VN" sz="2800" i="1" dirty="0" smtClean="0">
                  <a:solidFill>
                    <a:srgbClr val="002060"/>
                  </a:solidFill>
                </a:rPr>
                <a:t>Em </a:t>
              </a:r>
              <a:r>
                <a:rPr lang="vi-VN" sz="2800" i="1" dirty="0">
                  <a:solidFill>
                    <a:srgbClr val="002060"/>
                  </a:solidFill>
                </a:rPr>
                <a:t>và mẹ cùng đi siêu thị, khi đến chỗ tính tiền </a:t>
              </a:r>
              <a:r>
                <a:rPr lang="vi-VN" sz="2800" i="1" dirty="0" smtClean="0">
                  <a:solidFill>
                    <a:srgbClr val="002060"/>
                  </a:solidFill>
                </a:rPr>
                <a:t>có </a:t>
              </a:r>
              <a:r>
                <a:rPr lang="vi-VN" sz="2800" i="1" dirty="0">
                  <a:solidFill>
                    <a:srgbClr val="002060"/>
                  </a:solidFill>
                </a:rPr>
                <a:t>rất đông người xếp hàng chờ.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F4A5F09-B78F-AD49-AA26-1CADE7C9F654}"/>
                </a:ext>
              </a:extLst>
            </p:cNvPr>
            <p:cNvGrpSpPr/>
            <p:nvPr/>
          </p:nvGrpSpPr>
          <p:grpSpPr>
            <a:xfrm>
              <a:off x="2011438" y="5817480"/>
              <a:ext cx="408621" cy="523220"/>
              <a:chOff x="4703855" y="-1022133"/>
              <a:chExt cx="408621" cy="52322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CC5D81E-D692-954C-BC48-93C3CE8FE5D5}"/>
                  </a:ext>
                </a:extLst>
              </p:cNvPr>
              <p:cNvSpPr/>
              <p:nvPr/>
            </p:nvSpPr>
            <p:spPr>
              <a:xfrm rot="2723604">
                <a:off x="47038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F34B928-2530-5F49-AA8B-263644E0CBAD}"/>
                  </a:ext>
                </a:extLst>
              </p:cNvPr>
              <p:cNvSpPr txBox="1"/>
              <p:nvPr/>
            </p:nvSpPr>
            <p:spPr>
              <a:xfrm>
                <a:off x="4715644" y="-1022133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800" dirty="0">
                    <a:solidFill>
                      <a:schemeClr val="tx2">
                        <a:lumMod val="10000"/>
                      </a:schemeClr>
                    </a:solidFill>
                  </a:rPr>
                  <a:t>4</a:t>
                </a:r>
              </a:p>
            </p:txBody>
          </p:sp>
        </p:grp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037143" y="497507"/>
            <a:ext cx="689730" cy="62449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996120" y="537230"/>
            <a:ext cx="7829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Đóng vai xử lí các tình huống sau?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54881" y="31711"/>
            <a:ext cx="2537744" cy="1108653"/>
            <a:chOff x="500062" y="2851475"/>
            <a:chExt cx="2816950" cy="12887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812818" cy="5008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14" name="Round Diagonal Corner Rectangle 13"/>
          <p:cNvSpPr/>
          <p:nvPr/>
        </p:nvSpPr>
        <p:spPr>
          <a:xfrm>
            <a:off x="7469204" y="3469099"/>
            <a:ext cx="4356317" cy="307608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chờ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tiền, không chen lấn lên trước.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35" b="91860" l="3140" r="97791">
                        <a14:foregroundMark x1="35116" y1="56395" x2="35116" y2="56395"/>
                        <a14:foregroundMark x1="56628" y1="45814" x2="56628" y2="45814"/>
                        <a14:foregroundMark x1="48256" y1="55233" x2="50233" y2="54884"/>
                        <a14:foregroundMark x1="28605" y1="52093" x2="43140" y2="60465"/>
                        <a14:foregroundMark x1="44767" y1="60581" x2="57907" y2="52209"/>
                        <a14:foregroundMark x1="55000" y1="52791" x2="51977" y2="43140"/>
                        <a14:foregroundMark x1="60349" y1="43953" x2="60349" y2="43953"/>
                        <a14:foregroundMark x1="58953" y1="39651" x2="58953" y2="39651"/>
                        <a14:foregroundMark x1="58953" y1="39651" x2="58953" y2="39651"/>
                        <a14:foregroundMark x1="58953" y1="39651" x2="52209" y2="54419"/>
                        <a14:foregroundMark x1="43721" y1="48023" x2="43721" y2="48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3838">
            <a:off x="9621599" y="1960012"/>
            <a:ext cx="2512281" cy="251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1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3BF37EB-E903-6F4C-BE81-108FE2DEF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166" y="1317859"/>
            <a:ext cx="5727032" cy="404614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037143" y="497506"/>
            <a:ext cx="709952" cy="57349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859332" y="485391"/>
            <a:ext cx="782940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 ra lời khuyên cho bạn: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C50292B-3783-B043-BC11-F43F4FB2AD9F}"/>
              </a:ext>
            </a:extLst>
          </p:cNvPr>
          <p:cNvGrpSpPr/>
          <p:nvPr/>
        </p:nvGrpSpPr>
        <p:grpSpPr>
          <a:xfrm>
            <a:off x="4486377" y="5786630"/>
            <a:ext cx="7990574" cy="554216"/>
            <a:chOff x="2532238" y="5835768"/>
            <a:chExt cx="7990574" cy="554216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674F707-2748-4246-9511-2C38FBDA0F5F}"/>
                </a:ext>
              </a:extLst>
            </p:cNvPr>
            <p:cNvSpPr txBox="1"/>
            <p:nvPr/>
          </p:nvSpPr>
          <p:spPr>
            <a:xfrm>
              <a:off x="2693412" y="5866764"/>
              <a:ext cx="7829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>
                  <a:solidFill>
                    <a:srgbClr val="002060"/>
                  </a:solidFill>
                </a:rPr>
                <a:t>Huy cùng các bạn đá bóng dưới lòng đường.</a:t>
              </a:r>
              <a:endParaRPr lang="en-VN" sz="2800" i="1" dirty="0">
                <a:solidFill>
                  <a:srgbClr val="002060"/>
                </a:solidFill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AB988CF7-3EB1-504C-95F9-D2FEE57D3ACC}"/>
                </a:ext>
              </a:extLst>
            </p:cNvPr>
            <p:cNvGrpSpPr/>
            <p:nvPr/>
          </p:nvGrpSpPr>
          <p:grpSpPr>
            <a:xfrm>
              <a:off x="2532238" y="5835768"/>
              <a:ext cx="408621" cy="523220"/>
              <a:chOff x="5224655" y="-1003845"/>
              <a:chExt cx="408621" cy="523220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3963DF13-642D-3B49-BEA7-D85218CD80EC}"/>
                  </a:ext>
                </a:extLst>
              </p:cNvPr>
              <p:cNvSpPr/>
              <p:nvPr/>
            </p:nvSpPr>
            <p:spPr>
              <a:xfrm rot="2723604">
                <a:off x="52246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3AB27EA-466E-9840-B3C4-32D15CF6E59B}"/>
                  </a:ext>
                </a:extLst>
              </p:cNvPr>
              <p:cNvSpPr txBox="1"/>
              <p:nvPr/>
            </p:nvSpPr>
            <p:spPr>
              <a:xfrm>
                <a:off x="5236444" y="-1003845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800" dirty="0">
                    <a:solidFill>
                      <a:schemeClr val="tx2">
                        <a:lumMod val="10000"/>
                      </a:schemeClr>
                    </a:solidFill>
                  </a:rPr>
                  <a:t>1</a:t>
                </a: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54881" y="31711"/>
            <a:ext cx="2537744" cy="1108653"/>
            <a:chOff x="500062" y="2851475"/>
            <a:chExt cx="2816950" cy="128872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812818" cy="5008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9" name="Cloud Callout 8"/>
          <p:cNvSpPr/>
          <p:nvPr/>
        </p:nvSpPr>
        <p:spPr>
          <a:xfrm>
            <a:off x="498602" y="1434164"/>
            <a:ext cx="5353558" cy="2916455"/>
          </a:xfrm>
          <a:prstGeom prst="cloudCallout">
            <a:avLst>
              <a:gd name="adj1" fmla="val -24603"/>
              <a:gd name="adj2" fmla="val 51850"/>
            </a:avLst>
          </a:prstGeom>
          <a:gradFill flip="none" rotWithShape="1">
            <a:gsLst>
              <a:gs pos="0">
                <a:srgbClr val="FA6500">
                  <a:tint val="66000"/>
                  <a:satMod val="160000"/>
                </a:srgbClr>
              </a:gs>
              <a:gs pos="50000">
                <a:srgbClr val="FA6500">
                  <a:tint val="44500"/>
                  <a:satMod val="160000"/>
                </a:srgbClr>
              </a:gs>
              <a:gs pos="100000">
                <a:srgbClr val="FA650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89" b="95556" l="12444" r="92000">
                        <a14:foregroundMark x1="48444" y1="52444" x2="48444" y2="52444"/>
                        <a14:foregroundMark x1="52444" y1="60444" x2="52444" y2="60444"/>
                        <a14:foregroundMark x1="18222" y1="50222" x2="33778" y2="54667"/>
                        <a14:foregroundMark x1="33778" y1="54667" x2="42667" y2="44444"/>
                        <a14:foregroundMark x1="49778" y1="44444" x2="57778" y2="48444"/>
                        <a14:foregroundMark x1="43111" y1="48000" x2="40444" y2="62667"/>
                        <a14:foregroundMark x1="39111" y1="90222" x2="51556" y2="88444"/>
                        <a14:foregroundMark x1="46222" y1="80000" x2="48444" y2="90667"/>
                        <a14:foregroundMark x1="58667" y1="81333" x2="64889" y2="9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0594" y="3927345"/>
            <a:ext cx="2930655" cy="293065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384733" y="1852606"/>
            <a:ext cx="37153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 smtClean="0">
                <a:solidFill>
                  <a:srgbClr val="0E09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Khuyên </a:t>
            </a:r>
            <a:r>
              <a:rPr lang="vi-VN" sz="2400" dirty="0">
                <a:solidFill>
                  <a:srgbClr val="0E09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 và các bạn nên ra sân bóng để đá, đá bóng ở lòng đường sẽ làm cảm trở phương tiện giao thông, còn dễ gây tai nạn.</a:t>
            </a:r>
            <a:endParaRPr lang="en-US" sz="2400" dirty="0">
              <a:solidFill>
                <a:srgbClr val="0E09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56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9" grpId="0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A2942D5-A276-E649-BBA1-F2CC8F73859C}"/>
              </a:ext>
            </a:extLst>
          </p:cNvPr>
          <p:cNvGrpSpPr/>
          <p:nvPr/>
        </p:nvGrpSpPr>
        <p:grpSpPr>
          <a:xfrm>
            <a:off x="311452" y="5909260"/>
            <a:ext cx="7095759" cy="554216"/>
            <a:chOff x="2331070" y="5835768"/>
            <a:chExt cx="7095759" cy="55421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C2AA7F2-D4B0-B749-8962-ADC8F8BD06C1}"/>
                </a:ext>
              </a:extLst>
            </p:cNvPr>
            <p:cNvSpPr txBox="1"/>
            <p:nvPr/>
          </p:nvSpPr>
          <p:spPr>
            <a:xfrm>
              <a:off x="2855798" y="5866764"/>
              <a:ext cx="65710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2800" i="1" dirty="0">
                  <a:solidFill>
                    <a:srgbClr val="002060"/>
                  </a:solidFill>
                </a:rPr>
                <a:t>Lan và Ngọc ném vỏ hộp sữa xuống hồ.</a:t>
              </a:r>
              <a:endParaRPr lang="en-VN" sz="2800" i="1" dirty="0">
                <a:solidFill>
                  <a:srgbClr val="002060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5BC766D-E2F5-FB41-A7BA-3F818891DFE4}"/>
                </a:ext>
              </a:extLst>
            </p:cNvPr>
            <p:cNvGrpSpPr/>
            <p:nvPr/>
          </p:nvGrpSpPr>
          <p:grpSpPr>
            <a:xfrm>
              <a:off x="2331070" y="5835768"/>
              <a:ext cx="408621" cy="523220"/>
              <a:chOff x="5023487" y="-1003845"/>
              <a:chExt cx="408621" cy="52322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A02027E-CBEE-EE4F-9A39-B006D45B2A30}"/>
                  </a:ext>
                </a:extLst>
              </p:cNvPr>
              <p:cNvSpPr/>
              <p:nvPr/>
            </p:nvSpPr>
            <p:spPr>
              <a:xfrm rot="2723604">
                <a:off x="5023487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92848FD-A835-8746-8EEA-5DC664A8968E}"/>
                  </a:ext>
                </a:extLst>
              </p:cNvPr>
              <p:cNvSpPr txBox="1"/>
              <p:nvPr/>
            </p:nvSpPr>
            <p:spPr>
              <a:xfrm>
                <a:off x="5035276" y="-1003845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800" dirty="0">
                    <a:solidFill>
                      <a:schemeClr val="tx2">
                        <a:lumMod val="10000"/>
                      </a:schemeClr>
                    </a:solidFill>
                  </a:rPr>
                  <a:t>2</a:t>
                </a:r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46A6FBF-1492-4F45-882B-E1EDE3E68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34" y="1539244"/>
            <a:ext cx="5982270" cy="417888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037143" y="497506"/>
            <a:ext cx="709952" cy="57349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859332" y="485391"/>
            <a:ext cx="782940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 ra lời khuyên cho bạn: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54881" y="31711"/>
            <a:ext cx="2537744" cy="1108653"/>
            <a:chOff x="500062" y="2851475"/>
            <a:chExt cx="2816950" cy="128872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812818" cy="5008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15" name="Cloud Callout 14"/>
          <p:cNvSpPr/>
          <p:nvPr/>
        </p:nvSpPr>
        <p:spPr>
          <a:xfrm>
            <a:off x="6984695" y="1539244"/>
            <a:ext cx="5132178" cy="2815273"/>
          </a:xfrm>
          <a:prstGeom prst="cloudCallout">
            <a:avLst>
              <a:gd name="adj1" fmla="val 32411"/>
              <a:gd name="adj2" fmla="val 52876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28" b="97630" l="14455" r="80332">
                        <a14:foregroundMark x1="42891" y1="27488" x2="49526" y2="27488"/>
                        <a14:foregroundMark x1="56398" y1="27962" x2="56398" y2="27962"/>
                        <a14:foregroundMark x1="45498" y1="41469" x2="52133" y2="41469"/>
                        <a14:foregroundMark x1="55213" y1="29384" x2="61848" y2="29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764" y="3964467"/>
            <a:ext cx="2961400" cy="29614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774032" y="2037157"/>
            <a:ext cx="371535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dirty="0" smtClean="0">
                <a:solidFill>
                  <a:srgbClr val="0E09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Khuyên </a:t>
            </a:r>
            <a:r>
              <a:rPr lang="vi-VN" sz="2600" dirty="0">
                <a:solidFill>
                  <a:srgbClr val="0E09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và Ngọc không được vất rác xuống hồ như thế, như thế sẽ mất cảnh quan của </a:t>
            </a:r>
            <a:r>
              <a:rPr lang="vi-VN" sz="2600" dirty="0" smtClean="0">
                <a:solidFill>
                  <a:srgbClr val="0E09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hồ.</a:t>
            </a:r>
            <a:endParaRPr lang="en-US" sz="2600" dirty="0">
              <a:solidFill>
                <a:srgbClr val="0E09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76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593</Words>
  <Application>Microsoft Office PowerPoint</Application>
  <PresentationFormat>Widescreen</PresentationFormat>
  <Paragraphs>70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Calibri</vt:lpstr>
      <vt:lpstr>Calibri Light</vt:lpstr>
      <vt:lpstr>等线</vt:lpstr>
      <vt:lpstr>HP001 4 hàng</vt:lpstr>
      <vt:lpstr>Times New Roman</vt:lpstr>
      <vt:lpstr>华康少女文字W5(P)</vt:lpstr>
      <vt:lpstr>方正稚艺简体</vt:lpstr>
      <vt:lpstr>浪漫雅圆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Loan Đồng</dc:creator>
  <cp:lastModifiedBy>Admin</cp:lastModifiedBy>
  <cp:revision>33</cp:revision>
  <dcterms:created xsi:type="dcterms:W3CDTF">2021-07-09T17:12:47Z</dcterms:created>
  <dcterms:modified xsi:type="dcterms:W3CDTF">2021-07-26T17:11:14Z</dcterms:modified>
</cp:coreProperties>
</file>