
<file path=[Content_Types].xml><?xml version="1.0" encoding="utf-8"?>
<Types xmlns="http://schemas.openxmlformats.org/package/2006/content-types">
  <Default Extension="jpeg" ContentType="image/jpe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03" r:id="rId3"/>
    <p:sldId id="575" r:id="rId4"/>
    <p:sldId id="633" r:id="rId5"/>
    <p:sldId id="404" r:id="rId6"/>
    <p:sldId id="479" r:id="rId7"/>
    <p:sldId id="428" r:id="rId8"/>
    <p:sldId id="606" r:id="rId9"/>
    <p:sldId id="576" r:id="rId10"/>
    <p:sldId id="634" r:id="rId11"/>
    <p:sldId id="476" r:id="rId12"/>
    <p:sldId id="429" r:id="rId13"/>
    <p:sldId id="475" r:id="rId14"/>
    <p:sldId id="577" r:id="rId15"/>
    <p:sldId id="403" r:id="rId16"/>
    <p:sldId id="260" r:id="rId17"/>
    <p:sldId id="263" r:id="rId18"/>
    <p:sldId id="264" r:id="rId19"/>
    <p:sldId id="265" r:id="rId20"/>
    <p:sldId id="266" r:id="rId21"/>
    <p:sldId id="398" r:id="rId22"/>
    <p:sldId id="399" r:id="rId23"/>
    <p:sldId id="400" r:id="rId24"/>
    <p:sldId id="401" r:id="rId25"/>
    <p:sldId id="664" r:id="rId26"/>
    <p:sldId id="279" r:id="rId27"/>
    <p:sldId id="261" r:id="rId28"/>
    <p:sldId id="269" r:id="rId29"/>
    <p:sldId id="268" r:id="rId30"/>
    <p:sldId id="267" r:id="rId31"/>
    <p:sldId id="271" r:id="rId32"/>
    <p:sldId id="270" r:id="rId33"/>
    <p:sldId id="402" r:id="rId34"/>
    <p:sldId id="272"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E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59"/>
        <p:guide pos="28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1F3AA-69E6-4AC8-922C-8454E0A315A1}"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91F7E-FB04-4208-9FF8-43E5DC46AD1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F721E-61BB-47FC-ABF1-7ADDD38791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44F721E-61BB-47FC-ABF1-7ADDD38791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44F721E-61BB-47FC-ABF1-7ADDD38791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4B21289-1B67-4E1A-BFE4-12541D381EC6}"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44F721E-61BB-47FC-ABF1-7ADDD38791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44F721E-61BB-47FC-ABF1-7ADDD38791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44F721E-61BB-47FC-ABF1-7ADDD38791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44F721E-61BB-47FC-ABF1-7ADDD38791E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F721E-61BB-47FC-ABF1-7ADDD38791E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F721E-61BB-47FC-ABF1-7ADDD38791E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44F721E-61BB-47FC-ABF1-7ADDD38791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44F721E-61BB-47FC-ABF1-7ADDD38791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3EBAF-2EEE-42C2-8709-CEDF628E5C4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F721E-61BB-47FC-ABF1-7ADDD38791E1}"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3EBAF-2EEE-42C2-8709-CEDF628E5C4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GIF"/><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idx="4294967295"/>
          </p:nvPr>
        </p:nvSpPr>
        <p:spPr/>
        <p:txBody>
          <a:bodyPr/>
          <a:lstStyle/>
          <a:p>
            <a:pPr eaLnBrk="1" hangingPunct="1"/>
            <a:endParaRPr lang="en-US" smtClean="0"/>
          </a:p>
        </p:txBody>
      </p:sp>
      <p:sp>
        <p:nvSpPr>
          <p:cNvPr id="2051" name="Rectangle 3"/>
          <p:cNvSpPr>
            <a:spLocks noGrp="1"/>
          </p:cNvSpPr>
          <p:nvPr>
            <p:ph type="body" idx="4294967295"/>
          </p:nvPr>
        </p:nvSpPr>
        <p:spPr/>
        <p:txBody>
          <a:bodyPr/>
          <a:lstStyle/>
          <a:p>
            <a:pPr eaLnBrk="1" hangingPunct="1"/>
            <a:endParaRPr lang="en-US" smtClean="0"/>
          </a:p>
        </p:txBody>
      </p:sp>
      <p:pic>
        <p:nvPicPr>
          <p:cNvPr id="2052" name="Picture 4" descr="SLGG_20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p:nvSpPr>
        <p:spPr bwMode="auto">
          <a:xfrm>
            <a:off x="457200" y="762000"/>
            <a:ext cx="8458200" cy="2286000"/>
          </a:xfrm>
          <a:prstGeom prst="rect">
            <a:avLst/>
          </a:prstGeom>
        </p:spPr>
        <p:txBody>
          <a:bodyPr wrap="none" fromWordArt="1">
            <a:prstTxWarp prst="textPlain">
              <a:avLst>
                <a:gd name="adj" fmla="val 50000"/>
              </a:avLst>
            </a:prstTxWarp>
          </a:bodyPr>
          <a:lstStyle/>
          <a:p>
            <a:pPr algn="ctr"/>
            <a:r>
              <a:rPr lang="vi-VN" sz="40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Chào mừng các thầy cô đến dự giờ </a:t>
            </a:r>
            <a:endParaRPr lang="vi-VN" sz="40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
        <p:nvSpPr>
          <p:cNvPr id="2" name="Text Box 1"/>
          <p:cNvSpPr txBox="1"/>
          <p:nvPr/>
        </p:nvSpPr>
        <p:spPr>
          <a:xfrm>
            <a:off x="1170305" y="3634105"/>
            <a:ext cx="6581775" cy="3169285"/>
          </a:xfrm>
          <a:prstGeom prst="rect">
            <a:avLst/>
          </a:prstGeom>
          <a:noFill/>
        </p:spPr>
        <p:txBody>
          <a:bodyPr wrap="square" rtlCol="0">
            <a:spAutoFit/>
          </a:bodyPr>
          <a:p>
            <a:r>
              <a:rPr lang="en-US" sz="40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Môn : Đạo đức</a:t>
            </a:r>
            <a:endParaRPr lang="en-US" sz="40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r>
              <a:rPr lang="en-US" sz="40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Lớp : 1B</a:t>
            </a:r>
            <a:endParaRPr lang="en-US" sz="40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sz="4000" b="1">
              <a:latin typeface="Times New Roman" panose="02020603050405020304" charset="0"/>
              <a:cs typeface="Times New Roman" panose="02020603050405020304" charset="0"/>
            </a:endParaRPr>
          </a:p>
          <a:p>
            <a:endParaRPr lang="en-US" sz="4000" b="1">
              <a:latin typeface="Times New Roman" panose="02020603050405020304" charset="0"/>
              <a:cs typeface="Times New Roman" panose="02020603050405020304" charset="0"/>
            </a:endParaRPr>
          </a:p>
          <a:p>
            <a:r>
              <a:rPr lang="en-US" sz="4000" b="1">
                <a:solidFill>
                  <a:srgbClr val="FF0000"/>
                </a:solidFill>
                <a:latin typeface="Times New Roman" panose="02020603050405020304" charset="0"/>
                <a:cs typeface="Times New Roman" panose="02020603050405020304" charset="0"/>
              </a:rPr>
              <a:t>GV :  Nguyễn Thị Vân Anh</a:t>
            </a:r>
            <a:endParaRPr lang="en-US" sz="4000" b="1">
              <a:solidFill>
                <a:srgbClr val="FF00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72273214_1378659642317659_88197857797996544_n"/>
          <p:cNvPicPr>
            <a:picLocks noChangeAspect="1"/>
          </p:cNvPicPr>
          <p:nvPr>
            <p:ph idx="1"/>
          </p:nvPr>
        </p:nvPicPr>
        <p:blipFill>
          <a:blip r:embed="rId1"/>
          <a:stretch>
            <a:fillRect/>
          </a:stretch>
        </p:blipFill>
        <p:spPr>
          <a:xfrm>
            <a:off x="1200150" y="5715"/>
            <a:ext cx="6917055" cy="66020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72702367_2033990016702579_5924912010511777792_n"/>
          <p:cNvPicPr>
            <a:picLocks noChangeAspect="1"/>
          </p:cNvPicPr>
          <p:nvPr>
            <p:ph idx="1"/>
          </p:nvPr>
        </p:nvPicPr>
        <p:blipFill>
          <a:blip r:embed="rId1"/>
          <a:stretch>
            <a:fillRect/>
          </a:stretch>
        </p:blipFill>
        <p:spPr>
          <a:xfrm>
            <a:off x="314960" y="431800"/>
            <a:ext cx="8514080" cy="57778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72837626_2366910846882168_494341737813114880_n"/>
          <p:cNvPicPr>
            <a:picLocks noChangeAspect="1"/>
          </p:cNvPicPr>
          <p:nvPr>
            <p:ph idx="1"/>
          </p:nvPr>
        </p:nvPicPr>
        <p:blipFill>
          <a:blip r:embed="rId1"/>
          <a:stretch>
            <a:fillRect/>
          </a:stretch>
        </p:blipFill>
        <p:spPr>
          <a:xfrm>
            <a:off x="457200" y="274955"/>
            <a:ext cx="8229600" cy="62172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Text Box 7173"/>
          <p:cNvSpPr txBox="1"/>
          <p:nvPr/>
        </p:nvSpPr>
        <p:spPr>
          <a:xfrm>
            <a:off x="609600" y="2133600"/>
            <a:ext cx="4419600" cy="366713"/>
          </a:xfrm>
          <a:prstGeom prst="rect">
            <a:avLst/>
          </a:prstGeom>
          <a:noFill/>
          <a:ln w="9525">
            <a:noFill/>
          </a:ln>
        </p:spPr>
        <p:txBody>
          <a:bodyPr anchor="t">
            <a:spAutoFit/>
          </a:bodyPr>
          <a:p>
            <a:pPr>
              <a:spcBef>
                <a:spcPct val="50000"/>
              </a:spcBef>
            </a:pPr>
            <a:endParaRPr lang="en-US">
              <a:latin typeface="Arial" panose="020B0604020202020204" pitchFamily="34" charset="0"/>
            </a:endParaRPr>
          </a:p>
        </p:txBody>
      </p:sp>
      <p:sp>
        <p:nvSpPr>
          <p:cNvPr id="21508" name="Text Box 7174"/>
          <p:cNvSpPr txBox="1"/>
          <p:nvPr/>
        </p:nvSpPr>
        <p:spPr>
          <a:xfrm>
            <a:off x="85090" y="204470"/>
            <a:ext cx="9144000" cy="583565"/>
          </a:xfrm>
          <a:prstGeom prst="rect">
            <a:avLst/>
          </a:prstGeom>
          <a:noFill/>
          <a:ln w="9525">
            <a:noFill/>
          </a:ln>
        </p:spPr>
        <p:txBody>
          <a:bodyPr anchor="t">
            <a:spAutoFit/>
          </a:bodyPr>
          <a:p>
            <a:pPr>
              <a:spcBef>
                <a:spcPct val="50000"/>
              </a:spcBef>
            </a:pPr>
            <a:r>
              <a:rPr lang="en-US" sz="3200" b="1" u="sng">
                <a:solidFill>
                  <a:srgbClr val="008000"/>
                </a:solidFill>
                <a:latin typeface="Arial" panose="020B0604020202020204" pitchFamily="34" charset="0"/>
              </a:rPr>
              <a:t>Bài tập 2</a:t>
            </a:r>
            <a:r>
              <a:rPr lang="en-US">
                <a:latin typeface="Arial" panose="020B0604020202020204" pitchFamily="34" charset="0"/>
              </a:rPr>
              <a:t>: </a:t>
            </a:r>
            <a:r>
              <a:rPr lang="en-US" sz="2800" err="1">
                <a:solidFill>
                  <a:srgbClr val="D60093"/>
                </a:solidFill>
                <a:latin typeface="Arial" panose="020B0604020202020204" pitchFamily="34" charset="0"/>
              </a:rPr>
              <a:t>Kể lại nội dung từng bức tranh dưới đây:</a:t>
            </a:r>
            <a:endParaRPr lang="en-US" sz="2800">
              <a:solidFill>
                <a:srgbClr val="D60093"/>
              </a:solidFill>
              <a:latin typeface="Arial" panose="020B0604020202020204" pitchFamily="34" charset="0"/>
            </a:endParaRPr>
          </a:p>
        </p:txBody>
      </p:sp>
      <p:pic>
        <p:nvPicPr>
          <p:cNvPr id="7189" name="Picture 8" descr="01_0"/>
          <p:cNvPicPr>
            <a:picLocks noChangeAspect="1"/>
          </p:cNvPicPr>
          <p:nvPr/>
        </p:nvPicPr>
        <p:blipFill>
          <a:blip r:embed="rId1">
            <a:lum bright="4001"/>
          </a:blip>
          <a:stretch>
            <a:fillRect/>
          </a:stretch>
        </p:blipFill>
        <p:spPr>
          <a:xfrm>
            <a:off x="280035" y="1339215"/>
            <a:ext cx="3625850" cy="2568575"/>
          </a:xfrm>
          <a:prstGeom prst="rect">
            <a:avLst/>
          </a:prstGeom>
          <a:noFill/>
          <a:ln w="38100" cap="flat" cmpd="sng">
            <a:solidFill>
              <a:srgbClr val="FF0000"/>
            </a:solidFill>
            <a:prstDash val="solid"/>
            <a:miter/>
            <a:headEnd type="none" w="med" len="med"/>
            <a:tailEnd type="none" w="med" len="med"/>
          </a:ln>
        </p:spPr>
      </p:pic>
      <p:pic>
        <p:nvPicPr>
          <p:cNvPr id="7190" name="Picture 5" descr="02_0"/>
          <p:cNvPicPr>
            <a:picLocks noChangeAspect="1"/>
          </p:cNvPicPr>
          <p:nvPr/>
        </p:nvPicPr>
        <p:blipFill>
          <a:blip r:embed="rId2"/>
          <a:stretch>
            <a:fillRect/>
          </a:stretch>
        </p:blipFill>
        <p:spPr>
          <a:xfrm>
            <a:off x="4343400" y="1311275"/>
            <a:ext cx="4048760" cy="2596515"/>
          </a:xfrm>
          <a:prstGeom prst="rect">
            <a:avLst/>
          </a:prstGeom>
          <a:noFill/>
          <a:ln w="38100" cap="flat" cmpd="sng">
            <a:solidFill>
              <a:srgbClr val="FF0000"/>
            </a:solidFill>
            <a:prstDash val="solid"/>
            <a:miter/>
            <a:headEnd type="none" w="med" len="med"/>
            <a:tailEnd type="none" w="med" len="med"/>
          </a:ln>
        </p:spPr>
      </p:pic>
      <p:pic>
        <p:nvPicPr>
          <p:cNvPr id="7191" name="Picture 7" descr="03_0"/>
          <p:cNvPicPr>
            <a:picLocks noChangeAspect="1"/>
          </p:cNvPicPr>
          <p:nvPr/>
        </p:nvPicPr>
        <p:blipFill>
          <a:blip r:embed="rId3"/>
          <a:stretch>
            <a:fillRect/>
          </a:stretch>
        </p:blipFill>
        <p:spPr>
          <a:xfrm>
            <a:off x="280035" y="4010660"/>
            <a:ext cx="3625850" cy="2646045"/>
          </a:xfrm>
          <a:prstGeom prst="rect">
            <a:avLst/>
          </a:prstGeom>
          <a:noFill/>
          <a:ln w="28575" cap="flat" cmpd="sng">
            <a:solidFill>
              <a:srgbClr val="FF0000"/>
            </a:solidFill>
            <a:prstDash val="solid"/>
            <a:miter/>
            <a:headEnd type="none" w="med" len="med"/>
            <a:tailEnd type="none" w="med" len="med"/>
          </a:ln>
        </p:spPr>
      </p:pic>
      <p:pic>
        <p:nvPicPr>
          <p:cNvPr id="7192" name="Picture 6" descr="04_0"/>
          <p:cNvPicPr>
            <a:picLocks noChangeAspect="1"/>
          </p:cNvPicPr>
          <p:nvPr/>
        </p:nvPicPr>
        <p:blipFill>
          <a:blip r:embed="rId4"/>
          <a:stretch>
            <a:fillRect/>
          </a:stretch>
        </p:blipFill>
        <p:spPr>
          <a:xfrm>
            <a:off x="4342765" y="4011295"/>
            <a:ext cx="4050030" cy="2646045"/>
          </a:xfrm>
          <a:prstGeom prst="rect">
            <a:avLst/>
          </a:prstGeom>
          <a:noFill/>
          <a:ln w="2857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189"/>
                                        </p:tgtEl>
                                        <p:attrNameLst>
                                          <p:attrName>style.visibility</p:attrName>
                                        </p:attrNameLst>
                                      </p:cBhvr>
                                      <p:to>
                                        <p:strVal val="visible"/>
                                      </p:to>
                                    </p:set>
                                    <p:anim calcmode="lin" valueType="num">
                                      <p:cBhvr>
                                        <p:cTn id="7" dur="1000" fill="hold"/>
                                        <p:tgtEl>
                                          <p:spTgt spid="7189"/>
                                        </p:tgtEl>
                                        <p:attrNameLst>
                                          <p:attrName>ppt_x</p:attrName>
                                        </p:attrNameLst>
                                      </p:cBhvr>
                                      <p:tavLst>
                                        <p:tav tm="0">
                                          <p:val>
                                            <p:strVal val="#ppt_x-.2"/>
                                          </p:val>
                                        </p:tav>
                                        <p:tav tm="100000">
                                          <p:val>
                                            <p:strVal val="#ppt_x"/>
                                          </p:val>
                                        </p:tav>
                                      </p:tavLst>
                                    </p:anim>
                                    <p:anim calcmode="lin" valueType="num">
                                      <p:cBhvr>
                                        <p:cTn id="8" dur="1000" fill="hold"/>
                                        <p:tgtEl>
                                          <p:spTgt spid="71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89"/>
                                        </p:tgtEl>
                                      </p:cBhvr>
                                    </p:animEffect>
                                  </p:childTnLst>
                                </p:cTn>
                              </p:par>
                              <p:par>
                                <p:cTn id="10" presetID="29" presetClass="entr" presetSubtype="0" fill="hold" nodeType="withEffect">
                                  <p:stCondLst>
                                    <p:cond delay="0"/>
                                  </p:stCondLst>
                                  <p:childTnLst>
                                    <p:set>
                                      <p:cBhvr>
                                        <p:cTn id="11" dur="1" fill="hold">
                                          <p:stCondLst>
                                            <p:cond delay="0"/>
                                          </p:stCondLst>
                                        </p:cTn>
                                        <p:tgtEl>
                                          <p:spTgt spid="7190"/>
                                        </p:tgtEl>
                                        <p:attrNameLst>
                                          <p:attrName>style.visibility</p:attrName>
                                        </p:attrNameLst>
                                      </p:cBhvr>
                                      <p:to>
                                        <p:strVal val="visible"/>
                                      </p:to>
                                    </p:set>
                                    <p:anim calcmode="lin" valueType="num">
                                      <p:cBhvr>
                                        <p:cTn id="12" dur="1000" fill="hold"/>
                                        <p:tgtEl>
                                          <p:spTgt spid="7190"/>
                                        </p:tgtEl>
                                        <p:attrNameLst>
                                          <p:attrName>ppt_x</p:attrName>
                                        </p:attrNameLst>
                                      </p:cBhvr>
                                      <p:tavLst>
                                        <p:tav tm="0">
                                          <p:val>
                                            <p:strVal val="#ppt_x-.2"/>
                                          </p:val>
                                        </p:tav>
                                        <p:tav tm="100000">
                                          <p:val>
                                            <p:strVal val="#ppt_x"/>
                                          </p:val>
                                        </p:tav>
                                      </p:tavLst>
                                    </p:anim>
                                    <p:anim calcmode="lin" valueType="num">
                                      <p:cBhvr>
                                        <p:cTn id="13" dur="1000" fill="hold"/>
                                        <p:tgtEl>
                                          <p:spTgt spid="719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90"/>
                                        </p:tgtEl>
                                      </p:cBhvr>
                                    </p:animEffect>
                                  </p:childTnLst>
                                </p:cTn>
                              </p:par>
                              <p:par>
                                <p:cTn id="15" presetID="29" presetClass="entr" presetSubtype="0" fill="hold" nodeType="withEffect">
                                  <p:stCondLst>
                                    <p:cond delay="0"/>
                                  </p:stCondLst>
                                  <p:childTnLst>
                                    <p:set>
                                      <p:cBhvr>
                                        <p:cTn id="16" dur="1" fill="hold">
                                          <p:stCondLst>
                                            <p:cond delay="0"/>
                                          </p:stCondLst>
                                        </p:cTn>
                                        <p:tgtEl>
                                          <p:spTgt spid="7191"/>
                                        </p:tgtEl>
                                        <p:attrNameLst>
                                          <p:attrName>style.visibility</p:attrName>
                                        </p:attrNameLst>
                                      </p:cBhvr>
                                      <p:to>
                                        <p:strVal val="visible"/>
                                      </p:to>
                                    </p:set>
                                    <p:anim calcmode="lin" valueType="num">
                                      <p:cBhvr>
                                        <p:cTn id="17" dur="1000" fill="hold"/>
                                        <p:tgtEl>
                                          <p:spTgt spid="7191"/>
                                        </p:tgtEl>
                                        <p:attrNameLst>
                                          <p:attrName>ppt_x</p:attrName>
                                        </p:attrNameLst>
                                      </p:cBhvr>
                                      <p:tavLst>
                                        <p:tav tm="0">
                                          <p:val>
                                            <p:strVal val="#ppt_x-.2"/>
                                          </p:val>
                                        </p:tav>
                                        <p:tav tm="100000">
                                          <p:val>
                                            <p:strVal val="#ppt_x"/>
                                          </p:val>
                                        </p:tav>
                                      </p:tavLst>
                                    </p:anim>
                                    <p:anim calcmode="lin" valueType="num">
                                      <p:cBhvr>
                                        <p:cTn id="18" dur="1000" fill="hold"/>
                                        <p:tgtEl>
                                          <p:spTgt spid="719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91"/>
                                        </p:tgtEl>
                                      </p:cBhvr>
                                    </p:animEffect>
                                  </p:childTnLst>
                                </p:cTn>
                              </p:par>
                              <p:par>
                                <p:cTn id="20" presetID="29" presetClass="entr" presetSubtype="0" fill="hold" nodeType="withEffect">
                                  <p:stCondLst>
                                    <p:cond delay="0"/>
                                  </p:stCondLst>
                                  <p:childTnLst>
                                    <p:set>
                                      <p:cBhvr>
                                        <p:cTn id="21" dur="1" fill="hold">
                                          <p:stCondLst>
                                            <p:cond delay="0"/>
                                          </p:stCondLst>
                                        </p:cTn>
                                        <p:tgtEl>
                                          <p:spTgt spid="7192"/>
                                        </p:tgtEl>
                                        <p:attrNameLst>
                                          <p:attrName>style.visibility</p:attrName>
                                        </p:attrNameLst>
                                      </p:cBhvr>
                                      <p:to>
                                        <p:strVal val="visible"/>
                                      </p:to>
                                    </p:set>
                                    <p:anim calcmode="lin" valueType="num">
                                      <p:cBhvr>
                                        <p:cTn id="22" dur="1000" fill="hold"/>
                                        <p:tgtEl>
                                          <p:spTgt spid="7192"/>
                                        </p:tgtEl>
                                        <p:attrNameLst>
                                          <p:attrName>ppt_x</p:attrName>
                                        </p:attrNameLst>
                                      </p:cBhvr>
                                      <p:tavLst>
                                        <p:tav tm="0">
                                          <p:val>
                                            <p:strVal val="#ppt_x-.2"/>
                                          </p:val>
                                        </p:tav>
                                        <p:tav tm="100000">
                                          <p:val>
                                            <p:strVal val="#ppt_x"/>
                                          </p:val>
                                        </p:tav>
                                      </p:tavLst>
                                    </p:anim>
                                    <p:anim calcmode="lin" valueType="num">
                                      <p:cBhvr>
                                        <p:cTn id="23" dur="1000" fill="hold"/>
                                        <p:tgtEl>
                                          <p:spTgt spid="719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br>
              <a:rPr lang="en-US" dirty="0"/>
            </a:br>
            <a:br>
              <a:rPr lang="en-US" dirty="0" smtClean="0"/>
            </a:br>
            <a:endParaRPr lang="en-US" dirty="0"/>
          </a:p>
        </p:txBody>
      </p:sp>
      <p:pic>
        <p:nvPicPr>
          <p:cNvPr id="4" name="Picture 8" descr="01_0"/>
          <p:cNvPicPr>
            <a:picLocks noChangeAspect="1" noChangeArrowheads="1"/>
          </p:cNvPicPr>
          <p:nvPr/>
        </p:nvPicPr>
        <p:blipFill>
          <a:blip r:embed="rId1">
            <a:lum bright="4000"/>
            <a:extLst>
              <a:ext uri="{28A0092B-C50C-407E-A947-70E740481C1C}">
                <a14:useLocalDpi xmlns:a14="http://schemas.microsoft.com/office/drawing/2010/main" val="0"/>
              </a:ext>
            </a:extLst>
          </a:blip>
          <a:srcRect/>
          <a:stretch>
            <a:fillRect/>
          </a:stretch>
        </p:blipFill>
        <p:spPr bwMode="auto">
          <a:xfrm>
            <a:off x="628015" y="732155"/>
            <a:ext cx="7887970" cy="53943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02_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345" y="640080"/>
            <a:ext cx="7664450" cy="54641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03_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577850"/>
            <a:ext cx="7646670" cy="579691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04_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8660" y="487045"/>
            <a:ext cx="7978140" cy="588454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609600" y="21336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32776" name="Picture 8" descr="01_0"/>
          <p:cNvPicPr>
            <a:picLocks noChangeAspect="1" noChangeArrowheads="1"/>
          </p:cNvPicPr>
          <p:nvPr/>
        </p:nvPicPr>
        <p:blipFill>
          <a:blip r:embed="rId1">
            <a:lum bright="4000"/>
            <a:extLst>
              <a:ext uri="{28A0092B-C50C-407E-A947-70E740481C1C}">
                <a14:useLocalDpi xmlns:a14="http://schemas.microsoft.com/office/drawing/2010/main" val="0"/>
              </a:ext>
            </a:extLst>
          </a:blip>
          <a:srcRect/>
          <a:stretch>
            <a:fillRect/>
          </a:stretch>
        </p:blipFill>
        <p:spPr bwMode="auto">
          <a:xfrm>
            <a:off x="609600" y="410845"/>
            <a:ext cx="3681730" cy="271653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descr="02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0845"/>
            <a:ext cx="3733800" cy="271653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7" descr="03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52800"/>
            <a:ext cx="3681730" cy="298958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6" descr="04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3886200" cy="298958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1000" fill="hold"/>
                                        <p:tgtEl>
                                          <p:spTgt spid="32776"/>
                                        </p:tgtEl>
                                        <p:attrNameLst>
                                          <p:attrName>ppt_x</p:attrName>
                                        </p:attrNameLst>
                                      </p:cBhvr>
                                      <p:tavLst>
                                        <p:tav tm="0">
                                          <p:val>
                                            <p:strVal val="#ppt_x-.2"/>
                                          </p:val>
                                        </p:tav>
                                        <p:tav tm="100000">
                                          <p:val>
                                            <p:strVal val="#ppt_x"/>
                                          </p:val>
                                        </p:tav>
                                      </p:tavLst>
                                    </p:anim>
                                    <p:anim calcmode="lin" valueType="num">
                                      <p:cBhvr>
                                        <p:cTn id="8" dur="1000" fill="hold"/>
                                        <p:tgtEl>
                                          <p:spTgt spid="327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6"/>
                                        </p:tgtEl>
                                      </p:cBhvr>
                                    </p:animEffect>
                                  </p:childTnLst>
                                </p:cTn>
                              </p:par>
                              <p:par>
                                <p:cTn id="10" presetID="29" presetClass="entr" presetSubtype="0" fill="hold" nodeType="withEffect">
                                  <p:stCondLst>
                                    <p:cond delay="0"/>
                                  </p:stCondLst>
                                  <p:childTnLst>
                                    <p:set>
                                      <p:cBhvr>
                                        <p:cTn id="11" dur="1" fill="hold">
                                          <p:stCondLst>
                                            <p:cond delay="0"/>
                                          </p:stCondLst>
                                        </p:cTn>
                                        <p:tgtEl>
                                          <p:spTgt spid="32773"/>
                                        </p:tgtEl>
                                        <p:attrNameLst>
                                          <p:attrName>style.visibility</p:attrName>
                                        </p:attrNameLst>
                                      </p:cBhvr>
                                      <p:to>
                                        <p:strVal val="visible"/>
                                      </p:to>
                                    </p:set>
                                    <p:anim calcmode="lin" valueType="num">
                                      <p:cBhvr>
                                        <p:cTn id="12" dur="1000" fill="hold"/>
                                        <p:tgtEl>
                                          <p:spTgt spid="32773"/>
                                        </p:tgtEl>
                                        <p:attrNameLst>
                                          <p:attrName>ppt_x</p:attrName>
                                        </p:attrNameLst>
                                      </p:cBhvr>
                                      <p:tavLst>
                                        <p:tav tm="0">
                                          <p:val>
                                            <p:strVal val="#ppt_x-.2"/>
                                          </p:val>
                                        </p:tav>
                                        <p:tav tm="100000">
                                          <p:val>
                                            <p:strVal val="#ppt_x"/>
                                          </p:val>
                                        </p:tav>
                                      </p:tavLst>
                                    </p:anim>
                                    <p:anim calcmode="lin" valueType="num">
                                      <p:cBhvr>
                                        <p:cTn id="13"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2773"/>
                                        </p:tgtEl>
                                      </p:cBhvr>
                                    </p:animEffect>
                                  </p:childTnLst>
                                </p:cTn>
                              </p:par>
                              <p:par>
                                <p:cTn id="15" presetID="29" presetClass="entr" presetSubtype="0" fill="hold" nodeType="with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p:cTn id="17" dur="1000" fill="hold"/>
                                        <p:tgtEl>
                                          <p:spTgt spid="32775"/>
                                        </p:tgtEl>
                                        <p:attrNameLst>
                                          <p:attrName>ppt_x</p:attrName>
                                        </p:attrNameLst>
                                      </p:cBhvr>
                                      <p:tavLst>
                                        <p:tav tm="0">
                                          <p:val>
                                            <p:strVal val="#ppt_x-.2"/>
                                          </p:val>
                                        </p:tav>
                                        <p:tav tm="100000">
                                          <p:val>
                                            <p:strVal val="#ppt_x"/>
                                          </p:val>
                                        </p:tav>
                                      </p:tavLst>
                                    </p:anim>
                                    <p:anim calcmode="lin" valueType="num">
                                      <p:cBhvr>
                                        <p:cTn id="18" dur="1000" fill="hold"/>
                                        <p:tgtEl>
                                          <p:spTgt spid="3277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5"/>
                                        </p:tgtEl>
                                      </p:cBhvr>
                                    </p:animEffect>
                                  </p:childTnLst>
                                </p:cTn>
                              </p:par>
                              <p:par>
                                <p:cTn id="20" presetID="29" presetClass="entr" presetSubtype="0" fill="hold" nodeType="withEffect">
                                  <p:stCondLst>
                                    <p:cond delay="0"/>
                                  </p:stCondLst>
                                  <p:childTnLst>
                                    <p:set>
                                      <p:cBhvr>
                                        <p:cTn id="21" dur="1" fill="hold">
                                          <p:stCondLst>
                                            <p:cond delay="0"/>
                                          </p:stCondLst>
                                        </p:cTn>
                                        <p:tgtEl>
                                          <p:spTgt spid="32774"/>
                                        </p:tgtEl>
                                        <p:attrNameLst>
                                          <p:attrName>style.visibility</p:attrName>
                                        </p:attrNameLst>
                                      </p:cBhvr>
                                      <p:to>
                                        <p:strVal val="visible"/>
                                      </p:to>
                                    </p:set>
                                    <p:anim calcmode="lin" valueType="num">
                                      <p:cBhvr>
                                        <p:cTn id="22" dur="1000" fill="hold"/>
                                        <p:tgtEl>
                                          <p:spTgt spid="32774"/>
                                        </p:tgtEl>
                                        <p:attrNameLst>
                                          <p:attrName>ppt_x</p:attrName>
                                        </p:attrNameLst>
                                      </p:cBhvr>
                                      <p:tavLst>
                                        <p:tav tm="0">
                                          <p:val>
                                            <p:strVal val="#ppt_x-.2"/>
                                          </p:val>
                                        </p:tav>
                                        <p:tav tm="100000">
                                          <p:val>
                                            <p:strVal val="#ppt_x"/>
                                          </p:val>
                                        </p:tav>
                                      </p:tavLst>
                                    </p:anim>
                                    <p:anim calcmode="lin" valueType="num">
                                      <p:cBhvr>
                                        <p:cTn id="23" dur="1000" fill="hold"/>
                                        <p:tgtEl>
                                          <p:spTgt spid="327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21335" y="2198370"/>
            <a:ext cx="8430895" cy="1630045"/>
          </a:xfrm>
          <a:prstGeom prst="rect">
            <a:avLst/>
          </a:prstGeom>
          <a:noFill/>
        </p:spPr>
        <p:txBody>
          <a:bodyPr wrap="none" rtlCol="0" anchor="t">
            <a:spAutoFit/>
          </a:bodyPr>
          <a:p>
            <a:r>
              <a:rPr lang="en-US" sz="5000" b="1">
                <a:solidFill>
                  <a:srgbClr val="0070C0"/>
                </a:solidFill>
                <a:latin typeface="Times New Roman" panose="02020603050405020304" charset="0"/>
                <a:cs typeface="Times New Roman" panose="02020603050405020304" charset="0"/>
                <a:sym typeface="+mn-ea"/>
              </a:rPr>
              <a:t>Phải làm gì để giữ gìn sách vở, </a:t>
            </a:r>
            <a:endParaRPr lang="en-US" sz="5000" b="1">
              <a:solidFill>
                <a:srgbClr val="0070C0"/>
              </a:solidFill>
              <a:latin typeface="Times New Roman" panose="02020603050405020304" charset="0"/>
              <a:cs typeface="Times New Roman" panose="02020603050405020304" charset="0"/>
              <a:sym typeface="+mn-ea"/>
            </a:endParaRPr>
          </a:p>
          <a:p>
            <a:r>
              <a:rPr lang="en-US" sz="5000" b="1">
                <a:solidFill>
                  <a:srgbClr val="0070C0"/>
                </a:solidFill>
                <a:latin typeface="Times New Roman" panose="02020603050405020304" charset="0"/>
                <a:cs typeface="Times New Roman" panose="02020603050405020304" charset="0"/>
                <a:sym typeface="+mn-ea"/>
              </a:rPr>
              <a:t>đồ dùng học tập?</a:t>
            </a:r>
            <a:endParaRPr lang="en-US" sz="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 Box 45059"/>
          <p:cNvSpPr txBox="1"/>
          <p:nvPr/>
        </p:nvSpPr>
        <p:spPr>
          <a:xfrm>
            <a:off x="609600" y="2133600"/>
            <a:ext cx="4419600" cy="366713"/>
          </a:xfrm>
          <a:prstGeom prst="rect">
            <a:avLst/>
          </a:prstGeom>
          <a:noFill/>
          <a:ln w="9525">
            <a:noFill/>
          </a:ln>
        </p:spPr>
        <p:txBody>
          <a:bodyPr anchor="t">
            <a:spAutoFit/>
          </a:bodyPr>
          <a:p>
            <a:pPr>
              <a:spcBef>
                <a:spcPct val="50000"/>
              </a:spcBef>
            </a:pPr>
            <a:endParaRPr lang="en-US">
              <a:latin typeface="Arial" panose="020B0604020202020204" pitchFamily="34" charset="0"/>
            </a:endParaRPr>
          </a:p>
        </p:txBody>
      </p:sp>
      <p:sp>
        <p:nvSpPr>
          <p:cNvPr id="26626" name="Text Box 45060"/>
          <p:cNvSpPr txBox="1"/>
          <p:nvPr/>
        </p:nvSpPr>
        <p:spPr>
          <a:xfrm>
            <a:off x="0" y="1371600"/>
            <a:ext cx="9144000" cy="519113"/>
          </a:xfrm>
          <a:prstGeom prst="rect">
            <a:avLst/>
          </a:prstGeom>
          <a:noFill/>
          <a:ln w="9525">
            <a:noFill/>
          </a:ln>
        </p:spPr>
        <p:txBody>
          <a:bodyPr anchor="t">
            <a:spAutoFit/>
          </a:bodyPr>
          <a:p>
            <a:pPr>
              <a:spcBef>
                <a:spcPct val="50000"/>
              </a:spcBef>
            </a:pPr>
            <a:endParaRPr lang="en-US" sz="2800">
              <a:solidFill>
                <a:srgbClr val="D60093"/>
              </a:solidFill>
              <a:latin typeface="Arial" panose="020B0604020202020204" pitchFamily="34" charset="0"/>
            </a:endParaRPr>
          </a:p>
        </p:txBody>
      </p:sp>
      <p:pic>
        <p:nvPicPr>
          <p:cNvPr id="45062" name="Picture 8" descr="01_0"/>
          <p:cNvPicPr>
            <a:picLocks noChangeAspect="1"/>
          </p:cNvPicPr>
          <p:nvPr/>
        </p:nvPicPr>
        <p:blipFill>
          <a:blip r:embed="rId1">
            <a:lum bright="4001"/>
          </a:blip>
          <a:stretch>
            <a:fillRect/>
          </a:stretch>
        </p:blipFill>
        <p:spPr>
          <a:xfrm>
            <a:off x="178435" y="0"/>
            <a:ext cx="4088765" cy="2752725"/>
          </a:xfrm>
          <a:prstGeom prst="rect">
            <a:avLst/>
          </a:prstGeom>
          <a:noFill/>
          <a:ln w="38100" cap="flat" cmpd="sng">
            <a:solidFill>
              <a:srgbClr val="FF0000"/>
            </a:solidFill>
            <a:prstDash val="solid"/>
            <a:miter/>
            <a:headEnd type="none" w="med" len="med"/>
            <a:tailEnd type="none" w="med" len="med"/>
          </a:ln>
        </p:spPr>
      </p:pic>
      <p:pic>
        <p:nvPicPr>
          <p:cNvPr id="45063" name="Picture 5" descr="02_0"/>
          <p:cNvPicPr>
            <a:picLocks noChangeAspect="1"/>
          </p:cNvPicPr>
          <p:nvPr/>
        </p:nvPicPr>
        <p:blipFill>
          <a:blip r:embed="rId2"/>
          <a:stretch>
            <a:fillRect/>
          </a:stretch>
        </p:blipFill>
        <p:spPr>
          <a:xfrm>
            <a:off x="4572000" y="46038"/>
            <a:ext cx="4419600" cy="2697162"/>
          </a:xfrm>
          <a:prstGeom prst="rect">
            <a:avLst/>
          </a:prstGeom>
          <a:noFill/>
          <a:ln w="38100" cap="flat" cmpd="sng">
            <a:solidFill>
              <a:srgbClr val="FF0000"/>
            </a:solidFill>
            <a:prstDash val="solid"/>
            <a:miter/>
            <a:headEnd type="none" w="med" len="med"/>
            <a:tailEnd type="none" w="med" len="med"/>
          </a:ln>
        </p:spPr>
      </p:pic>
      <p:pic>
        <p:nvPicPr>
          <p:cNvPr id="45064" name="Picture 7" descr="03_0"/>
          <p:cNvPicPr>
            <a:picLocks noChangeAspect="1"/>
          </p:cNvPicPr>
          <p:nvPr/>
        </p:nvPicPr>
        <p:blipFill>
          <a:blip r:embed="rId3"/>
          <a:stretch>
            <a:fillRect/>
          </a:stretch>
        </p:blipFill>
        <p:spPr>
          <a:xfrm>
            <a:off x="179070" y="2847975"/>
            <a:ext cx="4088130" cy="2930525"/>
          </a:xfrm>
          <a:prstGeom prst="rect">
            <a:avLst/>
          </a:prstGeom>
          <a:noFill/>
          <a:ln w="28575" cap="flat" cmpd="sng">
            <a:solidFill>
              <a:srgbClr val="FF0000"/>
            </a:solidFill>
            <a:prstDash val="solid"/>
            <a:miter/>
            <a:headEnd type="none" w="med" len="med"/>
            <a:tailEnd type="none" w="med" len="med"/>
          </a:ln>
        </p:spPr>
      </p:pic>
      <p:pic>
        <p:nvPicPr>
          <p:cNvPr id="45065" name="Picture 6" descr="04_0"/>
          <p:cNvPicPr>
            <a:picLocks noChangeAspect="1"/>
          </p:cNvPicPr>
          <p:nvPr/>
        </p:nvPicPr>
        <p:blipFill>
          <a:blip r:embed="rId4"/>
          <a:stretch>
            <a:fillRect/>
          </a:stretch>
        </p:blipFill>
        <p:spPr>
          <a:xfrm>
            <a:off x="4495800" y="2847975"/>
            <a:ext cx="4495800" cy="2931160"/>
          </a:xfrm>
          <a:prstGeom prst="rect">
            <a:avLst/>
          </a:prstGeom>
          <a:noFill/>
          <a:ln w="28575" cap="flat" cmpd="sng">
            <a:solidFill>
              <a:srgbClr val="FF0000"/>
            </a:solidFill>
            <a:prstDash val="solid"/>
            <a:miter/>
            <a:headEnd type="none" w="med" len="med"/>
            <a:tailEnd type="none" w="med" len="med"/>
          </a:ln>
        </p:spPr>
      </p:pic>
      <p:sp>
        <p:nvSpPr>
          <p:cNvPr id="26631" name="Rectangle 45065"/>
          <p:cNvSpPr/>
          <p:nvPr/>
        </p:nvSpPr>
        <p:spPr>
          <a:xfrm>
            <a:off x="179070" y="6019800"/>
            <a:ext cx="11410950" cy="460375"/>
          </a:xfrm>
          <a:prstGeom prst="rect">
            <a:avLst/>
          </a:prstGeom>
          <a:noFill/>
          <a:ln w="9525">
            <a:noFill/>
          </a:ln>
        </p:spPr>
        <p:txBody>
          <a:bodyPr wrap="square" anchor="t">
            <a:spAutoFit/>
          </a:bodyPr>
          <a:p>
            <a:r>
              <a:rPr lang="en-US" sz="2400" b="1" err="1">
                <a:solidFill>
                  <a:srgbClr val="008000"/>
                </a:solidFill>
                <a:latin typeface="Arial" panose="020B0604020202020204" pitchFamily="34" charset="0"/>
              </a:rPr>
              <a:t>- </a:t>
            </a:r>
            <a:r>
              <a:rPr lang="en-US" sz="2400" b="1" err="1">
                <a:solidFill>
                  <a:srgbClr val="008000"/>
                </a:solidFill>
                <a:latin typeface="Times New Roman" panose="02020603050405020304" charset="0"/>
                <a:cs typeface="Times New Roman" panose="02020603050405020304" charset="0"/>
              </a:rPr>
              <a:t>Bạn nhỏ trong tranh nào được sống hạnh phúc cùng gia đình</a:t>
            </a:r>
            <a:r>
              <a:rPr lang="en-US" sz="2400" b="1">
                <a:solidFill>
                  <a:srgbClr val="008000"/>
                </a:solidFill>
                <a:latin typeface="Times New Roman" panose="02020603050405020304" charset="0"/>
                <a:cs typeface="Times New Roman" panose="02020603050405020304" charset="0"/>
              </a:rPr>
              <a:t> ?</a:t>
            </a:r>
            <a:endParaRPr lang="en-US" sz="2400" b="1">
              <a:solidFill>
                <a:srgbClr val="008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1000" fill="hold"/>
                                        <p:tgtEl>
                                          <p:spTgt spid="45062"/>
                                        </p:tgtEl>
                                        <p:attrNameLst>
                                          <p:attrName>ppt_x</p:attrName>
                                        </p:attrNameLst>
                                      </p:cBhvr>
                                      <p:tavLst>
                                        <p:tav tm="0">
                                          <p:val>
                                            <p:strVal val="#ppt_x-.2"/>
                                          </p:val>
                                        </p:tav>
                                        <p:tav tm="100000">
                                          <p:val>
                                            <p:strVal val="#ppt_x"/>
                                          </p:val>
                                        </p:tav>
                                      </p:tavLst>
                                    </p:anim>
                                    <p:anim calcmode="lin" valueType="num">
                                      <p:cBhvr>
                                        <p:cTn id="8" dur="1000" fill="hold"/>
                                        <p:tgtEl>
                                          <p:spTgt spid="450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62"/>
                                        </p:tgtEl>
                                      </p:cBhvr>
                                    </p:animEffect>
                                  </p:childTnLst>
                                </p:cTn>
                              </p:par>
                              <p:par>
                                <p:cTn id="10" presetID="29" presetClass="entr" presetSubtype="0" fill="hold" nodeType="with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p:cTn id="12" dur="1000" fill="hold"/>
                                        <p:tgtEl>
                                          <p:spTgt spid="45063"/>
                                        </p:tgtEl>
                                        <p:attrNameLst>
                                          <p:attrName>ppt_x</p:attrName>
                                        </p:attrNameLst>
                                      </p:cBhvr>
                                      <p:tavLst>
                                        <p:tav tm="0">
                                          <p:val>
                                            <p:strVal val="#ppt_x-.2"/>
                                          </p:val>
                                        </p:tav>
                                        <p:tav tm="100000">
                                          <p:val>
                                            <p:strVal val="#ppt_x"/>
                                          </p:val>
                                        </p:tav>
                                      </p:tavLst>
                                    </p:anim>
                                    <p:anim calcmode="lin" valueType="num">
                                      <p:cBhvr>
                                        <p:cTn id="13" dur="1000" fill="hold"/>
                                        <p:tgtEl>
                                          <p:spTgt spid="4506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063"/>
                                        </p:tgtEl>
                                      </p:cBhvr>
                                    </p:animEffect>
                                  </p:childTnLst>
                                </p:cTn>
                              </p:par>
                              <p:par>
                                <p:cTn id="15" presetID="29" presetClass="entr" presetSubtype="0" fill="hold" nodeType="withEffect">
                                  <p:stCondLst>
                                    <p:cond delay="0"/>
                                  </p:stCondLst>
                                  <p:childTnLst>
                                    <p:set>
                                      <p:cBhvr>
                                        <p:cTn id="16" dur="1" fill="hold">
                                          <p:stCondLst>
                                            <p:cond delay="0"/>
                                          </p:stCondLst>
                                        </p:cTn>
                                        <p:tgtEl>
                                          <p:spTgt spid="45064"/>
                                        </p:tgtEl>
                                        <p:attrNameLst>
                                          <p:attrName>style.visibility</p:attrName>
                                        </p:attrNameLst>
                                      </p:cBhvr>
                                      <p:to>
                                        <p:strVal val="visible"/>
                                      </p:to>
                                    </p:set>
                                    <p:anim calcmode="lin" valueType="num">
                                      <p:cBhvr>
                                        <p:cTn id="17" dur="1000" fill="hold"/>
                                        <p:tgtEl>
                                          <p:spTgt spid="45064"/>
                                        </p:tgtEl>
                                        <p:attrNameLst>
                                          <p:attrName>ppt_x</p:attrName>
                                        </p:attrNameLst>
                                      </p:cBhvr>
                                      <p:tavLst>
                                        <p:tav tm="0">
                                          <p:val>
                                            <p:strVal val="#ppt_x-.2"/>
                                          </p:val>
                                        </p:tav>
                                        <p:tav tm="100000">
                                          <p:val>
                                            <p:strVal val="#ppt_x"/>
                                          </p:val>
                                        </p:tav>
                                      </p:tavLst>
                                    </p:anim>
                                    <p:anim calcmode="lin" valueType="num">
                                      <p:cBhvr>
                                        <p:cTn id="18" dur="1000" fill="hold"/>
                                        <p:tgtEl>
                                          <p:spTgt spid="4506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5064"/>
                                        </p:tgtEl>
                                      </p:cBhvr>
                                    </p:animEffect>
                                  </p:childTnLst>
                                </p:cTn>
                              </p:par>
                              <p:par>
                                <p:cTn id="20" presetID="29" presetClass="entr" presetSubtype="0" fill="hold" nodeType="withEffect">
                                  <p:stCondLst>
                                    <p:cond delay="0"/>
                                  </p:stCondLst>
                                  <p:childTnLst>
                                    <p:set>
                                      <p:cBhvr>
                                        <p:cTn id="21" dur="1" fill="hold">
                                          <p:stCondLst>
                                            <p:cond delay="0"/>
                                          </p:stCondLst>
                                        </p:cTn>
                                        <p:tgtEl>
                                          <p:spTgt spid="45065"/>
                                        </p:tgtEl>
                                        <p:attrNameLst>
                                          <p:attrName>style.visibility</p:attrName>
                                        </p:attrNameLst>
                                      </p:cBhvr>
                                      <p:to>
                                        <p:strVal val="visible"/>
                                      </p:to>
                                    </p:set>
                                    <p:anim calcmode="lin" valueType="num">
                                      <p:cBhvr>
                                        <p:cTn id="22" dur="1000" fill="hold"/>
                                        <p:tgtEl>
                                          <p:spTgt spid="45065"/>
                                        </p:tgtEl>
                                        <p:attrNameLst>
                                          <p:attrName>ppt_x</p:attrName>
                                        </p:attrNameLst>
                                      </p:cBhvr>
                                      <p:tavLst>
                                        <p:tav tm="0">
                                          <p:val>
                                            <p:strVal val="#ppt_x-.2"/>
                                          </p:val>
                                        </p:tav>
                                        <p:tav tm="100000">
                                          <p:val>
                                            <p:strVal val="#ppt_x"/>
                                          </p:val>
                                        </p:tav>
                                      </p:tavLst>
                                    </p:anim>
                                    <p:anim calcmode="lin" valueType="num">
                                      <p:cBhvr>
                                        <p:cTn id="23" dur="1000" fill="hold"/>
                                        <p:tgtEl>
                                          <p:spTgt spid="4506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 Box 46081"/>
          <p:cNvSpPr txBox="1"/>
          <p:nvPr/>
        </p:nvSpPr>
        <p:spPr>
          <a:xfrm>
            <a:off x="609600" y="2133600"/>
            <a:ext cx="4419600" cy="366713"/>
          </a:xfrm>
          <a:prstGeom prst="rect">
            <a:avLst/>
          </a:prstGeom>
          <a:noFill/>
          <a:ln w="9525">
            <a:noFill/>
          </a:ln>
        </p:spPr>
        <p:txBody>
          <a:bodyPr anchor="t">
            <a:spAutoFit/>
          </a:bodyPr>
          <a:p>
            <a:pPr>
              <a:spcBef>
                <a:spcPct val="50000"/>
              </a:spcBef>
            </a:pPr>
            <a:endParaRPr lang="en-US">
              <a:latin typeface="Arial" panose="020B0604020202020204" pitchFamily="34" charset="0"/>
            </a:endParaRPr>
          </a:p>
        </p:txBody>
      </p:sp>
      <p:sp>
        <p:nvSpPr>
          <p:cNvPr id="27650" name="Text Box 46082"/>
          <p:cNvSpPr txBox="1"/>
          <p:nvPr/>
        </p:nvSpPr>
        <p:spPr>
          <a:xfrm>
            <a:off x="0" y="1371600"/>
            <a:ext cx="9144000" cy="519113"/>
          </a:xfrm>
          <a:prstGeom prst="rect">
            <a:avLst/>
          </a:prstGeom>
          <a:noFill/>
          <a:ln w="9525">
            <a:noFill/>
          </a:ln>
        </p:spPr>
        <p:txBody>
          <a:bodyPr anchor="t">
            <a:spAutoFit/>
          </a:bodyPr>
          <a:p>
            <a:pPr>
              <a:spcBef>
                <a:spcPct val="50000"/>
              </a:spcBef>
            </a:pPr>
            <a:endParaRPr lang="en-US" sz="2800">
              <a:solidFill>
                <a:srgbClr val="D60093"/>
              </a:solidFill>
              <a:latin typeface="Arial" panose="020B0604020202020204" pitchFamily="34" charset="0"/>
            </a:endParaRPr>
          </a:p>
        </p:txBody>
      </p:sp>
      <p:pic>
        <p:nvPicPr>
          <p:cNvPr id="46084" name="Picture 8" descr="01_0"/>
          <p:cNvPicPr>
            <a:picLocks noChangeAspect="1"/>
          </p:cNvPicPr>
          <p:nvPr/>
        </p:nvPicPr>
        <p:blipFill>
          <a:blip r:embed="rId1">
            <a:lum bright="4001"/>
          </a:blip>
          <a:stretch>
            <a:fillRect/>
          </a:stretch>
        </p:blipFill>
        <p:spPr>
          <a:xfrm>
            <a:off x="0" y="0"/>
            <a:ext cx="4267200" cy="2752725"/>
          </a:xfrm>
          <a:prstGeom prst="rect">
            <a:avLst/>
          </a:prstGeom>
          <a:noFill/>
          <a:ln w="38100" cap="flat" cmpd="sng">
            <a:solidFill>
              <a:srgbClr val="FF0000"/>
            </a:solidFill>
            <a:prstDash val="solid"/>
            <a:miter/>
            <a:headEnd type="none" w="med" len="med"/>
            <a:tailEnd type="none" w="med" len="med"/>
          </a:ln>
        </p:spPr>
      </p:pic>
      <p:pic>
        <p:nvPicPr>
          <p:cNvPr id="46085" name="Picture 5" descr="02_0"/>
          <p:cNvPicPr>
            <a:picLocks noChangeAspect="1"/>
          </p:cNvPicPr>
          <p:nvPr/>
        </p:nvPicPr>
        <p:blipFill>
          <a:blip r:embed="rId2"/>
          <a:stretch>
            <a:fillRect/>
          </a:stretch>
        </p:blipFill>
        <p:spPr>
          <a:xfrm>
            <a:off x="4572000" y="46038"/>
            <a:ext cx="4419600" cy="2697162"/>
          </a:xfrm>
          <a:prstGeom prst="rect">
            <a:avLst/>
          </a:prstGeom>
          <a:noFill/>
          <a:ln w="38100" cap="flat" cmpd="sng">
            <a:solidFill>
              <a:srgbClr val="FF0000"/>
            </a:solidFill>
            <a:prstDash val="solid"/>
            <a:miter/>
            <a:headEnd type="none" w="med" len="med"/>
            <a:tailEnd type="none" w="med" len="med"/>
          </a:ln>
        </p:spPr>
      </p:pic>
      <p:pic>
        <p:nvPicPr>
          <p:cNvPr id="46086" name="Picture 7" descr="03_0"/>
          <p:cNvPicPr>
            <a:picLocks noChangeAspect="1"/>
          </p:cNvPicPr>
          <p:nvPr/>
        </p:nvPicPr>
        <p:blipFill>
          <a:blip r:embed="rId3"/>
          <a:stretch>
            <a:fillRect/>
          </a:stretch>
        </p:blipFill>
        <p:spPr>
          <a:xfrm>
            <a:off x="76200" y="3011805"/>
            <a:ext cx="4191000" cy="2930525"/>
          </a:xfrm>
          <a:prstGeom prst="rect">
            <a:avLst/>
          </a:prstGeom>
          <a:noFill/>
          <a:ln w="28575" cap="flat" cmpd="sng">
            <a:solidFill>
              <a:srgbClr val="FF0000"/>
            </a:solidFill>
            <a:prstDash val="solid"/>
            <a:miter/>
            <a:headEnd type="none" w="med" len="med"/>
            <a:tailEnd type="none" w="med" len="med"/>
          </a:ln>
        </p:spPr>
      </p:pic>
      <p:sp>
        <p:nvSpPr>
          <p:cNvPr id="27654" name="Text Box 46088"/>
          <p:cNvSpPr txBox="1"/>
          <p:nvPr/>
        </p:nvSpPr>
        <p:spPr>
          <a:xfrm>
            <a:off x="4419600" y="3200400"/>
            <a:ext cx="4724400" cy="829945"/>
          </a:xfrm>
          <a:prstGeom prst="rect">
            <a:avLst/>
          </a:prstGeom>
          <a:noFill/>
          <a:ln w="9525">
            <a:noFill/>
          </a:ln>
        </p:spPr>
        <p:txBody>
          <a:bodyPr anchor="t">
            <a:spAutoFit/>
          </a:bodyPr>
          <a:p>
            <a:pPr algn="ctr">
              <a:spcBef>
                <a:spcPct val="50000"/>
              </a:spcBef>
            </a:pPr>
            <a:r>
              <a:rPr lang="en-US" sz="2400" b="1" err="1">
                <a:solidFill>
                  <a:srgbClr val="0000FF"/>
                </a:solidFill>
                <a:latin typeface="Arial" panose="020B0604020202020204" pitchFamily="34" charset="0"/>
              </a:rPr>
              <a:t>*Các bạn ở tranh 1 , 2 , 3 được sống hạnh phúc cùng gia đình</a:t>
            </a:r>
            <a:r>
              <a:rPr lang="en-US" sz="2400" b="1">
                <a:solidFill>
                  <a:srgbClr val="0000FF"/>
                </a:solidFill>
                <a:latin typeface="Arial" panose="020B0604020202020204" pitchFamily="34" charset="0"/>
              </a:rPr>
              <a:t>.</a:t>
            </a:r>
            <a:endParaRPr lang="en-US" sz="2400" b="1" u="sng">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ppt_x</p:attrName>
                                        </p:attrNameLst>
                                      </p:cBhvr>
                                      <p:tavLst>
                                        <p:tav tm="0">
                                          <p:val>
                                            <p:strVal val="#ppt_x-.2"/>
                                          </p:val>
                                        </p:tav>
                                        <p:tav tm="100000">
                                          <p:val>
                                            <p:strVal val="#ppt_x"/>
                                          </p:val>
                                        </p:tav>
                                      </p:tavLst>
                                    </p:anim>
                                    <p:anim calcmode="lin" valueType="num">
                                      <p:cBhvr>
                                        <p:cTn id="8" dur="1000" fill="hold"/>
                                        <p:tgtEl>
                                          <p:spTgt spid="4608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4"/>
                                        </p:tgtEl>
                                      </p:cBhvr>
                                    </p:animEffect>
                                  </p:childTnLst>
                                </p:cTn>
                              </p:par>
                              <p:par>
                                <p:cTn id="10" presetID="29" presetClass="entr" presetSubtype="0" fill="hold" nodeType="withEffect">
                                  <p:stCondLst>
                                    <p:cond delay="0"/>
                                  </p:stCondLst>
                                  <p:childTnLst>
                                    <p:set>
                                      <p:cBhvr>
                                        <p:cTn id="11" dur="1" fill="hold">
                                          <p:stCondLst>
                                            <p:cond delay="0"/>
                                          </p:stCondLst>
                                        </p:cTn>
                                        <p:tgtEl>
                                          <p:spTgt spid="46085"/>
                                        </p:tgtEl>
                                        <p:attrNameLst>
                                          <p:attrName>style.visibility</p:attrName>
                                        </p:attrNameLst>
                                      </p:cBhvr>
                                      <p:to>
                                        <p:strVal val="visible"/>
                                      </p:to>
                                    </p:set>
                                    <p:anim calcmode="lin" valueType="num">
                                      <p:cBhvr>
                                        <p:cTn id="12" dur="1000" fill="hold"/>
                                        <p:tgtEl>
                                          <p:spTgt spid="46085"/>
                                        </p:tgtEl>
                                        <p:attrNameLst>
                                          <p:attrName>ppt_x</p:attrName>
                                        </p:attrNameLst>
                                      </p:cBhvr>
                                      <p:tavLst>
                                        <p:tav tm="0">
                                          <p:val>
                                            <p:strVal val="#ppt_x-.2"/>
                                          </p:val>
                                        </p:tav>
                                        <p:tav tm="100000">
                                          <p:val>
                                            <p:strVal val="#ppt_x"/>
                                          </p:val>
                                        </p:tav>
                                      </p:tavLst>
                                    </p:anim>
                                    <p:anim calcmode="lin" valueType="num">
                                      <p:cBhvr>
                                        <p:cTn id="13" dur="1000" fill="hold"/>
                                        <p:tgtEl>
                                          <p:spTgt spid="4608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6085"/>
                                        </p:tgtEl>
                                      </p:cBhvr>
                                    </p:animEffect>
                                  </p:childTnLst>
                                </p:cTn>
                              </p:par>
                              <p:par>
                                <p:cTn id="15" presetID="29" presetClass="entr" presetSubtype="0" fill="hold" nodeType="withEffect">
                                  <p:stCondLst>
                                    <p:cond delay="0"/>
                                  </p:stCondLst>
                                  <p:childTnLst>
                                    <p:set>
                                      <p:cBhvr>
                                        <p:cTn id="16" dur="1" fill="hold">
                                          <p:stCondLst>
                                            <p:cond delay="0"/>
                                          </p:stCondLst>
                                        </p:cTn>
                                        <p:tgtEl>
                                          <p:spTgt spid="46086"/>
                                        </p:tgtEl>
                                        <p:attrNameLst>
                                          <p:attrName>style.visibility</p:attrName>
                                        </p:attrNameLst>
                                      </p:cBhvr>
                                      <p:to>
                                        <p:strVal val="visible"/>
                                      </p:to>
                                    </p:set>
                                    <p:anim calcmode="lin" valueType="num">
                                      <p:cBhvr>
                                        <p:cTn id="17" dur="1000" fill="hold"/>
                                        <p:tgtEl>
                                          <p:spTgt spid="46086"/>
                                        </p:tgtEl>
                                        <p:attrNameLst>
                                          <p:attrName>ppt_x</p:attrName>
                                        </p:attrNameLst>
                                      </p:cBhvr>
                                      <p:tavLst>
                                        <p:tav tm="0">
                                          <p:val>
                                            <p:strVal val="#ppt_x-.2"/>
                                          </p:val>
                                        </p:tav>
                                        <p:tav tm="100000">
                                          <p:val>
                                            <p:strVal val="#ppt_x"/>
                                          </p:val>
                                        </p:tav>
                                      </p:tavLst>
                                    </p:anim>
                                    <p:anim calcmode="lin" valueType="num">
                                      <p:cBhvr>
                                        <p:cTn id="18" dur="1000" fill="hold"/>
                                        <p:tgtEl>
                                          <p:spTgt spid="4608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47105"/>
          <p:cNvSpPr txBox="1"/>
          <p:nvPr/>
        </p:nvSpPr>
        <p:spPr>
          <a:xfrm>
            <a:off x="609600" y="2133600"/>
            <a:ext cx="4419600" cy="366713"/>
          </a:xfrm>
          <a:prstGeom prst="rect">
            <a:avLst/>
          </a:prstGeom>
          <a:noFill/>
          <a:ln w="9525">
            <a:noFill/>
          </a:ln>
        </p:spPr>
        <p:txBody>
          <a:bodyPr anchor="t">
            <a:spAutoFit/>
          </a:bodyPr>
          <a:p>
            <a:pPr>
              <a:spcBef>
                <a:spcPct val="50000"/>
              </a:spcBef>
            </a:pPr>
            <a:endParaRPr lang="en-US">
              <a:latin typeface="Arial" panose="020B0604020202020204" pitchFamily="34" charset="0"/>
            </a:endParaRPr>
          </a:p>
        </p:txBody>
      </p:sp>
      <p:sp>
        <p:nvSpPr>
          <p:cNvPr id="28674" name="Text Box 47106"/>
          <p:cNvSpPr txBox="1"/>
          <p:nvPr/>
        </p:nvSpPr>
        <p:spPr>
          <a:xfrm>
            <a:off x="0" y="1371600"/>
            <a:ext cx="9144000" cy="519113"/>
          </a:xfrm>
          <a:prstGeom prst="rect">
            <a:avLst/>
          </a:prstGeom>
          <a:noFill/>
          <a:ln w="9525">
            <a:noFill/>
          </a:ln>
        </p:spPr>
        <p:txBody>
          <a:bodyPr anchor="t">
            <a:spAutoFit/>
          </a:bodyPr>
          <a:p>
            <a:pPr>
              <a:spcBef>
                <a:spcPct val="50000"/>
              </a:spcBef>
            </a:pPr>
            <a:endParaRPr lang="en-US" sz="2800">
              <a:solidFill>
                <a:srgbClr val="D60093"/>
              </a:solidFill>
              <a:latin typeface="Arial" panose="020B0604020202020204" pitchFamily="34" charset="0"/>
            </a:endParaRPr>
          </a:p>
        </p:txBody>
      </p:sp>
      <p:pic>
        <p:nvPicPr>
          <p:cNvPr id="47108" name="Picture 8" descr="01_0"/>
          <p:cNvPicPr>
            <a:picLocks noChangeAspect="1"/>
          </p:cNvPicPr>
          <p:nvPr/>
        </p:nvPicPr>
        <p:blipFill>
          <a:blip r:embed="rId1">
            <a:lum bright="4001"/>
          </a:blip>
          <a:stretch>
            <a:fillRect/>
          </a:stretch>
        </p:blipFill>
        <p:spPr>
          <a:xfrm>
            <a:off x="76200" y="0"/>
            <a:ext cx="4191000" cy="2752725"/>
          </a:xfrm>
          <a:prstGeom prst="rect">
            <a:avLst/>
          </a:prstGeom>
          <a:noFill/>
          <a:ln w="38100" cap="flat" cmpd="sng">
            <a:solidFill>
              <a:srgbClr val="FF0000"/>
            </a:solidFill>
            <a:prstDash val="solid"/>
            <a:miter/>
            <a:headEnd type="none" w="med" len="med"/>
            <a:tailEnd type="none" w="med" len="med"/>
          </a:ln>
        </p:spPr>
      </p:pic>
      <p:pic>
        <p:nvPicPr>
          <p:cNvPr id="47109" name="Picture 5" descr="02_0"/>
          <p:cNvPicPr>
            <a:picLocks noChangeAspect="1"/>
          </p:cNvPicPr>
          <p:nvPr/>
        </p:nvPicPr>
        <p:blipFill>
          <a:blip r:embed="rId2"/>
          <a:stretch>
            <a:fillRect/>
          </a:stretch>
        </p:blipFill>
        <p:spPr>
          <a:xfrm>
            <a:off x="4572000" y="46038"/>
            <a:ext cx="4419600" cy="2697162"/>
          </a:xfrm>
          <a:prstGeom prst="rect">
            <a:avLst/>
          </a:prstGeom>
          <a:noFill/>
          <a:ln w="38100" cap="flat" cmpd="sng">
            <a:solidFill>
              <a:srgbClr val="FF0000"/>
            </a:solidFill>
            <a:prstDash val="solid"/>
            <a:miter/>
            <a:headEnd type="none" w="med" len="med"/>
            <a:tailEnd type="none" w="med" len="med"/>
          </a:ln>
        </p:spPr>
      </p:pic>
      <p:pic>
        <p:nvPicPr>
          <p:cNvPr id="47110" name="Picture 7" descr="03_0"/>
          <p:cNvPicPr>
            <a:picLocks noChangeAspect="1"/>
          </p:cNvPicPr>
          <p:nvPr/>
        </p:nvPicPr>
        <p:blipFill>
          <a:blip r:embed="rId3"/>
          <a:stretch>
            <a:fillRect/>
          </a:stretch>
        </p:blipFill>
        <p:spPr>
          <a:xfrm>
            <a:off x="76200" y="2895600"/>
            <a:ext cx="4191000" cy="2930525"/>
          </a:xfrm>
          <a:prstGeom prst="rect">
            <a:avLst/>
          </a:prstGeom>
          <a:noFill/>
          <a:ln w="28575" cap="flat" cmpd="sng">
            <a:solidFill>
              <a:srgbClr val="FF0000"/>
            </a:solidFill>
            <a:prstDash val="solid"/>
            <a:miter/>
            <a:headEnd type="none" w="med" len="med"/>
            <a:tailEnd type="none" w="med" len="med"/>
          </a:ln>
        </p:spPr>
      </p:pic>
      <p:pic>
        <p:nvPicPr>
          <p:cNvPr id="47111" name="Picture 6" descr="04_0"/>
          <p:cNvPicPr>
            <a:picLocks noChangeAspect="1"/>
          </p:cNvPicPr>
          <p:nvPr/>
        </p:nvPicPr>
        <p:blipFill>
          <a:blip r:embed="rId4"/>
          <a:stretch>
            <a:fillRect/>
          </a:stretch>
        </p:blipFill>
        <p:spPr>
          <a:xfrm>
            <a:off x="4495800" y="2895600"/>
            <a:ext cx="4495800" cy="2929890"/>
          </a:xfrm>
          <a:prstGeom prst="rect">
            <a:avLst/>
          </a:prstGeom>
          <a:noFill/>
          <a:ln w="28575" cap="flat" cmpd="sng">
            <a:solidFill>
              <a:srgbClr val="FF0000"/>
            </a:solidFill>
            <a:prstDash val="solid"/>
            <a:miter/>
            <a:headEnd type="none" w="med" len="med"/>
            <a:tailEnd type="none" w="med" len="med"/>
          </a:ln>
        </p:spPr>
      </p:pic>
      <p:sp>
        <p:nvSpPr>
          <p:cNvPr id="28679" name="Rectangle 47112"/>
          <p:cNvSpPr/>
          <p:nvPr/>
        </p:nvSpPr>
        <p:spPr>
          <a:xfrm>
            <a:off x="0" y="6172200"/>
            <a:ext cx="9144000" cy="491490"/>
          </a:xfrm>
          <a:prstGeom prst="rect">
            <a:avLst/>
          </a:prstGeom>
          <a:noFill/>
          <a:ln w="9525">
            <a:noFill/>
          </a:ln>
        </p:spPr>
        <p:txBody>
          <a:bodyPr anchor="t">
            <a:spAutoFit/>
          </a:bodyPr>
          <a:p>
            <a:pPr>
              <a:spcBef>
                <a:spcPct val="50000"/>
              </a:spcBef>
            </a:pPr>
            <a:r>
              <a:rPr lang="en-US" sz="2600" b="1" err="1">
                <a:solidFill>
                  <a:srgbClr val="008000"/>
                </a:solidFill>
                <a:latin typeface="Times New Roman" panose="02020603050405020304" charset="0"/>
                <a:cs typeface="Times New Roman" panose="02020603050405020304" charset="0"/>
              </a:rPr>
              <a:t>- Bạn nhỏ trong tranh nào phải sống xa gia đình ? Vì sao</a:t>
            </a:r>
            <a:r>
              <a:rPr lang="en-US" sz="2600" b="1">
                <a:solidFill>
                  <a:srgbClr val="008000"/>
                </a:solidFill>
                <a:latin typeface="Times New Roman" panose="02020603050405020304" charset="0"/>
                <a:cs typeface="Times New Roman" panose="02020603050405020304" charset="0"/>
              </a:rPr>
              <a:t>?</a:t>
            </a:r>
            <a:endParaRPr lang="en-US" sz="2600" b="1">
              <a:solidFill>
                <a:srgbClr val="008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1000" fill="hold"/>
                                        <p:tgtEl>
                                          <p:spTgt spid="47108"/>
                                        </p:tgtEl>
                                        <p:attrNameLst>
                                          <p:attrName>ppt_x</p:attrName>
                                        </p:attrNameLst>
                                      </p:cBhvr>
                                      <p:tavLst>
                                        <p:tav tm="0">
                                          <p:val>
                                            <p:strVal val="#ppt_x-.2"/>
                                          </p:val>
                                        </p:tav>
                                        <p:tav tm="100000">
                                          <p:val>
                                            <p:strVal val="#ppt_x"/>
                                          </p:val>
                                        </p:tav>
                                      </p:tavLst>
                                    </p:anim>
                                    <p:anim calcmode="lin" valueType="num">
                                      <p:cBhvr>
                                        <p:cTn id="8" dur="1000" fill="hold"/>
                                        <p:tgtEl>
                                          <p:spTgt spid="471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8"/>
                                        </p:tgtEl>
                                      </p:cBhvr>
                                    </p:animEffect>
                                  </p:childTnLst>
                                </p:cTn>
                              </p:par>
                              <p:par>
                                <p:cTn id="10" presetID="29" presetClass="entr" presetSubtype="0" fill="hold"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1000" fill="hold"/>
                                        <p:tgtEl>
                                          <p:spTgt spid="47109"/>
                                        </p:tgtEl>
                                        <p:attrNameLst>
                                          <p:attrName>ppt_x</p:attrName>
                                        </p:attrNameLst>
                                      </p:cBhvr>
                                      <p:tavLst>
                                        <p:tav tm="0">
                                          <p:val>
                                            <p:strVal val="#ppt_x-.2"/>
                                          </p:val>
                                        </p:tav>
                                        <p:tav tm="100000">
                                          <p:val>
                                            <p:strVal val="#ppt_x"/>
                                          </p:val>
                                        </p:tav>
                                      </p:tavLst>
                                    </p:anim>
                                    <p:anim calcmode="lin" valueType="num">
                                      <p:cBhvr>
                                        <p:cTn id="13" dur="1000" fill="hold"/>
                                        <p:tgtEl>
                                          <p:spTgt spid="4710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109"/>
                                        </p:tgtEl>
                                      </p:cBhvr>
                                    </p:animEffect>
                                  </p:childTnLst>
                                </p:cTn>
                              </p:par>
                              <p:par>
                                <p:cTn id="15" presetID="29" presetClass="entr" presetSubtype="0" fill="hold" nodeType="withEffect">
                                  <p:stCondLst>
                                    <p:cond delay="0"/>
                                  </p:stCondLst>
                                  <p:childTnLst>
                                    <p:set>
                                      <p:cBhvr>
                                        <p:cTn id="16" dur="1" fill="hold">
                                          <p:stCondLst>
                                            <p:cond delay="0"/>
                                          </p:stCondLst>
                                        </p:cTn>
                                        <p:tgtEl>
                                          <p:spTgt spid="47110"/>
                                        </p:tgtEl>
                                        <p:attrNameLst>
                                          <p:attrName>style.visibility</p:attrName>
                                        </p:attrNameLst>
                                      </p:cBhvr>
                                      <p:to>
                                        <p:strVal val="visible"/>
                                      </p:to>
                                    </p:set>
                                    <p:anim calcmode="lin" valueType="num">
                                      <p:cBhvr>
                                        <p:cTn id="17" dur="1000" fill="hold"/>
                                        <p:tgtEl>
                                          <p:spTgt spid="47110"/>
                                        </p:tgtEl>
                                        <p:attrNameLst>
                                          <p:attrName>ppt_x</p:attrName>
                                        </p:attrNameLst>
                                      </p:cBhvr>
                                      <p:tavLst>
                                        <p:tav tm="0">
                                          <p:val>
                                            <p:strVal val="#ppt_x-.2"/>
                                          </p:val>
                                        </p:tav>
                                        <p:tav tm="100000">
                                          <p:val>
                                            <p:strVal val="#ppt_x"/>
                                          </p:val>
                                        </p:tav>
                                      </p:tavLst>
                                    </p:anim>
                                    <p:anim calcmode="lin" valueType="num">
                                      <p:cBhvr>
                                        <p:cTn id="18" dur="1000" fill="hold"/>
                                        <p:tgtEl>
                                          <p:spTgt spid="471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7110"/>
                                        </p:tgtEl>
                                      </p:cBhvr>
                                    </p:animEffect>
                                  </p:childTnLst>
                                </p:cTn>
                              </p:par>
                              <p:par>
                                <p:cTn id="20" presetID="29" presetClass="entr" presetSubtype="0" fill="hold" nodeType="withEffect">
                                  <p:stCondLst>
                                    <p:cond delay="0"/>
                                  </p:stCondLst>
                                  <p:childTnLst>
                                    <p:set>
                                      <p:cBhvr>
                                        <p:cTn id="21" dur="1" fill="hold">
                                          <p:stCondLst>
                                            <p:cond delay="0"/>
                                          </p:stCondLst>
                                        </p:cTn>
                                        <p:tgtEl>
                                          <p:spTgt spid="47111"/>
                                        </p:tgtEl>
                                        <p:attrNameLst>
                                          <p:attrName>style.visibility</p:attrName>
                                        </p:attrNameLst>
                                      </p:cBhvr>
                                      <p:to>
                                        <p:strVal val="visible"/>
                                      </p:to>
                                    </p:set>
                                    <p:anim calcmode="lin" valueType="num">
                                      <p:cBhvr>
                                        <p:cTn id="22" dur="1000" fill="hold"/>
                                        <p:tgtEl>
                                          <p:spTgt spid="47111"/>
                                        </p:tgtEl>
                                        <p:attrNameLst>
                                          <p:attrName>ppt_x</p:attrName>
                                        </p:attrNameLst>
                                      </p:cBhvr>
                                      <p:tavLst>
                                        <p:tav tm="0">
                                          <p:val>
                                            <p:strVal val="#ppt_x-.2"/>
                                          </p:val>
                                        </p:tav>
                                        <p:tav tm="100000">
                                          <p:val>
                                            <p:strVal val="#ppt_x"/>
                                          </p:val>
                                        </p:tav>
                                      </p:tavLst>
                                    </p:anim>
                                    <p:anim calcmode="lin" valueType="num">
                                      <p:cBhvr>
                                        <p:cTn id="23" dur="1000" fill="hold"/>
                                        <p:tgtEl>
                                          <p:spTgt spid="4711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15367"/>
          <p:cNvSpPr txBox="1"/>
          <p:nvPr/>
        </p:nvSpPr>
        <p:spPr>
          <a:xfrm>
            <a:off x="381000" y="1676400"/>
            <a:ext cx="3505200" cy="2306955"/>
          </a:xfrm>
          <a:prstGeom prst="rect">
            <a:avLst/>
          </a:prstGeom>
          <a:noFill/>
          <a:ln w="9525">
            <a:noFill/>
          </a:ln>
        </p:spPr>
        <p:txBody>
          <a:bodyPr anchor="t">
            <a:spAutoFit/>
          </a:bodyPr>
          <a:p>
            <a:pPr>
              <a:spcBef>
                <a:spcPct val="50000"/>
              </a:spcBef>
            </a:pPr>
            <a:r>
              <a:rPr lang="en-US" sz="2400" b="1" err="1">
                <a:solidFill>
                  <a:srgbClr val="0000FF"/>
                </a:solidFill>
                <a:latin typeface="Arial" panose="020B0604020202020204" pitchFamily="34" charset="0"/>
              </a:rPr>
              <a:t>*Bạn nhỏ ở tranh 4 phải sống xa gia đình.Bạn ấy phải đi bán báo kiếm sống, không có ai nuôi bạn ấy</a:t>
            </a:r>
            <a:r>
              <a:rPr lang="en-US" sz="2400" b="1">
                <a:solidFill>
                  <a:srgbClr val="0000FF"/>
                </a:solidFill>
                <a:latin typeface="Arial" panose="020B0604020202020204" pitchFamily="34" charset="0"/>
              </a:rPr>
              <a:t>.</a:t>
            </a:r>
            <a:endParaRPr lang="en-US" sz="2400" b="1">
              <a:solidFill>
                <a:srgbClr val="0000FF"/>
              </a:solidFill>
              <a:latin typeface="Arial" panose="020B0604020202020204" pitchFamily="34" charset="0"/>
            </a:endParaRPr>
          </a:p>
        </p:txBody>
      </p:sp>
      <p:pic>
        <p:nvPicPr>
          <p:cNvPr id="15369" name="Picture 6" descr="04_0"/>
          <p:cNvPicPr>
            <a:picLocks noChangeAspect="1"/>
          </p:cNvPicPr>
          <p:nvPr/>
        </p:nvPicPr>
        <p:blipFill>
          <a:blip r:embed="rId1"/>
          <a:stretch>
            <a:fillRect/>
          </a:stretch>
        </p:blipFill>
        <p:spPr>
          <a:xfrm>
            <a:off x="4038600" y="990600"/>
            <a:ext cx="4953000" cy="4640263"/>
          </a:xfrm>
          <a:prstGeom prst="rect">
            <a:avLst/>
          </a:prstGeom>
          <a:noFill/>
          <a:ln w="2857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p:cTn id="7" dur="1000" fill="hold"/>
                                        <p:tgtEl>
                                          <p:spTgt spid="15369"/>
                                        </p:tgtEl>
                                        <p:attrNameLst>
                                          <p:attrName>ppt_x</p:attrName>
                                        </p:attrNameLst>
                                      </p:cBhvr>
                                      <p:tavLst>
                                        <p:tav tm="0">
                                          <p:val>
                                            <p:strVal val="#ppt_x-.2"/>
                                          </p:val>
                                        </p:tav>
                                        <p:tav tm="100000">
                                          <p:val>
                                            <p:strVal val="#ppt_x"/>
                                          </p:val>
                                        </p:tav>
                                      </p:tavLst>
                                    </p:anim>
                                    <p:anim calcmode="lin" valueType="num">
                                      <p:cBhvr>
                                        <p:cTn id="8" dur="1000" fill="hold"/>
                                        <p:tgtEl>
                                          <p:spTgt spid="15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457200" y="1165860"/>
            <a:ext cx="8229600" cy="4525963"/>
          </a:xfrm>
        </p:spPr>
        <p:txBody>
          <a:bodyPr/>
          <a:p>
            <a:r>
              <a:rPr lang="en-US" sz="4000" b="1">
                <a:solidFill>
                  <a:srgbClr val="0070C0"/>
                </a:solidFill>
                <a:latin typeface="Times New Roman" panose="02020603050405020304" charset="0"/>
                <a:cs typeface="Times New Roman" panose="02020603050405020304" charset="0"/>
              </a:rPr>
              <a:t>  Các em thật hạnh phúc, sung sướng khi được sống cùng với gia đình. Chúng ta cần cảm thông chia sẻ với các bạn thiệt thòi, không được sống cùng gia đình.</a:t>
            </a:r>
            <a:endParaRPr lang="en-US" sz="4000" b="1">
              <a:solidFill>
                <a:srgbClr val="0070C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anc_cl"/>
          <p:cNvPicPr>
            <a:picLocks noChangeAspect="1" noChangeArrowheads="1" noCrop="1"/>
          </p:cNvPicPr>
          <p:nvPr/>
        </p:nvPicPr>
        <p:blipFill>
          <a:blip r:embed="rId2"/>
          <a:srcRect/>
          <a:stretch>
            <a:fillRect/>
          </a:stretch>
        </p:blipFill>
        <p:spPr bwMode="auto">
          <a:xfrm>
            <a:off x="533400" y="3253390"/>
            <a:ext cx="2014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Tweety[1]">
            <a:hlinkClick r:id="" action="ppaction://noaction"/>
          </p:cNvPr>
          <p:cNvPicPr>
            <a:picLocks noChangeAspect="1" noChangeArrowheads="1" noCrop="1"/>
          </p:cNvPicPr>
          <p:nvPr/>
        </p:nvPicPr>
        <p:blipFill>
          <a:blip r:embed="rId3"/>
          <a:srcRect/>
          <a:stretch>
            <a:fillRect/>
          </a:stretch>
        </p:blipFill>
        <p:spPr bwMode="auto">
          <a:xfrm rot="19611677" flipH="1">
            <a:off x="-68223" y="377332"/>
            <a:ext cx="2590800" cy="2193925"/>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11"/>
          <p:cNvSpPr>
            <a:spLocks noChangeArrowheads="1" noChangeShapeType="1" noTextEdit="1"/>
          </p:cNvSpPr>
          <p:nvPr/>
        </p:nvSpPr>
        <p:spPr bwMode="auto">
          <a:xfrm>
            <a:off x="2547938" y="445594"/>
            <a:ext cx="5300662" cy="1459406"/>
          </a:xfrm>
          <a:prstGeom prst="rect">
            <a:avLst/>
          </a:prstGeom>
        </p:spPr>
        <p:txBody>
          <a:bodyPr wrap="none" fromWordArt="1">
            <a:prstTxWarp prst="textPlain">
              <a:avLst>
                <a:gd name="adj" fmla="val 50000"/>
              </a:avLst>
            </a:prstTxWarp>
          </a:bodyPr>
          <a:lstStyle/>
          <a:p>
            <a:pPr algn="ctr"/>
            <a:r>
              <a:rPr lang="en-US" sz="4000" kern="10" dirty="0" err="1"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Nghỉ</a:t>
            </a:r>
            <a:r>
              <a:rPr lang="en-US" sz="4000" kern="10" dirty="0"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 </a:t>
            </a:r>
            <a:r>
              <a:rPr lang="en-US" sz="4000" kern="10" dirty="0" err="1"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giải</a:t>
            </a:r>
            <a:r>
              <a:rPr lang="en-US" sz="4000" kern="10" dirty="0"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 </a:t>
            </a:r>
            <a:r>
              <a:rPr lang="en-US" sz="4000" kern="10" dirty="0" err="1"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lao</a:t>
            </a:r>
            <a:endParaRPr lang="en-US" sz="4000" kern="10" dirty="0"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endParaRPr>
          </a:p>
          <a:p>
            <a:pPr algn="ctr"/>
            <a:r>
              <a:rPr lang="en-US" sz="4000" kern="10" dirty="0" err="1"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Hát</a:t>
            </a:r>
            <a:r>
              <a:rPr lang="en-US" sz="4000" kern="10" dirty="0"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 </a:t>
            </a:r>
            <a:r>
              <a:rPr lang="en-US" sz="4000" kern="10" dirty="0" err="1"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múa</a:t>
            </a:r>
            <a:r>
              <a:rPr lang="en-US" sz="4000" kern="10" dirty="0"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 </a:t>
            </a:r>
            <a:r>
              <a:rPr lang="en-US" sz="4000" kern="10" dirty="0" err="1"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Bài</a:t>
            </a:r>
            <a:r>
              <a:rPr lang="en-US" sz="4000" kern="10" dirty="0" smtClean="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rPr>
              <a:t> Nhà mình rất vui</a:t>
            </a:r>
            <a:endParaRPr lang="en-US" sz="4000" kern="10" dirty="0">
              <a:ln w="12700">
                <a:solidFill>
                  <a:srgbClr val="FF3300"/>
                </a:solidFill>
                <a:round/>
              </a:ln>
              <a:solidFill>
                <a:srgbClr val="FF0000">
                  <a:alpha val="50000"/>
                </a:srgbClr>
              </a:solidFill>
              <a:effectLst>
                <a:outerShdw dist="45791" dir="2021404" algn="ctr" rotWithShape="0">
                  <a:srgbClr val="9999FF"/>
                </a:outerShdw>
              </a:effectLst>
              <a:latin typeface="Arial" panose="020B0604020202020204"/>
              <a:cs typeface="Arial" panose="020B0604020202020204"/>
            </a:endParaRPr>
          </a:p>
        </p:txBody>
      </p:sp>
      <p:sp>
        <p:nvSpPr>
          <p:cNvPr id="2" name="Content Placeholder 1"/>
          <p:cNvSpPr/>
          <p:nvPr>
            <p:ph idx="1"/>
          </p:nvPr>
        </p:nvSpPr>
        <p:spPr/>
        <p:txBody>
          <a:bodyPr/>
          <a:p>
            <a:endParaRPr lang="en-US"/>
          </a:p>
        </p:txBody>
      </p:sp>
      <p:pic>
        <p:nvPicPr>
          <p:cNvPr id="3" name="NhaMinhRatVui-V (mp3cut.net) (2)">
            <a:hlinkClick r:id="" action="ppaction://media"/>
          </p:cNvPr>
          <p:cNvPicPr/>
          <p:nvPr>
            <a:audioFile r:link="rId4"/>
            <p:extLst>
              <p:ext uri="{DAA4B4D4-6D71-4841-9C94-3DE7FCFB9230}">
                <p14:media xmlns:p14="http://schemas.microsoft.com/office/powerpoint/2010/main" r:embed="rId5"/>
              </p:ext>
            </p:extLst>
          </p:nvPr>
        </p:nvPicPr>
        <p:blipFill>
          <a:blip r:embed="rId6"/>
          <a:stretch>
            <a:fillRect/>
          </a:stretch>
        </p:blipFill>
        <p:spPr>
          <a:xfrm>
            <a:off x="3849370" y="3452495"/>
            <a:ext cx="790575" cy="637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20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05_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9100" y="699770"/>
            <a:ext cx="4191000" cy="2700020"/>
          </a:xfrm>
          <a:prstGeom prst="rect">
            <a:avLst/>
          </a:prstGeom>
          <a:solidFill>
            <a:schemeClr val="accent1"/>
          </a:solidFill>
          <a:ln w="57150">
            <a:solidFill>
              <a:srgbClr val="FF0000"/>
            </a:solidFill>
            <a:miter lim="800000"/>
            <a:headEnd/>
            <a:tailEnd/>
          </a:ln>
        </p:spPr>
      </p:pic>
      <p:pic>
        <p:nvPicPr>
          <p:cNvPr id="71686" name="Picture 6" descr="06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699770"/>
            <a:ext cx="4191000" cy="271970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687" name="Picture 7" descr="08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26815"/>
            <a:ext cx="4267200" cy="281813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688" name="Picture 8" descr="07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726815"/>
            <a:ext cx="4191000" cy="281813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419100" y="-42545"/>
            <a:ext cx="8517890" cy="768350"/>
          </a:xfrm>
          <a:prstGeom prst="rect">
            <a:avLst/>
          </a:prstGeom>
          <a:noFill/>
        </p:spPr>
        <p:txBody>
          <a:bodyPr wrap="square" rtlCol="0">
            <a:spAutoFit/>
          </a:bodyPr>
          <a:p>
            <a:r>
              <a:rPr lang="en-US" sz="4400" b="1">
                <a:solidFill>
                  <a:srgbClr val="0070C0"/>
                </a:solidFill>
                <a:latin typeface="Times New Roman" panose="02020603050405020304" charset="0"/>
                <a:cs typeface="Times New Roman" panose="02020603050405020304" charset="0"/>
              </a:rPr>
              <a:t>Bài tập 3: Đóng vai theo tranh.</a:t>
            </a:r>
            <a:endParaRPr lang="en-US" sz="4400" b="1">
              <a:solidFill>
                <a:srgbClr val="0070C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05_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685800"/>
            <a:ext cx="7772400" cy="5307965"/>
          </a:xfrm>
          <a:prstGeom prst="rect">
            <a:avLst/>
          </a:prstGeom>
          <a:solidFill>
            <a:schemeClr val="accent1"/>
          </a:solidFill>
          <a:ln w="5715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06_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82675" y="457200"/>
            <a:ext cx="7009765" cy="5943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741680" y="2309495"/>
            <a:ext cx="7602220" cy="1630045"/>
          </a:xfrm>
          <a:prstGeom prst="rect">
            <a:avLst/>
          </a:prstGeom>
          <a:noFill/>
        </p:spPr>
        <p:txBody>
          <a:bodyPr wrap="none" rtlCol="0" anchor="t">
            <a:spAutoFit/>
          </a:bodyPr>
          <a:p>
            <a:r>
              <a:rPr lang="en-US" sz="5000" b="1">
                <a:solidFill>
                  <a:srgbClr val="0070C0"/>
                </a:solidFill>
                <a:latin typeface="Times New Roman" panose="02020603050405020304" charset="0"/>
                <a:cs typeface="Times New Roman" panose="02020603050405020304" charset="0"/>
                <a:sym typeface="+mn-ea"/>
              </a:rPr>
              <a:t>Vì sao phải giữ gìn sách vở, </a:t>
            </a:r>
            <a:endParaRPr lang="en-US" sz="5000" b="1">
              <a:solidFill>
                <a:srgbClr val="0070C0"/>
              </a:solidFill>
              <a:latin typeface="Times New Roman" panose="02020603050405020304" charset="0"/>
              <a:cs typeface="Times New Roman" panose="02020603050405020304" charset="0"/>
              <a:sym typeface="+mn-ea"/>
            </a:endParaRPr>
          </a:p>
          <a:p>
            <a:r>
              <a:rPr lang="en-US" sz="5000" b="1">
                <a:solidFill>
                  <a:srgbClr val="0070C0"/>
                </a:solidFill>
                <a:latin typeface="Times New Roman" panose="02020603050405020304" charset="0"/>
                <a:cs typeface="Times New Roman" panose="02020603050405020304" charset="0"/>
                <a:sym typeface="+mn-ea"/>
              </a:rPr>
              <a:t>đồ dùng học tập ?</a:t>
            </a:r>
            <a:endParaRPr lang="en-US" sz="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07_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276985" y="457200"/>
            <a:ext cx="6998970" cy="585660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08_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297940" y="381000"/>
            <a:ext cx="6699885" cy="5943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6149"/>
          <p:cNvSpPr txBox="1"/>
          <p:nvPr/>
        </p:nvSpPr>
        <p:spPr>
          <a:xfrm>
            <a:off x="304800" y="1744663"/>
            <a:ext cx="8458200" cy="366712"/>
          </a:xfrm>
          <a:prstGeom prst="rect">
            <a:avLst/>
          </a:prstGeom>
          <a:noFill/>
          <a:ln w="9525">
            <a:noFill/>
          </a:ln>
        </p:spPr>
        <p:txBody>
          <a:bodyPr anchor="t">
            <a:spAutoFit/>
          </a:bodyPr>
          <a:p>
            <a:pPr>
              <a:spcBef>
                <a:spcPct val="50000"/>
              </a:spcBef>
            </a:pPr>
            <a:endParaRPr lang="en-US">
              <a:latin typeface="Arial" panose="020B0604020202020204" pitchFamily="34" charset="0"/>
            </a:endParaRPr>
          </a:p>
        </p:txBody>
      </p:sp>
      <p:sp>
        <p:nvSpPr>
          <p:cNvPr id="6155" name="Text Box 6154"/>
          <p:cNvSpPr txBox="1"/>
          <p:nvPr/>
        </p:nvSpPr>
        <p:spPr>
          <a:xfrm>
            <a:off x="662940" y="1005205"/>
            <a:ext cx="7741920" cy="1322070"/>
          </a:xfrm>
          <a:prstGeom prst="rect">
            <a:avLst/>
          </a:prstGeom>
          <a:noFill/>
          <a:ln w="9525">
            <a:noFill/>
          </a:ln>
        </p:spPr>
        <p:txBody>
          <a:bodyPr wrap="square" anchor="t">
            <a:spAutoFit/>
          </a:bodyPr>
          <a:p>
            <a:pPr>
              <a:spcBef>
                <a:spcPct val="50000"/>
              </a:spcBef>
            </a:pPr>
            <a:r>
              <a:rPr lang="en-US" sz="2400" err="1">
                <a:solidFill>
                  <a:srgbClr val="008000"/>
                </a:solidFill>
                <a:latin typeface="Arial" panose="020B0604020202020204" pitchFamily="34" charset="0"/>
              </a:rPr>
              <a:t>-</a:t>
            </a:r>
            <a:r>
              <a:rPr lang="en-US" sz="4000" b="1" err="1">
                <a:solidFill>
                  <a:srgbClr val="008000"/>
                </a:solidFill>
                <a:latin typeface="Times New Roman" panose="02020603050405020304" charset="0"/>
                <a:cs typeface="Times New Roman" panose="02020603050405020304" charset="0"/>
              </a:rPr>
              <a:t>Trong lớp ta những ai sống cùng với ông bà </a:t>
            </a:r>
            <a:r>
              <a:rPr lang="en-US" sz="4000" b="1">
                <a:solidFill>
                  <a:srgbClr val="008000"/>
                </a:solidFill>
                <a:latin typeface="Times New Roman" panose="02020603050405020304" charset="0"/>
                <a:cs typeface="Times New Roman" panose="02020603050405020304" charset="0"/>
              </a:rPr>
              <a:t>?</a:t>
            </a:r>
            <a:endParaRPr lang="en-US" sz="4000" b="1">
              <a:solidFill>
                <a:srgbClr val="008000"/>
              </a:solidFill>
              <a:latin typeface="Times New Roman" panose="02020603050405020304" charset="0"/>
              <a:cs typeface="Times New Roman" panose="02020603050405020304" charset="0"/>
            </a:endParaRPr>
          </a:p>
        </p:txBody>
      </p:sp>
      <p:sp>
        <p:nvSpPr>
          <p:cNvPr id="6156" name="Text Box 6155"/>
          <p:cNvSpPr txBox="1"/>
          <p:nvPr/>
        </p:nvSpPr>
        <p:spPr>
          <a:xfrm>
            <a:off x="640080" y="2491105"/>
            <a:ext cx="7988300" cy="1322070"/>
          </a:xfrm>
          <a:prstGeom prst="rect">
            <a:avLst/>
          </a:prstGeom>
          <a:noFill/>
          <a:ln w="9525">
            <a:noFill/>
          </a:ln>
        </p:spPr>
        <p:txBody>
          <a:bodyPr wrap="square" anchor="t">
            <a:spAutoFit/>
          </a:bodyPr>
          <a:p>
            <a:pPr>
              <a:spcBef>
                <a:spcPct val="50000"/>
              </a:spcBef>
            </a:pPr>
            <a:r>
              <a:rPr lang="en-US" sz="2400" err="1">
                <a:solidFill>
                  <a:srgbClr val="008000"/>
                </a:solidFill>
                <a:latin typeface="Arial" panose="020B0604020202020204" pitchFamily="34" charset="0"/>
              </a:rPr>
              <a:t>- </a:t>
            </a:r>
            <a:r>
              <a:rPr lang="en-US" sz="4000" b="1" err="1">
                <a:solidFill>
                  <a:srgbClr val="008000"/>
                </a:solidFill>
                <a:latin typeface="Times New Roman" panose="02020603050405020304" charset="0"/>
                <a:cs typeface="Times New Roman" panose="02020603050405020304" charset="0"/>
              </a:rPr>
              <a:t>Hàng ngày ông bà , bố mẹ thường dạy bảo các em những điều gì</a:t>
            </a:r>
            <a:r>
              <a:rPr lang="en-US" sz="4000" b="1">
                <a:solidFill>
                  <a:srgbClr val="008000"/>
                </a:solidFill>
                <a:latin typeface="Times New Roman" panose="02020603050405020304" charset="0"/>
                <a:cs typeface="Times New Roman" panose="02020603050405020304" charset="0"/>
              </a:rPr>
              <a:t> ?</a:t>
            </a:r>
            <a:endParaRPr lang="en-US" sz="4000" b="1">
              <a:solidFill>
                <a:srgbClr val="008000"/>
              </a:solidFill>
              <a:latin typeface="Times New Roman" panose="02020603050405020304" charset="0"/>
              <a:cs typeface="Times New Roman" panose="02020603050405020304" charset="0"/>
            </a:endParaRPr>
          </a:p>
        </p:txBody>
      </p:sp>
      <p:sp>
        <p:nvSpPr>
          <p:cNvPr id="6157" name="Text Box 6156"/>
          <p:cNvSpPr txBox="1"/>
          <p:nvPr/>
        </p:nvSpPr>
        <p:spPr>
          <a:xfrm>
            <a:off x="640080" y="4189730"/>
            <a:ext cx="7391400" cy="1322070"/>
          </a:xfrm>
          <a:prstGeom prst="rect">
            <a:avLst/>
          </a:prstGeom>
          <a:noFill/>
          <a:ln w="9525">
            <a:noFill/>
          </a:ln>
        </p:spPr>
        <p:txBody>
          <a:bodyPr anchor="t">
            <a:spAutoFit/>
          </a:bodyPr>
          <a:p>
            <a:pPr>
              <a:spcBef>
                <a:spcPct val="50000"/>
              </a:spcBef>
            </a:pPr>
            <a:r>
              <a:rPr lang="en-US" sz="2400" err="1">
                <a:solidFill>
                  <a:srgbClr val="008000"/>
                </a:solidFill>
                <a:latin typeface="Arial" panose="020B0604020202020204" pitchFamily="34" charset="0"/>
              </a:rPr>
              <a:t>-</a:t>
            </a:r>
            <a:r>
              <a:rPr lang="en-US" sz="4000" b="1" err="1">
                <a:solidFill>
                  <a:srgbClr val="008000"/>
                </a:solidFill>
                <a:latin typeface="Times New Roman" panose="02020603050405020304" charset="0"/>
                <a:cs typeface="Times New Roman" panose="02020603050405020304" charset="0"/>
              </a:rPr>
              <a:t>Các em đã làm gì với những lời dạy bảo của ông bà , bố mẹ</a:t>
            </a:r>
            <a:r>
              <a:rPr lang="en-US" sz="4000" b="1">
                <a:solidFill>
                  <a:srgbClr val="008000"/>
                </a:solidFill>
                <a:latin typeface="Times New Roman" panose="02020603050405020304" charset="0"/>
                <a:cs typeface="Times New Roman" panose="02020603050405020304" charset="0"/>
              </a:rPr>
              <a:t> ?</a:t>
            </a:r>
            <a:endParaRPr lang="en-US" sz="4000" b="1">
              <a:solidFill>
                <a:srgbClr val="008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55">
                                            <p:txEl>
                                              <p:charRg st="0" end="58"/>
                                            </p:txEl>
                                          </p:spTgt>
                                        </p:tgtEl>
                                        <p:attrNameLst>
                                          <p:attrName>style.visibility</p:attrName>
                                        </p:attrNameLst>
                                      </p:cBhvr>
                                      <p:to>
                                        <p:strVal val="visible"/>
                                      </p:to>
                                    </p:set>
                                    <p:animEffect transition="in" filter="checkerboard(across)">
                                      <p:cBhvr>
                                        <p:cTn id="7" dur="500"/>
                                        <p:tgtEl>
                                          <p:spTgt spid="6155">
                                            <p:txEl>
                                              <p:charRg st="0" end="5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156">
                                            <p:txEl>
                                              <p:charRg st="0" end="64"/>
                                            </p:txEl>
                                          </p:spTgt>
                                        </p:tgtEl>
                                        <p:attrNameLst>
                                          <p:attrName>style.visibility</p:attrName>
                                        </p:attrNameLst>
                                      </p:cBhvr>
                                      <p:to>
                                        <p:strVal val="visible"/>
                                      </p:to>
                                    </p:set>
                                    <p:animEffect transition="in" filter="plus(in)">
                                      <p:cBhvr>
                                        <p:cTn id="12" dur="2000"/>
                                        <p:tgtEl>
                                          <p:spTgt spid="6156">
                                            <p:txEl>
                                              <p:charRg st="0" end="6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57">
                                            <p:txEl>
                                              <p:charRg st="0" end="65"/>
                                            </p:txEl>
                                          </p:spTgt>
                                        </p:tgtEl>
                                        <p:attrNameLst>
                                          <p:attrName>style.visibility</p:attrName>
                                        </p:attrNameLst>
                                      </p:cBhvr>
                                      <p:to>
                                        <p:strVal val="visible"/>
                                      </p:to>
                                    </p:set>
                                    <p:animEffect transition="in" filter="circle(in)">
                                      <p:cBhvr>
                                        <p:cTn id="17" dur="2000"/>
                                        <p:tgtEl>
                                          <p:spTgt spid="6157">
                                            <p:txEl>
                                              <p:charRg st="0"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69950" y="1417955"/>
            <a:ext cx="7631430" cy="2122805"/>
          </a:xfrm>
          <a:prstGeom prst="rect">
            <a:avLst/>
          </a:prstGeom>
          <a:noFill/>
        </p:spPr>
        <p:txBody>
          <a:bodyPr wrap="square" rtlCol="0" anchor="t">
            <a:spAutoFit/>
          </a:bodyPr>
          <a:p>
            <a:pPr>
              <a:spcBef>
                <a:spcPct val="50000"/>
              </a:spcBef>
            </a:pPr>
            <a:r>
              <a:rPr lang="en-US" sz="4400" b="1" err="1">
                <a:solidFill>
                  <a:srgbClr val="0000FF"/>
                </a:solidFill>
                <a:latin typeface="Times New Roman" panose="02020603050405020304" charset="0"/>
                <a:cs typeface="Times New Roman" panose="02020603050405020304" charset="0"/>
                <a:sym typeface="+mn-ea"/>
              </a:rPr>
              <a:t>  Các em phải có bổn phận kính trọng , lễ phép và vâng lời ông bà , cha mẹ</a:t>
            </a:r>
            <a:r>
              <a:rPr lang="en-US" sz="4400" b="1">
                <a:solidFill>
                  <a:srgbClr val="0000FF"/>
                </a:solidFill>
                <a:latin typeface="Times New Roman" panose="02020603050405020304" charset="0"/>
                <a:cs typeface="Times New Roman" panose="02020603050405020304" charset="0"/>
                <a:sym typeface="+mn-ea"/>
              </a:rPr>
              <a:t>.</a:t>
            </a:r>
            <a:endParaRPr lang="en-US" sz="44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0" y="0"/>
            <a:ext cx="9144000" cy="6858000"/>
          </a:xfrm>
          <a:solidFill>
            <a:srgbClr val="FF9966"/>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158115" y="41910"/>
            <a:ext cx="8947150" cy="6632575"/>
          </a:xfrm>
          <a:prstGeom prst="rect">
            <a:avLst/>
          </a:prstGeom>
        </p:spPr>
      </p:pic>
      <p:pic>
        <p:nvPicPr>
          <p:cNvPr id="35844" name="Picture 15" descr="36_3_2"/>
          <p:cNvPicPr>
            <a:picLocks noChangeAspect="1"/>
          </p:cNvPicPr>
          <p:nvPr>
            <p:ph sz="half" idx="2"/>
          </p:nvPr>
        </p:nvPicPr>
        <p:blipFill>
          <a:blip r:embed="rId2"/>
          <a:stretch>
            <a:fillRect/>
          </a:stretch>
        </p:blipFill>
        <p:spPr>
          <a:xfrm>
            <a:off x="158115" y="274955"/>
            <a:ext cx="2035810" cy="2035810"/>
          </a:xfrm>
          <a:prstGeom prst="rect">
            <a:avLst/>
          </a:prstGeom>
          <a:noFill/>
          <a:ln w="9525">
            <a:noFill/>
          </a:ln>
        </p:spPr>
      </p:pic>
      <p:pic>
        <p:nvPicPr>
          <p:cNvPr id="7" name="CaNhaThuongNhau-XuanMai_rc8r (mp3cut.net)">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457200" y="582231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50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br>
              <a:rPr lang="en-US" b="1" dirty="0" err="1" smtClean="0">
                <a:ln w="1905"/>
                <a:solidFill>
                  <a:srgbClr val="C00000"/>
                </a:solidFill>
                <a:effectLst>
                  <a:innerShdw blurRad="69850" dist="43180" dir="5400000">
                    <a:srgbClr val="000000">
                      <a:alpha val="65000"/>
                    </a:srgbClr>
                  </a:innerShdw>
                </a:effectLst>
                <a:sym typeface="+mn-ea"/>
              </a:rPr>
            </a:br>
            <a:r>
              <a:rPr lang="en-US" b="1" dirty="0" err="1" smtClean="0">
                <a:ln w="1905"/>
                <a:solidFill>
                  <a:srgbClr val="C00000"/>
                </a:solidFill>
                <a:effectLst>
                  <a:innerShdw blurRad="69850" dist="43180" dir="5400000">
                    <a:srgbClr val="000000">
                      <a:alpha val="65000"/>
                    </a:srgbClr>
                  </a:innerShdw>
                </a:effectLst>
                <a:sym typeface="+mn-ea"/>
              </a:rPr>
              <a:t>Thảo</a:t>
            </a:r>
            <a:r>
              <a:rPr lang="en-US" b="1" dirty="0" smtClean="0">
                <a:ln w="1905"/>
                <a:solidFill>
                  <a:srgbClr val="C00000"/>
                </a:solidFill>
                <a:effectLst>
                  <a:innerShdw blurRad="69850" dist="43180" dir="5400000">
                    <a:srgbClr val="000000">
                      <a:alpha val="65000"/>
                    </a:srgbClr>
                  </a:innerShdw>
                </a:effectLst>
                <a:sym typeface="+mn-ea"/>
              </a:rPr>
              <a:t> </a:t>
            </a:r>
            <a:r>
              <a:rPr lang="en-US" b="1" dirty="0" err="1" smtClean="0">
                <a:ln w="1905"/>
                <a:solidFill>
                  <a:srgbClr val="C00000"/>
                </a:solidFill>
                <a:effectLst>
                  <a:innerShdw blurRad="69850" dist="43180" dir="5400000">
                    <a:srgbClr val="000000">
                      <a:alpha val="65000"/>
                    </a:srgbClr>
                  </a:innerShdw>
                </a:effectLst>
                <a:sym typeface="+mn-ea"/>
              </a:rPr>
              <a:t>luận</a:t>
            </a:r>
            <a:r>
              <a:rPr lang="en-US" b="1" dirty="0" smtClean="0">
                <a:ln w="1905"/>
                <a:solidFill>
                  <a:srgbClr val="C00000"/>
                </a:solidFill>
                <a:effectLst>
                  <a:innerShdw blurRad="69850" dist="43180" dir="5400000">
                    <a:srgbClr val="000000">
                      <a:alpha val="65000"/>
                    </a:srgbClr>
                  </a:innerShdw>
                </a:effectLst>
                <a:sym typeface="+mn-ea"/>
              </a:rPr>
              <a:t> </a:t>
            </a:r>
            <a:r>
              <a:rPr lang="en-US" b="1" dirty="0" err="1" smtClean="0">
                <a:ln w="1905"/>
                <a:solidFill>
                  <a:srgbClr val="C00000"/>
                </a:solidFill>
                <a:effectLst>
                  <a:innerShdw blurRad="69850" dist="43180" dir="5400000">
                    <a:srgbClr val="000000">
                      <a:alpha val="65000"/>
                    </a:srgbClr>
                  </a:innerShdw>
                </a:effectLst>
                <a:sym typeface="+mn-ea"/>
              </a:rPr>
              <a:t>nhóm</a:t>
            </a:r>
            <a:r>
              <a:rPr lang="en-US" b="1" dirty="0" smtClean="0">
                <a:ln w="1905"/>
                <a:solidFill>
                  <a:srgbClr val="C00000"/>
                </a:solidFill>
                <a:effectLst>
                  <a:innerShdw blurRad="69850" dist="43180" dir="5400000">
                    <a:srgbClr val="000000">
                      <a:alpha val="65000"/>
                    </a:srgbClr>
                  </a:innerShdw>
                </a:effectLst>
                <a:sym typeface="+mn-ea"/>
              </a:rPr>
              <a:t> 4</a:t>
            </a:r>
            <a:br>
              <a:rPr lang="en-US" b="1" dirty="0" smtClean="0">
                <a:ln w="1905"/>
                <a:solidFill>
                  <a:srgbClr val="C00000"/>
                </a:solidFill>
                <a:effectLst>
                  <a:innerShdw blurRad="69850" dist="43180" dir="5400000">
                    <a:srgbClr val="000000">
                      <a:alpha val="65000"/>
                    </a:srgbClr>
                  </a:innerShdw>
                </a:effectLst>
                <a:sym typeface="+mn-ea"/>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Kể</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cho</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nhau</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nghe</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mn-ea"/>
              </a:rPr>
              <a:t>về</a:t>
            </a:r>
            <a:b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b="1"/>
          </a:p>
        </p:txBody>
      </p:sp>
      <p:sp>
        <p:nvSpPr>
          <p:cNvPr id="3" name="Content Placeholder 2"/>
          <p:cNvSpPr>
            <a:spLocks noGrp="1"/>
          </p:cNvSpPr>
          <p:nvPr>
            <p:ph idx="1"/>
          </p:nvPr>
        </p:nvSpPr>
        <p:spPr/>
        <p:txBody>
          <a:bodyPr/>
          <a:p>
            <a:pPr marL="0" indent="0">
              <a:spcBef>
                <a:spcPct val="50000"/>
              </a:spcBef>
              <a:buNone/>
            </a:pPr>
            <a:r>
              <a:rPr lang="en-US" b="1" dirty="0" err="1" smtClean="0">
                <a:solidFill>
                  <a:srgbClr val="008000"/>
                </a:solidFill>
                <a:latin typeface="Arial" panose="020B0604020202020204" pitchFamily="34" charset="0"/>
                <a:cs typeface="Arial" panose="020B0604020202020204" pitchFamily="34" charset="0"/>
                <a:sym typeface="+mn-ea"/>
              </a:rPr>
              <a:t>- Gia</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đình</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bạn</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có</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mấy</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người</a:t>
            </a:r>
            <a:r>
              <a:rPr lang="en-US" b="1" dirty="0" smtClean="0">
                <a:solidFill>
                  <a:srgbClr val="008000"/>
                </a:solidFill>
                <a:latin typeface="Arial" panose="020B0604020202020204" pitchFamily="34" charset="0"/>
                <a:cs typeface="Arial" panose="020B0604020202020204" pitchFamily="34" charset="0"/>
                <a:sym typeface="+mn-ea"/>
              </a:rPr>
              <a:t> ?                   </a:t>
            </a:r>
            <a:r>
              <a:rPr lang="en-US" b="1" dirty="0" err="1" smtClean="0">
                <a:solidFill>
                  <a:srgbClr val="008000"/>
                </a:solidFill>
                <a:latin typeface="Arial" panose="020B0604020202020204" pitchFamily="34" charset="0"/>
                <a:cs typeface="Arial" panose="020B0604020202020204" pitchFamily="34" charset="0"/>
                <a:sym typeface="+mn-ea"/>
              </a:rPr>
              <a:t>Đó</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là</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những</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ai</a:t>
            </a:r>
            <a:r>
              <a:rPr lang="en-US" b="1" dirty="0" smtClean="0">
                <a:solidFill>
                  <a:srgbClr val="008000"/>
                </a:solidFill>
                <a:latin typeface="Arial" panose="020B0604020202020204" pitchFamily="34" charset="0"/>
                <a:cs typeface="Arial" panose="020B0604020202020204" pitchFamily="34" charset="0"/>
                <a:sym typeface="+mn-ea"/>
              </a:rPr>
              <a:t>?</a:t>
            </a:r>
            <a:endParaRPr lang="en-US" b="1" dirty="0" smtClean="0">
              <a:solidFill>
                <a:srgbClr val="008000"/>
              </a:solidFill>
              <a:latin typeface="Arial" panose="020B0604020202020204" pitchFamily="34" charset="0"/>
              <a:cs typeface="Arial" panose="020B0604020202020204" pitchFamily="34" charset="0"/>
            </a:endParaRPr>
          </a:p>
          <a:p>
            <a:pPr marL="0" indent="0">
              <a:spcBef>
                <a:spcPct val="50000"/>
              </a:spcBef>
              <a:buNone/>
            </a:pP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Mọi</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người</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trong</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gia</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đình</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làm</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nghề</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gì</a:t>
            </a:r>
            <a:r>
              <a:rPr lang="en-US" b="1" dirty="0" smtClean="0">
                <a:solidFill>
                  <a:srgbClr val="008000"/>
                </a:solidFill>
                <a:latin typeface="Arial" panose="020B0604020202020204" pitchFamily="34" charset="0"/>
                <a:cs typeface="Arial" panose="020B0604020202020204" pitchFamily="34" charset="0"/>
                <a:sym typeface="+mn-ea"/>
              </a:rPr>
              <a:t>? </a:t>
            </a:r>
            <a:endParaRPr lang="en-US" b="1" dirty="0" smtClean="0">
              <a:solidFill>
                <a:srgbClr val="008000"/>
              </a:solidFill>
              <a:latin typeface="Arial" panose="020B0604020202020204" pitchFamily="34" charset="0"/>
              <a:cs typeface="Arial" panose="020B0604020202020204" pitchFamily="34" charset="0"/>
            </a:endParaRPr>
          </a:p>
          <a:p>
            <a:pPr marL="0" indent="0">
              <a:spcBef>
                <a:spcPct val="50000"/>
              </a:spcBef>
              <a:buNone/>
            </a:pP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Tình</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cảm</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mọi</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người</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trong</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gia</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đình</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với</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nhau</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như</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thế</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nào</a:t>
            </a:r>
            <a:r>
              <a:rPr lang="en-US" b="1" dirty="0" smtClean="0">
                <a:solidFill>
                  <a:srgbClr val="008000"/>
                </a:solidFill>
                <a:latin typeface="Arial" panose="020B0604020202020204" pitchFamily="34" charset="0"/>
                <a:cs typeface="Arial" panose="020B0604020202020204" pitchFamily="34" charset="0"/>
                <a:sym typeface="+mn-ea"/>
              </a:rPr>
              <a:t>?</a:t>
            </a:r>
            <a:endParaRPr lang="en-US" b="1" dirty="0" smtClean="0">
              <a:solidFill>
                <a:srgbClr val="008000"/>
              </a:solidFill>
              <a:latin typeface="Arial" panose="020B0604020202020204" pitchFamily="34" charset="0"/>
              <a:cs typeface="Arial" panose="020B0604020202020204" pitchFamily="34" charset="0"/>
            </a:endParaRPr>
          </a:p>
          <a:p>
            <a:pPr marL="0" indent="0">
              <a:spcBef>
                <a:spcPct val="50000"/>
              </a:spcBef>
              <a:buNone/>
            </a:pP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Bạn</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có</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yêu</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gia</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đình</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của</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mình</a:t>
            </a:r>
            <a:r>
              <a:rPr lang="en-US" b="1" dirty="0" smtClean="0">
                <a:solidFill>
                  <a:srgbClr val="008000"/>
                </a:solidFill>
                <a:latin typeface="Arial" panose="020B0604020202020204" pitchFamily="34" charset="0"/>
                <a:cs typeface="Arial" panose="020B0604020202020204" pitchFamily="34" charset="0"/>
                <a:sym typeface="+mn-ea"/>
              </a:rPr>
              <a:t> </a:t>
            </a:r>
            <a:r>
              <a:rPr lang="en-US" b="1" dirty="0" err="1" smtClean="0">
                <a:solidFill>
                  <a:srgbClr val="008000"/>
                </a:solidFill>
                <a:latin typeface="Arial" panose="020B0604020202020204" pitchFamily="34" charset="0"/>
                <a:cs typeface="Arial" panose="020B0604020202020204" pitchFamily="34" charset="0"/>
                <a:sym typeface="+mn-ea"/>
              </a:rPr>
              <a:t>không</a:t>
            </a:r>
            <a:r>
              <a:rPr lang="en-US" b="1" dirty="0" smtClean="0">
                <a:solidFill>
                  <a:srgbClr val="008000"/>
                </a:solidFill>
                <a:latin typeface="Arial" panose="020B0604020202020204" pitchFamily="34" charset="0"/>
                <a:cs typeface="Arial" panose="020B0604020202020204" pitchFamily="34" charset="0"/>
                <a:sym typeface="+mn-ea"/>
              </a:rPr>
              <a:t>? </a:t>
            </a:r>
            <a:endParaRPr lang="en-US" b="1" dirty="0">
              <a:solidFill>
                <a:srgbClr val="008000"/>
              </a:solidFill>
              <a:latin typeface="Arial" panose="020B0604020202020204" pitchFamily="34" charset="0"/>
              <a:cs typeface="Arial" panose="020B0604020202020204" pitchFamily="34"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72198860_2948819368480812_1404329064545648640_n"/>
          <p:cNvPicPr>
            <a:picLocks noChangeAspect="1"/>
          </p:cNvPicPr>
          <p:nvPr>
            <p:ph idx="1"/>
          </p:nvPr>
        </p:nvPicPr>
        <p:blipFill>
          <a:blip r:embed="rId1"/>
          <a:stretch>
            <a:fillRect/>
          </a:stretch>
        </p:blipFill>
        <p:spPr>
          <a:xfrm>
            <a:off x="457200" y="135255"/>
            <a:ext cx="8385810" cy="62903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73016371_487061328546559_8442787410416238592_n"/>
          <p:cNvPicPr>
            <a:picLocks noChangeAspect="1"/>
          </p:cNvPicPr>
          <p:nvPr>
            <p:ph idx="1"/>
          </p:nvPr>
        </p:nvPicPr>
        <p:blipFill>
          <a:blip r:embed="rId1"/>
          <a:stretch>
            <a:fillRect/>
          </a:stretch>
        </p:blipFill>
        <p:spPr>
          <a:xfrm>
            <a:off x="273050" y="491490"/>
            <a:ext cx="8598535" cy="58743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73528758_2361082364206584_5310833868750716928_n"/>
          <p:cNvPicPr>
            <a:picLocks noChangeAspect="1"/>
          </p:cNvPicPr>
          <p:nvPr>
            <p:ph idx="1"/>
          </p:nvPr>
        </p:nvPicPr>
        <p:blipFill>
          <a:blip r:embed="rId1"/>
          <a:stretch>
            <a:fillRect/>
          </a:stretch>
        </p:blipFill>
        <p:spPr>
          <a:xfrm>
            <a:off x="456565" y="699135"/>
            <a:ext cx="8230235" cy="5459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Words>
  <Application>WPS Presentation</Application>
  <PresentationFormat>On-screen Show (4:3)</PresentationFormat>
  <Paragraphs>49</Paragraphs>
  <Slides>34</Slides>
  <Notes>0</Notes>
  <HiddenSlides>0</HiddenSlides>
  <MMClips>3</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SimSun</vt:lpstr>
      <vt:lpstr>Wingdings</vt:lpstr>
      <vt:lpstr>Times New Roman</vt:lpstr>
      <vt:lpstr>Times New Roman</vt:lpstr>
      <vt:lpstr>Calibri</vt:lpstr>
      <vt:lpstr>Microsoft YaHei</vt:lpstr>
      <vt:lpstr>Arial Unicode MS</vt:lpstr>
      <vt:lpstr>Arial</vt:lpstr>
      <vt:lpstr>Office Theme</vt:lpstr>
      <vt:lpstr>PowerPoint 演示文稿</vt:lpstr>
      <vt:lpstr>PowerPoint 演示文稿</vt:lpstr>
      <vt:lpstr>PowerPoint 演示文稿</vt:lpstr>
      <vt:lpstr>PowerPoint 演示文稿</vt:lpstr>
      <vt:lpstr> Thảo luận nhóm 4 Kể cho nhau nghe về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79</cp:revision>
  <dcterms:created xsi:type="dcterms:W3CDTF">2018-10-07T02:18:00Z</dcterms:created>
  <dcterms:modified xsi:type="dcterms:W3CDTF">2019-10-20T13:41:33Z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