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70" r:id="rId12"/>
    <p:sldId id="265" r:id="rId13"/>
    <p:sldId id="262" r:id="rId14"/>
    <p:sldId id="263" r:id="rId15"/>
    <p:sldId id="264" r:id="rId16"/>
    <p:sldId id="266" r:id="rId17"/>
    <p:sldId id="267" r:id="rId18"/>
    <p:sldId id="268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4D1"/>
    <a:srgbClr val="E43A28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F769F-3C1C-4892-8660-291EAEA59B0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A144-8832-45EB-AC27-74508285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0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1B1F-1EB2-4603-9915-BB5E511B5E3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8773-5E39-45C0-9A6C-4A8C3E06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205" r="36559" b="24842"/>
          <a:stretch/>
        </p:blipFill>
        <p:spPr>
          <a:xfrm>
            <a:off x="76200" y="57150"/>
            <a:ext cx="6672136" cy="104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76825" r="32397" b="8572"/>
          <a:stretch/>
        </p:blipFill>
        <p:spPr>
          <a:xfrm>
            <a:off x="76199" y="1276350"/>
            <a:ext cx="6029733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571750"/>
            <a:ext cx="685800" cy="685800"/>
          </a:xfrm>
          <a:prstGeom prst="ellipse">
            <a:avLst/>
          </a:prstGeom>
          <a:solidFill>
            <a:srgbClr val="D1E3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562350"/>
            <a:ext cx="723900" cy="685800"/>
          </a:xfrm>
          <a:prstGeom prst="triangle">
            <a:avLst/>
          </a:prstGeom>
          <a:solidFill>
            <a:srgbClr val="E43A2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529443"/>
            <a:ext cx="609600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60564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71870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40965" y="37283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2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318558"/>
            <a:ext cx="9067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7: HÌNH VUÔNG, HÌNH TRÒN, HÌNH TAM GIÁC, HÌNH CHỮ NHẬT</a:t>
            </a:r>
          </a:p>
          <a:p>
            <a:pPr algn="ctr"/>
            <a:r>
              <a:rPr lang="en-US" sz="4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4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32575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3121" r="9123" b="80462"/>
          <a:stretch/>
        </p:blipFill>
        <p:spPr>
          <a:xfrm>
            <a:off x="0" y="-19051"/>
            <a:ext cx="9144000" cy="1015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1376" r="9424" b="41164"/>
          <a:stretch/>
        </p:blipFill>
        <p:spPr>
          <a:xfrm>
            <a:off x="0" y="895350"/>
            <a:ext cx="6172200" cy="42675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60952" r="7932" b="33122"/>
          <a:stretch/>
        </p:blipFill>
        <p:spPr>
          <a:xfrm>
            <a:off x="0" y="-10886"/>
            <a:ext cx="9144000" cy="91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1" t="67302" r="30905" b="8148"/>
          <a:stretch/>
        </p:blipFill>
        <p:spPr>
          <a:xfrm>
            <a:off x="1026081" y="895350"/>
            <a:ext cx="3469719" cy="4236709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6096000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809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91464" y="1885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47808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6561" r="9423" b="87089"/>
          <a:stretch/>
        </p:blipFill>
        <p:spPr>
          <a:xfrm>
            <a:off x="0" y="21771"/>
            <a:ext cx="9144000" cy="100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12275" r="55072" b="70794"/>
          <a:stretch/>
        </p:blipFill>
        <p:spPr>
          <a:xfrm>
            <a:off x="239486" y="971550"/>
            <a:ext cx="5475514" cy="40938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0" t="13545" r="15988" b="69947"/>
          <a:stretch/>
        </p:blipFill>
        <p:spPr>
          <a:xfrm>
            <a:off x="381000" y="187782"/>
            <a:ext cx="5029200" cy="4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48336" y="209005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789157" y="3080657"/>
            <a:ext cx="723900" cy="685800"/>
          </a:xfrm>
          <a:prstGeom prst="triangl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8336" y="1047750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0" y="1123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0" y="22370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40965" y="324666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943" y="4095750"/>
            <a:ext cx="959857" cy="609600"/>
          </a:xfrm>
          <a:prstGeom prst="rect">
            <a:avLst/>
          </a:prstGeom>
          <a:solidFill>
            <a:srgbClr val="3BB4D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962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30265" r="33889" b="52698"/>
          <a:stretch/>
        </p:blipFill>
        <p:spPr>
          <a:xfrm>
            <a:off x="152400" y="302077"/>
            <a:ext cx="6176661" cy="4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65185" r="8827" b="8360"/>
          <a:stretch/>
        </p:blipFill>
        <p:spPr>
          <a:xfrm>
            <a:off x="76198" y="209550"/>
            <a:ext cx="9085483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4539" y="1398814"/>
            <a:ext cx="1828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4886" y="2495550"/>
            <a:ext cx="1589314" cy="154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1276350"/>
            <a:ext cx="1828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3352800" y="55740"/>
            <a:ext cx="2667000" cy="83961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498" r="47029" b="54968"/>
          <a:stretch/>
        </p:blipFill>
        <p:spPr>
          <a:xfrm>
            <a:off x="457200" y="910167"/>
            <a:ext cx="3962400" cy="173373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34286" r="10319" b="54497"/>
          <a:stretch/>
        </p:blipFill>
        <p:spPr>
          <a:xfrm>
            <a:off x="4946858" y="910167"/>
            <a:ext cx="3663742" cy="17337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45608" r="50000" b="44253"/>
          <a:stretch/>
        </p:blipFill>
        <p:spPr>
          <a:xfrm>
            <a:off x="457200" y="2952750"/>
            <a:ext cx="3962400" cy="180783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9" t="46138" r="10319" b="44127"/>
          <a:stretch/>
        </p:blipFill>
        <p:spPr>
          <a:xfrm>
            <a:off x="4724400" y="2965550"/>
            <a:ext cx="4263650" cy="1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1032" r="28402" b="16270"/>
          <a:stretch/>
        </p:blipFill>
        <p:spPr>
          <a:xfrm>
            <a:off x="444888" y="514350"/>
            <a:ext cx="359371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4349"/>
            <a:ext cx="3429000" cy="3366655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858"/>
            <a:ext cx="4038600" cy="394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858"/>
            <a:ext cx="3907739" cy="394605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40195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42950"/>
            <a:ext cx="3276600" cy="3276600"/>
          </a:xfrm>
          <a:prstGeom prst="rect">
            <a:avLst/>
          </a:prstGeom>
        </p:spPr>
      </p:pic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4191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06"/>
            <a:ext cx="4724400" cy="35433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8077200" y="3943350"/>
            <a:ext cx="9144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64550" r="10021" b="8571"/>
          <a:stretch/>
        </p:blipFill>
        <p:spPr>
          <a:xfrm>
            <a:off x="152400" y="913192"/>
            <a:ext cx="8839200" cy="417315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352800" y="1785257"/>
            <a:ext cx="2253343" cy="1077311"/>
          </a:xfrm>
          <a:custGeom>
            <a:avLst/>
            <a:gdLst>
              <a:gd name="connsiteX0" fmla="*/ 0 w 2253343"/>
              <a:gd name="connsiteY0" fmla="*/ 1045029 h 1077311"/>
              <a:gd name="connsiteX1" fmla="*/ 1143000 w 2253343"/>
              <a:gd name="connsiteY1" fmla="*/ 947057 h 1077311"/>
              <a:gd name="connsiteX2" fmla="*/ 2253343 w 2253343"/>
              <a:gd name="connsiteY2" fmla="*/ 0 h 107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1077311">
                <a:moveTo>
                  <a:pt x="0" y="1045029"/>
                </a:moveTo>
                <a:cubicBezTo>
                  <a:pt x="383721" y="1083128"/>
                  <a:pt x="767443" y="1121228"/>
                  <a:pt x="1143000" y="947057"/>
                </a:cubicBezTo>
                <a:cubicBezTo>
                  <a:pt x="1518557" y="772886"/>
                  <a:pt x="1885950" y="386443"/>
                  <a:pt x="2253343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85457" y="3777343"/>
            <a:ext cx="2253343" cy="881743"/>
          </a:xfrm>
          <a:custGeom>
            <a:avLst/>
            <a:gdLst>
              <a:gd name="connsiteX0" fmla="*/ 0 w 2253343"/>
              <a:gd name="connsiteY0" fmla="*/ 0 h 881743"/>
              <a:gd name="connsiteX1" fmla="*/ 1088572 w 2253343"/>
              <a:gd name="connsiteY1" fmla="*/ 718457 h 881743"/>
              <a:gd name="connsiteX2" fmla="*/ 2253343 w 2253343"/>
              <a:gd name="connsiteY2" fmla="*/ 881743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3343" h="881743">
                <a:moveTo>
                  <a:pt x="0" y="0"/>
                </a:moveTo>
                <a:cubicBezTo>
                  <a:pt x="356507" y="285750"/>
                  <a:pt x="713015" y="571500"/>
                  <a:pt x="1088572" y="718457"/>
                </a:cubicBezTo>
                <a:cubicBezTo>
                  <a:pt x="1464129" y="865414"/>
                  <a:pt x="1858736" y="873578"/>
                  <a:pt x="2253343" y="881743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26971" y="3581400"/>
            <a:ext cx="2068286" cy="1219200"/>
          </a:xfrm>
          <a:custGeom>
            <a:avLst/>
            <a:gdLst>
              <a:gd name="connsiteX0" fmla="*/ 0 w 2068286"/>
              <a:gd name="connsiteY0" fmla="*/ 1219200 h 1219200"/>
              <a:gd name="connsiteX1" fmla="*/ 1186543 w 2068286"/>
              <a:gd name="connsiteY1" fmla="*/ 631371 h 1219200"/>
              <a:gd name="connsiteX2" fmla="*/ 2068286 w 2068286"/>
              <a:gd name="connsiteY2" fmla="*/ 0 h 1219200"/>
              <a:gd name="connsiteX3" fmla="*/ 2068286 w 2068286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6" h="1219200">
                <a:moveTo>
                  <a:pt x="0" y="1219200"/>
                </a:moveTo>
                <a:cubicBezTo>
                  <a:pt x="420914" y="1026885"/>
                  <a:pt x="841829" y="834571"/>
                  <a:pt x="1186543" y="631371"/>
                </a:cubicBezTo>
                <a:cubicBezTo>
                  <a:pt x="1531257" y="428171"/>
                  <a:pt x="2068286" y="0"/>
                  <a:pt x="2068286" y="0"/>
                </a:cubicBezTo>
                <a:lnTo>
                  <a:pt x="2068286" y="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6561" r="8652" b="64233"/>
          <a:stretch/>
        </p:blipFill>
        <p:spPr>
          <a:xfrm>
            <a:off x="228600" y="355422"/>
            <a:ext cx="8686800" cy="434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1962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6190" r="10319" b="31905"/>
          <a:stretch/>
        </p:blipFill>
        <p:spPr>
          <a:xfrm>
            <a:off x="762000" y="285749"/>
            <a:ext cx="7696200" cy="4532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5200" y="1885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41719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4248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71</Words>
  <Application>Microsoft Office PowerPoint</Application>
  <PresentationFormat>On-screen Show (16:9)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KimAnh</cp:lastModifiedBy>
  <cp:revision>19</cp:revision>
  <dcterms:created xsi:type="dcterms:W3CDTF">2020-08-18T11:15:34Z</dcterms:created>
  <dcterms:modified xsi:type="dcterms:W3CDTF">2020-08-18T12:39:55Z</dcterms:modified>
</cp:coreProperties>
</file>