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8" r:id="rId3"/>
    <p:sldId id="272" r:id="rId4"/>
    <p:sldId id="261" r:id="rId5"/>
    <p:sldId id="273" r:id="rId6"/>
    <p:sldId id="269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7EB2-2445-4F42-A675-CE3E4F2FFE9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BFE8E-5080-4091-8FD4-438D196C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31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7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6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0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9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9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t="-10000" r="-10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1BFAD-7F8C-4462-B9DD-79290CBBEB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10/8/2020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EFFB4-0F3F-4404-879D-2D8946FC43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1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13" name="laser.wav"/>
          </p:stSnd>
        </p:sndAc>
      </p:transition>
    </mc:Choice>
    <mc:Fallback xmlns="">
      <p:transition spd="slow">
        <p:fade/>
        <p:sndAc>
          <p:stSnd>
            <p:snd r:embed="rId15" name="laser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38200"/>
            <a:ext cx="9601200" cy="51815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078" cy="12328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09" y="5065688"/>
            <a:ext cx="160377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218" y="4064241"/>
            <a:ext cx="1259133" cy="21040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34529" y="4306491"/>
            <a:ext cx="9178529" cy="25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35" y="4486120"/>
            <a:ext cx="531019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066800" y="316405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3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altLang="zh-CN" sz="3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VỀ DỰ GIỜ </a:t>
            </a:r>
          </a:p>
          <a:p>
            <a:pPr algn="ctr"/>
            <a:r>
              <a:rPr lang="en-US" altLang="zh-CN" sz="36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Toán</a:t>
            </a:r>
            <a:r>
              <a:rPr lang="en-US" altLang="zh-CN" sz="3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– 2B</a:t>
            </a:r>
          </a:p>
          <a:p>
            <a:pPr algn="ctr"/>
            <a:r>
              <a:rPr lang="en-US" sz="36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Thu </a:t>
            </a:r>
            <a:r>
              <a:rPr lang="en-US" sz="36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Hà</a:t>
            </a:r>
            <a:r>
              <a:rPr lang="en-US" sz="3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endParaRPr lang="en-US" sz="36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81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41709" y="1524000"/>
            <a:ext cx="5586345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214" y="2733162"/>
            <a:ext cx="4732386" cy="2219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:  28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:  26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:  … 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336006" y="457200"/>
            <a:ext cx="3810000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98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04615" y="2841500"/>
            <a:ext cx="3519985" cy="563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+ 4  =  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1101" y="29570"/>
            <a:ext cx="4572000" cy="961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5686" y="1981200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Khoanh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49" y="2798747"/>
            <a:ext cx="914366" cy="6857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948017"/>
            <a:ext cx="762000" cy="7347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948017"/>
            <a:ext cx="762000" cy="7347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70898"/>
            <a:ext cx="762000" cy="7347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70898"/>
            <a:ext cx="762000" cy="7347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70898"/>
            <a:ext cx="762000" cy="734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3927354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A.       68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3927354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       22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480255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       24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80255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       32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1.92414E-6 L -0.08177 0.0703 C -0.09496 0.0851 -0.10156 0.10731 -0.10156 0.13043 C -0.10156 0.1568 -0.09496 0.17831 -0.08177 0.19288 L -0.02344 0.26387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3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9" grpId="0"/>
      <p:bldP spid="24" grpId="0"/>
      <p:bldP spid="25" grpId="0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0"/>
            <a:ext cx="9144000" cy="68580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166255" y="0"/>
            <a:ext cx="8977745" cy="4462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sz="6000" b="1" dirty="0" smtClean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 SỨC</a:t>
            </a:r>
          </a:p>
          <a:p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4400" b="1" dirty="0" smtClean="0">
              <a:solidFill>
                <a:schemeClr val="tx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làm việc nhà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32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76098" y="2373146"/>
            <a:ext cx="981501" cy="8272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1101" y="29570"/>
            <a:ext cx="4572000" cy="961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3668547"/>
            <a:ext cx="1069075" cy="9906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974855" y="3668545"/>
            <a:ext cx="1371600" cy="990601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48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7543800" y="2057400"/>
            <a:ext cx="1392699" cy="11430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73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3" idx="6"/>
            <a:endCxn id="6" idx="1"/>
          </p:cNvCxnSpPr>
          <p:nvPr/>
        </p:nvCxnSpPr>
        <p:spPr>
          <a:xfrm flipV="1">
            <a:off x="1221475" y="2786773"/>
            <a:ext cx="1454623" cy="1377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8" idx="2"/>
          </p:cNvCxnSpPr>
          <p:nvPr/>
        </p:nvCxnSpPr>
        <p:spPr>
          <a:xfrm flipV="1">
            <a:off x="6003555" y="2628900"/>
            <a:ext cx="1544565" cy="1534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5" idx="1"/>
          </p:cNvCxnSpPr>
          <p:nvPr/>
        </p:nvCxnSpPr>
        <p:spPr>
          <a:xfrm>
            <a:off x="3657599" y="2786773"/>
            <a:ext cx="1660156" cy="1377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8963159">
            <a:off x="1271453" y="3052052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+ 9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239126">
            <a:off x="4177634" y="2957183"/>
            <a:ext cx="111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+ 11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8746483">
            <a:off x="6073937" y="29534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+ 25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47" y="3286123"/>
            <a:ext cx="901703" cy="67627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03" y="4733923"/>
            <a:ext cx="901703" cy="6762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67" y="3306877"/>
            <a:ext cx="901703" cy="6762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948017"/>
            <a:ext cx="762000" cy="7347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948017"/>
            <a:ext cx="762000" cy="7347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70898"/>
            <a:ext cx="762000" cy="7347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70898"/>
            <a:ext cx="762000" cy="7347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70898"/>
            <a:ext cx="762000" cy="7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502328" y="1638300"/>
            <a:ext cx="8077200" cy="18669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16972" y="1943100"/>
            <a:ext cx="4800600" cy="232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915091"/>
            <a:ext cx="3580709" cy="3580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2" y="3924300"/>
            <a:ext cx="46482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7 L 0.59584 -0.00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105</Words>
  <Application>Microsoft Office PowerPoint</Application>
  <PresentationFormat>On-screen Show (4:3)</PresentationFormat>
  <Paragraphs>31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Malgun Gothic</vt:lpstr>
      <vt:lpstr>宋体</vt:lpstr>
      <vt:lpstr>Arial</vt:lpstr>
      <vt:lpstr>Calibri</vt:lpstr>
      <vt:lpstr>Times New Roman</vt:lpstr>
      <vt:lpstr>华康海报体W12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Hanh</dc:creator>
  <cp:lastModifiedBy>Admin</cp:lastModifiedBy>
  <cp:revision>61</cp:revision>
  <dcterms:created xsi:type="dcterms:W3CDTF">2006-08-16T00:00:00Z</dcterms:created>
  <dcterms:modified xsi:type="dcterms:W3CDTF">2020-10-08T01:25:49Z</dcterms:modified>
</cp:coreProperties>
</file>