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3"/>
  </p:notesMasterIdLst>
  <p:sldIdLst>
    <p:sldId id="256" r:id="rId2"/>
    <p:sldId id="277" r:id="rId3"/>
    <p:sldId id="258" r:id="rId4"/>
    <p:sldId id="273" r:id="rId5"/>
    <p:sldId id="274" r:id="rId6"/>
    <p:sldId id="259" r:id="rId7"/>
    <p:sldId id="276" r:id="rId8"/>
    <p:sldId id="275" r:id="rId9"/>
    <p:sldId id="260" r:id="rId10"/>
    <p:sldId id="268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CC"/>
    <a:srgbClr val="006600"/>
    <a:srgbClr val="425519"/>
    <a:srgbClr val="CA16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6BCFC-82A8-4DF7-9016-22F4FF6A0B6C}" type="datetimeFigureOut">
              <a:rPr lang="en-US" smtClean="0"/>
              <a:pPr/>
              <a:t>09/26/2019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D971A-93B8-41B3-8715-16DB3D3433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63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D971A-93B8-41B3-8715-16DB3D3433E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D7EB-D946-4857-AC16-0F5473283D0E}" type="datetimeFigureOut">
              <a:rPr lang="en-US" smtClean="0"/>
              <a:pPr/>
              <a:t>09/26/2019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D7EB-D946-4857-AC16-0F5473283D0E}" type="datetimeFigureOut">
              <a:rPr lang="en-US" smtClean="0"/>
              <a:pPr/>
              <a:t>09/26/2019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D7EB-D946-4857-AC16-0F5473283D0E}" type="datetimeFigureOut">
              <a:rPr lang="en-US" smtClean="0"/>
              <a:pPr/>
              <a:t>09/26/2019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FBF43-823C-49F3-B513-7A3C82218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3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D7EB-D946-4857-AC16-0F5473283D0E}" type="datetimeFigureOut">
              <a:rPr lang="en-US" smtClean="0"/>
              <a:pPr/>
              <a:t>09/26/2019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D7EB-D946-4857-AC16-0F5473283D0E}" type="datetimeFigureOut">
              <a:rPr lang="en-US" smtClean="0"/>
              <a:pPr/>
              <a:t>09/26/2019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D7EB-D946-4857-AC16-0F5473283D0E}" type="datetimeFigureOut">
              <a:rPr lang="en-US" smtClean="0"/>
              <a:pPr/>
              <a:t>09/26/2019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D7EB-D946-4857-AC16-0F5473283D0E}" type="datetimeFigureOut">
              <a:rPr lang="en-US" smtClean="0"/>
              <a:pPr/>
              <a:t>09/26/2019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D7EB-D946-4857-AC16-0F5473283D0E}" type="datetimeFigureOut">
              <a:rPr lang="en-US" smtClean="0"/>
              <a:pPr/>
              <a:t>09/26/2019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D7EB-D946-4857-AC16-0F5473283D0E}" type="datetimeFigureOut">
              <a:rPr lang="en-US" smtClean="0"/>
              <a:pPr/>
              <a:t>09/26/2019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D7EB-D946-4857-AC16-0F5473283D0E}" type="datetimeFigureOut">
              <a:rPr lang="en-US" smtClean="0"/>
              <a:pPr/>
              <a:t>09/26/2019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D7EB-D946-4857-AC16-0F5473283D0E}" type="datetimeFigureOut">
              <a:rPr lang="en-US" smtClean="0"/>
              <a:pPr/>
              <a:t>09/26/2019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D7EB-D946-4857-AC16-0F5473283D0E}" type="datetimeFigureOut">
              <a:rPr lang="en-US" smtClean="0"/>
              <a:pPr/>
              <a:t>09/26/2019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INH_NEN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970" y="11624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Rectangle 2"/>
          <p:cNvSpPr/>
          <p:nvPr/>
        </p:nvSpPr>
        <p:spPr>
          <a:xfrm>
            <a:off x="882336" y="152400"/>
            <a:ext cx="780446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Tiểu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Chi</a:t>
            </a:r>
            <a:endParaRPr 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92660" y="2642049"/>
            <a:ext cx="277474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40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4572000"/>
            <a:ext cx="75438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i="1" dirty="0" err="1" smtClean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4000" b="1" i="1" dirty="0" smtClean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4000" b="1" i="1" dirty="0" smtClean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4000" b="1" i="1" dirty="0" err="1" smtClean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4000" b="1" i="1" dirty="0" smtClean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4000" b="1" i="1" dirty="0" err="1" smtClean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Hà</a:t>
            </a:r>
            <a:endParaRPr lang="en-US" sz="4000" b="1" i="1" dirty="0" smtClean="0">
              <a:ln w="1905"/>
              <a:solidFill>
                <a:srgbClr val="0033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19200" y="1094509"/>
            <a:ext cx="7086600" cy="144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 MỪNG QUÝ THẦY CÔ VỀ DỰ GIỜ THĂM LỚP  2B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sz="quarter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prstTxWarp prst="textTriangleInverted">
              <a:avLst/>
            </a:prstTxWarp>
          </a:bodyPr>
          <a:lstStyle/>
          <a:p>
            <a:pPr eaLnBrk="1" hangingPunct="1">
              <a:defRPr/>
            </a:pPr>
            <a:r>
              <a:rPr lang="en-US" sz="3200" b="1" spc="300" dirty="0" err="1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.VnTimeH" pitchFamily="34" charset="0"/>
              </a:rPr>
              <a:t>Trß</a:t>
            </a:r>
            <a:r>
              <a:rPr lang="en-US" sz="3200" b="1" spc="300" dirty="0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.VnTimeH" pitchFamily="34" charset="0"/>
              </a:rPr>
              <a:t> </a:t>
            </a:r>
            <a:r>
              <a:rPr lang="en-US" sz="3200" b="1" spc="300" dirty="0" err="1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.VnTimeH" pitchFamily="34" charset="0"/>
              </a:rPr>
              <a:t>ch¬i</a:t>
            </a:r>
            <a:r>
              <a:rPr lang="en-US" sz="3200" b="1" spc="300" dirty="0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.VnTimeH" pitchFamily="34" charset="0"/>
              </a:rPr>
              <a:t>:</a:t>
            </a:r>
            <a:r>
              <a:rPr lang="en-US" sz="1800" b="1" spc="300" dirty="0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.VnTimeH" pitchFamily="34" charset="0"/>
              </a:rPr>
              <a:t/>
            </a:r>
            <a:br>
              <a:rPr lang="en-US" sz="1800" b="1" spc="300" dirty="0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.VnTimeH" pitchFamily="34" charset="0"/>
              </a:rPr>
            </a:br>
            <a:r>
              <a:rPr lang="en-US" sz="3200" b="1" spc="300" dirty="0" err="1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.VnTime" pitchFamily="34" charset="0"/>
              </a:rPr>
              <a:t>T×m</a:t>
            </a:r>
            <a:r>
              <a:rPr lang="en-US" sz="3200" b="1" spc="300" dirty="0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.VnTime" pitchFamily="34" charset="0"/>
              </a:rPr>
              <a:t> </a:t>
            </a:r>
            <a:r>
              <a:rPr lang="en-US" sz="3200" b="1" spc="300" dirty="0" err="1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.VnTime" pitchFamily="34" charset="0"/>
              </a:rPr>
              <a:t>nh</a:t>
            </a:r>
            <a:r>
              <a:rPr lang="en-US" sz="3200" b="1" spc="300" dirty="0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.VnTime" pitchFamily="34" charset="0"/>
              </a:rPr>
              <a:t>µ </a:t>
            </a:r>
            <a:r>
              <a:rPr lang="en-US" sz="3200" b="1" spc="300" dirty="0" err="1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.VnTime" pitchFamily="34" charset="0"/>
              </a:rPr>
              <a:t>cho</a:t>
            </a:r>
            <a:r>
              <a:rPr lang="en-US" sz="3200" b="1" spc="300" dirty="0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.VnTime" pitchFamily="34" charset="0"/>
              </a:rPr>
              <a:t> </a:t>
            </a:r>
            <a:r>
              <a:rPr lang="en-US" sz="3200" b="1" spc="300" dirty="0" err="1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.VnTime" pitchFamily="34" charset="0"/>
              </a:rPr>
              <a:t>c¸c</a:t>
            </a:r>
            <a:r>
              <a:rPr lang="en-US" sz="3200" b="1" spc="300" dirty="0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.VnTime" pitchFamily="34" charset="0"/>
              </a:rPr>
              <a:t> con </a:t>
            </a:r>
            <a:r>
              <a:rPr lang="en-US" sz="3200" b="1" spc="300" dirty="0" err="1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.VnTime" pitchFamily="34" charset="0"/>
              </a:rPr>
              <a:t>vËt</a:t>
            </a:r>
            <a:endParaRPr lang="en-US" sz="3200" b="1" spc="300" dirty="0" smtClean="0">
              <a:ln w="11430" cmpd="sng">
                <a:solidFill>
                  <a:srgbClr val="FF0000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.VnTime" pitchFamily="34" charset="0"/>
            </a:endParaRPr>
          </a:p>
        </p:txBody>
      </p:sp>
      <p:pic>
        <p:nvPicPr>
          <p:cNvPr id="55313" name="Picture 17" descr="ANIMA03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5110956"/>
            <a:ext cx="1524000" cy="1600200"/>
          </a:xfrm>
        </p:spPr>
      </p:pic>
      <p:pic>
        <p:nvPicPr>
          <p:cNvPr id="55314" name="Picture 18" descr="ANIMA01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15200" y="5105400"/>
            <a:ext cx="1471613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316" name="Picture 20" descr="ANIMA00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5105400"/>
            <a:ext cx="1317567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318" name="Picture 22" descr="ANIMA06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029200"/>
            <a:ext cx="1371600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320" name="Picture 24" descr="000059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105400"/>
            <a:ext cx="1447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ext Box 25"/>
          <p:cNvSpPr txBox="1">
            <a:spLocks noChangeArrowheads="1"/>
          </p:cNvSpPr>
          <p:nvPr/>
        </p:nvSpPr>
        <p:spPr bwMode="auto">
          <a:xfrm>
            <a:off x="3581400" y="54102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800">
              <a:effectLst/>
              <a:latin typeface="Verdana" pitchFamily="34" charset="0"/>
            </a:endParaRPr>
          </a:p>
        </p:txBody>
      </p:sp>
      <p:sp>
        <p:nvSpPr>
          <p:cNvPr id="3081" name="Text Box 59"/>
          <p:cNvSpPr txBox="1">
            <a:spLocks noChangeArrowheads="1"/>
          </p:cNvSpPr>
          <p:nvPr/>
        </p:nvSpPr>
        <p:spPr bwMode="auto">
          <a:xfrm>
            <a:off x="7680325" y="56705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endParaRPr lang="en-US" sz="1800">
              <a:effectLst/>
              <a:latin typeface="Verdana" pitchFamily="34" charset="0"/>
            </a:endParaRPr>
          </a:p>
        </p:txBody>
      </p:sp>
      <p:sp>
        <p:nvSpPr>
          <p:cNvPr id="55356" name="Homepage"/>
          <p:cNvSpPr>
            <a:spLocks noEditPoints="1" noChangeArrowheads="1"/>
          </p:cNvSpPr>
          <p:nvPr/>
        </p:nvSpPr>
        <p:spPr bwMode="auto">
          <a:xfrm>
            <a:off x="457200" y="2209800"/>
            <a:ext cx="1143000" cy="1524000"/>
          </a:xfrm>
          <a:custGeom>
            <a:avLst/>
            <a:gdLst>
              <a:gd name="T0" fmla="*/ 0 w 21600"/>
              <a:gd name="T1" fmla="*/ 0 h 21600"/>
              <a:gd name="T2" fmla="*/ 30241875 w 21600"/>
              <a:gd name="T3" fmla="*/ 0 h 21600"/>
              <a:gd name="T4" fmla="*/ 60483750 w 21600"/>
              <a:gd name="T5" fmla="*/ 0 h 21600"/>
              <a:gd name="T6" fmla="*/ 60483750 w 21600"/>
              <a:gd name="T7" fmla="*/ 53763333 h 21600"/>
              <a:gd name="T8" fmla="*/ 60483750 w 21600"/>
              <a:gd name="T9" fmla="*/ 107526667 h 21600"/>
              <a:gd name="T10" fmla="*/ 30241875 w 21600"/>
              <a:gd name="T11" fmla="*/ 107526667 h 21600"/>
              <a:gd name="T12" fmla="*/ 0 w 21600"/>
              <a:gd name="T13" fmla="*/ 53763333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999 w 21600"/>
              <a:gd name="T22" fmla="*/ 12174 h 21600"/>
              <a:gd name="T23" fmla="*/ 20813 w 21600"/>
              <a:gd name="T24" fmla="*/ 17149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1400" dirty="0"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55357" name="Homepage"/>
          <p:cNvSpPr>
            <a:spLocks noEditPoints="1" noChangeArrowheads="1"/>
          </p:cNvSpPr>
          <p:nvPr/>
        </p:nvSpPr>
        <p:spPr bwMode="auto">
          <a:xfrm>
            <a:off x="2057400" y="2209800"/>
            <a:ext cx="1219200" cy="1524000"/>
          </a:xfrm>
          <a:custGeom>
            <a:avLst/>
            <a:gdLst>
              <a:gd name="T0" fmla="*/ 0 w 21600"/>
              <a:gd name="T1" fmla="*/ 0 h 21600"/>
              <a:gd name="T2" fmla="*/ 609600 w 21600"/>
              <a:gd name="T3" fmla="*/ 0 h 21600"/>
              <a:gd name="T4" fmla="*/ 1219200 w 21600"/>
              <a:gd name="T5" fmla="*/ 0 h 21600"/>
              <a:gd name="T6" fmla="*/ 1219200 w 21600"/>
              <a:gd name="T7" fmla="*/ 762000 h 21600"/>
              <a:gd name="T8" fmla="*/ 1219200 w 21600"/>
              <a:gd name="T9" fmla="*/ 1524000 h 21600"/>
              <a:gd name="T10" fmla="*/ 609600 w 21600"/>
              <a:gd name="T11" fmla="*/ 1524000 h 21600"/>
              <a:gd name="T12" fmla="*/ 0 w 21600"/>
              <a:gd name="T13" fmla="*/ 762000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999 w 21600"/>
              <a:gd name="T22" fmla="*/ 12174 h 21600"/>
              <a:gd name="T23" fmla="*/ 20813 w 21600"/>
              <a:gd name="T24" fmla="*/ 17149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FF99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5358" name="Homepage"/>
          <p:cNvSpPr>
            <a:spLocks noEditPoints="1" noChangeArrowheads="1"/>
          </p:cNvSpPr>
          <p:nvPr/>
        </p:nvSpPr>
        <p:spPr bwMode="auto">
          <a:xfrm>
            <a:off x="3733800" y="2209800"/>
            <a:ext cx="1366838" cy="1571625"/>
          </a:xfrm>
          <a:custGeom>
            <a:avLst/>
            <a:gdLst>
              <a:gd name="T0" fmla="*/ 0 w 21600"/>
              <a:gd name="T1" fmla="*/ 0 h 21600"/>
              <a:gd name="T2" fmla="*/ 683419 w 21600"/>
              <a:gd name="T3" fmla="*/ 0 h 21600"/>
              <a:gd name="T4" fmla="*/ 1366838 w 21600"/>
              <a:gd name="T5" fmla="*/ 0 h 21600"/>
              <a:gd name="T6" fmla="*/ 1366838 w 21600"/>
              <a:gd name="T7" fmla="*/ 785813 h 21600"/>
              <a:gd name="T8" fmla="*/ 1366838 w 21600"/>
              <a:gd name="T9" fmla="*/ 1571625 h 21600"/>
              <a:gd name="T10" fmla="*/ 683419 w 21600"/>
              <a:gd name="T11" fmla="*/ 1571625 h 21600"/>
              <a:gd name="T12" fmla="*/ 0 w 21600"/>
              <a:gd name="T13" fmla="*/ 785813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999 w 21600"/>
              <a:gd name="T22" fmla="*/ 12174 h 21600"/>
              <a:gd name="T23" fmla="*/ 20813 w 21600"/>
              <a:gd name="T24" fmla="*/ 17149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5359" name="Homepage"/>
          <p:cNvSpPr>
            <a:spLocks noEditPoints="1" noChangeArrowheads="1"/>
          </p:cNvSpPr>
          <p:nvPr/>
        </p:nvSpPr>
        <p:spPr bwMode="auto">
          <a:xfrm>
            <a:off x="5638800" y="2133600"/>
            <a:ext cx="1295400" cy="1600200"/>
          </a:xfrm>
          <a:custGeom>
            <a:avLst/>
            <a:gdLst>
              <a:gd name="T0" fmla="*/ 0 w 21600"/>
              <a:gd name="T1" fmla="*/ 0 h 21600"/>
              <a:gd name="T2" fmla="*/ 38844008 w 21600"/>
              <a:gd name="T3" fmla="*/ 0 h 21600"/>
              <a:gd name="T4" fmla="*/ 77688017 w 21600"/>
              <a:gd name="T5" fmla="*/ 0 h 21600"/>
              <a:gd name="T6" fmla="*/ 77688017 w 21600"/>
              <a:gd name="T7" fmla="*/ 48521408 h 21600"/>
              <a:gd name="T8" fmla="*/ 77688017 w 21600"/>
              <a:gd name="T9" fmla="*/ 97042817 h 21600"/>
              <a:gd name="T10" fmla="*/ 38844008 w 21600"/>
              <a:gd name="T11" fmla="*/ 97042817 h 21600"/>
              <a:gd name="T12" fmla="*/ 0 w 21600"/>
              <a:gd name="T13" fmla="*/ 48521408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999 w 21600"/>
              <a:gd name="T22" fmla="*/ 12174 h 21600"/>
              <a:gd name="T23" fmla="*/ 20813 w 21600"/>
              <a:gd name="T24" fmla="*/ 17149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1600" dirty="0">
              <a:solidFill>
                <a:srgbClr val="000099"/>
              </a:solidFill>
              <a:effectLst/>
              <a:latin typeface="Verdana" pitchFamily="34" charset="0"/>
            </a:endParaRPr>
          </a:p>
        </p:txBody>
      </p:sp>
      <p:sp>
        <p:nvSpPr>
          <p:cNvPr id="55360" name="Homepage"/>
          <p:cNvSpPr>
            <a:spLocks noEditPoints="1" noChangeArrowheads="1"/>
          </p:cNvSpPr>
          <p:nvPr/>
        </p:nvSpPr>
        <p:spPr bwMode="auto">
          <a:xfrm>
            <a:off x="7315200" y="2209800"/>
            <a:ext cx="1219200" cy="16764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999 w 21600"/>
              <a:gd name="T15" fmla="*/ 12174 h 21600"/>
              <a:gd name="T16" fmla="*/ 20813 w 21600"/>
              <a:gd name="T17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5361" name="Rectangle 65"/>
          <p:cNvSpPr>
            <a:spLocks noChangeArrowheads="1"/>
          </p:cNvSpPr>
          <p:nvPr/>
        </p:nvSpPr>
        <p:spPr bwMode="auto">
          <a:xfrm>
            <a:off x="4038600" y="6096000"/>
            <a:ext cx="11731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9 + 2</a:t>
            </a:r>
            <a:endParaRPr lang="en-US" sz="3200" b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64" name="Text Box 68"/>
          <p:cNvSpPr txBox="1">
            <a:spLocks noChangeArrowheads="1"/>
          </p:cNvSpPr>
          <p:nvPr/>
        </p:nvSpPr>
        <p:spPr bwMode="auto">
          <a:xfrm rot="10800000" flipV="1">
            <a:off x="228600" y="6110645"/>
            <a:ext cx="1600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/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9  + 9</a:t>
            </a:r>
            <a:endParaRPr lang="en-US" sz="3200" b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81" name="Text Box 85"/>
          <p:cNvSpPr txBox="1">
            <a:spLocks noChangeArrowheads="1"/>
          </p:cNvSpPr>
          <p:nvPr/>
        </p:nvSpPr>
        <p:spPr bwMode="auto">
          <a:xfrm>
            <a:off x="7483142" y="6044625"/>
            <a:ext cx="14322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sz="32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9  + </a:t>
            </a: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0" name="Text Box 114"/>
          <p:cNvSpPr txBox="1">
            <a:spLocks noChangeArrowheads="1"/>
          </p:cNvSpPr>
          <p:nvPr/>
        </p:nvSpPr>
        <p:spPr bwMode="auto">
          <a:xfrm>
            <a:off x="5089525" y="42227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endParaRPr lang="en-US" sz="1800">
              <a:effectLst/>
              <a:latin typeface="Verdana" pitchFamily="34" charset="0"/>
            </a:endParaRPr>
          </a:p>
        </p:txBody>
      </p:sp>
      <p:sp>
        <p:nvSpPr>
          <p:cNvPr id="55411" name="Text Box 115"/>
          <p:cNvSpPr txBox="1">
            <a:spLocks noChangeArrowheads="1"/>
          </p:cNvSpPr>
          <p:nvPr/>
        </p:nvSpPr>
        <p:spPr bwMode="auto">
          <a:xfrm>
            <a:off x="7620000" y="2438400"/>
            <a:ext cx="76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effectLst/>
                <a:latin typeface="Verdana" pitchFamily="34" charset="0"/>
              </a:rPr>
              <a:t>18</a:t>
            </a:r>
          </a:p>
        </p:txBody>
      </p:sp>
      <p:sp>
        <p:nvSpPr>
          <p:cNvPr id="55418" name="Line 122"/>
          <p:cNvSpPr>
            <a:spLocks noChangeShapeType="1"/>
          </p:cNvSpPr>
          <p:nvPr/>
        </p:nvSpPr>
        <p:spPr bwMode="auto">
          <a:xfrm>
            <a:off x="3810000" y="5181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" name="Text Box 47"/>
          <p:cNvSpPr txBox="1">
            <a:spLocks noChangeArrowheads="1"/>
          </p:cNvSpPr>
          <p:nvPr/>
        </p:nvSpPr>
        <p:spPr bwMode="auto">
          <a:xfrm>
            <a:off x="2438400" y="2438400"/>
            <a:ext cx="609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  <a:effectLst/>
                <a:latin typeface="Verdana" pitchFamily="34" charset="0"/>
              </a:rPr>
              <a:t>14</a:t>
            </a:r>
            <a:endParaRPr lang="en-US" sz="2000" b="1" dirty="0"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31" name="Text Box 47"/>
          <p:cNvSpPr txBox="1">
            <a:spLocks noChangeArrowheads="1"/>
          </p:cNvSpPr>
          <p:nvPr/>
        </p:nvSpPr>
        <p:spPr bwMode="auto">
          <a:xfrm>
            <a:off x="762000" y="2438400"/>
            <a:ext cx="609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  <a:effectLst/>
                <a:latin typeface="Verdana" pitchFamily="34" charset="0"/>
              </a:rPr>
              <a:t>11</a:t>
            </a:r>
            <a:r>
              <a:rPr lang="en-US" sz="1800" b="1" dirty="0" smtClean="0">
                <a:solidFill>
                  <a:srgbClr val="FF0000"/>
                </a:solidFill>
                <a:effectLst/>
                <a:latin typeface="Verdana" pitchFamily="34" charset="0"/>
              </a:rPr>
              <a:t> </a:t>
            </a:r>
            <a:endParaRPr lang="en-US" sz="1800" b="1" dirty="0"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3962400" y="2438401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/>
                <a:latin typeface="Verdana" pitchFamily="34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effectLst/>
                <a:latin typeface="Verdana" pitchFamily="34" charset="0"/>
              </a:rPr>
              <a:t>15</a:t>
            </a:r>
            <a:endParaRPr lang="en-US" sz="2000" b="1" dirty="0"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34" name="Text Box 47"/>
          <p:cNvSpPr txBox="1">
            <a:spLocks noChangeArrowheads="1"/>
          </p:cNvSpPr>
          <p:nvPr/>
        </p:nvSpPr>
        <p:spPr bwMode="auto">
          <a:xfrm>
            <a:off x="5867400" y="2362200"/>
            <a:ext cx="76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effectLst/>
                <a:latin typeface="Verdana" pitchFamily="34" charset="0"/>
              </a:rPr>
              <a:t>16</a:t>
            </a:r>
          </a:p>
        </p:txBody>
      </p:sp>
      <p:sp>
        <p:nvSpPr>
          <p:cNvPr id="35" name="Text Box 47"/>
          <p:cNvSpPr txBox="1">
            <a:spLocks noChangeArrowheads="1"/>
          </p:cNvSpPr>
          <p:nvPr/>
        </p:nvSpPr>
        <p:spPr bwMode="auto">
          <a:xfrm>
            <a:off x="2209800" y="6019800"/>
            <a:ext cx="144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9 + 5</a:t>
            </a:r>
            <a:endParaRPr lang="en-US" sz="3200" b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5562600" y="6019800"/>
            <a:ext cx="144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/>
            <a:r>
              <a:rPr lang="en-US" sz="32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9 + 7</a:t>
            </a:r>
          </a:p>
        </p:txBody>
      </p:sp>
    </p:spTree>
    <p:extLst>
      <p:ext uri="{BB962C8B-B14F-4D97-AF65-F5344CB8AC3E}">
        <p14:creationId xmlns:p14="http://schemas.microsoft.com/office/powerpoint/2010/main" val="9393536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5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5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5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5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5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5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5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5 -0.42173 " pathEditMode="relative" ptsTypes="AA">
                                      <p:cBhvr>
                                        <p:cTn id="87" dur="30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5 -0.42173 " pathEditMode="relative" ptsTypes="AA">
                                      <p:cBhvr>
                                        <p:cTn id="89" dur="3000" fill="hold"/>
                                        <p:tgtEl>
                                          <p:spTgt spid="55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58557E-7 L -0.40503 -0.43478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553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00" y="-2170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52359E-6 L -0.38038 -0.42738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55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00" y="-2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52359E-6 L -0.38871 -0.42738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00" y="-2140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03515E-7 L -0.3974 -0.44218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55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00" y="-2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3.395E-6 L -0.01667 -0.39963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" y="-20000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0731E-6 L -0.03334 -0.41073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0" y="-2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69103E-6 L 0.00834 -0.40518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" y="-20300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-0.0111 L -0.00833 -0.46439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-22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animBg="1"/>
      <p:bldP spid="55356" grpId="0" animBg="1"/>
      <p:bldP spid="55357" grpId="0" animBg="1"/>
      <p:bldP spid="55358" grpId="0" animBg="1"/>
      <p:bldP spid="55359" grpId="0" animBg="1"/>
      <p:bldP spid="55360" grpId="0" animBg="1"/>
      <p:bldP spid="55361" grpId="0"/>
      <p:bldP spid="55361" grpId="1"/>
      <p:bldP spid="55364" grpId="0"/>
      <p:bldP spid="55364" grpId="1"/>
      <p:bldP spid="55381" grpId="0"/>
      <p:bldP spid="55381" grpId="1"/>
      <p:bldP spid="55411" grpId="0"/>
      <p:bldP spid="30" grpId="0"/>
      <p:bldP spid="31" grpId="0"/>
      <p:bldP spid="33" grpId="0"/>
      <p:bldP spid="34" grpId="0"/>
      <p:bldP spid="35" grpId="0"/>
      <p:bldP spid="35" grpId="1"/>
      <p:bldP spid="36" grpId="0"/>
      <p:bldP spid="3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khung bia dep\232012933075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" y="1806714"/>
            <a:ext cx="8915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err="1" smtClean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spc="50" dirty="0" smtClean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4000" b="1" spc="50" dirty="0" smtClean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4000" b="1" spc="50" dirty="0" smtClean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spc="50" dirty="0" smtClean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4000" b="1" spc="50" dirty="0" smtClean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4000" b="1" spc="50" dirty="0" smtClean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en-US" sz="4000" b="1" spc="5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97655" y="2514600"/>
            <a:ext cx="593624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en-US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753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88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762000" y="1981200"/>
            <a:ext cx="3352800" cy="28194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>
            <a:off x="1066800" y="2133600"/>
            <a:ext cx="2514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2895600" y="2819400"/>
            <a:ext cx="13716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1676400" y="3505200"/>
            <a:ext cx="1905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1105694" y="4076700"/>
            <a:ext cx="1142206" cy="7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-191294" y="3390900"/>
            <a:ext cx="2515394" cy="7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066800" y="4676336"/>
            <a:ext cx="609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914400" y="5105400"/>
            <a:ext cx="3124200" cy="144780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own Arrow 90"/>
          <p:cNvSpPr/>
          <p:nvPr/>
        </p:nvSpPr>
        <p:spPr>
          <a:xfrm flipH="1">
            <a:off x="2362200" y="4800600"/>
            <a:ext cx="76200" cy="228600"/>
          </a:xfrm>
          <a:prstGeom prst="downArrow">
            <a:avLst/>
          </a:prstGeom>
          <a:ln w="762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Picture 175" descr="bo q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5266008"/>
            <a:ext cx="533400" cy="1143000"/>
          </a:xfrm>
          <a:prstGeom prst="rect">
            <a:avLst/>
          </a:prstGeom>
          <a:noFill/>
        </p:spPr>
      </p:pic>
      <p:cxnSp>
        <p:nvCxnSpPr>
          <p:cNvPr id="24" name="Straight Connector 23"/>
          <p:cNvCxnSpPr/>
          <p:nvPr/>
        </p:nvCxnSpPr>
        <p:spPr>
          <a:xfrm flipH="1">
            <a:off x="1371600" y="22860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1600200" y="22860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828800" y="22860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057400" y="22860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286000" y="22860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514600" y="22860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200400" y="22860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743200" y="22860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2971800" y="22860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2209800" y="35814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2438400" y="35814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667000" y="35814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2895600" y="35814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981200" y="35814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858000" y="2246293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+ 2 =</a:t>
            </a:r>
          </a:p>
          <a:p>
            <a:pPr marL="342900" indent="-342900"/>
            <a:endParaRPr lang="en-US" sz="2800" dirty="0"/>
          </a:p>
        </p:txBody>
      </p:sp>
      <p:sp>
        <p:nvSpPr>
          <p:cNvPr id="71" name="TextBox 70"/>
          <p:cNvSpPr txBox="1"/>
          <p:nvPr/>
        </p:nvSpPr>
        <p:spPr>
          <a:xfrm>
            <a:off x="8153400" y="2209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153400" y="265682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153400" y="311402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53400" y="34290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8153400" y="386195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153400" y="42672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153400" y="471422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53400" y="51816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APP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133600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Picture 2" descr="APP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3081996"/>
            <a:ext cx="59372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" name="Picture 2" descr="APP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3328" y="3886200"/>
            <a:ext cx="593726" cy="477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Picture 2" descr="APP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4760744"/>
            <a:ext cx="593726" cy="463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Picture 2" descr="APP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590800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Picture 2" descr="APP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3491132"/>
            <a:ext cx="593726" cy="471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Picture 2" descr="APP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4309404"/>
            <a:ext cx="593726" cy="491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" name="Picture 2" descr="APP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5181600"/>
            <a:ext cx="593726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TextBox 84"/>
          <p:cNvSpPr txBox="1"/>
          <p:nvPr/>
        </p:nvSpPr>
        <p:spPr>
          <a:xfrm>
            <a:off x="6858000" y="26670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+ 3 =</a:t>
            </a:r>
          </a:p>
          <a:p>
            <a:pPr marL="342900" indent="-342900">
              <a:buAutoNum type="arabicPlain" startAt="9"/>
            </a:pPr>
            <a:endParaRPr lang="en-US" sz="2800" dirty="0"/>
          </a:p>
        </p:txBody>
      </p:sp>
      <p:sp>
        <p:nvSpPr>
          <p:cNvPr id="92" name="TextBox 91"/>
          <p:cNvSpPr txBox="1"/>
          <p:nvPr/>
        </p:nvSpPr>
        <p:spPr>
          <a:xfrm>
            <a:off x="6858000" y="3048000"/>
            <a:ext cx="1676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+ 4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+ 5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+ 6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+ 7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+ 8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+ 9 =</a:t>
            </a:r>
          </a:p>
          <a:p>
            <a:pPr marL="342900" indent="-342900">
              <a:buAutoNum type="arabicPlain" startAt="9"/>
            </a:pPr>
            <a:endParaRPr lang="en-US" sz="2800" dirty="0"/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2895600" y="3629464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2667000" y="3619284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2209800" y="3596454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2438400" y="3610522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5837E-6 L -0.07084 -4.95837E-6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5837E-6 L -0.02084 0.25532 " pathEditMode="relative" rAng="0" ptsTypes="AA">
                                      <p:cBhvr>
                                        <p:cTn id="21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128"/>
                                    </p:animMotion>
                                  </p:childTnLst>
                                </p:cTn>
                              </p:par>
                              <p:par>
                                <p:cTn id="2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5837E-6 L -0.02084 0.25532 " pathEditMode="relative" rAng="0" ptsTypes="AA">
                                      <p:cBhvr>
                                        <p:cTn id="21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2" y="12766"/>
                                    </p:animMotion>
                                  </p:childTnLst>
                                </p:cTn>
                              </p:par>
                              <p:par>
                                <p:cTn id="2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5837E-6 L -0.02084 0.25532 " pathEditMode="relative" rAng="0" ptsTypes="AA">
                                      <p:cBhvr>
                                        <p:cTn id="21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128"/>
                                    </p:animMotion>
                                  </p:childTnLst>
                                </p:cTn>
                              </p:par>
                              <p:par>
                                <p:cTn id="2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5837E-6 L -0.02084 0.25532 " pathEditMode="relative" rAng="0" ptsTypes="AA">
                                      <p:cBhvr>
                                        <p:cTn id="21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128"/>
                                    </p:animMotion>
                                  </p:childTnLst>
                                </p:cTn>
                              </p:par>
                              <p:par>
                                <p:cTn id="21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7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8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9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9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0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1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1" dur="80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2" dur="80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80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1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2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5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9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3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4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7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8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1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5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72" grpId="0" animBg="1"/>
      <p:bldP spid="91" grpId="0" animBg="1"/>
      <p:bldP spid="70" grpId="0"/>
      <p:bldP spid="71" grpId="0"/>
      <p:bldP spid="73" grpId="0"/>
      <p:bldP spid="74" grpId="0"/>
      <p:bldP spid="75" grpId="0"/>
      <p:bldP spid="76" grpId="0"/>
      <p:bldP spid="77" grpId="0"/>
      <p:bldP spid="78" grpId="0"/>
      <p:bldP spid="80" grpId="0"/>
      <p:bldP spid="85" grpId="0"/>
      <p:bldP spid="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2800" y="9906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+ 2 =</a:t>
            </a:r>
          </a:p>
          <a:p>
            <a:pPr marL="342900" indent="-342900"/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330526" y="1467653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+ 3 =</a:t>
            </a:r>
          </a:p>
          <a:p>
            <a:pPr marL="342900" indent="-342900">
              <a:buAutoNum type="arabicPlain" startAt="9"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312943" y="1950720"/>
            <a:ext cx="1676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+ 4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+ 5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+ 6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+ 7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+ 8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+ 9 =</a:t>
            </a:r>
          </a:p>
          <a:p>
            <a:pPr marL="342900" indent="-342900">
              <a:buAutoNum type="arabicPlain" startAt="9"/>
            </a:pP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605996" y="990682"/>
            <a:ext cx="76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pPr marL="342900" indent="-342900"/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89580" y="1452578"/>
            <a:ext cx="76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marL="342900" indent="-342900"/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89580" y="1916822"/>
            <a:ext cx="76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  <a:p>
            <a:pPr marL="342900" indent="-342900"/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89580" y="2381066"/>
            <a:ext cx="76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marL="342900" indent="-342900"/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87232" y="2828894"/>
            <a:ext cx="76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marL="342900" indent="-342900"/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87232" y="3208730"/>
            <a:ext cx="76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marL="342900" indent="-342900"/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3164" y="3687042"/>
            <a:ext cx="76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  <a:p>
            <a:pPr marL="342900" indent="-342900"/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45028" y="4095014"/>
            <a:ext cx="76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marL="342900" indent="-342900"/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4" name="Picture 2" descr="AP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919178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 descr="AP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94137" y="1920121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AP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432152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AP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383354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 descr="AP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5996" y="2795126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" descr="AP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94137" y="3208051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 descr="AP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7630" y="4038667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 descr="AP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650597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 descr="AP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4280" y="4064374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" descr="AP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9165" y="938948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" descr="AP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064374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 descr="AP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94137" y="2828775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 descr="AP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5028" y="1915408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 descr="AP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9029" y="2843615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" descr="AP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5028" y="3628304"/>
            <a:ext cx="59372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768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9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50139" y="457200"/>
            <a:ext cx="22429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i="1" u="sng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897" y="1453216"/>
            <a:ext cx="434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2570946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 + 3 =</a:t>
            </a:r>
          </a:p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 + 9 =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0" y="2611892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 + 6 =</a:t>
            </a:r>
          </a:p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6 + 9 =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34132" y="2583756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  + 8 =</a:t>
            </a:r>
          </a:p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8  + 9 =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81800" y="2583756"/>
            <a:ext cx="198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  + 4 =</a:t>
            </a:r>
          </a:p>
          <a:p>
            <a:pPr marL="342900" indent="-3429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  + 9 =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61597" y="2576436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77200" y="3008932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3332" y="30230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33800" y="30230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28936" y="3033932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33800" y="2579868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53332" y="2569688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77200" y="2583756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50139" y="457200"/>
            <a:ext cx="22429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i="1" u="sng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400" y="1504012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76400" y="2522016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76400" y="3131616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71600" y="2826816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3042272" y="2486173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48000" y="3107368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43200" y="2802568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497768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19600" y="3107368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58343" y="2802568"/>
            <a:ext cx="598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5867400" y="2455564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67400" y="3065164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06143" y="2760364"/>
            <a:ext cx="598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7391400" y="2498754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391400" y="3065164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130143" y="2760364"/>
            <a:ext cx="598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6600"/>
                </a:solidFill>
              </a:rPr>
              <a:t>+</a:t>
            </a:r>
            <a:endParaRPr lang="en-US" sz="2800" dirty="0">
              <a:solidFill>
                <a:srgbClr val="006600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1447800" y="3578636"/>
            <a:ext cx="76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819400" y="3564568"/>
            <a:ext cx="76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191000" y="3564568"/>
            <a:ext cx="76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638800" y="3522364"/>
            <a:ext cx="76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162800" y="3522364"/>
            <a:ext cx="76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2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3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498785" y="8382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4.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2519256"/>
            <a:ext cx="3124200" cy="609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4460" y="4181588"/>
            <a:ext cx="4380851" cy="609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:…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táo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1000" y="2976456"/>
            <a:ext cx="3733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endParaRPr lang="en-US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sz="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: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8600" y="3586056"/>
            <a:ext cx="4380851" cy="609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táo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1200</TotalTime>
  <Words>295</Words>
  <Application>Microsoft Office PowerPoint</Application>
  <PresentationFormat>On-screen Show (4:3)</PresentationFormat>
  <Paragraphs>93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Bài toán: Có 9 que tính, thêm 5 que tính. Hỏi có tất cả bao nhiêu que tính 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Trß ch¬i: T×m nhµ cho c¸c con vËt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thay tri</dc:creator>
  <cp:lastModifiedBy>Admins</cp:lastModifiedBy>
  <cp:revision>138</cp:revision>
  <dcterms:created xsi:type="dcterms:W3CDTF">2013-08-18T09:11:59Z</dcterms:created>
  <dcterms:modified xsi:type="dcterms:W3CDTF">2019-09-26T09:44:38Z</dcterms:modified>
</cp:coreProperties>
</file>