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7" r:id="rId4"/>
    <p:sldId id="258" r:id="rId6"/>
    <p:sldId id="269" r:id="rId7"/>
    <p:sldId id="259" r:id="rId8"/>
    <p:sldId id="260" r:id="rId9"/>
    <p:sldId id="261" r:id="rId10"/>
    <p:sldId id="270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tags" Target="../tags/tag3.xml"/><Relationship Id="rId4" Type="http://schemas.openxmlformats.org/officeDocument/2006/relationships/image" Target="../media/image3.emf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4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2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4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  <a:endParaRPr lang="en-US" sz="2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>
        <p:random/>
      </p:transition>
    </mc:Choice>
    <mc:Fallback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301230" y="1430655"/>
            <a:ext cx="4199255" cy="448500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26285" y="1606550"/>
            <a:ext cx="2624455" cy="1667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405" y="4171950"/>
            <a:ext cx="3370580" cy="174371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592955" y="2614930"/>
            <a:ext cx="3006090" cy="11544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38725" y="3877945"/>
            <a:ext cx="2586990" cy="10680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925310" y="1266825"/>
            <a:ext cx="4015105" cy="40957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51940" y="1934845"/>
            <a:ext cx="3540125" cy="31565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857115" y="3816985"/>
            <a:ext cx="2501265" cy="241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4613910" y="2420620"/>
            <a:ext cx="2780665" cy="13233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97965" y="1327150"/>
            <a:ext cx="2805430" cy="20859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97965" y="3744595"/>
            <a:ext cx="3101975" cy="2163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225" y="2085975"/>
            <a:ext cx="3028950" cy="303974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>
          <a:xfrm>
            <a:off x="4303395" y="2370455"/>
            <a:ext cx="2830830" cy="12357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407535" y="3877945"/>
            <a:ext cx="2708275" cy="10077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Nói về gia đình em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94205" y="1825625"/>
            <a:ext cx="7853045" cy="447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66309" t="17606" r="1991"/>
          <a:stretch>
            <a:fillRect/>
          </a:stretch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17" y="409003"/>
            <a:ext cx="6937828" cy="212430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36535" y="2741536"/>
            <a:ext cx="8318930" cy="2056864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497493" y="1704404"/>
            <a:ext cx="2933457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  <a:endParaRPr lang="en-US" sz="28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073400" y="3094355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endParaRPr lang="en-US" altLang="en-US" sz="2800" b="1" dirty="0" err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2: Ngôi nhà của em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3820" y="72390"/>
            <a:ext cx="3511550" cy="11417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1. Quan sát hình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87475" y="1423035"/>
            <a:ext cx="10353040" cy="3879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08935" y="5352415"/>
            <a:ext cx="6492875" cy="1045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Nhà của Minh ở đâu?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8019415" y="641350"/>
            <a:ext cx="709295" cy="78168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Những kiểu nhà dưới đây có gì khác nhau?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7565" y="1612900"/>
            <a:ext cx="10391140" cy="2984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90345" y="4618990"/>
            <a:ext cx="2921635" cy="1082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Nhà sàn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21275" y="4618990"/>
            <a:ext cx="2861945" cy="1094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Nhà ngói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24240" y="4582795"/>
            <a:ext cx="2500630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Nhà bè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Vẽ trang trí thiệp mời sinh nhật gửi bạn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411_20200530011639_thiệp-sinh-nhật_final (1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90700" y="1825625"/>
            <a:ext cx="88887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90"/>
            <a:ext cx="10515600" cy="1022985"/>
          </a:xfrm>
        </p:spPr>
        <p:txBody>
          <a:bodyPr>
            <a:normAutofit/>
          </a:bodyPr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Quan sát nhà Minh và nói về các căn phòng trong nhà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70965" y="866140"/>
            <a:ext cx="3190875" cy="30289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6385" y="963930"/>
            <a:ext cx="3086100" cy="2856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965" y="3895090"/>
            <a:ext cx="3324225" cy="2700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385" y="3895090"/>
            <a:ext cx="3028950" cy="3039745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20650" y="1414145"/>
            <a:ext cx="1517650" cy="121412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Phòng khách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0017760" y="1232535"/>
            <a:ext cx="1712595" cy="121412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Phòng ngủ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17805" y="4523105"/>
            <a:ext cx="1506220" cy="13722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Phòng bếp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10029825" y="4523105"/>
            <a:ext cx="2088515" cy="16027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Nhà tắm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bldLvl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sz="3110">
                <a:latin typeface="Times New Roman" panose="02020603050405020304" charset="0"/>
                <a:cs typeface="Times New Roman" panose="02020603050405020304" charset="0"/>
              </a:rPr>
              <a:t>Sắp xếp các đồ dùng vào các phòng ở nhà Minh cho phù hợp</a:t>
            </a:r>
            <a:endParaRPr lang="en-US" sz="311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48715" y="1691005"/>
            <a:ext cx="2009775" cy="12096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32255" y="3692525"/>
            <a:ext cx="1466850" cy="1247775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235" y="2000885"/>
            <a:ext cx="3086100" cy="285623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938145" y="2286635"/>
            <a:ext cx="3006090" cy="11544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868930" y="3692525"/>
            <a:ext cx="3145155" cy="7651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</Words>
  <Application>WPS Presentation</Application>
  <PresentationFormat>Widescreen</PresentationFormat>
  <Paragraphs>45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等线</vt:lpstr>
      <vt:lpstr>等线</vt:lpstr>
      <vt:lpstr>汉仪小麦体简</vt:lpstr>
      <vt:lpstr>Microsoft YaHei</vt:lpstr>
      <vt:lpstr>Arial Unicode MS</vt:lpstr>
      <vt:lpstr>Calibri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Những kiểu nhà dưới đây có gì khác nhau?</vt:lpstr>
      <vt:lpstr>Vẽ trang trí thiệp mời sinh nhật gửi bạn</vt:lpstr>
      <vt:lpstr>PowerPoint 演示文稿</vt:lpstr>
      <vt:lpstr>Quan sát nhà Minh và nói về các căn phòng trong nhà</vt:lpstr>
      <vt:lpstr>Sắp xếp các đồ dùng vào các phòng ở nhà Minh cho phù hợp</vt:lpstr>
      <vt:lpstr>PowerPoint 演示文稿</vt:lpstr>
      <vt:lpstr>PowerPoint 演示文稿</vt:lpstr>
      <vt:lpstr>PowerPoint 演示文稿</vt:lpstr>
      <vt:lpstr>Nói về gia đình em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ngoc</cp:lastModifiedBy>
  <cp:revision>6</cp:revision>
  <dcterms:created xsi:type="dcterms:W3CDTF">2020-09-02T10:30:00Z</dcterms:created>
  <dcterms:modified xsi:type="dcterms:W3CDTF">2020-09-05T06:30:45Z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