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8" r:id="rId4"/>
    <p:sldId id="257" r:id="rId6"/>
    <p:sldId id="270" r:id="rId7"/>
    <p:sldId id="259" r:id="rId8"/>
    <p:sldId id="260" r:id="rId9"/>
    <p:sldId id="261" r:id="rId10"/>
    <p:sldId id="271" r:id="rId11"/>
    <p:sldId id="262" r:id="rId12"/>
    <p:sldId id="263" r:id="rId13"/>
    <p:sldId id="264" r:id="rId14"/>
    <p:sldId id="272" r:id="rId15"/>
    <p:sldId id="267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với bạn về các thành viên trong lớp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7940" y="1613535"/>
            <a:ext cx="6751955" cy="37058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Kể tên các hoạt động ngoài giờ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04465" y="1521460"/>
            <a:ext cx="6369685" cy="47148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68070" y="1752600"/>
            <a:ext cx="2088515" cy="12509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Trang trí lớp học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073515" y="1752600"/>
            <a:ext cx="2280285" cy="156654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chơi cùng nhau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79560" y="4716145"/>
            <a:ext cx="2477135" cy="1323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Tập múa hát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6855" y="1691005"/>
            <a:ext cx="9565640" cy="321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  <a:endParaRPr lang="en-US" sz="28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2800" b="1" dirty="0" err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6: Lớp học của em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Nói tên lớp học của em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44750" y="2026920"/>
            <a:ext cx="7554595" cy="45732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80" y="365125"/>
            <a:ext cx="6535420" cy="1325880"/>
          </a:xfrm>
        </p:spPr>
        <p:txBody>
          <a:bodyPr>
            <a:normAutofit/>
          </a:bodyPr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1. Quan sát tranh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8295" y="1885950"/>
            <a:ext cx="9197340" cy="258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24685" y="4643120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28160" y="4558665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2565" y="4534535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57310" y="454660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  <a:endParaRPr lang="en-US" sz="222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50" y="365125"/>
            <a:ext cx="6788150" cy="1325880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Hỏi đáp về đồ dùng học tập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2. Chơi trò chơi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23615" y="1691005"/>
            <a:ext cx="6165215" cy="26422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26560" y="466471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18235" y="0"/>
            <a:ext cx="8058785" cy="11417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4265" y="1141730"/>
            <a:ext cx="5546090" cy="2665095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463915" y="1388110"/>
            <a:ext cx="3060065" cy="17005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Thầy, cô giáo có nhiệm vụ dạy học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8220710" y="4666615"/>
            <a:ext cx="3812540" cy="122618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học sinh có nhiệm vụ học tập, giúp đỡ lẫn nhau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95" y="3901440"/>
            <a:ext cx="5039995" cy="27565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Ở lớp em tham gia những hoạt động học tập nào? Em thích hoạt động nào nhất</a:t>
            </a:r>
            <a:endParaRPr lang="en-US" sz="311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4845" y="1764030"/>
            <a:ext cx="5335905" cy="49301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540625" y="2845435"/>
            <a:ext cx="3922395" cy="208851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Nghe giảng bài, viết bài, thực hành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nimBg="1"/>
      <p:bldP spid="6" grpId="1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Presentation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等线</vt:lpstr>
      <vt:lpstr>等线</vt:lpstr>
      <vt:lpstr>汉仪小麦体简</vt:lpstr>
      <vt:lpstr>Microsoft YaHei</vt:lpstr>
      <vt:lpstr>Arial Unicode MS</vt:lpstr>
      <vt:lpstr>Calibri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Nói tên lớp học của em</vt:lpstr>
      <vt:lpstr>Kể tên các đồ dùng có trong lớp học của Minh và Hoa</vt:lpstr>
      <vt:lpstr>Hỏi đáp về đồ dùng học tập</vt:lpstr>
      <vt:lpstr>PowerPoint 演示文稿</vt:lpstr>
      <vt:lpstr>PowerPoint 演示文稿</vt:lpstr>
      <vt:lpstr>Ở lớp em tham gia những hoạt động học tập nào? Em thích hoạt động nào nhất</vt:lpstr>
      <vt:lpstr>Giới thiệu với bạn về các thành viên trong lớp</vt:lpstr>
      <vt:lpstr>PowerPoint 演示文稿</vt:lpstr>
      <vt:lpstr>Kể tên các hoạt động ngoài giờ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6</cp:revision>
  <dcterms:created xsi:type="dcterms:W3CDTF">2020-09-02T12:11:00Z</dcterms:created>
  <dcterms:modified xsi:type="dcterms:W3CDTF">2020-09-05T06:20:02Z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