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CC"/>
    <a:srgbClr val="FF0000"/>
    <a:srgbClr val="FF3300"/>
    <a:srgbClr val="CC0000"/>
    <a:srgbClr val="0000CC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31843-2F4D-410D-A908-CF3852C72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04F92-1289-4EA7-BECF-A7E61B53B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5574F-2B4C-4D01-B6B1-A875FE9DA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9B1ED-D2B7-4997-92FD-AD3F182C2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C0DBC-C594-424E-9485-6850D301D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B13F3-9F67-4999-90B1-2628A5FFE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5F3B7-FF46-4BD7-B82C-BE6AE4B0D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6A767-8AA9-459F-9BF6-657A04DBD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C160-23D6-4B94-B26B-7DC16A102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D57C0-918F-4930-8629-7ABE9BE00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3A7D8-600C-44D8-9C35-93DBDD636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942C07F9-8D0B-4315-B3E0-54DDF02C1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00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990600" y="762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00CC"/>
                </a:solidFill>
              </a:rPr>
              <a:t>Toán</a:t>
            </a:r>
            <a:r>
              <a:rPr lang="en-US" sz="2400">
                <a:solidFill>
                  <a:srgbClr val="0000CC"/>
                </a:solidFill>
              </a:rPr>
              <a:t> :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514600" y="762000"/>
            <a:ext cx="426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Các số tròn chục từ 110 đến 200</a:t>
            </a:r>
          </a:p>
        </p:txBody>
      </p:sp>
      <p:graphicFrame>
        <p:nvGraphicFramePr>
          <p:cNvPr id="54831" name="Group 5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322718"/>
              </p:ext>
            </p:extLst>
          </p:nvPr>
        </p:nvGraphicFramePr>
        <p:xfrm>
          <a:off x="152400" y="2057400"/>
          <a:ext cx="8839200" cy="321794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TRĂM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CHỤC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ĐƠN VỊ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VIẾT SỐ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ĐỌC SỐ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3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357" name="Text Box 85"/>
          <p:cNvSpPr txBox="1">
            <a:spLocks noChangeArrowheads="1"/>
          </p:cNvSpPr>
          <p:nvPr/>
        </p:nvSpPr>
        <p:spPr bwMode="auto">
          <a:xfrm>
            <a:off x="1905000" y="2681288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</a:t>
            </a:r>
          </a:p>
        </p:txBody>
      </p:sp>
      <p:sp>
        <p:nvSpPr>
          <p:cNvPr id="54358" name="Text Box 86"/>
          <p:cNvSpPr txBox="1">
            <a:spLocks noChangeArrowheads="1"/>
          </p:cNvSpPr>
          <p:nvPr/>
        </p:nvSpPr>
        <p:spPr bwMode="auto">
          <a:xfrm>
            <a:off x="3048000" y="2695575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</a:t>
            </a:r>
          </a:p>
        </p:txBody>
      </p:sp>
      <p:sp>
        <p:nvSpPr>
          <p:cNvPr id="54359" name="Text Box 87"/>
          <p:cNvSpPr txBox="1">
            <a:spLocks noChangeArrowheads="1"/>
          </p:cNvSpPr>
          <p:nvPr/>
        </p:nvSpPr>
        <p:spPr bwMode="auto">
          <a:xfrm>
            <a:off x="4191000" y="2681288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0</a:t>
            </a:r>
          </a:p>
        </p:txBody>
      </p:sp>
      <p:sp>
        <p:nvSpPr>
          <p:cNvPr id="54360" name="Text Box 88"/>
          <p:cNvSpPr txBox="1">
            <a:spLocks noChangeArrowheads="1"/>
          </p:cNvSpPr>
          <p:nvPr/>
        </p:nvSpPr>
        <p:spPr bwMode="auto">
          <a:xfrm>
            <a:off x="1905000" y="268128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</a:t>
            </a:r>
          </a:p>
        </p:txBody>
      </p:sp>
      <p:sp>
        <p:nvSpPr>
          <p:cNvPr id="54361" name="Text Box 89"/>
          <p:cNvSpPr txBox="1">
            <a:spLocks noChangeArrowheads="1"/>
          </p:cNvSpPr>
          <p:nvPr/>
        </p:nvSpPr>
        <p:spPr bwMode="auto">
          <a:xfrm>
            <a:off x="6248400" y="2667000"/>
            <a:ext cx="23622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00" i="1"/>
              <a:t>một tr</a:t>
            </a:r>
            <a:r>
              <a:rPr lang="vi-VN" sz="2600" i="1"/>
              <a:t>ă</a:t>
            </a:r>
            <a:r>
              <a:rPr lang="en-US" sz="2600" i="1"/>
              <a:t>m m</a:t>
            </a:r>
            <a:r>
              <a:rPr lang="vi-VN" sz="2600" i="1"/>
              <a:t>ư</a:t>
            </a:r>
            <a:r>
              <a:rPr lang="en-US" sz="2600" i="1"/>
              <a:t>ời</a:t>
            </a:r>
          </a:p>
        </p:txBody>
      </p:sp>
      <p:sp>
        <p:nvSpPr>
          <p:cNvPr id="54362" name="Text Box 90"/>
          <p:cNvSpPr txBox="1">
            <a:spLocks noChangeArrowheads="1"/>
          </p:cNvSpPr>
          <p:nvPr/>
        </p:nvSpPr>
        <p:spPr bwMode="auto">
          <a:xfrm>
            <a:off x="1905000" y="3581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</a:t>
            </a:r>
          </a:p>
        </p:txBody>
      </p:sp>
      <p:sp>
        <p:nvSpPr>
          <p:cNvPr id="54363" name="Text Box 91"/>
          <p:cNvSpPr txBox="1">
            <a:spLocks noChangeArrowheads="1"/>
          </p:cNvSpPr>
          <p:nvPr/>
        </p:nvSpPr>
        <p:spPr bwMode="auto">
          <a:xfrm>
            <a:off x="4176713" y="3595688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0</a:t>
            </a:r>
          </a:p>
        </p:txBody>
      </p:sp>
      <p:sp>
        <p:nvSpPr>
          <p:cNvPr id="54364" name="Text Box 92"/>
          <p:cNvSpPr txBox="1">
            <a:spLocks noChangeArrowheads="1"/>
          </p:cNvSpPr>
          <p:nvPr/>
        </p:nvSpPr>
        <p:spPr bwMode="auto">
          <a:xfrm>
            <a:off x="3019425" y="3581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2</a:t>
            </a:r>
          </a:p>
        </p:txBody>
      </p:sp>
      <p:sp>
        <p:nvSpPr>
          <p:cNvPr id="54365" name="Text Box 93"/>
          <p:cNvSpPr txBox="1">
            <a:spLocks noChangeArrowheads="1"/>
          </p:cNvSpPr>
          <p:nvPr/>
        </p:nvSpPr>
        <p:spPr bwMode="auto">
          <a:xfrm>
            <a:off x="1889125" y="361473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</a:t>
            </a:r>
          </a:p>
        </p:txBody>
      </p:sp>
      <p:sp>
        <p:nvSpPr>
          <p:cNvPr id="54366" name="Text Box 94"/>
          <p:cNvSpPr txBox="1">
            <a:spLocks noChangeArrowheads="1"/>
          </p:cNvSpPr>
          <p:nvPr/>
        </p:nvSpPr>
        <p:spPr bwMode="auto">
          <a:xfrm>
            <a:off x="6248400" y="3581400"/>
            <a:ext cx="27432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00" i="1"/>
              <a:t>một tr</a:t>
            </a:r>
            <a:r>
              <a:rPr lang="vi-VN" sz="2600" i="1"/>
              <a:t>ă</a:t>
            </a:r>
            <a:r>
              <a:rPr lang="en-US" sz="2600" i="1"/>
              <a:t>m hai m</a:t>
            </a:r>
            <a:r>
              <a:rPr lang="vi-VN" sz="2600" i="1"/>
              <a:t>ươ</a:t>
            </a:r>
            <a:r>
              <a:rPr lang="en-US" sz="2600" i="1"/>
              <a:t>i</a:t>
            </a:r>
          </a:p>
        </p:txBody>
      </p:sp>
      <p:sp>
        <p:nvSpPr>
          <p:cNvPr id="54367" name="Text Box 95"/>
          <p:cNvSpPr txBox="1">
            <a:spLocks noChangeArrowheads="1"/>
          </p:cNvSpPr>
          <p:nvPr/>
        </p:nvSpPr>
        <p:spPr bwMode="auto">
          <a:xfrm>
            <a:off x="1905000" y="4495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</a:t>
            </a:r>
          </a:p>
        </p:txBody>
      </p:sp>
      <p:sp>
        <p:nvSpPr>
          <p:cNvPr id="54368" name="Text Box 96"/>
          <p:cNvSpPr txBox="1">
            <a:spLocks noChangeArrowheads="1"/>
          </p:cNvSpPr>
          <p:nvPr/>
        </p:nvSpPr>
        <p:spPr bwMode="auto">
          <a:xfrm>
            <a:off x="2971800" y="4495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3</a:t>
            </a:r>
          </a:p>
        </p:txBody>
      </p:sp>
      <p:sp>
        <p:nvSpPr>
          <p:cNvPr id="54369" name="Text Box 97"/>
          <p:cNvSpPr txBox="1">
            <a:spLocks noChangeArrowheads="1"/>
          </p:cNvSpPr>
          <p:nvPr/>
        </p:nvSpPr>
        <p:spPr bwMode="auto">
          <a:xfrm>
            <a:off x="4129088" y="4510088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0</a:t>
            </a:r>
          </a:p>
        </p:txBody>
      </p:sp>
      <p:sp>
        <p:nvSpPr>
          <p:cNvPr id="54370" name="Text Box 98"/>
          <p:cNvSpPr txBox="1">
            <a:spLocks noChangeArrowheads="1"/>
          </p:cNvSpPr>
          <p:nvPr/>
        </p:nvSpPr>
        <p:spPr bwMode="auto">
          <a:xfrm>
            <a:off x="1905000" y="4513263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</a:t>
            </a:r>
          </a:p>
        </p:txBody>
      </p:sp>
      <p:sp>
        <p:nvSpPr>
          <p:cNvPr id="54371" name="Text Box 99"/>
          <p:cNvSpPr txBox="1">
            <a:spLocks noChangeArrowheads="1"/>
          </p:cNvSpPr>
          <p:nvPr/>
        </p:nvSpPr>
        <p:spPr bwMode="auto">
          <a:xfrm>
            <a:off x="6248400" y="4495800"/>
            <a:ext cx="2667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600" i="1"/>
              <a:t>một tr</a:t>
            </a:r>
            <a:r>
              <a:rPr lang="vi-VN" sz="2600" i="1"/>
              <a:t>ă</a:t>
            </a:r>
            <a:r>
              <a:rPr lang="en-US" sz="2600" i="1"/>
              <a:t>m ba m</a:t>
            </a:r>
            <a:r>
              <a:rPr lang="vi-VN" sz="2600" i="1"/>
              <a:t>ươ</a:t>
            </a:r>
            <a:r>
              <a:rPr lang="en-US" sz="2600" i="1"/>
              <a:t>i</a:t>
            </a:r>
          </a:p>
        </p:txBody>
      </p:sp>
      <p:sp>
        <p:nvSpPr>
          <p:cNvPr id="54373" name="Text Box 101"/>
          <p:cNvSpPr txBox="1">
            <a:spLocks noChangeArrowheads="1"/>
          </p:cNvSpPr>
          <p:nvPr/>
        </p:nvSpPr>
        <p:spPr bwMode="auto">
          <a:xfrm>
            <a:off x="3048000" y="268128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</a:t>
            </a:r>
          </a:p>
        </p:txBody>
      </p:sp>
      <p:sp>
        <p:nvSpPr>
          <p:cNvPr id="54374" name="Text Box 102"/>
          <p:cNvSpPr txBox="1">
            <a:spLocks noChangeArrowheads="1"/>
          </p:cNvSpPr>
          <p:nvPr/>
        </p:nvSpPr>
        <p:spPr bwMode="auto">
          <a:xfrm>
            <a:off x="4191000" y="268128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0</a:t>
            </a:r>
          </a:p>
        </p:txBody>
      </p:sp>
      <p:sp>
        <p:nvSpPr>
          <p:cNvPr id="54379" name="Text Box 107"/>
          <p:cNvSpPr txBox="1">
            <a:spLocks noChangeArrowheads="1"/>
          </p:cNvSpPr>
          <p:nvPr/>
        </p:nvSpPr>
        <p:spPr bwMode="auto">
          <a:xfrm>
            <a:off x="3048000" y="35814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2</a:t>
            </a:r>
          </a:p>
        </p:txBody>
      </p:sp>
      <p:sp>
        <p:nvSpPr>
          <p:cNvPr id="54380" name="Text Box 108"/>
          <p:cNvSpPr txBox="1">
            <a:spLocks noChangeArrowheads="1"/>
          </p:cNvSpPr>
          <p:nvPr/>
        </p:nvSpPr>
        <p:spPr bwMode="auto">
          <a:xfrm>
            <a:off x="4176713" y="3611563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0</a:t>
            </a:r>
          </a:p>
        </p:txBody>
      </p:sp>
      <p:sp>
        <p:nvSpPr>
          <p:cNvPr id="54383" name="Text Box 111"/>
          <p:cNvSpPr txBox="1">
            <a:spLocks noChangeArrowheads="1"/>
          </p:cNvSpPr>
          <p:nvPr/>
        </p:nvSpPr>
        <p:spPr bwMode="auto">
          <a:xfrm>
            <a:off x="2971800" y="449738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3</a:t>
            </a:r>
          </a:p>
        </p:txBody>
      </p:sp>
      <p:sp>
        <p:nvSpPr>
          <p:cNvPr id="54384" name="Text Box 112"/>
          <p:cNvSpPr txBox="1">
            <a:spLocks noChangeArrowheads="1"/>
          </p:cNvSpPr>
          <p:nvPr/>
        </p:nvSpPr>
        <p:spPr bwMode="auto">
          <a:xfrm>
            <a:off x="4130675" y="4494213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0</a:t>
            </a:r>
          </a:p>
        </p:txBody>
      </p:sp>
      <p:grpSp>
        <p:nvGrpSpPr>
          <p:cNvPr id="2" name="Group 115"/>
          <p:cNvGrpSpPr>
            <a:grpSpLocks/>
          </p:cNvGrpSpPr>
          <p:nvPr/>
        </p:nvGrpSpPr>
        <p:grpSpPr bwMode="auto">
          <a:xfrm flipV="1">
            <a:off x="228600" y="2638425"/>
            <a:ext cx="762000" cy="762000"/>
            <a:chOff x="864" y="1152"/>
            <a:chExt cx="2880" cy="2880"/>
          </a:xfrm>
        </p:grpSpPr>
        <p:grpSp>
          <p:nvGrpSpPr>
            <p:cNvPr id="2423" name="Group 116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2534" name="Rectangle 11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5" name="Rectangle 11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6" name="Rectangle 11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7" name="Rectangle 12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8" name="Rectangle 12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9" name="Rectangle 12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0" name="Rectangle 12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1" name="Rectangle 12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2" name="Rectangle 12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3" name="Rectangle 12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24" name="Group 127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2524" name="Rectangle 12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5" name="Rectangle 12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6" name="Rectangle 13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7" name="Rectangle 13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8" name="Rectangle 13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9" name="Rectangle 13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0" name="Rectangle 13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1" name="Rectangle 13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2" name="Rectangle 13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3" name="Rectangle 13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25" name="Group 138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2514" name="Rectangle 13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5" name="Rectangle 14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6" name="Rectangle 14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7" name="Rectangle 14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8" name="Rectangle 14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9" name="Rectangle 14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0" name="Rectangle 14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1" name="Rectangle 14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2" name="Rectangle 14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3" name="Rectangle 14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26" name="Group 149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2504" name="Rectangle 15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5" name="Rectangle 15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6" name="Rectangle 15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7" name="Rectangle 15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8" name="Rectangle 15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" name="Rectangle 15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0" name="Rectangle 15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1" name="Rectangle 15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2" name="Rectangle 1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3" name="Rectangle 15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27" name="Group 160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2494" name="Rectangle 16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5" name="Rectangle 16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6" name="Rectangle 16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7" name="Rectangle 16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" name="Rectangle 16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9" name="Rectangle 16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0" name="Rectangle 16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1" name="Rectangle 16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2" name="Rectangle 16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3" name="Rectangle 17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28" name="Group 171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2484" name="Rectangle 17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5" name="Rectangle 17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6" name="Rectangle 17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7" name="Rectangle 17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8" name="Rectangle 17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9" name="Rectangle 17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0" name="Rectangle 17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1" name="Rectangle 17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2" name="Rectangle 18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3" name="Rectangle 18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29" name="Group 182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2474" name="Rectangle 18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5" name="Rectangle 18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6" name="Rectangle 18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7" name="Rectangle 18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8" name="Rectangle 18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9" name="Rectangle 18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0" name="Rectangle 18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1" name="Rectangle 19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2" name="Rectangle 19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3" name="Rectangle 19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30" name="Group 193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2464" name="Rectangle 19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" name="Rectangle 19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" name="Rectangle 19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7" name="Rectangle 19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" name="Rectangle 19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9" name="Rectangle 19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0" name="Rectangle 20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1" name="Rectangle 20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2" name="Rectangle 20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3" name="Rectangle 20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31" name="Group 204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2454" name="Rectangle 20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5" name="Rectangle 20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6" name="Rectangle 20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" name="Rectangle 20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" name="Rectangle 20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" name="Rectangle 21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" name="Rectangle 21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" name="Rectangle 2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" name="Rectangle 21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" name="Rectangle 21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32" name="Group 215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2444" name="Rectangle 21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5" name="Rectangle 21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6" name="Rectangle 21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7" name="Rectangle 21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8" name="Rectangle 22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9" name="Rectangle 22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0" name="Rectangle 22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1" name="Rectangle 22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2" name="Rectangle 22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3" name="Rectangle 22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33" name="Group 226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2434" name="Rectangle 22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5" name="Rectangle 22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6" name="Rectangle 22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" name="Rectangle 23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8" name="Rectangle 23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9" name="Rectangle 23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0" name="Rectangle 23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1" name="Rectangle 23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2" name="Rectangle 23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3" name="Rectangle 23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237"/>
          <p:cNvGrpSpPr>
            <a:grpSpLocks/>
          </p:cNvGrpSpPr>
          <p:nvPr/>
        </p:nvGrpSpPr>
        <p:grpSpPr bwMode="auto">
          <a:xfrm flipH="1" flipV="1">
            <a:off x="1143000" y="2651125"/>
            <a:ext cx="76200" cy="742950"/>
            <a:chOff x="3360" y="864"/>
            <a:chExt cx="96" cy="960"/>
          </a:xfrm>
        </p:grpSpPr>
        <p:sp>
          <p:nvSpPr>
            <p:cNvPr id="2413" name="Rectangle 238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4" name="Rectangle 239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5" name="Rectangle 24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" name="Rectangle 241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7" name="Rectangle 242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8" name="Rectangle 243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9" name="Rectangle 244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0" name="Rectangle 245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1" name="Rectangle 246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2" name="Rectangle 247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248"/>
          <p:cNvGrpSpPr>
            <a:grpSpLocks/>
          </p:cNvGrpSpPr>
          <p:nvPr/>
        </p:nvGrpSpPr>
        <p:grpSpPr bwMode="auto">
          <a:xfrm flipV="1">
            <a:off x="228600" y="3519488"/>
            <a:ext cx="762000" cy="762000"/>
            <a:chOff x="864" y="1152"/>
            <a:chExt cx="2880" cy="2880"/>
          </a:xfrm>
        </p:grpSpPr>
        <p:grpSp>
          <p:nvGrpSpPr>
            <p:cNvPr id="2292" name="Group 249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2403" name="Rectangle 25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4" name="Rectangle 25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5" name="Rectangle 25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6" name="Rectangle 25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7" name="Rectangle 25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8" name="Rectangle 25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9" name="Rectangle 25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0" name="Rectangle 25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1" name="Rectangle 2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2" name="Rectangle 25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93" name="Group 260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2393" name="Rectangle 26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4" name="Rectangle 26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5" name="Rectangle 26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6" name="Rectangle 26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7" name="Rectangle 26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8" name="Rectangle 26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9" name="Rectangle 26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0" name="Rectangle 26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1" name="Rectangle 26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2" name="Rectangle 27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94" name="Group 271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2383" name="Rectangle 27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4" name="Rectangle 27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5" name="Rectangle 27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6" name="Rectangle 27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7" name="Rectangle 27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8" name="Rectangle 27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9" name="Rectangle 27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0" name="Rectangle 27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1" name="Rectangle 28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2" name="Rectangle 28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95" name="Group 282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2373" name="Rectangle 28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4" name="Rectangle 28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5" name="Rectangle 28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" name="Rectangle 28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7" name="Rectangle 28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8" name="Rectangle 28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9" name="Rectangle 28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0" name="Rectangle 29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1" name="Rectangle 29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2" name="Rectangle 29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96" name="Group 293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2363" name="Rectangle 29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" name="Rectangle 29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" name="Rectangle 29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" name="Rectangle 29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" name="Rectangle 29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" name="Rectangle 29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9" name="Rectangle 30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0" name="Rectangle 30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1" name="Rectangle 30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2" name="Rectangle 30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97" name="Group 304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2353" name="Rectangle 30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4" name="Rectangle 30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" name="Rectangle 30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" name="Rectangle 30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" name="Rectangle 30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" name="Rectangle 31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" name="Rectangle 31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" name="Rectangle 3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" name="Rectangle 31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" name="Rectangle 31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98" name="Group 315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2343" name="Rectangle 31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4" name="Rectangle 31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5" name="Rectangle 31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6" name="Rectangle 31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7" name="Rectangle 32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8" name="Rectangle 32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9" name="Rectangle 32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0" name="Rectangle 32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1" name="Rectangle 32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2" name="Rectangle 32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99" name="Group 326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2333" name="Rectangle 32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" name="Rectangle 32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" name="Rectangle 32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6" name="Rectangle 33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7" name="Rectangle 33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8" name="Rectangle 33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9" name="Rectangle 33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0" name="Rectangle 33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1" name="Rectangle 33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2" name="Rectangle 33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00" name="Group 337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2323" name="Rectangle 33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4" name="Rectangle 33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" name="Rectangle 34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6" name="Rectangle 34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7" name="Rectangle 34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8" name="Rectangle 34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9" name="Rectangle 34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0" name="Rectangle 34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1" name="Rectangle 34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2" name="Rectangle 34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01" name="Group 348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2313" name="Rectangle 34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" name="Rectangle 35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" name="Rectangle 35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6" name="Rectangle 35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7" name="Rectangle 35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8" name="Rectangle 35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9" name="Rectangle 35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0" name="Rectangle 35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1" name="Rectangle 35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2" name="Rectangle 35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02" name="Group 359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2303" name="Rectangle 36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" name="Rectangle 36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" name="Rectangle 36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6" name="Rectangle 36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7" name="Rectangle 36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8" name="Rectangle 36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9" name="Rectangle 36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0" name="Rectangle 36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1" name="Rectangle 36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2" name="Rectangle 36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7" name="Group 370"/>
          <p:cNvGrpSpPr>
            <a:grpSpLocks/>
          </p:cNvGrpSpPr>
          <p:nvPr/>
        </p:nvGrpSpPr>
        <p:grpSpPr bwMode="auto">
          <a:xfrm>
            <a:off x="1127125" y="3536950"/>
            <a:ext cx="228600" cy="746125"/>
            <a:chOff x="614" y="2228"/>
            <a:chExt cx="144" cy="470"/>
          </a:xfrm>
        </p:grpSpPr>
        <p:grpSp>
          <p:nvGrpSpPr>
            <p:cNvPr id="2270" name="Group 371"/>
            <p:cNvGrpSpPr>
              <a:grpSpLocks/>
            </p:cNvGrpSpPr>
            <p:nvPr/>
          </p:nvGrpSpPr>
          <p:grpSpPr bwMode="auto">
            <a:xfrm flipH="1" flipV="1">
              <a:off x="710" y="2230"/>
              <a:ext cx="48" cy="468"/>
              <a:chOff x="3360" y="864"/>
              <a:chExt cx="96" cy="960"/>
            </a:xfrm>
          </p:grpSpPr>
          <p:sp>
            <p:nvSpPr>
              <p:cNvPr id="2282" name="Rectangle 372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3" name="Rectangle 373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4" name="Rectangle 374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5" name="Rectangle 375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6" name="Rectangle 376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7" name="Rectangle 377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8" name="Rectangle 378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9" name="Rectangle 379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0" name="Rectangle 380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1" name="Rectangle 381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1" name="Group 382"/>
            <p:cNvGrpSpPr>
              <a:grpSpLocks/>
            </p:cNvGrpSpPr>
            <p:nvPr/>
          </p:nvGrpSpPr>
          <p:grpSpPr bwMode="auto">
            <a:xfrm flipH="1" flipV="1">
              <a:off x="614" y="2228"/>
              <a:ext cx="48" cy="468"/>
              <a:chOff x="3360" y="864"/>
              <a:chExt cx="96" cy="960"/>
            </a:xfrm>
          </p:grpSpPr>
          <p:sp>
            <p:nvSpPr>
              <p:cNvPr id="2272" name="Rectangle 383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" name="Rectangle 384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4" name="Rectangle 385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5" name="Rectangle 386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6" name="Rectangle 387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7" name="Rectangle 388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8" name="Rectangle 389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9" name="Rectangle 390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0" name="Rectangle 391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1" name="Rectangle 392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" name="Group 393"/>
          <p:cNvGrpSpPr>
            <a:grpSpLocks/>
          </p:cNvGrpSpPr>
          <p:nvPr/>
        </p:nvGrpSpPr>
        <p:grpSpPr bwMode="auto">
          <a:xfrm flipV="1">
            <a:off x="228600" y="4433888"/>
            <a:ext cx="762000" cy="762000"/>
            <a:chOff x="864" y="1152"/>
            <a:chExt cx="2880" cy="2880"/>
          </a:xfrm>
        </p:grpSpPr>
        <p:grpSp>
          <p:nvGrpSpPr>
            <p:cNvPr id="2149" name="Group 394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2260" name="Rectangle 39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" name="Rectangle 39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" name="Rectangle 39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" name="Rectangle 39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" name="Rectangle 39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" name="Rectangle 40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" name="Rectangle 40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" name="Rectangle 40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" name="Rectangle 40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9" name="Rectangle 40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0" name="Group 405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2250" name="Rectangle 40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1" name="Rectangle 40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2" name="Rectangle 40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" name="Rectangle 40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" name="Rectangle 41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" name="Rectangle 41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" name="Rectangle 41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" name="Rectangle 41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" name="Rectangle 41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" name="Rectangle 41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1" name="Group 416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2240" name="Rectangle 41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1" name="Rectangle 41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" name="Rectangle 41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" name="Rectangle 42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4" name="Rectangle 42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5" name="Rectangle 42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6" name="Rectangle 42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7" name="Rectangle 42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8" name="Rectangle 42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9" name="Rectangle 42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2" name="Group 427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2230" name="Rectangle 42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1" name="Rectangle 42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2" name="Rectangle 43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3" name="Rectangle 43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4" name="Rectangle 43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5" name="Rectangle 43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6" name="Rectangle 43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7" name="Rectangle 43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8" name="Rectangle 43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9" name="Rectangle 43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3" name="Group 438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2220" name="Rectangle 43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1" name="Rectangle 44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" name="Rectangle 44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3" name="Rectangle 44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4" name="Rectangle 44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5" name="Rectangle 44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6" name="Rectangle 44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7" name="Rectangle 44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8" name="Rectangle 44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9" name="Rectangle 44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" name="Group 449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2210" name="Rectangle 45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1" name="Rectangle 45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2" name="Rectangle 45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3" name="Rectangle 45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4" name="Rectangle 45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5" name="Rectangle 45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6" name="Rectangle 45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7" name="Rectangle 45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8" name="Rectangle 45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9" name="Rectangle 45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" name="Group 460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2200" name="Rectangle 46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1" name="Rectangle 46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2" name="Rectangle 46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3" name="Rectangle 46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4" name="Rectangle 46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5" name="Rectangle 46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6" name="Rectangle 46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7" name="Rectangle 46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8" name="Rectangle 46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9" name="Rectangle 47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6" name="Group 471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2190" name="Rectangle 47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" name="Rectangle 47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2" name="Rectangle 47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" name="Rectangle 47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4" name="Rectangle 47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5" name="Rectangle 47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6" name="Rectangle 47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7" name="Rectangle 47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8" name="Rectangle 48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9" name="Rectangle 48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7" name="Group 482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2180" name="Rectangle 48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" name="Rectangle 48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" name="Rectangle 48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3" name="Rectangle 48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4" name="Rectangle 48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5" name="Rectangle 48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6" name="Rectangle 48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7" name="Rectangle 49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8" name="Rectangle 49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9" name="Rectangle 49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8" name="Group 493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2170" name="Rectangle 49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" name="Rectangle 49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" name="Rectangle 49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" name="Rectangle 49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" name="Rectangle 49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5" name="Rectangle 49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6" name="Rectangle 50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7" name="Rectangle 50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8" name="Rectangle 50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9" name="Rectangle 50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9" name="Group 504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2160" name="Rectangle 50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1" name="Rectangle 50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2" name="Rectangle 50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3" name="Rectangle 50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4" name="Rectangle 50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5" name="Rectangle 51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6" name="Rectangle 51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7" name="Rectangle 5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8" name="Rectangle 51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9" name="Rectangle 51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4565" name="Group 515"/>
          <p:cNvGrpSpPr>
            <a:grpSpLocks/>
          </p:cNvGrpSpPr>
          <p:nvPr/>
        </p:nvGrpSpPr>
        <p:grpSpPr bwMode="auto">
          <a:xfrm>
            <a:off x="1127125" y="4454525"/>
            <a:ext cx="396875" cy="742950"/>
            <a:chOff x="614" y="2806"/>
            <a:chExt cx="250" cy="468"/>
          </a:xfrm>
        </p:grpSpPr>
        <p:grpSp>
          <p:nvGrpSpPr>
            <p:cNvPr id="2116" name="Group 516"/>
            <p:cNvGrpSpPr>
              <a:grpSpLocks/>
            </p:cNvGrpSpPr>
            <p:nvPr/>
          </p:nvGrpSpPr>
          <p:grpSpPr bwMode="auto">
            <a:xfrm flipH="1" flipV="1">
              <a:off x="614" y="2806"/>
              <a:ext cx="48" cy="468"/>
              <a:chOff x="3360" y="864"/>
              <a:chExt cx="96" cy="960"/>
            </a:xfrm>
          </p:grpSpPr>
          <p:sp>
            <p:nvSpPr>
              <p:cNvPr id="2139" name="Rectangle 517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0" name="Rectangle 518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1" name="Rectangle 519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2" name="Rectangle 520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3" name="Rectangle 521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4" name="Rectangle 522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5" name="Rectangle 523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6" name="Rectangle 524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7" name="Rectangle 525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8" name="Rectangle 526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17" name="Group 527"/>
            <p:cNvGrpSpPr>
              <a:grpSpLocks/>
            </p:cNvGrpSpPr>
            <p:nvPr/>
          </p:nvGrpSpPr>
          <p:grpSpPr bwMode="auto">
            <a:xfrm flipH="1" flipV="1">
              <a:off x="710" y="2806"/>
              <a:ext cx="48" cy="468"/>
              <a:chOff x="3360" y="864"/>
              <a:chExt cx="96" cy="960"/>
            </a:xfrm>
          </p:grpSpPr>
          <p:sp>
            <p:nvSpPr>
              <p:cNvPr id="2129" name="Rectangle 528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0" name="Rectangle 529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1" name="Rectangle 530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2" name="Rectangle 531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3" name="Rectangle 532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4" name="Rectangle 533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5" name="Rectangle 534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6" name="Rectangle 535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7" name="Rectangle 536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8" name="Rectangle 537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18" name="Group 538"/>
            <p:cNvGrpSpPr>
              <a:grpSpLocks/>
            </p:cNvGrpSpPr>
            <p:nvPr/>
          </p:nvGrpSpPr>
          <p:grpSpPr bwMode="auto">
            <a:xfrm flipH="1" flipV="1">
              <a:off x="816" y="2806"/>
              <a:ext cx="48" cy="468"/>
              <a:chOff x="3360" y="864"/>
              <a:chExt cx="96" cy="960"/>
            </a:xfrm>
          </p:grpSpPr>
          <p:sp>
            <p:nvSpPr>
              <p:cNvPr id="2119" name="Rectangle 539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0" name="Rectangle 540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1" name="Rectangle 541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2" name="Rectangle 542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3" name="Rectangle 543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4" name="Rectangle 544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5" name="Rectangle 545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6" name="Rectangle 546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7" name="Rectangle 547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8" name="Rectangle 548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5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1.90751E-6 C 0.00625 0.00971 0.01493 0.01873 0.02795 0.02705 C 0.04097 0.03584 0.05781 0.04462 0.07656 0.0504 C 0.09531 0.05618 0.11996 0.06034 0.14149 0.06289 C 0.16302 0.06566 0.18524 0.06566 0.20625 0.06566 C 0.22725 0.06566 0.24757 0.06613 0.26736 0.06289 C 0.28732 0.06011 0.30972 0.05757 0.32534 0.04786 C 0.34097 0.03815 0.3533 0.01341 0.36076 0.00462 " pathEditMode="relative" rAng="0" ptsTypes="aaaaaaaa">
                                      <p:cBhvr>
                                        <p:cTn id="51" dur="2000" fill="hold"/>
                                        <p:tgtEl>
                                          <p:spTgt spid="54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0" y="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601 C 0.00486 0.00994 0.01857 0.02428 0.02882 0.03006 C 0.03906 0.03584 0.04757 0.03884 0.06111 0.04139 C 0.07465 0.04393 0.09271 0.04508 0.11024 0.04578 C 0.12777 0.04647 0.15121 0.04647 0.16614 0.04578 C 0.18107 0.04508 0.1875 0.04439 0.2 0.04139 C 0.2125 0.03838 0.23177 0.03399 0.2408 0.02774 C 0.24982 0.0215 0.25139 0.00948 0.25416 0.00462 " pathEditMode="relative" rAng="0" ptsTypes="aaaaaaaa">
                                      <p:cBhvr>
                                        <p:cTn id="58" dur="2000" fill="hold"/>
                                        <p:tgtEl>
                                          <p:spTgt spid="54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0" y="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462 C 0.00659 0.00855 0.02656 0.02266 0.03941 0.02774 C 0.05225 0.03283 0.06371 0.03329 0.07673 0.03445 C 0.08975 0.03561 0.10642 0.03584 0.11736 0.03445 C 0.1283 0.03306 0.1368 0.03029 0.14288 0.02543 C 0.14896 0.02058 0.15191 0.00902 0.15416 0.00462 " pathEditMode="relative" rAng="0" ptsTypes="aaaaaa">
                                      <p:cBhvr>
                                        <p:cTn id="65" dur="2000" fill="hold"/>
                                        <p:tgtEl>
                                          <p:spTgt spid="54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0" y="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0139 C 0.01528 0.01272 0.0224 0.02382 0.03403 0.03076 C 0.04549 0.03723 0.06215 0.03839 0.07691 0.04093 C 0.09184 0.04394 0.1059 0.04532 0.12326 0.0474 C 0.14063 0.04902 0.16354 0.0511 0.1816 0.05249 C 0.19948 0.05365 0.21424 0.05411 0.23108 0.05457 C 0.24774 0.05503 0.26424 0.05596 0.28195 0.05457 C 0.29983 0.05318 0.32465 0.05619 0.3382 0.04648 C 0.35191 0.03677 0.35868 0.0074 0.36424 -0.00254 " pathEditMode="relative" rAng="0" ptsTypes="aaaaaaaaa">
                                      <p:cBhvr>
                                        <p:cTn id="105" dur="2000" fill="hold"/>
                                        <p:tgtEl>
                                          <p:spTgt spid="54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0.01803 C -0.00469 0.02613 -0.00243 0.03445 0.0033 0.04046 C 0.00902 0.04647 0.01805 0.05064 0.02708 0.0541 C 0.03611 0.05757 0.04757 0.05942 0.05764 0.06081 C 0.06771 0.0622 0.075 0.06243 0.08802 0.06312 C 0.10104 0.06381 0.11892 0.06474 0.13559 0.06543 C 0.15225 0.06613 0.17257 0.06728 0.18802 0.06751 C 0.20347 0.06775 0.21979 0.07121 0.22882 0.06751 C 0.23784 0.06381 0.23819 0.05595 0.24236 0.04509 C 0.24652 0.03422 0.25034 0.01803 0.25416 0.00208 " pathEditMode="relative" rAng="0" ptsTypes="aaaaaaaaaA">
                                      <p:cBhvr>
                                        <p:cTn id="112" dur="2000" fill="hold"/>
                                        <p:tgtEl>
                                          <p:spTgt spid="54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0717 C 0.00261 0.01665 0.00625 0.02497 0.01303 0.02983 C 0.0198 0.03538 0.029 0.03838 0.04011 0.03954 C 0.05139 0.04231 0.06355 0.0407 0.08039 0.03954 C 0.0974 0.03908 0.12952 0.03908 0.14184 0.03538 C 0.154 0.03122 0.15174 0.02243 0.15365 0.01619 C 0.15573 0.00948 0.15452 0.00301 0.15365 -0.00208 " pathEditMode="relative" rAng="0" ptsTypes="aaaaaaa">
                                      <p:cBhvr>
                                        <p:cTn id="119" dur="2000" fill="hold"/>
                                        <p:tgtEl>
                                          <p:spTgt spid="54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00" y="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4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4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4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6 0.00624 C -0.00417 0.01248 -0.00122 0.01826 0.00868 0.02219 C 0.01823 0.02589 0.03385 0.02705 0.05139 0.0289 C 0.06892 0.03052 0.08333 0.03121 0.11441 0.03237 C 0.14548 0.03329 0.20052 0.03445 0.23784 0.03445 C 0.275 0.03468 0.31718 0.03699 0.3375 0.03329 C 0.35798 0.02982 0.35573 0.01942 0.35989 0.01433 C 0.36423 0.00901 0.36267 0.00555 0.36163 0.00231 " pathEditMode="relative" rAng="0" ptsTypes="aaaaaaaa">
                                      <p:cBhvr>
                                        <p:cTn id="159" dur="2000" fill="hold"/>
                                        <p:tgtEl>
                                          <p:spTgt spid="54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0.02544 C -0.00521 0.03885 -0.0033 0.05249 0.00312 0.06151 C 0.00955 0.07052 0.0125 0.07561 0.03194 0.07977 C 0.05139 0.08393 0.08941 0.08486 0.12014 0.08648 C 0.15087 0.0881 0.19288 0.09133 0.21666 0.08879 C 0.24045 0.08625 0.25434 0.08463 0.2625 0.07075 C 0.27066 0.05688 0.26823 0.03099 0.26597 0.00509 " pathEditMode="relative" rAng="0" ptsTypes="aaaaaaA">
                                      <p:cBhvr>
                                        <p:cTn id="166" dur="2000" fill="hold"/>
                                        <p:tgtEl>
                                          <p:spTgt spid="54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0" y="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5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0.01456 C 0.00018 0.02427 0.00278 0.03306 0.00851 0.04161 C 0.01424 0.05017 0.02136 0.06104 0.03247 0.06635 C 0.04358 0.07167 0.05764 0.07237 0.07483 0.07306 C 0.09202 0.07375 0.12205 0.07237 0.13559 0.07098 C 0.14914 0.06959 0.15174 0.07537 0.15625 0.06404 C 0.16077 0.05271 0.16129 0.01595 0.16268 0.00323 " pathEditMode="relative" rAng="0" ptsTypes="aaaaaaa">
                                      <p:cBhvr>
                                        <p:cTn id="173" dur="2000" fill="hold"/>
                                        <p:tgtEl>
                                          <p:spTgt spid="54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5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/>
      <p:bldP spid="54357" grpId="0"/>
      <p:bldP spid="54358" grpId="0"/>
      <p:bldP spid="54359" grpId="0"/>
      <p:bldP spid="54360" grpId="0"/>
      <p:bldP spid="54360" grpId="1"/>
      <p:bldP spid="54361" grpId="0"/>
      <p:bldP spid="54362" grpId="0"/>
      <p:bldP spid="54363" grpId="0"/>
      <p:bldP spid="54364" grpId="0"/>
      <p:bldP spid="54365" grpId="0"/>
      <p:bldP spid="54365" grpId="1"/>
      <p:bldP spid="54366" grpId="0"/>
      <p:bldP spid="54367" grpId="0"/>
      <p:bldP spid="54368" grpId="0"/>
      <p:bldP spid="54369" grpId="0"/>
      <p:bldP spid="54370" grpId="0"/>
      <p:bldP spid="54370" grpId="1"/>
      <p:bldP spid="54371" grpId="0"/>
      <p:bldP spid="54373" grpId="0"/>
      <p:bldP spid="54373" grpId="1"/>
      <p:bldP spid="54374" grpId="0"/>
      <p:bldP spid="54374" grpId="1"/>
      <p:bldP spid="54379" grpId="0"/>
      <p:bldP spid="54379" grpId="1"/>
      <p:bldP spid="54380" grpId="0"/>
      <p:bldP spid="54380" grpId="1"/>
      <p:bldP spid="54383" grpId="0"/>
      <p:bldP spid="54383" grpId="1"/>
      <p:bldP spid="54384" grpId="0"/>
      <p:bldP spid="5438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00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77"/>
          <p:cNvGrpSpPr>
            <a:grpSpLocks/>
          </p:cNvGrpSpPr>
          <p:nvPr/>
        </p:nvGrpSpPr>
        <p:grpSpPr bwMode="auto">
          <a:xfrm>
            <a:off x="0" y="74613"/>
            <a:ext cx="9144000" cy="701675"/>
            <a:chOff x="0" y="48"/>
            <a:chExt cx="5760" cy="480"/>
          </a:xfrm>
        </p:grpSpPr>
        <p:sp>
          <p:nvSpPr>
            <p:cNvPr id="5095" name="Rectangle 2078"/>
            <p:cNvSpPr>
              <a:spLocks noChangeArrowheads="1"/>
            </p:cNvSpPr>
            <p:nvPr/>
          </p:nvSpPr>
          <p:spPr bwMode="auto">
            <a:xfrm>
              <a:off x="0" y="48"/>
              <a:ext cx="144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96" name="Rectangle 2079"/>
            <p:cNvSpPr>
              <a:spLocks noChangeArrowheads="1"/>
            </p:cNvSpPr>
            <p:nvPr/>
          </p:nvSpPr>
          <p:spPr bwMode="auto">
            <a:xfrm>
              <a:off x="1440" y="4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Tr</a:t>
              </a:r>
              <a:r>
                <a:rPr lang="vi-VN" sz="2400" b="1"/>
                <a:t>ă</a:t>
              </a:r>
              <a:r>
                <a:rPr lang="en-US" sz="2400" b="1"/>
                <a:t>m</a:t>
              </a:r>
            </a:p>
          </p:txBody>
        </p:sp>
        <p:sp>
          <p:nvSpPr>
            <p:cNvPr id="5097" name="Rectangle 2080"/>
            <p:cNvSpPr>
              <a:spLocks noChangeArrowheads="1"/>
            </p:cNvSpPr>
            <p:nvPr/>
          </p:nvSpPr>
          <p:spPr bwMode="auto">
            <a:xfrm>
              <a:off x="2016" y="4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Chục</a:t>
              </a:r>
            </a:p>
          </p:txBody>
        </p:sp>
        <p:sp>
          <p:nvSpPr>
            <p:cNvPr id="5098" name="Rectangle 2081"/>
            <p:cNvSpPr>
              <a:spLocks noChangeArrowheads="1"/>
            </p:cNvSpPr>
            <p:nvPr/>
          </p:nvSpPr>
          <p:spPr bwMode="auto">
            <a:xfrm>
              <a:off x="2592" y="4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Đ</a:t>
              </a:r>
              <a:r>
                <a:rPr lang="vi-VN" sz="2400" b="1"/>
                <a:t>ơ</a:t>
              </a:r>
              <a:r>
                <a:rPr lang="en-US" sz="2400" b="1"/>
                <a:t>n vị</a:t>
              </a:r>
            </a:p>
          </p:txBody>
        </p:sp>
        <p:sp>
          <p:nvSpPr>
            <p:cNvPr id="5099" name="Rectangle 2082"/>
            <p:cNvSpPr>
              <a:spLocks noChangeArrowheads="1"/>
            </p:cNvSpPr>
            <p:nvPr/>
          </p:nvSpPr>
          <p:spPr bwMode="auto">
            <a:xfrm>
              <a:off x="3168" y="48"/>
              <a:ext cx="86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Viết số</a:t>
              </a:r>
            </a:p>
          </p:txBody>
        </p:sp>
        <p:sp>
          <p:nvSpPr>
            <p:cNvPr id="5100" name="Rectangle 2083"/>
            <p:cNvSpPr>
              <a:spLocks noChangeArrowheads="1"/>
            </p:cNvSpPr>
            <p:nvPr/>
          </p:nvSpPr>
          <p:spPr bwMode="auto">
            <a:xfrm>
              <a:off x="4032" y="48"/>
              <a:ext cx="172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Đọc số</a:t>
              </a:r>
            </a:p>
          </p:txBody>
        </p:sp>
      </p:grpSp>
      <p:grpSp>
        <p:nvGrpSpPr>
          <p:cNvPr id="3075" name="Group 2084"/>
          <p:cNvGrpSpPr>
            <a:grpSpLocks/>
          </p:cNvGrpSpPr>
          <p:nvPr/>
        </p:nvGrpSpPr>
        <p:grpSpPr bwMode="auto">
          <a:xfrm>
            <a:off x="0" y="776288"/>
            <a:ext cx="9144000" cy="609600"/>
            <a:chOff x="96" y="768"/>
            <a:chExt cx="5760" cy="480"/>
          </a:xfrm>
        </p:grpSpPr>
        <p:sp>
          <p:nvSpPr>
            <p:cNvPr id="5089" name="Rectangle 2085"/>
            <p:cNvSpPr>
              <a:spLocks noChangeArrowheads="1"/>
            </p:cNvSpPr>
            <p:nvPr/>
          </p:nvSpPr>
          <p:spPr bwMode="auto">
            <a:xfrm>
              <a:off x="96" y="768"/>
              <a:ext cx="144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90" name="Rectangle 2086"/>
            <p:cNvSpPr>
              <a:spLocks noChangeArrowheads="1"/>
            </p:cNvSpPr>
            <p:nvPr/>
          </p:nvSpPr>
          <p:spPr bwMode="auto">
            <a:xfrm>
              <a:off x="1536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91" name="Rectangle 2087"/>
            <p:cNvSpPr>
              <a:spLocks noChangeArrowheads="1"/>
            </p:cNvSpPr>
            <p:nvPr/>
          </p:nvSpPr>
          <p:spPr bwMode="auto">
            <a:xfrm>
              <a:off x="2112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92" name="Rectangle 2088"/>
            <p:cNvSpPr>
              <a:spLocks noChangeArrowheads="1"/>
            </p:cNvSpPr>
            <p:nvPr/>
          </p:nvSpPr>
          <p:spPr bwMode="auto">
            <a:xfrm>
              <a:off x="2688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93" name="Rectangle 2089"/>
            <p:cNvSpPr>
              <a:spLocks noChangeArrowheads="1"/>
            </p:cNvSpPr>
            <p:nvPr/>
          </p:nvSpPr>
          <p:spPr bwMode="auto">
            <a:xfrm>
              <a:off x="3264" y="768"/>
              <a:ext cx="86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94" name="Rectangle 2090"/>
            <p:cNvSpPr>
              <a:spLocks noChangeArrowheads="1"/>
            </p:cNvSpPr>
            <p:nvPr/>
          </p:nvSpPr>
          <p:spPr bwMode="auto">
            <a:xfrm>
              <a:off x="4128" y="768"/>
              <a:ext cx="172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</p:grpSp>
      <p:grpSp>
        <p:nvGrpSpPr>
          <p:cNvPr id="3076" name="Group 2091"/>
          <p:cNvGrpSpPr>
            <a:grpSpLocks/>
          </p:cNvGrpSpPr>
          <p:nvPr/>
        </p:nvGrpSpPr>
        <p:grpSpPr bwMode="auto">
          <a:xfrm>
            <a:off x="0" y="2605088"/>
            <a:ext cx="9144000" cy="609600"/>
            <a:chOff x="96" y="768"/>
            <a:chExt cx="5760" cy="480"/>
          </a:xfrm>
        </p:grpSpPr>
        <p:sp>
          <p:nvSpPr>
            <p:cNvPr id="5083" name="Rectangle 2092"/>
            <p:cNvSpPr>
              <a:spLocks noChangeArrowheads="1"/>
            </p:cNvSpPr>
            <p:nvPr/>
          </p:nvSpPr>
          <p:spPr bwMode="auto">
            <a:xfrm>
              <a:off x="96" y="768"/>
              <a:ext cx="144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4" name="Rectangle 2093"/>
            <p:cNvSpPr>
              <a:spLocks noChangeArrowheads="1"/>
            </p:cNvSpPr>
            <p:nvPr/>
          </p:nvSpPr>
          <p:spPr bwMode="auto">
            <a:xfrm>
              <a:off x="1536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85" name="Rectangle 2094"/>
            <p:cNvSpPr>
              <a:spLocks noChangeArrowheads="1"/>
            </p:cNvSpPr>
            <p:nvPr/>
          </p:nvSpPr>
          <p:spPr bwMode="auto">
            <a:xfrm>
              <a:off x="2112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86" name="Rectangle 2095"/>
            <p:cNvSpPr>
              <a:spLocks noChangeArrowheads="1"/>
            </p:cNvSpPr>
            <p:nvPr/>
          </p:nvSpPr>
          <p:spPr bwMode="auto">
            <a:xfrm>
              <a:off x="2688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87" name="Rectangle 2096"/>
            <p:cNvSpPr>
              <a:spLocks noChangeArrowheads="1"/>
            </p:cNvSpPr>
            <p:nvPr/>
          </p:nvSpPr>
          <p:spPr bwMode="auto">
            <a:xfrm>
              <a:off x="3264" y="768"/>
              <a:ext cx="86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88" name="Rectangle 2097"/>
            <p:cNvSpPr>
              <a:spLocks noChangeArrowheads="1"/>
            </p:cNvSpPr>
            <p:nvPr/>
          </p:nvSpPr>
          <p:spPr bwMode="auto">
            <a:xfrm>
              <a:off x="4128" y="768"/>
              <a:ext cx="172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</p:grpSp>
      <p:grpSp>
        <p:nvGrpSpPr>
          <p:cNvPr id="3077" name="Group 2098"/>
          <p:cNvGrpSpPr>
            <a:grpSpLocks/>
          </p:cNvGrpSpPr>
          <p:nvPr/>
        </p:nvGrpSpPr>
        <p:grpSpPr bwMode="auto">
          <a:xfrm>
            <a:off x="0" y="1995488"/>
            <a:ext cx="9144000" cy="609600"/>
            <a:chOff x="96" y="768"/>
            <a:chExt cx="5760" cy="480"/>
          </a:xfrm>
        </p:grpSpPr>
        <p:sp>
          <p:nvSpPr>
            <p:cNvPr id="5077" name="Rectangle 2099"/>
            <p:cNvSpPr>
              <a:spLocks noChangeArrowheads="1"/>
            </p:cNvSpPr>
            <p:nvPr/>
          </p:nvSpPr>
          <p:spPr bwMode="auto">
            <a:xfrm>
              <a:off x="96" y="768"/>
              <a:ext cx="144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8" name="Rectangle 2100"/>
            <p:cNvSpPr>
              <a:spLocks noChangeArrowheads="1"/>
            </p:cNvSpPr>
            <p:nvPr/>
          </p:nvSpPr>
          <p:spPr bwMode="auto">
            <a:xfrm>
              <a:off x="1536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79" name="Rectangle 2101"/>
            <p:cNvSpPr>
              <a:spLocks noChangeArrowheads="1"/>
            </p:cNvSpPr>
            <p:nvPr/>
          </p:nvSpPr>
          <p:spPr bwMode="auto">
            <a:xfrm>
              <a:off x="2112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80" name="Rectangle 2102"/>
            <p:cNvSpPr>
              <a:spLocks noChangeArrowheads="1"/>
            </p:cNvSpPr>
            <p:nvPr/>
          </p:nvSpPr>
          <p:spPr bwMode="auto">
            <a:xfrm>
              <a:off x="2688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81" name="Rectangle 2103"/>
            <p:cNvSpPr>
              <a:spLocks noChangeArrowheads="1"/>
            </p:cNvSpPr>
            <p:nvPr/>
          </p:nvSpPr>
          <p:spPr bwMode="auto">
            <a:xfrm>
              <a:off x="3264" y="768"/>
              <a:ext cx="86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82" name="Rectangle 2104"/>
            <p:cNvSpPr>
              <a:spLocks noChangeArrowheads="1"/>
            </p:cNvSpPr>
            <p:nvPr/>
          </p:nvSpPr>
          <p:spPr bwMode="auto">
            <a:xfrm>
              <a:off x="4128" y="768"/>
              <a:ext cx="172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</p:grpSp>
      <p:grpSp>
        <p:nvGrpSpPr>
          <p:cNvPr id="3078" name="Group 2105"/>
          <p:cNvGrpSpPr>
            <a:grpSpLocks/>
          </p:cNvGrpSpPr>
          <p:nvPr/>
        </p:nvGrpSpPr>
        <p:grpSpPr bwMode="auto">
          <a:xfrm>
            <a:off x="0" y="3214688"/>
            <a:ext cx="9144000" cy="609600"/>
            <a:chOff x="96" y="768"/>
            <a:chExt cx="5760" cy="480"/>
          </a:xfrm>
        </p:grpSpPr>
        <p:sp>
          <p:nvSpPr>
            <p:cNvPr id="5071" name="Rectangle 2106"/>
            <p:cNvSpPr>
              <a:spLocks noChangeArrowheads="1"/>
            </p:cNvSpPr>
            <p:nvPr/>
          </p:nvSpPr>
          <p:spPr bwMode="auto">
            <a:xfrm>
              <a:off x="96" y="768"/>
              <a:ext cx="144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72" name="Rectangle 2107"/>
            <p:cNvSpPr>
              <a:spLocks noChangeArrowheads="1"/>
            </p:cNvSpPr>
            <p:nvPr/>
          </p:nvSpPr>
          <p:spPr bwMode="auto">
            <a:xfrm>
              <a:off x="1536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73" name="Rectangle 2108"/>
            <p:cNvSpPr>
              <a:spLocks noChangeArrowheads="1"/>
            </p:cNvSpPr>
            <p:nvPr/>
          </p:nvSpPr>
          <p:spPr bwMode="auto">
            <a:xfrm>
              <a:off x="2112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74" name="Rectangle 2109"/>
            <p:cNvSpPr>
              <a:spLocks noChangeArrowheads="1"/>
            </p:cNvSpPr>
            <p:nvPr/>
          </p:nvSpPr>
          <p:spPr bwMode="auto">
            <a:xfrm>
              <a:off x="2688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75" name="Rectangle 2110"/>
            <p:cNvSpPr>
              <a:spLocks noChangeArrowheads="1"/>
            </p:cNvSpPr>
            <p:nvPr/>
          </p:nvSpPr>
          <p:spPr bwMode="auto">
            <a:xfrm>
              <a:off x="3264" y="768"/>
              <a:ext cx="86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76" name="Rectangle 2111"/>
            <p:cNvSpPr>
              <a:spLocks noChangeArrowheads="1"/>
            </p:cNvSpPr>
            <p:nvPr/>
          </p:nvSpPr>
          <p:spPr bwMode="auto">
            <a:xfrm>
              <a:off x="4128" y="768"/>
              <a:ext cx="172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</p:grpSp>
      <p:grpSp>
        <p:nvGrpSpPr>
          <p:cNvPr id="3079" name="Group 2112"/>
          <p:cNvGrpSpPr>
            <a:grpSpLocks/>
          </p:cNvGrpSpPr>
          <p:nvPr/>
        </p:nvGrpSpPr>
        <p:grpSpPr bwMode="auto">
          <a:xfrm>
            <a:off x="0" y="3824288"/>
            <a:ext cx="9144000" cy="609600"/>
            <a:chOff x="96" y="768"/>
            <a:chExt cx="5760" cy="480"/>
          </a:xfrm>
        </p:grpSpPr>
        <p:sp>
          <p:nvSpPr>
            <p:cNvPr id="5065" name="Rectangle 2113"/>
            <p:cNvSpPr>
              <a:spLocks noChangeArrowheads="1"/>
            </p:cNvSpPr>
            <p:nvPr/>
          </p:nvSpPr>
          <p:spPr bwMode="auto">
            <a:xfrm>
              <a:off x="96" y="768"/>
              <a:ext cx="144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6" name="Rectangle 2114"/>
            <p:cNvSpPr>
              <a:spLocks noChangeArrowheads="1"/>
            </p:cNvSpPr>
            <p:nvPr/>
          </p:nvSpPr>
          <p:spPr bwMode="auto">
            <a:xfrm>
              <a:off x="1536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67" name="Rectangle 2115"/>
            <p:cNvSpPr>
              <a:spLocks noChangeArrowheads="1"/>
            </p:cNvSpPr>
            <p:nvPr/>
          </p:nvSpPr>
          <p:spPr bwMode="auto">
            <a:xfrm>
              <a:off x="2112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68" name="Rectangle 2116"/>
            <p:cNvSpPr>
              <a:spLocks noChangeArrowheads="1"/>
            </p:cNvSpPr>
            <p:nvPr/>
          </p:nvSpPr>
          <p:spPr bwMode="auto">
            <a:xfrm>
              <a:off x="2688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69" name="Rectangle 2117"/>
            <p:cNvSpPr>
              <a:spLocks noChangeArrowheads="1"/>
            </p:cNvSpPr>
            <p:nvPr/>
          </p:nvSpPr>
          <p:spPr bwMode="auto">
            <a:xfrm>
              <a:off x="3264" y="768"/>
              <a:ext cx="86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70" name="Rectangle 2118"/>
            <p:cNvSpPr>
              <a:spLocks noChangeArrowheads="1"/>
            </p:cNvSpPr>
            <p:nvPr/>
          </p:nvSpPr>
          <p:spPr bwMode="auto">
            <a:xfrm>
              <a:off x="4128" y="768"/>
              <a:ext cx="172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</p:grpSp>
      <p:grpSp>
        <p:nvGrpSpPr>
          <p:cNvPr id="3080" name="Group 2119"/>
          <p:cNvGrpSpPr>
            <a:grpSpLocks/>
          </p:cNvGrpSpPr>
          <p:nvPr/>
        </p:nvGrpSpPr>
        <p:grpSpPr bwMode="auto">
          <a:xfrm>
            <a:off x="0" y="5043488"/>
            <a:ext cx="9144000" cy="609600"/>
            <a:chOff x="96" y="768"/>
            <a:chExt cx="5760" cy="480"/>
          </a:xfrm>
        </p:grpSpPr>
        <p:sp>
          <p:nvSpPr>
            <p:cNvPr id="5059" name="Rectangle 2120"/>
            <p:cNvSpPr>
              <a:spLocks noChangeArrowheads="1"/>
            </p:cNvSpPr>
            <p:nvPr/>
          </p:nvSpPr>
          <p:spPr bwMode="auto">
            <a:xfrm>
              <a:off x="96" y="768"/>
              <a:ext cx="144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0" name="Rectangle 2121"/>
            <p:cNvSpPr>
              <a:spLocks noChangeArrowheads="1"/>
            </p:cNvSpPr>
            <p:nvPr/>
          </p:nvSpPr>
          <p:spPr bwMode="auto">
            <a:xfrm>
              <a:off x="1536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61" name="Rectangle 2122"/>
            <p:cNvSpPr>
              <a:spLocks noChangeArrowheads="1"/>
            </p:cNvSpPr>
            <p:nvPr/>
          </p:nvSpPr>
          <p:spPr bwMode="auto">
            <a:xfrm>
              <a:off x="2112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62" name="Rectangle 2123"/>
            <p:cNvSpPr>
              <a:spLocks noChangeArrowheads="1"/>
            </p:cNvSpPr>
            <p:nvPr/>
          </p:nvSpPr>
          <p:spPr bwMode="auto">
            <a:xfrm>
              <a:off x="2688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63" name="Rectangle 2124"/>
            <p:cNvSpPr>
              <a:spLocks noChangeArrowheads="1"/>
            </p:cNvSpPr>
            <p:nvPr/>
          </p:nvSpPr>
          <p:spPr bwMode="auto">
            <a:xfrm>
              <a:off x="3264" y="768"/>
              <a:ext cx="86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64" name="Rectangle 2125"/>
            <p:cNvSpPr>
              <a:spLocks noChangeArrowheads="1"/>
            </p:cNvSpPr>
            <p:nvPr/>
          </p:nvSpPr>
          <p:spPr bwMode="auto">
            <a:xfrm>
              <a:off x="4128" y="768"/>
              <a:ext cx="172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</p:grpSp>
      <p:grpSp>
        <p:nvGrpSpPr>
          <p:cNvPr id="3081" name="Group 2126"/>
          <p:cNvGrpSpPr>
            <a:grpSpLocks/>
          </p:cNvGrpSpPr>
          <p:nvPr/>
        </p:nvGrpSpPr>
        <p:grpSpPr bwMode="auto">
          <a:xfrm>
            <a:off x="0" y="4433888"/>
            <a:ext cx="9144000" cy="609600"/>
            <a:chOff x="96" y="768"/>
            <a:chExt cx="5760" cy="480"/>
          </a:xfrm>
        </p:grpSpPr>
        <p:sp>
          <p:nvSpPr>
            <p:cNvPr id="5053" name="Rectangle 2127"/>
            <p:cNvSpPr>
              <a:spLocks noChangeArrowheads="1"/>
            </p:cNvSpPr>
            <p:nvPr/>
          </p:nvSpPr>
          <p:spPr bwMode="auto">
            <a:xfrm>
              <a:off x="96" y="768"/>
              <a:ext cx="144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4" name="Rectangle 2128"/>
            <p:cNvSpPr>
              <a:spLocks noChangeArrowheads="1"/>
            </p:cNvSpPr>
            <p:nvPr/>
          </p:nvSpPr>
          <p:spPr bwMode="auto">
            <a:xfrm>
              <a:off x="1536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55" name="Rectangle 2129"/>
            <p:cNvSpPr>
              <a:spLocks noChangeArrowheads="1"/>
            </p:cNvSpPr>
            <p:nvPr/>
          </p:nvSpPr>
          <p:spPr bwMode="auto">
            <a:xfrm>
              <a:off x="2112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56" name="Rectangle 2130"/>
            <p:cNvSpPr>
              <a:spLocks noChangeArrowheads="1"/>
            </p:cNvSpPr>
            <p:nvPr/>
          </p:nvSpPr>
          <p:spPr bwMode="auto">
            <a:xfrm>
              <a:off x="2688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57" name="Rectangle 2131"/>
            <p:cNvSpPr>
              <a:spLocks noChangeArrowheads="1"/>
            </p:cNvSpPr>
            <p:nvPr/>
          </p:nvSpPr>
          <p:spPr bwMode="auto">
            <a:xfrm>
              <a:off x="3264" y="768"/>
              <a:ext cx="86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58" name="Rectangle 2132"/>
            <p:cNvSpPr>
              <a:spLocks noChangeArrowheads="1"/>
            </p:cNvSpPr>
            <p:nvPr/>
          </p:nvSpPr>
          <p:spPr bwMode="auto">
            <a:xfrm>
              <a:off x="4128" y="768"/>
              <a:ext cx="172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</p:grpSp>
      <p:grpSp>
        <p:nvGrpSpPr>
          <p:cNvPr id="3082" name="Group 2133"/>
          <p:cNvGrpSpPr>
            <a:grpSpLocks/>
          </p:cNvGrpSpPr>
          <p:nvPr/>
        </p:nvGrpSpPr>
        <p:grpSpPr bwMode="auto">
          <a:xfrm>
            <a:off x="0" y="5653088"/>
            <a:ext cx="9144000" cy="609600"/>
            <a:chOff x="96" y="768"/>
            <a:chExt cx="5760" cy="480"/>
          </a:xfrm>
        </p:grpSpPr>
        <p:sp>
          <p:nvSpPr>
            <p:cNvPr id="5047" name="Rectangle 2134"/>
            <p:cNvSpPr>
              <a:spLocks noChangeArrowheads="1"/>
            </p:cNvSpPr>
            <p:nvPr/>
          </p:nvSpPr>
          <p:spPr bwMode="auto">
            <a:xfrm>
              <a:off x="96" y="768"/>
              <a:ext cx="144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" name="Rectangle 2135"/>
            <p:cNvSpPr>
              <a:spLocks noChangeArrowheads="1"/>
            </p:cNvSpPr>
            <p:nvPr/>
          </p:nvSpPr>
          <p:spPr bwMode="auto">
            <a:xfrm>
              <a:off x="1536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49" name="Rectangle 2136"/>
            <p:cNvSpPr>
              <a:spLocks noChangeArrowheads="1"/>
            </p:cNvSpPr>
            <p:nvPr/>
          </p:nvSpPr>
          <p:spPr bwMode="auto">
            <a:xfrm>
              <a:off x="2112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50" name="Rectangle 2137"/>
            <p:cNvSpPr>
              <a:spLocks noChangeArrowheads="1"/>
            </p:cNvSpPr>
            <p:nvPr/>
          </p:nvSpPr>
          <p:spPr bwMode="auto">
            <a:xfrm>
              <a:off x="2688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51" name="Rectangle 2138"/>
            <p:cNvSpPr>
              <a:spLocks noChangeArrowheads="1"/>
            </p:cNvSpPr>
            <p:nvPr/>
          </p:nvSpPr>
          <p:spPr bwMode="auto">
            <a:xfrm>
              <a:off x="3264" y="768"/>
              <a:ext cx="86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52" name="Rectangle 2139"/>
            <p:cNvSpPr>
              <a:spLocks noChangeArrowheads="1"/>
            </p:cNvSpPr>
            <p:nvPr/>
          </p:nvSpPr>
          <p:spPr bwMode="auto">
            <a:xfrm>
              <a:off x="4128" y="768"/>
              <a:ext cx="172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</p:grpSp>
      <p:grpSp>
        <p:nvGrpSpPr>
          <p:cNvPr id="3083" name="Group 2140"/>
          <p:cNvGrpSpPr>
            <a:grpSpLocks/>
          </p:cNvGrpSpPr>
          <p:nvPr/>
        </p:nvGrpSpPr>
        <p:grpSpPr bwMode="auto">
          <a:xfrm>
            <a:off x="0" y="1385888"/>
            <a:ext cx="9144000" cy="609600"/>
            <a:chOff x="96" y="768"/>
            <a:chExt cx="5760" cy="480"/>
          </a:xfrm>
        </p:grpSpPr>
        <p:sp>
          <p:nvSpPr>
            <p:cNvPr id="5041" name="Rectangle 2141"/>
            <p:cNvSpPr>
              <a:spLocks noChangeArrowheads="1"/>
            </p:cNvSpPr>
            <p:nvPr/>
          </p:nvSpPr>
          <p:spPr bwMode="auto">
            <a:xfrm>
              <a:off x="96" y="768"/>
              <a:ext cx="144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2" name="Rectangle 2142"/>
            <p:cNvSpPr>
              <a:spLocks noChangeArrowheads="1"/>
            </p:cNvSpPr>
            <p:nvPr/>
          </p:nvSpPr>
          <p:spPr bwMode="auto">
            <a:xfrm>
              <a:off x="1536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43" name="Rectangle 2143"/>
            <p:cNvSpPr>
              <a:spLocks noChangeArrowheads="1"/>
            </p:cNvSpPr>
            <p:nvPr/>
          </p:nvSpPr>
          <p:spPr bwMode="auto">
            <a:xfrm>
              <a:off x="2112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44" name="Rectangle 2144"/>
            <p:cNvSpPr>
              <a:spLocks noChangeArrowheads="1"/>
            </p:cNvSpPr>
            <p:nvPr/>
          </p:nvSpPr>
          <p:spPr bwMode="auto">
            <a:xfrm>
              <a:off x="2688" y="768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45" name="Rectangle 2145"/>
            <p:cNvSpPr>
              <a:spLocks noChangeArrowheads="1"/>
            </p:cNvSpPr>
            <p:nvPr/>
          </p:nvSpPr>
          <p:spPr bwMode="auto">
            <a:xfrm>
              <a:off x="3264" y="768"/>
              <a:ext cx="864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5046" name="Rectangle 2146"/>
            <p:cNvSpPr>
              <a:spLocks noChangeArrowheads="1"/>
            </p:cNvSpPr>
            <p:nvPr/>
          </p:nvSpPr>
          <p:spPr bwMode="auto">
            <a:xfrm>
              <a:off x="4128" y="768"/>
              <a:ext cx="172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</p:grpSp>
      <p:sp>
        <p:nvSpPr>
          <p:cNvPr id="3084" name="Rectangle 2153"/>
          <p:cNvSpPr>
            <a:spLocks noChangeArrowheads="1"/>
          </p:cNvSpPr>
          <p:nvPr/>
        </p:nvSpPr>
        <p:spPr bwMode="auto">
          <a:xfrm>
            <a:off x="6400800" y="6262688"/>
            <a:ext cx="2743200" cy="54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/>
          </a:p>
        </p:txBody>
      </p:sp>
      <p:grpSp>
        <p:nvGrpSpPr>
          <p:cNvPr id="3085" name="Group 2154"/>
          <p:cNvGrpSpPr>
            <a:grpSpLocks/>
          </p:cNvGrpSpPr>
          <p:nvPr/>
        </p:nvGrpSpPr>
        <p:grpSpPr bwMode="auto">
          <a:xfrm flipV="1">
            <a:off x="76200" y="835025"/>
            <a:ext cx="533400" cy="504825"/>
            <a:chOff x="864" y="1152"/>
            <a:chExt cx="2880" cy="2880"/>
          </a:xfrm>
        </p:grpSpPr>
        <p:grpSp>
          <p:nvGrpSpPr>
            <p:cNvPr id="4920" name="Group 2155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5031" name="Rectangle 215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2" name="Rectangle 215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3" name="Rectangle 215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4" name="Rectangle 215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5" name="Rectangle 216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6" name="Rectangle 216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7" name="Rectangle 216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8" name="Rectangle 216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9" name="Rectangle 216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40" name="Rectangle 216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21" name="Group 2166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5021" name="Rectangle 216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2" name="Rectangle 216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3" name="Rectangle 216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" name="Rectangle 217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5" name="Rectangle 217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6" name="Rectangle 217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7" name="Rectangle 217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8" name="Rectangle 217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9" name="Rectangle 217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30" name="Rectangle 217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22" name="Group 2177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5011" name="Rectangle 217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2" name="Rectangle 217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3" name="Rectangle 218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4" name="Rectangle 218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5" name="Rectangle 218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6" name="Rectangle 218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7" name="Rectangle 218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" name="Rectangle 218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" name="Rectangle 218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" name="Rectangle 218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23" name="Group 2188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5001" name="Rectangle 218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2" name="Rectangle 219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3" name="Rectangle 219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4" name="Rectangle 219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5" name="Rectangle 219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6" name="Rectangle 219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7" name="Rectangle 219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8" name="Rectangle 219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9" name="Rectangle 219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0" name="Rectangle 219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24" name="Group 2199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4991" name="Rectangle 220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92" name="Rectangle 220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93" name="Rectangle 220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94" name="Rectangle 220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95" name="Rectangle 220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96" name="Rectangle 220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97" name="Rectangle 220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98" name="Rectangle 220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99" name="Rectangle 220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00" name="Rectangle 220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25" name="Group 2210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4981" name="Rectangle 221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2" name="Rectangle 221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3" name="Rectangle 221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4" name="Rectangle 221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5" name="Rectangle 221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6" name="Rectangle 221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7" name="Rectangle 221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8" name="Rectangle 221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9" name="Rectangle 221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90" name="Rectangle 222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26" name="Group 2221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4971" name="Rectangle 222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72" name="Rectangle 222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73" name="Rectangle 222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74" name="Rectangle 222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75" name="Rectangle 222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76" name="Rectangle 222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77" name="Rectangle 222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78" name="Rectangle 222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79" name="Rectangle 223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0" name="Rectangle 223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27" name="Group 2232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4961" name="Rectangle 223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2" name="Rectangle 223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3" name="Rectangle 223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4" name="Rectangle 223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5" name="Rectangle 223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6" name="Rectangle 223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7" name="Rectangle 223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8" name="Rectangle 224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9" name="Rectangle 224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70" name="Rectangle 224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28" name="Group 2243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4951" name="Rectangle 224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2" name="Rectangle 224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3" name="Rectangle 22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4" name="Rectangle 224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5" name="Rectangle 224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6" name="Rectangle 224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7" name="Rectangle 225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8" name="Rectangle 225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9" name="Rectangle 225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0" name="Rectangle 225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29" name="Group 2254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4941" name="Rectangle 225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42" name="Rectangle 225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43" name="Rectangle 225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44" name="Rectangle 225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45" name="Rectangle 225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46" name="Rectangle 22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47" name="Rectangle 226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48" name="Rectangle 226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49" name="Rectangle 226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0" name="Rectangle 226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30" name="Group 2265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4931" name="Rectangle 22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2" name="Rectangle 226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3" name="Rectangle 226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4" name="Rectangle 226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5" name="Rectangle 22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6" name="Rectangle 227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7" name="Rectangle 227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8" name="Rectangle 227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9" name="Rectangle 227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40" name="Rectangle 227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86" name="Group 2276"/>
          <p:cNvGrpSpPr>
            <a:grpSpLocks/>
          </p:cNvGrpSpPr>
          <p:nvPr/>
        </p:nvGrpSpPr>
        <p:grpSpPr bwMode="auto">
          <a:xfrm flipV="1">
            <a:off x="719138" y="833438"/>
            <a:ext cx="76200" cy="504825"/>
            <a:chOff x="3360" y="864"/>
            <a:chExt cx="96" cy="960"/>
          </a:xfrm>
        </p:grpSpPr>
        <p:sp>
          <p:nvSpPr>
            <p:cNvPr id="4910" name="Rectangle 2277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1" name="Rectangle 2278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2" name="Rectangle 2279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3" name="Rectangle 2280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4" name="Rectangle 2281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" name="Rectangle 2282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" name="Rectangle 2283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" name="Rectangle 2284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" name="Rectangle 2285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" name="Rectangle 2286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87" name="Group 2287"/>
          <p:cNvGrpSpPr>
            <a:grpSpLocks/>
          </p:cNvGrpSpPr>
          <p:nvPr/>
        </p:nvGrpSpPr>
        <p:grpSpPr bwMode="auto">
          <a:xfrm flipV="1">
            <a:off x="76200" y="6307138"/>
            <a:ext cx="533400" cy="504825"/>
            <a:chOff x="864" y="1152"/>
            <a:chExt cx="2880" cy="2880"/>
          </a:xfrm>
        </p:grpSpPr>
        <p:grpSp>
          <p:nvGrpSpPr>
            <p:cNvPr id="4789" name="Group 2288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4900" name="Rectangle 228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01" name="Rectangle 229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02" name="Rectangle 229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03" name="Rectangle 229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04" name="Rectangle 229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05" name="Rectangle 229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06" name="Rectangle 229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07" name="Rectangle 229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08" name="Rectangle 229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09" name="Rectangle 229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90" name="Group 2299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4890" name="Rectangle 230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91" name="Rectangle 230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92" name="Rectangle 230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93" name="Rectangle 230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94" name="Rectangle 230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95" name="Rectangle 230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96" name="Rectangle 230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97" name="Rectangle 230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98" name="Rectangle 230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99" name="Rectangle 230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91" name="Group 2310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4880" name="Rectangle 231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1" name="Rectangle 231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2" name="Rectangle 231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3" name="Rectangle 231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4" name="Rectangle 231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5" name="Rectangle 231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6" name="Rectangle 231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7" name="Rectangle 231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8" name="Rectangle 231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9" name="Rectangle 232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92" name="Group 2321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4870" name="Rectangle 232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1" name="Rectangle 232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2" name="Rectangle 232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3" name="Rectangle 232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4" name="Rectangle 232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5" name="Rectangle 232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6" name="Rectangle 232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7" name="Rectangle 232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8" name="Rectangle 233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9" name="Rectangle 233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93" name="Group 2332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4860" name="Rectangle 233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1" name="Rectangle 233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2" name="Rectangle 233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3" name="Rectangle 233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4" name="Rectangle 233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5" name="Rectangle 233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6" name="Rectangle 233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7" name="Rectangle 234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8" name="Rectangle 234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9" name="Rectangle 234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94" name="Group 2343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4850" name="Rectangle 234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51" name="Rectangle 234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52" name="Rectangle 23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53" name="Rectangle 234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54" name="Rectangle 234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55" name="Rectangle 234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56" name="Rectangle 235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57" name="Rectangle 235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58" name="Rectangle 235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59" name="Rectangle 235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95" name="Group 2354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4840" name="Rectangle 235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1" name="Rectangle 235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2" name="Rectangle 235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" name="Rectangle 235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4" name="Rectangle 235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5" name="Rectangle 23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6" name="Rectangle 236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7" name="Rectangle 236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8" name="Rectangle 236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9" name="Rectangle 236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96" name="Group 2365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4830" name="Rectangle 23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1" name="Rectangle 236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2" name="Rectangle 236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" name="Rectangle 236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4" name="Rectangle 23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5" name="Rectangle 237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6" name="Rectangle 237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7" name="Rectangle 237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8" name="Rectangle 237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9" name="Rectangle 237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97" name="Group 2376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4820" name="Rectangle 237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1" name="Rectangle 237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2" name="Rectangle 237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3" name="Rectangle 238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4" name="Rectangle 238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5" name="Rectangle 238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6" name="Rectangle 238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7" name="Rectangle 23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8" name="Rectangle 238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29" name="Rectangle 238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98" name="Group 2387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4810" name="Rectangle 238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1" name="Rectangle 238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2" name="Rectangle 239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3" name="Rectangle 239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" name="Rectangle 239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" name="Rectangle 239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" name="Rectangle 239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7" name="Rectangle 239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8" name="Rectangle 239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9" name="Rectangle 239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99" name="Group 2398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4800" name="Rectangle 239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1" name="Rectangle 240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2" name="Rectangle 240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3" name="Rectangle 240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4" name="Rectangle 240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5" name="Rectangle 240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6" name="Rectangle 240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7" name="Rectangle 240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8" name="Rectangle 240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9" name="Rectangle 240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88" name="Group 2409"/>
          <p:cNvGrpSpPr>
            <a:grpSpLocks/>
          </p:cNvGrpSpPr>
          <p:nvPr/>
        </p:nvGrpSpPr>
        <p:grpSpPr bwMode="auto">
          <a:xfrm flipV="1">
            <a:off x="76200" y="5697538"/>
            <a:ext cx="533400" cy="504825"/>
            <a:chOff x="864" y="1152"/>
            <a:chExt cx="2880" cy="2880"/>
          </a:xfrm>
        </p:grpSpPr>
        <p:grpSp>
          <p:nvGrpSpPr>
            <p:cNvPr id="4668" name="Group 2410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4779" name="Rectangle 241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0" name="Rectangle 241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1" name="Rectangle 241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2" name="Rectangle 241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3" name="Rectangle 241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4" name="Rectangle 241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5" name="Rectangle 241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6" name="Rectangle 241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7" name="Rectangle 241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88" name="Rectangle 242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69" name="Group 2421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4769" name="Rectangle 242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70" name="Rectangle 242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71" name="Rectangle 242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72" name="Rectangle 242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73" name="Rectangle 242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74" name="Rectangle 242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75" name="Rectangle 242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76" name="Rectangle 242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77" name="Rectangle 243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78" name="Rectangle 243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70" name="Group 2432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4759" name="Rectangle 243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0" name="Rectangle 243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1" name="Rectangle 243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2" name="Rectangle 243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3" name="Rectangle 243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4" name="Rectangle 243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5" name="Rectangle 243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6" name="Rectangle 244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7" name="Rectangle 244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8" name="Rectangle 244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71" name="Group 2443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4749" name="Rectangle 244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0" name="Rectangle 244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1" name="Rectangle 24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2" name="Rectangle 244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3" name="Rectangle 244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4" name="Rectangle 244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5" name="Rectangle 245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6" name="Rectangle 245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7" name="Rectangle 245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8" name="Rectangle 245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72" name="Group 2454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4739" name="Rectangle 245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0" name="Rectangle 245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" name="Rectangle 245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2" name="Rectangle 245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3" name="Rectangle 245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4" name="Rectangle 24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5" name="Rectangle 246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6" name="Rectangle 246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7" name="Rectangle 246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8" name="Rectangle 246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73" name="Group 2465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4729" name="Rectangle 24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0" name="Rectangle 246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1" name="Rectangle 246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2" name="Rectangle 246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3" name="Rectangle 24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4" name="Rectangle 247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5" name="Rectangle 247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6" name="Rectangle 247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7" name="Rectangle 247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8" name="Rectangle 247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74" name="Group 2476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4719" name="Rectangle 247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" name="Rectangle 247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" name="Rectangle 247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" name="Rectangle 248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" name="Rectangle 248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4" name="Rectangle 248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5" name="Rectangle 248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6" name="Rectangle 24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7" name="Rectangle 248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8" name="Rectangle 248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75" name="Group 2487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4709" name="Rectangle 248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0" name="Rectangle 248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" name="Rectangle 249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" name="Rectangle 249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" name="Rectangle 249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" name="Rectangle 249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" name="Rectangle 249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" name="Rectangle 249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" name="Rectangle 249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8" name="Rectangle 249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76" name="Group 2498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4699" name="Rectangle 249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00" name="Rectangle 250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01" name="Rectangle 250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02" name="Rectangle 250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03" name="Rectangle 250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04" name="Rectangle 250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05" name="Rectangle 250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06" name="Rectangle 250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07" name="Rectangle 250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08" name="Rectangle 250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77" name="Group 2509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4689" name="Rectangle 251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0" name="Rectangle 251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1" name="Rectangle 251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2" name="Rectangle 251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3" name="Rectangle 25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4" name="Rectangle 251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5" name="Rectangle 251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6" name="Rectangle 251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7" name="Rectangle 251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98" name="Rectangle 251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78" name="Group 2520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4679" name="Rectangle 252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0" name="Rectangle 252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1" name="Rectangle 252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2" name="Rectangle 252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3" name="Rectangle 252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4" name="Rectangle 252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5" name="Rectangle 252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6" name="Rectangle 25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7" name="Rectangle 252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88" name="Rectangle 253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89" name="Group 2531"/>
          <p:cNvGrpSpPr>
            <a:grpSpLocks/>
          </p:cNvGrpSpPr>
          <p:nvPr/>
        </p:nvGrpSpPr>
        <p:grpSpPr bwMode="auto">
          <a:xfrm flipV="1">
            <a:off x="76200" y="5099050"/>
            <a:ext cx="533400" cy="504825"/>
            <a:chOff x="864" y="1152"/>
            <a:chExt cx="2880" cy="2880"/>
          </a:xfrm>
        </p:grpSpPr>
        <p:grpSp>
          <p:nvGrpSpPr>
            <p:cNvPr id="4547" name="Group 2532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4658" name="Rectangle 253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9" name="Rectangle 253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0" name="Rectangle 253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1" name="Rectangle 253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2" name="Rectangle 253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3" name="Rectangle 253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4" name="Rectangle 253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5" name="Rectangle 254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6" name="Rectangle 254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7" name="Rectangle 254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48" name="Group 2543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4648" name="Rectangle 254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9" name="Rectangle 254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0" name="Rectangle 25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1" name="Rectangle 254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2" name="Rectangle 254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3" name="Rectangle 254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4" name="Rectangle 255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5" name="Rectangle 255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6" name="Rectangle 255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7" name="Rectangle 255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49" name="Group 2554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4638" name="Rectangle 255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9" name="Rectangle 255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0" name="Rectangle 255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1" name="Rectangle 255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2" name="Rectangle 255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3" name="Rectangle 25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4" name="Rectangle 256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5" name="Rectangle 256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6" name="Rectangle 256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7" name="Rectangle 256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50" name="Group 2565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4628" name="Rectangle 25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9" name="Rectangle 256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0" name="Rectangle 256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1" name="Rectangle 256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2" name="Rectangle 25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3" name="Rectangle 257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4" name="Rectangle 257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5" name="Rectangle 257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6" name="Rectangle 257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7" name="Rectangle 257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51" name="Group 2576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4618" name="Rectangle 257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" name="Rectangle 257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0" name="Rectangle 257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" name="Rectangle 258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2" name="Rectangle 258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3" name="Rectangle 258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4" name="Rectangle 258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5" name="Rectangle 25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6" name="Rectangle 258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7" name="Rectangle 258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52" name="Group 2587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4608" name="Rectangle 258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9" name="Rectangle 258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" name="Rectangle 259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" name="Rectangle 259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" name="Rectangle 259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" name="Rectangle 259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" name="Rectangle 259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" name="Rectangle 259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" name="Rectangle 259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" name="Rectangle 259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53" name="Group 2598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4598" name="Rectangle 259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99" name="Rectangle 260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0" name="Rectangle 260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1" name="Rectangle 260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2" name="Rectangle 260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3" name="Rectangle 260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4" name="Rectangle 260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5" name="Rectangle 260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6" name="Rectangle 260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7" name="Rectangle 260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54" name="Group 2609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4588" name="Rectangle 261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89" name="Rectangle 261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90" name="Rectangle 261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91" name="Rectangle 261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92" name="Rectangle 26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93" name="Rectangle 261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94" name="Rectangle 261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95" name="Rectangle 261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96" name="Rectangle 261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97" name="Rectangle 261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55" name="Group 2620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4578" name="Rectangle 262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9" name="Rectangle 262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80" name="Rectangle 262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81" name="Rectangle 262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82" name="Rectangle 262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83" name="Rectangle 262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84" name="Rectangle 262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85" name="Rectangle 26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86" name="Rectangle 262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87" name="Rectangle 263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56" name="Group 2631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4568" name="Rectangle 263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9" name="Rectangle 263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0" name="Rectangle 263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1" name="Rectangle 263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2" name="Rectangle 263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3" name="Rectangle 263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4" name="Rectangle 263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5" name="Rectangle 263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6" name="Rectangle 264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" name="Rectangle 264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557" name="Group 2642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4558" name="Rectangle 264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9" name="Rectangle 264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0" name="Rectangle 264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1" name="Rectangle 264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2" name="Rectangle 264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3" name="Rectangle 264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4" name="Rectangle 264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5" name="Rectangle 265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6" name="Rectangle 265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" name="Rectangle 26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90" name="Group 2653"/>
          <p:cNvGrpSpPr>
            <a:grpSpLocks/>
          </p:cNvGrpSpPr>
          <p:nvPr/>
        </p:nvGrpSpPr>
        <p:grpSpPr bwMode="auto">
          <a:xfrm flipV="1">
            <a:off x="76200" y="4494213"/>
            <a:ext cx="533400" cy="504825"/>
            <a:chOff x="864" y="1152"/>
            <a:chExt cx="2880" cy="2880"/>
          </a:xfrm>
        </p:grpSpPr>
        <p:grpSp>
          <p:nvGrpSpPr>
            <p:cNvPr id="4426" name="Group 2654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4537" name="Rectangle 265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8" name="Rectangle 265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9" name="Rectangle 265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0" name="Rectangle 265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1" name="Rectangle 265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2" name="Rectangle 26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3" name="Rectangle 266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4" name="Rectangle 266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5" name="Rectangle 266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6" name="Rectangle 266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27" name="Group 2665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4527" name="Rectangle 26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8" name="Rectangle 266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9" name="Rectangle 266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0" name="Rectangle 266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1" name="Rectangle 26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2" name="Rectangle 267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3" name="Rectangle 267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4" name="Rectangle 267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5" name="Rectangle 267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6" name="Rectangle 267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28" name="Group 2676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4517" name="Rectangle 267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8" name="Rectangle 267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9" name="Rectangle 267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0" name="Rectangle 268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1" name="Rectangle 268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2" name="Rectangle 268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3" name="Rectangle 268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4" name="Rectangle 26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5" name="Rectangle 268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6" name="Rectangle 268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29" name="Group 2687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4507" name="Rectangle 268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8" name="Rectangle 268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9" name="Rectangle 269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0" name="Rectangle 269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1" name="Rectangle 269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2" name="Rectangle 269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3" name="Rectangle 269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4" name="Rectangle 269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5" name="Rectangle 269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6" name="Rectangle 269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30" name="Group 2698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4497" name="Rectangle 269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8" name="Rectangle 270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9" name="Rectangle 270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0" name="Rectangle 270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1" name="Rectangle 270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2" name="Rectangle 270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3" name="Rectangle 270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4" name="Rectangle 270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5" name="Rectangle 270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6" name="Rectangle 270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31" name="Group 2709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4487" name="Rectangle 271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8" name="Rectangle 271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9" name="Rectangle 271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0" name="Rectangle 271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1" name="Rectangle 27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2" name="Rectangle 271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3" name="Rectangle 271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4" name="Rectangle 271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5" name="Rectangle 271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6" name="Rectangle 271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32" name="Group 2720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4477" name="Rectangle 272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8" name="Rectangle 272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9" name="Rectangle 272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0" name="Rectangle 272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1" name="Rectangle 272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2" name="Rectangle 272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3" name="Rectangle 272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4" name="Rectangle 27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" name="Rectangle 272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6" name="Rectangle 273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33" name="Group 2731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4467" name="Rectangle 273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8" name="Rectangle 273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9" name="Rectangle 273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0" name="Rectangle 273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1" name="Rectangle 273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2" name="Rectangle 273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3" name="Rectangle 273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4" name="Rectangle 273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" name="Rectangle 274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" name="Rectangle 274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34" name="Group 2742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4457" name="Rectangle 274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8" name="Rectangle 274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9" name="Rectangle 274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0" name="Rectangle 274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1" name="Rectangle 274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2" name="Rectangle 274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3" name="Rectangle 274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4" name="Rectangle 275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5" name="Rectangle 275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6" name="Rectangle 27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35" name="Group 2753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4447" name="Rectangle 275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8" name="Rectangle 275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9" name="Rectangle 275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0" name="Rectangle 275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1" name="Rectangle 27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2" name="Rectangle 275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3" name="Rectangle 276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4" name="Rectangle 276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5" name="Rectangle 276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6" name="Rectangle 276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36" name="Group 2764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4437" name="Rectangle 276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8" name="Rectangle 276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9" name="Rectangle 276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0" name="Rectangle 27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1" name="Rectangle 276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2" name="Rectangle 277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3" name="Rectangle 277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" name="Rectangle 277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5" name="Rectangle 277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6" name="Rectangle 277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91" name="Group 2775"/>
          <p:cNvGrpSpPr>
            <a:grpSpLocks/>
          </p:cNvGrpSpPr>
          <p:nvPr/>
        </p:nvGrpSpPr>
        <p:grpSpPr bwMode="auto">
          <a:xfrm flipV="1">
            <a:off x="76200" y="3884613"/>
            <a:ext cx="533400" cy="504825"/>
            <a:chOff x="864" y="1152"/>
            <a:chExt cx="2880" cy="2880"/>
          </a:xfrm>
        </p:grpSpPr>
        <p:grpSp>
          <p:nvGrpSpPr>
            <p:cNvPr id="4305" name="Group 2776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4416" name="Rectangle 277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7" name="Rectangle 277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8" name="Rectangle 277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9" name="Rectangle 278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0" name="Rectangle 278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1" name="Rectangle 278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2" name="Rectangle 278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3" name="Rectangle 278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4" name="Rectangle 278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5" name="Rectangle 278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6" name="Group 2787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4406" name="Rectangle 278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7" name="Rectangle 278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8" name="Rectangle 279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" name="Rectangle 279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0" name="Rectangle 279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1" name="Rectangle 279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" name="Rectangle 279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" name="Rectangle 279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" name="Rectangle 279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" name="Rectangle 279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7" name="Group 2798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4396" name="Rectangle 279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7" name="Rectangle 280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8" name="Rectangle 280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9" name="Rectangle 280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0" name="Rectangle 280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1" name="Rectangle 280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2" name="Rectangle 280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" name="Rectangle 280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" name="Rectangle 280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" name="Rectangle 280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8" name="Group 2809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4386" name="Rectangle 281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7" name="Rectangle 281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8" name="Rectangle 281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9" name="Rectangle 281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0" name="Rectangle 28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1" name="Rectangle 281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2" name="Rectangle 281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" name="Rectangle 281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" name="Rectangle 281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5" name="Rectangle 281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9" name="Group 2820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4376" name="Rectangle 282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7" name="Rectangle 282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8" name="Rectangle 282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9" name="Rectangle 282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0" name="Rectangle 282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1" name="Rectangle 282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2" name="Rectangle 282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3" name="Rectangle 28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4" name="Rectangle 282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5" name="Rectangle 283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10" name="Group 2831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4366" name="Rectangle 283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7" name="Rectangle 283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8" name="Rectangle 283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9" name="Rectangle 283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0" name="Rectangle 283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1" name="Rectangle 283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" name="Rectangle 283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" name="Rectangle 283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4" name="Rectangle 284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5" name="Rectangle 284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11" name="Group 2842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4356" name="Rectangle 284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7" name="Rectangle 284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8" name="Rectangle 284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9" name="Rectangle 284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0" name="Rectangle 284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1" name="Rectangle 284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" name="Rectangle 284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" name="Rectangle 285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4" name="Rectangle 285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5" name="Rectangle 28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12" name="Group 2853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4346" name="Rectangle 285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7" name="Rectangle 285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8" name="Rectangle 285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9" name="Rectangle 285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0" name="Rectangle 28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1" name="Rectangle 285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" name="Rectangle 286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" name="Rectangle 286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4" name="Rectangle 286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5" name="Rectangle 286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13" name="Group 2864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4336" name="Rectangle 286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7" name="Rectangle 286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8" name="Rectangle 286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9" name="Rectangle 28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0" name="Rectangle 286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" name="Rectangle 287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" name="Rectangle 287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" name="Rectangle 287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4" name="Rectangle 287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5" name="Rectangle 287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14" name="Group 2875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4326" name="Rectangle 287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7" name="Rectangle 287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8" name="Rectangle 287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9" name="Rectangle 287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0" name="Rectangle 288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1" name="Rectangle 288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2" name="Rectangle 28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3" name="Rectangle 288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4" name="Rectangle 288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5" name="Rectangle 288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15" name="Group 2886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4316" name="Rectangle 288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7" name="Rectangle 288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8" name="Rectangle 288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9" name="Rectangle 289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0" name="Rectangle 289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1" name="Rectangle 289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2" name="Rectangle 289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3" name="Rectangle 289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4" name="Rectangle 289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5" name="Rectangle 28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92" name="Group 2897"/>
          <p:cNvGrpSpPr>
            <a:grpSpLocks/>
          </p:cNvGrpSpPr>
          <p:nvPr/>
        </p:nvGrpSpPr>
        <p:grpSpPr bwMode="auto">
          <a:xfrm flipV="1">
            <a:off x="76200" y="3275013"/>
            <a:ext cx="533400" cy="504825"/>
            <a:chOff x="864" y="1152"/>
            <a:chExt cx="2880" cy="2880"/>
          </a:xfrm>
        </p:grpSpPr>
        <p:grpSp>
          <p:nvGrpSpPr>
            <p:cNvPr id="4184" name="Group 2898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4295" name="Rectangle 289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6" name="Rectangle 290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7" name="Rectangle 290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8" name="Rectangle 290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9" name="Rectangle 290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" name="Rectangle 290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" name="Rectangle 290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" name="Rectangle 290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" name="Rectangle 290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" name="Rectangle 290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85" name="Group 2909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4285" name="Rectangle 291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6" name="Rectangle 291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7" name="Rectangle 291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8" name="Rectangle 291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9" name="Rectangle 291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" name="Rectangle 291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" name="Rectangle 291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2" name="Rectangle 291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3" name="Rectangle 291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4" name="Rectangle 291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86" name="Group 2920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4275" name="Rectangle 292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6" name="Rectangle 292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7" name="Rectangle 292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8" name="Rectangle 292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9" name="Rectangle 292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0" name="Rectangle 292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1" name="Rectangle 292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2" name="Rectangle 29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3" name="Rectangle 292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4" name="Rectangle 293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87" name="Group 2931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4265" name="Rectangle 293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6" name="Rectangle 293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7" name="Rectangle 293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8" name="Rectangle 293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9" name="Rectangle 293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0" name="Rectangle 293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1" name="Rectangle 293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2" name="Rectangle 293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3" name="Rectangle 294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4" name="Rectangle 294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88" name="Group 2942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4255" name="Rectangle 294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6" name="Rectangle 294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7" name="Rectangle 294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8" name="Rectangle 294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9" name="Rectangle 294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" name="Rectangle 294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1" name="Rectangle 294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2" name="Rectangle 295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3" name="Rectangle 295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4" name="Rectangle 29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89" name="Group 2953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4245" name="Rectangle 295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6" name="Rectangle 295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7" name="Rectangle 295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8" name="Rectangle 295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9" name="Rectangle 29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" name="Rectangle 295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1" name="Rectangle 296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2" name="Rectangle 296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3" name="Rectangle 296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4" name="Rectangle 296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90" name="Group 2964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4235" name="Rectangle 296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6" name="Rectangle 296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7" name="Rectangle 296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8" name="Rectangle 29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9" name="Rectangle 296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0" name="Rectangle 297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1" name="Rectangle 297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2" name="Rectangle 297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3" name="Rectangle 297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4" name="Rectangle 297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91" name="Group 2975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4225" name="Rectangle 297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6" name="Rectangle 297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7" name="Rectangle 297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8" name="Rectangle 297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" name="Rectangle 298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0" name="Rectangle 298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1" name="Rectangle 29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2" name="Rectangle 298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3" name="Rectangle 298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4" name="Rectangle 298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92" name="Group 2986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4215" name="Rectangle 298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6" name="Rectangle 298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7" name="Rectangle 298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8" name="Rectangle 299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9" name="Rectangle 299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0" name="Rectangle 299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1" name="Rectangle 299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2" name="Rectangle 299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3" name="Rectangle 299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4" name="Rectangle 29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93" name="Group 2997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4205" name="Rectangle 299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6" name="Rectangle 299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7" name="Rectangle 300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8" name="Rectangle 300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" name="Rectangle 300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0" name="Rectangle 300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" name="Rectangle 300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2" name="Rectangle 300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3" name="Rectangle 300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4" name="Rectangle 300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94" name="Group 3008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4195" name="Rectangle 300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6" name="Rectangle 301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7" name="Rectangle 301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8" name="Rectangle 30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9" name="Rectangle 301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0" name="Rectangle 301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1" name="Rectangle 301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" name="Rectangle 301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3" name="Rectangle 301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4" name="Rectangle 301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93" name="Group 3019"/>
          <p:cNvGrpSpPr>
            <a:grpSpLocks/>
          </p:cNvGrpSpPr>
          <p:nvPr/>
        </p:nvGrpSpPr>
        <p:grpSpPr bwMode="auto">
          <a:xfrm flipV="1">
            <a:off x="76200" y="2652713"/>
            <a:ext cx="533400" cy="504825"/>
            <a:chOff x="864" y="1152"/>
            <a:chExt cx="2880" cy="2880"/>
          </a:xfrm>
        </p:grpSpPr>
        <p:grpSp>
          <p:nvGrpSpPr>
            <p:cNvPr id="4063" name="Group 3020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4174" name="Rectangle 302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5" name="Rectangle 302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6" name="Rectangle 302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7" name="Rectangle 302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8" name="Rectangle 302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9" name="Rectangle 302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0" name="Rectangle 302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1" name="Rectangle 30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2" name="Rectangle 302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3" name="Rectangle 303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64" name="Group 3031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4164" name="Rectangle 303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5" name="Rectangle 303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6" name="Rectangle 303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7" name="Rectangle 303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8" name="Rectangle 303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9" name="Rectangle 303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0" name="Rectangle 303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1" name="Rectangle 303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2" name="Rectangle 304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3" name="Rectangle 304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65" name="Group 3042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4154" name="Rectangle 304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5" name="Rectangle 304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6" name="Rectangle 304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7" name="Rectangle 304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8" name="Rectangle 304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9" name="Rectangle 304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0" name="Rectangle 304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1" name="Rectangle 305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2" name="Rectangle 305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3" name="Rectangle 30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66" name="Group 3053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4144" name="Rectangle 305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5" name="Rectangle 305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6" name="Rectangle 305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" name="Rectangle 305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8" name="Rectangle 30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9" name="Rectangle 305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0" name="Rectangle 306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1" name="Rectangle 306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2" name="Rectangle 306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3" name="Rectangle 306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67" name="Group 3064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4134" name="Rectangle 306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5" name="Rectangle 306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6" name="Rectangle 306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7" name="Rectangle 30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8" name="Rectangle 306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9" name="Rectangle 307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0" name="Rectangle 307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1" name="Rectangle 307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2" name="Rectangle 307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3" name="Rectangle 307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68" name="Group 3075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4124" name="Rectangle 307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5" name="Rectangle 307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6" name="Rectangle 307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" name="Rectangle 307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8" name="Rectangle 308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9" name="Rectangle 308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0" name="Rectangle 30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1" name="Rectangle 308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2" name="Rectangle 308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Rectangle 308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69" name="Group 3086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4114" name="Rectangle 308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Rectangle 308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Rectangle 308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Rectangle 309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Rectangle 309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9" name="Rectangle 309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Rectangle 309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Rectangle 309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Rectangle 309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Rectangle 30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70" name="Group 3097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4104" name="Rectangle 309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Rectangle 309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Rectangle 310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Rectangle 310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Rectangle 310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Rectangle 310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Rectangle 310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Rectangle 310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Rectangle 310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Rectangle 310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71" name="Group 3108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4094" name="Rectangle 310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5" name="Rectangle 311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6" name="Rectangle 311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7" name="Rectangle 31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8" name="Rectangle 311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9" name="Rectangle 311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0" name="Rectangle 311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Rectangle 311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311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Rectangle 311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72" name="Group 3119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4084" name="Rectangle 31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5" name="Rectangle 312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6" name="Rectangle 312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7" name="Rectangle 312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8" name="Rectangle 312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9" name="Rectangle 312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0" name="Rectangle 31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1" name="Rectangle 312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2" name="Rectangle 312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3" name="Rectangle 312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73" name="Group 3130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4074" name="Rectangle 313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5" name="Rectangle 313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6" name="Rectangle 313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7" name="Rectangle 313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8" name="Rectangle 313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9" name="Rectangle 313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0" name="Rectangle 313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1" name="Rectangle 313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2" name="Rectangle 313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3" name="Rectangle 314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94" name="Group 3141"/>
          <p:cNvGrpSpPr>
            <a:grpSpLocks/>
          </p:cNvGrpSpPr>
          <p:nvPr/>
        </p:nvGrpSpPr>
        <p:grpSpPr bwMode="auto">
          <a:xfrm flipV="1">
            <a:off x="76200" y="2055813"/>
            <a:ext cx="533400" cy="504825"/>
            <a:chOff x="864" y="1152"/>
            <a:chExt cx="2880" cy="2880"/>
          </a:xfrm>
        </p:grpSpPr>
        <p:grpSp>
          <p:nvGrpSpPr>
            <p:cNvPr id="3942" name="Group 3142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4053" name="Rectangle 314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54" name="Rectangle 314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55" name="Rectangle 314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56" name="Rectangle 314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57" name="Rectangle 314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58" name="Rectangle 314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59" name="Rectangle 314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0" name="Rectangle 315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1" name="Rectangle 315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2" name="Rectangle 31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43" name="Group 3153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4043" name="Rectangle 315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4" name="Rectangle 315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5" name="Rectangle 315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6" name="Rectangle 315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7" name="Rectangle 31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8" name="Rectangle 315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9" name="Rectangle 316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50" name="Rectangle 316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51" name="Rectangle 316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52" name="Rectangle 316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44" name="Group 3164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4033" name="Rectangle 316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4" name="Rectangle 316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5" name="Rectangle 316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6" name="Rectangle 31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7" name="Rectangle 316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8" name="Rectangle 317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9" name="Rectangle 317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0" name="Rectangle 317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1" name="Rectangle 317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2" name="Rectangle 317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45" name="Group 3175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4023" name="Rectangle 317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4" name="Rectangle 317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5" name="Rectangle 317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6" name="Rectangle 317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7" name="Rectangle 318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8" name="Rectangle 318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9" name="Rectangle 31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0" name="Rectangle 318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1" name="Rectangle 318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2" name="Rectangle 318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46" name="Group 3186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4013" name="Rectangle 318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4" name="Rectangle 318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5" name="Rectangle 318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6" name="Rectangle 319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7" name="Rectangle 319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8" name="Rectangle 319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9" name="Rectangle 319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0" name="Rectangle 319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1" name="Rectangle 319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2" name="Rectangle 31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47" name="Group 3197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4003" name="Rectangle 319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4" name="Rectangle 319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5" name="Rectangle 320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6" name="Rectangle 320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7" name="Rectangle 320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8" name="Rectangle 320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9" name="Rectangle 320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0" name="Rectangle 320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1" name="Rectangle 320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2" name="Rectangle 320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48" name="Group 3208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3993" name="Rectangle 320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" name="Rectangle 321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" name="Rectangle 321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" name="Rectangle 32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" name="Rectangle 321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8" name="Rectangle 321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" name="Rectangle 321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" name="Rectangle 321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" name="Rectangle 321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" name="Rectangle 321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49" name="Group 3219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3983" name="Rectangle 32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4" name="Rectangle 322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5" name="Rectangle 322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6" name="Rectangle 322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7" name="Rectangle 322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8" name="Rectangle 322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9" name="Rectangle 32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0" name="Rectangle 322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1" name="Rectangle 322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2" name="Rectangle 322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50" name="Group 3230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3973" name="Rectangle 323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" name="Rectangle 323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5" name="Rectangle 323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6" name="Rectangle 323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7" name="Rectangle 323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8" name="Rectangle 323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9" name="Rectangle 323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0" name="Rectangle 323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1" name="Rectangle 323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2" name="Rectangle 324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51" name="Group 3241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3963" name="Rectangle 324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4" name="Rectangle 324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5" name="Rectangle 324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6" name="Rectangle 324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7" name="Rectangle 324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8" name="Rectangle 324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9" name="Rectangle 324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0" name="Rectangle 324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1" name="Rectangle 325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2" name="Rectangle 325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52" name="Group 3252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3953" name="Rectangle 325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4" name="Rectangle 325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5" name="Rectangle 325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6" name="Rectangle 325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7" name="Rectangle 325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8" name="Rectangle 325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9" name="Rectangle 325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0" name="Rectangle 326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1" name="Rectangle 326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2" name="Rectangle 326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95" name="Group 3263"/>
          <p:cNvGrpSpPr>
            <a:grpSpLocks/>
          </p:cNvGrpSpPr>
          <p:nvPr/>
        </p:nvGrpSpPr>
        <p:grpSpPr bwMode="auto">
          <a:xfrm flipV="1">
            <a:off x="76200" y="1446213"/>
            <a:ext cx="533400" cy="504825"/>
            <a:chOff x="864" y="1152"/>
            <a:chExt cx="2880" cy="2880"/>
          </a:xfrm>
        </p:grpSpPr>
        <p:grpSp>
          <p:nvGrpSpPr>
            <p:cNvPr id="3821" name="Group 3264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3932" name="Rectangle 326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3" name="Rectangle 326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4" name="Rectangle 326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5" name="Rectangle 32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6" name="Rectangle 326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7" name="Rectangle 327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8" name="Rectangle 327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9" name="Rectangle 327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0" name="Rectangle 327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1" name="Rectangle 327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22" name="Group 3275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3922" name="Rectangle 327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3" name="Rectangle 327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4" name="Rectangle 327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5" name="Rectangle 327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6" name="Rectangle 328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7" name="Rectangle 328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8" name="Rectangle 32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9" name="Rectangle 328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0" name="Rectangle 328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1" name="Rectangle 328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23" name="Group 3286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3912" name="Rectangle 328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3" name="Rectangle 328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4" name="Rectangle 328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5" name="Rectangle 329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6" name="Rectangle 329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7" name="Rectangle 329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8" name="Rectangle 329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9" name="Rectangle 329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0" name="Rectangle 329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1" name="Rectangle 32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24" name="Group 3297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3902" name="Rectangle 329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3" name="Rectangle 329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4" name="Rectangle 330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5" name="Rectangle 330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6" name="Rectangle 330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7" name="Rectangle 330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8" name="Rectangle 330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9" name="Rectangle 330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0" name="Rectangle 330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" name="Rectangle 330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25" name="Group 3308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3892" name="Rectangle 330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" name="Rectangle 331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4" name="Rectangle 331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5" name="Rectangle 33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6" name="Rectangle 331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7" name="Rectangle 331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8" name="Rectangle 331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9" name="Rectangle 331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0" name="Rectangle 331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1" name="Rectangle 331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26" name="Group 3319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3882" name="Rectangle 33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3" name="Rectangle 332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4" name="Rectangle 332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5" name="Rectangle 332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6" name="Rectangle 332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7" name="Rectangle 332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8" name="Rectangle 33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9" name="Rectangle 332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0" name="Rectangle 332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1" name="Rectangle 332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27" name="Group 3330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3872" name="Rectangle 333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3" name="Rectangle 333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4" name="Rectangle 333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5" name="Rectangle 333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6" name="Rectangle 333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7" name="Rectangle 333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8" name="Rectangle 333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9" name="Rectangle 333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0" name="Rectangle 333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1" name="Rectangle 334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28" name="Group 3341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3862" name="Rectangle 334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3" name="Rectangle 334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4" name="Rectangle 334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5" name="Rectangle 334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6" name="Rectangle 334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7" name="Rectangle 334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8" name="Rectangle 334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9" name="Rectangle 334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0" name="Rectangle 335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71" name="Rectangle 335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29" name="Group 3352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3852" name="Rectangle 335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3" name="Rectangle 335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4" name="Rectangle 335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5" name="Rectangle 335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6" name="Rectangle 335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7" name="Rectangle 335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8" name="Rectangle 335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9" name="Rectangle 336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0" name="Rectangle 336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1" name="Rectangle 336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30" name="Group 3363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3842" name="Rectangle 336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3" name="Rectangle 336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4" name="Rectangle 336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5" name="Rectangle 336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6" name="Rectangle 336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7" name="Rectangle 336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8" name="Rectangle 337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9" name="Rectangle 337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0" name="Rectangle 337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51" name="Rectangle 337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31" name="Group 3374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3832" name="Rectangle 337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3" name="Rectangle 337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4" name="Rectangle 337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5" name="Rectangle 337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6" name="Rectangle 337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7" name="Rectangle 338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8" name="Rectangle 338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9" name="Rectangle 338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0" name="Rectangle 338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41" name="Rectangle 338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96" name="Group 3385"/>
          <p:cNvGrpSpPr>
            <a:grpSpLocks/>
          </p:cNvGrpSpPr>
          <p:nvPr/>
        </p:nvGrpSpPr>
        <p:grpSpPr bwMode="auto">
          <a:xfrm flipV="1">
            <a:off x="871538" y="1443038"/>
            <a:ext cx="76200" cy="504825"/>
            <a:chOff x="3360" y="864"/>
            <a:chExt cx="96" cy="960"/>
          </a:xfrm>
        </p:grpSpPr>
        <p:sp>
          <p:nvSpPr>
            <p:cNvPr id="3811" name="Rectangle 3386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2" name="Rectangle 3387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3" name="Rectangle 3388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4" name="Rectangle 3389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5" name="Rectangle 3390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6" name="Rectangle 3391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7" name="Rectangle 3392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8" name="Rectangle 3393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9" name="Rectangle 3394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0" name="Rectangle 3395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7" name="Group 3396"/>
          <p:cNvGrpSpPr>
            <a:grpSpLocks/>
          </p:cNvGrpSpPr>
          <p:nvPr/>
        </p:nvGrpSpPr>
        <p:grpSpPr bwMode="auto">
          <a:xfrm flipV="1">
            <a:off x="714375" y="1446213"/>
            <a:ext cx="76200" cy="504825"/>
            <a:chOff x="3360" y="864"/>
            <a:chExt cx="96" cy="960"/>
          </a:xfrm>
        </p:grpSpPr>
        <p:sp>
          <p:nvSpPr>
            <p:cNvPr id="3801" name="Rectangle 3397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2" name="Rectangle 3398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3" name="Rectangle 3399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4" name="Rectangle 3400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5" name="Rectangle 3401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6" name="Rectangle 3402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7" name="Rectangle 3403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8" name="Rectangle 3404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9" name="Rectangle 3405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0" name="Rectangle 3406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8" name="Group 3407"/>
          <p:cNvGrpSpPr>
            <a:grpSpLocks/>
          </p:cNvGrpSpPr>
          <p:nvPr/>
        </p:nvGrpSpPr>
        <p:grpSpPr bwMode="auto">
          <a:xfrm flipV="1">
            <a:off x="871538" y="2055813"/>
            <a:ext cx="76200" cy="504825"/>
            <a:chOff x="3360" y="864"/>
            <a:chExt cx="96" cy="960"/>
          </a:xfrm>
        </p:grpSpPr>
        <p:sp>
          <p:nvSpPr>
            <p:cNvPr id="3791" name="Rectangle 3408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" name="Rectangle 3409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" name="Rectangle 341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" name="Rectangle 3411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" name="Rectangle 3412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" name="Rectangle 3413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" name="Rectangle 3414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" name="Rectangle 3415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" name="Rectangle 3416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0" name="Rectangle 3417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9" name="Group 3418"/>
          <p:cNvGrpSpPr>
            <a:grpSpLocks/>
          </p:cNvGrpSpPr>
          <p:nvPr/>
        </p:nvGrpSpPr>
        <p:grpSpPr bwMode="auto">
          <a:xfrm flipV="1">
            <a:off x="714375" y="2055813"/>
            <a:ext cx="76200" cy="504825"/>
            <a:chOff x="3360" y="864"/>
            <a:chExt cx="96" cy="960"/>
          </a:xfrm>
        </p:grpSpPr>
        <p:sp>
          <p:nvSpPr>
            <p:cNvPr id="3781" name="Rectangle 3419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2" name="Rectangle 3420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3" name="Rectangle 3421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4" name="Rectangle 3422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5" name="Rectangle 3423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6" name="Rectangle 3424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7" name="Rectangle 3425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8" name="Rectangle 3426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" name="Rectangle 3427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" name="Rectangle 3428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00" name="Group 3429"/>
          <p:cNvGrpSpPr>
            <a:grpSpLocks/>
          </p:cNvGrpSpPr>
          <p:nvPr/>
        </p:nvGrpSpPr>
        <p:grpSpPr bwMode="auto">
          <a:xfrm flipV="1">
            <a:off x="1052513" y="2055813"/>
            <a:ext cx="76200" cy="504825"/>
            <a:chOff x="3360" y="864"/>
            <a:chExt cx="96" cy="960"/>
          </a:xfrm>
        </p:grpSpPr>
        <p:sp>
          <p:nvSpPr>
            <p:cNvPr id="3771" name="Rectangle 3430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2" name="Rectangle 3431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3" name="Rectangle 3432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4" name="Rectangle 3433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5" name="Rectangle 3434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6" name="Rectangle 3435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7" name="Rectangle 3436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8" name="Rectangle 3437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9" name="Rectangle 3438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0" name="Rectangle 3439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01" name="Group 3440"/>
          <p:cNvGrpSpPr>
            <a:grpSpLocks/>
          </p:cNvGrpSpPr>
          <p:nvPr/>
        </p:nvGrpSpPr>
        <p:grpSpPr bwMode="auto">
          <a:xfrm flipV="1">
            <a:off x="871538" y="2668588"/>
            <a:ext cx="76200" cy="504825"/>
            <a:chOff x="3360" y="864"/>
            <a:chExt cx="96" cy="960"/>
          </a:xfrm>
        </p:grpSpPr>
        <p:sp>
          <p:nvSpPr>
            <p:cNvPr id="3761" name="Rectangle 3441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2" name="Rectangle 3442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3" name="Rectangle 3443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4" name="Rectangle 3444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5" name="Rectangle 3445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6" name="Rectangle 3446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7" name="Rectangle 3447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8" name="Rectangle 3448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9" name="Rectangle 3449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0" name="Rectangle 3450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02" name="Group 3451"/>
          <p:cNvGrpSpPr>
            <a:grpSpLocks/>
          </p:cNvGrpSpPr>
          <p:nvPr/>
        </p:nvGrpSpPr>
        <p:grpSpPr bwMode="auto">
          <a:xfrm flipV="1">
            <a:off x="685800" y="2667000"/>
            <a:ext cx="76200" cy="504825"/>
            <a:chOff x="3360" y="864"/>
            <a:chExt cx="96" cy="960"/>
          </a:xfrm>
        </p:grpSpPr>
        <p:sp>
          <p:nvSpPr>
            <p:cNvPr id="3751" name="Rectangle 3452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2" name="Rectangle 3453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3" name="Rectangle 345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4" name="Rectangle 3455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5" name="Rectangle 3456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6" name="Rectangle 3457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7" name="Rectangle 3458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" name="Rectangle 3459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9" name="Rectangle 3460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0" name="Rectangle 3461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03" name="Group 3462"/>
          <p:cNvGrpSpPr>
            <a:grpSpLocks/>
          </p:cNvGrpSpPr>
          <p:nvPr/>
        </p:nvGrpSpPr>
        <p:grpSpPr bwMode="auto">
          <a:xfrm flipV="1">
            <a:off x="1052513" y="2665413"/>
            <a:ext cx="76200" cy="504825"/>
            <a:chOff x="3360" y="864"/>
            <a:chExt cx="96" cy="960"/>
          </a:xfrm>
        </p:grpSpPr>
        <p:sp>
          <p:nvSpPr>
            <p:cNvPr id="3741" name="Rectangle 3463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2" name="Rectangle 3464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3" name="Rectangle 346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4" name="Rectangle 3466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5" name="Rectangle 3467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6" name="Rectangle 3468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7" name="Rectangle 3469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8" name="Rectangle 3470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9" name="Rectangle 3471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0" name="Rectangle 3472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04" name="Group 3473"/>
          <p:cNvGrpSpPr>
            <a:grpSpLocks/>
          </p:cNvGrpSpPr>
          <p:nvPr/>
        </p:nvGrpSpPr>
        <p:grpSpPr bwMode="auto">
          <a:xfrm flipV="1">
            <a:off x="1233488" y="2665413"/>
            <a:ext cx="76200" cy="504825"/>
            <a:chOff x="3360" y="864"/>
            <a:chExt cx="96" cy="960"/>
          </a:xfrm>
        </p:grpSpPr>
        <p:sp>
          <p:nvSpPr>
            <p:cNvPr id="3731" name="Rectangle 3474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2" name="Rectangle 3475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3" name="Rectangle 347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4" name="Rectangle 3477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5" name="Rectangle 3478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6" name="Rectangle 3479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7" name="Rectangle 3480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8" name="Rectangle 3481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9" name="Rectangle 3482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0" name="Rectangle 3483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05" name="Group 3484"/>
          <p:cNvGrpSpPr>
            <a:grpSpLocks/>
          </p:cNvGrpSpPr>
          <p:nvPr/>
        </p:nvGrpSpPr>
        <p:grpSpPr bwMode="auto">
          <a:xfrm flipV="1">
            <a:off x="871538" y="3271838"/>
            <a:ext cx="76200" cy="504825"/>
            <a:chOff x="3360" y="864"/>
            <a:chExt cx="96" cy="960"/>
          </a:xfrm>
        </p:grpSpPr>
        <p:sp>
          <p:nvSpPr>
            <p:cNvPr id="3721" name="Rectangle 3485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2" name="Rectangle 3486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3" name="Rectangle 348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4" name="Rectangle 3488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5" name="Rectangle 3489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6" name="Rectangle 3490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7" name="Rectangle 3491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8" name="Rectangle 3492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9" name="Rectangle 3493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0" name="Rectangle 3494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06" name="Group 3495"/>
          <p:cNvGrpSpPr>
            <a:grpSpLocks/>
          </p:cNvGrpSpPr>
          <p:nvPr/>
        </p:nvGrpSpPr>
        <p:grpSpPr bwMode="auto">
          <a:xfrm flipV="1">
            <a:off x="871538" y="5697538"/>
            <a:ext cx="76200" cy="504825"/>
            <a:chOff x="3360" y="864"/>
            <a:chExt cx="96" cy="960"/>
          </a:xfrm>
        </p:grpSpPr>
        <p:sp>
          <p:nvSpPr>
            <p:cNvPr id="3711" name="Rectangle 3496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2" name="Rectangle 3497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3" name="Rectangle 3498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4" name="Rectangle 3499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5" name="Rectangle 3500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6" name="Rectangle 3501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" name="Rectangle 3502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8" name="Rectangle 3503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9" name="Rectangle 3504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0" name="Rectangle 3505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07" name="Group 3506"/>
          <p:cNvGrpSpPr>
            <a:grpSpLocks/>
          </p:cNvGrpSpPr>
          <p:nvPr/>
        </p:nvGrpSpPr>
        <p:grpSpPr bwMode="auto">
          <a:xfrm flipV="1">
            <a:off x="700088" y="5697538"/>
            <a:ext cx="76200" cy="504825"/>
            <a:chOff x="3360" y="864"/>
            <a:chExt cx="96" cy="960"/>
          </a:xfrm>
        </p:grpSpPr>
        <p:sp>
          <p:nvSpPr>
            <p:cNvPr id="3701" name="Rectangle 3507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2" name="Rectangle 3508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3" name="Rectangle 3509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4" name="Rectangle 3510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5" name="Rectangle 3511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6" name="Rectangle 3512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7" name="Rectangle 3513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8" name="Rectangle 3514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9" name="Rectangle 3515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0" name="Rectangle 3516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08" name="Group 3517"/>
          <p:cNvGrpSpPr>
            <a:grpSpLocks/>
          </p:cNvGrpSpPr>
          <p:nvPr/>
        </p:nvGrpSpPr>
        <p:grpSpPr bwMode="auto">
          <a:xfrm flipV="1">
            <a:off x="1038225" y="5697538"/>
            <a:ext cx="76200" cy="504825"/>
            <a:chOff x="3360" y="864"/>
            <a:chExt cx="96" cy="960"/>
          </a:xfrm>
        </p:grpSpPr>
        <p:sp>
          <p:nvSpPr>
            <p:cNvPr id="3691" name="Rectangle 3518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" name="Rectangle 3519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" name="Rectangle 352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" name="Rectangle 3521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5" name="Rectangle 3522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" name="Rectangle 3523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7" name="Rectangle 3524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8" name="Rectangle 3525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9" name="Rectangle 3526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0" name="Rectangle 3527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09" name="Group 3528"/>
          <p:cNvGrpSpPr>
            <a:grpSpLocks/>
          </p:cNvGrpSpPr>
          <p:nvPr/>
        </p:nvGrpSpPr>
        <p:grpSpPr bwMode="auto">
          <a:xfrm flipV="1">
            <a:off x="1219200" y="5697538"/>
            <a:ext cx="76200" cy="504825"/>
            <a:chOff x="3360" y="864"/>
            <a:chExt cx="96" cy="960"/>
          </a:xfrm>
        </p:grpSpPr>
        <p:sp>
          <p:nvSpPr>
            <p:cNvPr id="3681" name="Rectangle 3529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2" name="Rectangle 3530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3" name="Rectangle 3531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4" name="Rectangle 3532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5" name="Rectangle 3533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" name="Rectangle 3534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" name="Rectangle 3535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" name="Rectangle 3536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" name="Rectangle 3537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" name="Rectangle 3538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10" name="Group 3539"/>
          <p:cNvGrpSpPr>
            <a:grpSpLocks/>
          </p:cNvGrpSpPr>
          <p:nvPr/>
        </p:nvGrpSpPr>
        <p:grpSpPr bwMode="auto">
          <a:xfrm flipV="1">
            <a:off x="1524000" y="5697538"/>
            <a:ext cx="76200" cy="504825"/>
            <a:chOff x="3360" y="864"/>
            <a:chExt cx="96" cy="960"/>
          </a:xfrm>
        </p:grpSpPr>
        <p:sp>
          <p:nvSpPr>
            <p:cNvPr id="3671" name="Rectangle 3540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2" name="Rectangle 3541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3" name="Rectangle 3542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4" name="Rectangle 3543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5" name="Rectangle 3544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6" name="Rectangle 3545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7" name="Rectangle 3546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8" name="Rectangle 3547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9" name="Rectangle 3548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0" name="Rectangle 3549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11" name="Group 3550"/>
          <p:cNvGrpSpPr>
            <a:grpSpLocks/>
          </p:cNvGrpSpPr>
          <p:nvPr/>
        </p:nvGrpSpPr>
        <p:grpSpPr bwMode="auto">
          <a:xfrm flipV="1">
            <a:off x="1676400" y="5697538"/>
            <a:ext cx="76200" cy="504825"/>
            <a:chOff x="3360" y="864"/>
            <a:chExt cx="96" cy="960"/>
          </a:xfrm>
        </p:grpSpPr>
        <p:sp>
          <p:nvSpPr>
            <p:cNvPr id="3661" name="Rectangle 3551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2" name="Rectangle 3552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3" name="Rectangle 3553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4" name="Rectangle 3554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5" name="Rectangle 3555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" name="Rectangle 3556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7" name="Rectangle 3557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8" name="Rectangle 3558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9" name="Rectangle 3559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0" name="Rectangle 3560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12" name="Group 3561"/>
          <p:cNvGrpSpPr>
            <a:grpSpLocks/>
          </p:cNvGrpSpPr>
          <p:nvPr/>
        </p:nvGrpSpPr>
        <p:grpSpPr bwMode="auto">
          <a:xfrm flipV="1">
            <a:off x="1828800" y="5697538"/>
            <a:ext cx="76200" cy="504825"/>
            <a:chOff x="3360" y="864"/>
            <a:chExt cx="96" cy="960"/>
          </a:xfrm>
        </p:grpSpPr>
        <p:sp>
          <p:nvSpPr>
            <p:cNvPr id="3651" name="Rectangle 3562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2" name="Rectangle 3563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3" name="Rectangle 356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4" name="Rectangle 3565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" name="Rectangle 3566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6" name="Rectangle 3567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7" name="Rectangle 3568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8" name="Rectangle 3569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9" name="Rectangle 3570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0" name="Rectangle 3571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13" name="Group 3572"/>
          <p:cNvGrpSpPr>
            <a:grpSpLocks/>
          </p:cNvGrpSpPr>
          <p:nvPr/>
        </p:nvGrpSpPr>
        <p:grpSpPr bwMode="auto">
          <a:xfrm flipV="1">
            <a:off x="2009775" y="5713413"/>
            <a:ext cx="76200" cy="504825"/>
            <a:chOff x="3360" y="864"/>
            <a:chExt cx="96" cy="960"/>
          </a:xfrm>
        </p:grpSpPr>
        <p:sp>
          <p:nvSpPr>
            <p:cNvPr id="3641" name="Rectangle 3573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2" name="Rectangle 3574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3" name="Rectangle 357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4" name="Rectangle 3576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5" name="Rectangle 3577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6" name="Rectangle 3578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7" name="Rectangle 3579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8" name="Rectangle 3580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9" name="Rectangle 3581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0" name="Rectangle 3582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14" name="Group 3583"/>
          <p:cNvGrpSpPr>
            <a:grpSpLocks/>
          </p:cNvGrpSpPr>
          <p:nvPr/>
        </p:nvGrpSpPr>
        <p:grpSpPr bwMode="auto">
          <a:xfrm flipV="1">
            <a:off x="871538" y="5103813"/>
            <a:ext cx="76200" cy="504825"/>
            <a:chOff x="3360" y="864"/>
            <a:chExt cx="96" cy="960"/>
          </a:xfrm>
        </p:grpSpPr>
        <p:sp>
          <p:nvSpPr>
            <p:cNvPr id="3631" name="Rectangle 3584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2" name="Rectangle 3585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3" name="Rectangle 358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4" name="Rectangle 3587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5" name="Rectangle 3588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" name="Rectangle 3589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7" name="Rectangle 3590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8" name="Rectangle 3591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9" name="Rectangle 3592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0" name="Rectangle 3593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15" name="Group 3594"/>
          <p:cNvGrpSpPr>
            <a:grpSpLocks/>
          </p:cNvGrpSpPr>
          <p:nvPr/>
        </p:nvGrpSpPr>
        <p:grpSpPr bwMode="auto">
          <a:xfrm flipV="1">
            <a:off x="700088" y="5103813"/>
            <a:ext cx="76200" cy="504825"/>
            <a:chOff x="3360" y="864"/>
            <a:chExt cx="96" cy="960"/>
          </a:xfrm>
        </p:grpSpPr>
        <p:sp>
          <p:nvSpPr>
            <p:cNvPr id="3621" name="Rectangle 3595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2" name="Rectangle 3596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3" name="Rectangle 359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4" name="Rectangle 3598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5" name="Rectangle 3599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6" name="Rectangle 3600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7" name="Rectangle 3601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8" name="Rectangle 3602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9" name="Rectangle 3603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0" name="Rectangle 3604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16" name="Group 3605"/>
          <p:cNvGrpSpPr>
            <a:grpSpLocks/>
          </p:cNvGrpSpPr>
          <p:nvPr/>
        </p:nvGrpSpPr>
        <p:grpSpPr bwMode="auto">
          <a:xfrm flipV="1">
            <a:off x="1038225" y="5103813"/>
            <a:ext cx="76200" cy="504825"/>
            <a:chOff x="3360" y="864"/>
            <a:chExt cx="96" cy="960"/>
          </a:xfrm>
        </p:grpSpPr>
        <p:sp>
          <p:nvSpPr>
            <p:cNvPr id="3611" name="Rectangle 3606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2" name="Rectangle 3607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3" name="Rectangle 3608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4" name="Rectangle 3609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" name="Rectangle 3610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6" name="Rectangle 3611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7" name="Rectangle 3612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8" name="Rectangle 3613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9" name="Rectangle 3614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0" name="Rectangle 3615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17" name="Group 3616"/>
          <p:cNvGrpSpPr>
            <a:grpSpLocks/>
          </p:cNvGrpSpPr>
          <p:nvPr/>
        </p:nvGrpSpPr>
        <p:grpSpPr bwMode="auto">
          <a:xfrm flipV="1">
            <a:off x="1219200" y="5092700"/>
            <a:ext cx="76200" cy="504825"/>
            <a:chOff x="3360" y="864"/>
            <a:chExt cx="96" cy="960"/>
          </a:xfrm>
        </p:grpSpPr>
        <p:sp>
          <p:nvSpPr>
            <p:cNvPr id="3601" name="Rectangle 3617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" name="Rectangle 3618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" name="Rectangle 3619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" name="Rectangle 3620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5" name="Rectangle 3621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6" name="Rectangle 3622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7" name="Rectangle 3623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" name="Rectangle 3624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" name="Rectangle 3625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0" name="Rectangle 3626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18" name="Group 3627"/>
          <p:cNvGrpSpPr>
            <a:grpSpLocks/>
          </p:cNvGrpSpPr>
          <p:nvPr/>
        </p:nvGrpSpPr>
        <p:grpSpPr bwMode="auto">
          <a:xfrm flipV="1">
            <a:off x="1371600" y="5103813"/>
            <a:ext cx="76200" cy="504825"/>
            <a:chOff x="3360" y="864"/>
            <a:chExt cx="96" cy="960"/>
          </a:xfrm>
        </p:grpSpPr>
        <p:sp>
          <p:nvSpPr>
            <p:cNvPr id="3591" name="Rectangle 3628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" name="Rectangle 3629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" name="Rectangle 363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" name="Rectangle 3631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5" name="Rectangle 3632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" name="Rectangle 3633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" name="Rectangle 3634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8" name="Rectangle 3635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9" name="Rectangle 3636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0" name="Rectangle 3637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19" name="Group 3638"/>
          <p:cNvGrpSpPr>
            <a:grpSpLocks/>
          </p:cNvGrpSpPr>
          <p:nvPr/>
        </p:nvGrpSpPr>
        <p:grpSpPr bwMode="auto">
          <a:xfrm flipV="1">
            <a:off x="1524000" y="5103813"/>
            <a:ext cx="76200" cy="504825"/>
            <a:chOff x="3360" y="864"/>
            <a:chExt cx="96" cy="960"/>
          </a:xfrm>
        </p:grpSpPr>
        <p:sp>
          <p:nvSpPr>
            <p:cNvPr id="3581" name="Rectangle 3639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2" name="Rectangle 3640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3" name="Rectangle 3641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" name="Rectangle 3642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" name="Rectangle 3643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" name="Rectangle 3644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" name="Rectangle 3645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" name="Rectangle 3646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" name="Rectangle 3647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" name="Rectangle 3648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20" name="Group 3649"/>
          <p:cNvGrpSpPr>
            <a:grpSpLocks/>
          </p:cNvGrpSpPr>
          <p:nvPr/>
        </p:nvGrpSpPr>
        <p:grpSpPr bwMode="auto">
          <a:xfrm flipV="1">
            <a:off x="1676400" y="5103813"/>
            <a:ext cx="76200" cy="504825"/>
            <a:chOff x="3360" y="864"/>
            <a:chExt cx="96" cy="960"/>
          </a:xfrm>
        </p:grpSpPr>
        <p:sp>
          <p:nvSpPr>
            <p:cNvPr id="3571" name="Rectangle 3650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2" name="Rectangle 3651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3" name="Rectangle 3652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4" name="Rectangle 3653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5" name="Rectangle 3654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6" name="Rectangle 3655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7" name="Rectangle 3656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8" name="Rectangle 3657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9" name="Rectangle 3658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0" name="Rectangle 3659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21" name="Group 3660"/>
          <p:cNvGrpSpPr>
            <a:grpSpLocks/>
          </p:cNvGrpSpPr>
          <p:nvPr/>
        </p:nvGrpSpPr>
        <p:grpSpPr bwMode="auto">
          <a:xfrm flipV="1">
            <a:off x="1828800" y="5103813"/>
            <a:ext cx="76200" cy="504825"/>
            <a:chOff x="3360" y="864"/>
            <a:chExt cx="96" cy="960"/>
          </a:xfrm>
        </p:grpSpPr>
        <p:sp>
          <p:nvSpPr>
            <p:cNvPr id="3561" name="Rectangle 3661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2" name="Rectangle 3662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" name="Rectangle 3663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4" name="Rectangle 3664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5" name="Rectangle 3665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6" name="Rectangle 3666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7" name="Rectangle 3667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8" name="Rectangle 3668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9" name="Rectangle 3669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70" name="Rectangle 3670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22" name="Group 3671"/>
          <p:cNvGrpSpPr>
            <a:grpSpLocks/>
          </p:cNvGrpSpPr>
          <p:nvPr/>
        </p:nvGrpSpPr>
        <p:grpSpPr bwMode="auto">
          <a:xfrm flipV="1">
            <a:off x="871538" y="4494213"/>
            <a:ext cx="76200" cy="504825"/>
            <a:chOff x="3360" y="864"/>
            <a:chExt cx="96" cy="960"/>
          </a:xfrm>
        </p:grpSpPr>
        <p:sp>
          <p:nvSpPr>
            <p:cNvPr id="3551" name="Rectangle 3672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2" name="Rectangle 3673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3" name="Rectangle 367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4" name="Rectangle 3675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5" name="Rectangle 3676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6" name="Rectangle 3677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7" name="Rectangle 3678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8" name="Rectangle 3679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9" name="Rectangle 3680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0" name="Rectangle 3681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23" name="Group 3682"/>
          <p:cNvGrpSpPr>
            <a:grpSpLocks/>
          </p:cNvGrpSpPr>
          <p:nvPr/>
        </p:nvGrpSpPr>
        <p:grpSpPr bwMode="auto">
          <a:xfrm flipV="1">
            <a:off x="700088" y="4491038"/>
            <a:ext cx="76200" cy="504825"/>
            <a:chOff x="3360" y="864"/>
            <a:chExt cx="96" cy="960"/>
          </a:xfrm>
        </p:grpSpPr>
        <p:sp>
          <p:nvSpPr>
            <p:cNvPr id="3541" name="Rectangle 3683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2" name="Rectangle 3684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3" name="Rectangle 368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4" name="Rectangle 3686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5" name="Rectangle 3687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6" name="Rectangle 3688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7" name="Rectangle 3689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8" name="Rectangle 3690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9" name="Rectangle 3691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50" name="Rectangle 3692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24" name="Group 3693"/>
          <p:cNvGrpSpPr>
            <a:grpSpLocks/>
          </p:cNvGrpSpPr>
          <p:nvPr/>
        </p:nvGrpSpPr>
        <p:grpSpPr bwMode="auto">
          <a:xfrm flipV="1">
            <a:off x="1038225" y="4494213"/>
            <a:ext cx="76200" cy="504825"/>
            <a:chOff x="3360" y="864"/>
            <a:chExt cx="96" cy="960"/>
          </a:xfrm>
        </p:grpSpPr>
        <p:sp>
          <p:nvSpPr>
            <p:cNvPr id="3531" name="Rectangle 3694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2" name="Rectangle 3695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3" name="Rectangle 369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4" name="Rectangle 3697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5" name="Rectangle 3698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6" name="Rectangle 3699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7" name="Rectangle 3700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8" name="Rectangle 3701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9" name="Rectangle 3702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0" name="Rectangle 3703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25" name="Group 3704"/>
          <p:cNvGrpSpPr>
            <a:grpSpLocks/>
          </p:cNvGrpSpPr>
          <p:nvPr/>
        </p:nvGrpSpPr>
        <p:grpSpPr bwMode="auto">
          <a:xfrm flipV="1">
            <a:off x="1219200" y="4494213"/>
            <a:ext cx="76200" cy="504825"/>
            <a:chOff x="3360" y="864"/>
            <a:chExt cx="96" cy="960"/>
          </a:xfrm>
        </p:grpSpPr>
        <p:sp>
          <p:nvSpPr>
            <p:cNvPr id="3521" name="Rectangle 3705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2" name="Rectangle 3706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3" name="Rectangle 370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4" name="Rectangle 3708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5" name="Rectangle 3709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6" name="Rectangle 3710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7" name="Rectangle 3711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8" name="Rectangle 3712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9" name="Rectangle 3713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30" name="Rectangle 3714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26" name="Group 3715"/>
          <p:cNvGrpSpPr>
            <a:grpSpLocks/>
          </p:cNvGrpSpPr>
          <p:nvPr/>
        </p:nvGrpSpPr>
        <p:grpSpPr bwMode="auto">
          <a:xfrm flipV="1">
            <a:off x="1371600" y="4494213"/>
            <a:ext cx="76200" cy="504825"/>
            <a:chOff x="3360" y="864"/>
            <a:chExt cx="96" cy="960"/>
          </a:xfrm>
        </p:grpSpPr>
        <p:sp>
          <p:nvSpPr>
            <p:cNvPr id="3511" name="Rectangle 3716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2" name="Rectangle 3717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3" name="Rectangle 3718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4" name="Rectangle 3719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5" name="Rectangle 3720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6" name="Rectangle 3721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7" name="Rectangle 3722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8" name="Rectangle 3723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9" name="Rectangle 3724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0" name="Rectangle 3725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27" name="Group 3726"/>
          <p:cNvGrpSpPr>
            <a:grpSpLocks/>
          </p:cNvGrpSpPr>
          <p:nvPr/>
        </p:nvGrpSpPr>
        <p:grpSpPr bwMode="auto">
          <a:xfrm flipV="1">
            <a:off x="1524000" y="4494213"/>
            <a:ext cx="76200" cy="504825"/>
            <a:chOff x="3360" y="864"/>
            <a:chExt cx="96" cy="960"/>
          </a:xfrm>
        </p:grpSpPr>
        <p:sp>
          <p:nvSpPr>
            <p:cNvPr id="3501" name="Rectangle 3727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" name="Rectangle 3728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3" name="Rectangle 3729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4" name="Rectangle 3730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5" name="Rectangle 3731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6" name="Rectangle 3732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7" name="Rectangle 3733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8" name="Rectangle 3734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9" name="Rectangle 3735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10" name="Rectangle 3736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28" name="Group 3737"/>
          <p:cNvGrpSpPr>
            <a:grpSpLocks/>
          </p:cNvGrpSpPr>
          <p:nvPr/>
        </p:nvGrpSpPr>
        <p:grpSpPr bwMode="auto">
          <a:xfrm flipV="1">
            <a:off x="1676400" y="4494213"/>
            <a:ext cx="76200" cy="504825"/>
            <a:chOff x="3360" y="864"/>
            <a:chExt cx="96" cy="960"/>
          </a:xfrm>
        </p:grpSpPr>
        <p:sp>
          <p:nvSpPr>
            <p:cNvPr id="3491" name="Rectangle 3738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" name="Rectangle 3739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3" name="Rectangle 374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4" name="Rectangle 3741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5" name="Rectangle 3742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6" name="Rectangle 3743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7" name="Rectangle 3744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8" name="Rectangle 3745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9" name="Rectangle 3746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0" name="Rectangle 3747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29" name="Group 3748"/>
          <p:cNvGrpSpPr>
            <a:grpSpLocks/>
          </p:cNvGrpSpPr>
          <p:nvPr/>
        </p:nvGrpSpPr>
        <p:grpSpPr bwMode="auto">
          <a:xfrm flipV="1">
            <a:off x="871538" y="3884613"/>
            <a:ext cx="76200" cy="504825"/>
            <a:chOff x="3360" y="864"/>
            <a:chExt cx="96" cy="960"/>
          </a:xfrm>
        </p:grpSpPr>
        <p:sp>
          <p:nvSpPr>
            <p:cNvPr id="3481" name="Rectangle 3749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" name="Rectangle 3750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" name="Rectangle 3751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" name="Rectangle 3752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" name="Rectangle 3753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" name="Rectangle 3754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" name="Rectangle 3755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" name="Rectangle 3756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" name="Rectangle 3757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0" name="Rectangle 3758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30" name="Group 3759"/>
          <p:cNvGrpSpPr>
            <a:grpSpLocks/>
          </p:cNvGrpSpPr>
          <p:nvPr/>
        </p:nvGrpSpPr>
        <p:grpSpPr bwMode="auto">
          <a:xfrm flipV="1">
            <a:off x="700088" y="3884613"/>
            <a:ext cx="76200" cy="504825"/>
            <a:chOff x="3360" y="864"/>
            <a:chExt cx="96" cy="960"/>
          </a:xfrm>
        </p:grpSpPr>
        <p:sp>
          <p:nvSpPr>
            <p:cNvPr id="3471" name="Rectangle 3760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2" name="Rectangle 3761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3" name="Rectangle 3762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4" name="Rectangle 3763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5" name="Rectangle 3764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6" name="Rectangle 3765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7" name="Rectangle 3766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8" name="Rectangle 3767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9" name="Rectangle 3768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0" name="Rectangle 3769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31" name="Group 3770"/>
          <p:cNvGrpSpPr>
            <a:grpSpLocks/>
          </p:cNvGrpSpPr>
          <p:nvPr/>
        </p:nvGrpSpPr>
        <p:grpSpPr bwMode="auto">
          <a:xfrm flipV="1">
            <a:off x="1038225" y="3884613"/>
            <a:ext cx="76200" cy="504825"/>
            <a:chOff x="3360" y="864"/>
            <a:chExt cx="96" cy="960"/>
          </a:xfrm>
        </p:grpSpPr>
        <p:sp>
          <p:nvSpPr>
            <p:cNvPr id="3461" name="Rectangle 3771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2" name="Rectangle 3772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3" name="Rectangle 3773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4" name="Rectangle 3774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5" name="Rectangle 3775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6" name="Rectangle 3776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7" name="Rectangle 3777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8" name="Rectangle 3778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9" name="Rectangle 3779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0" name="Rectangle 3780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32" name="Group 3781"/>
          <p:cNvGrpSpPr>
            <a:grpSpLocks/>
          </p:cNvGrpSpPr>
          <p:nvPr/>
        </p:nvGrpSpPr>
        <p:grpSpPr bwMode="auto">
          <a:xfrm flipV="1">
            <a:off x="1219200" y="3884613"/>
            <a:ext cx="76200" cy="504825"/>
            <a:chOff x="3360" y="864"/>
            <a:chExt cx="96" cy="960"/>
          </a:xfrm>
        </p:grpSpPr>
        <p:sp>
          <p:nvSpPr>
            <p:cNvPr id="3451" name="Rectangle 3782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2" name="Rectangle 3783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3" name="Rectangle 378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4" name="Rectangle 3785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5" name="Rectangle 3786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6" name="Rectangle 3787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7" name="Rectangle 3788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8" name="Rectangle 3789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9" name="Rectangle 3790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0" name="Rectangle 3791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33" name="Group 3792"/>
          <p:cNvGrpSpPr>
            <a:grpSpLocks/>
          </p:cNvGrpSpPr>
          <p:nvPr/>
        </p:nvGrpSpPr>
        <p:grpSpPr bwMode="auto">
          <a:xfrm flipV="1">
            <a:off x="1371600" y="3884613"/>
            <a:ext cx="76200" cy="504825"/>
            <a:chOff x="3360" y="864"/>
            <a:chExt cx="96" cy="960"/>
          </a:xfrm>
        </p:grpSpPr>
        <p:sp>
          <p:nvSpPr>
            <p:cNvPr id="3441" name="Rectangle 3793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2" name="Rectangle 3794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3" name="Rectangle 379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4" name="Rectangle 3796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5" name="Rectangle 3797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6" name="Rectangle 3798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7" name="Rectangle 3799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8" name="Rectangle 3800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9" name="Rectangle 3801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50" name="Rectangle 3802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34" name="Group 3803"/>
          <p:cNvGrpSpPr>
            <a:grpSpLocks/>
          </p:cNvGrpSpPr>
          <p:nvPr/>
        </p:nvGrpSpPr>
        <p:grpSpPr bwMode="auto">
          <a:xfrm flipV="1">
            <a:off x="1524000" y="3884613"/>
            <a:ext cx="76200" cy="504825"/>
            <a:chOff x="3360" y="864"/>
            <a:chExt cx="96" cy="960"/>
          </a:xfrm>
        </p:grpSpPr>
        <p:sp>
          <p:nvSpPr>
            <p:cNvPr id="3431" name="Rectangle 3804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2" name="Rectangle 3805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3" name="Rectangle 380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4" name="Rectangle 3807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5" name="Rectangle 3808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6" name="Rectangle 3809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7" name="Rectangle 3810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8" name="Rectangle 3811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9" name="Rectangle 3812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40" name="Rectangle 3813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35" name="Group 3814"/>
          <p:cNvGrpSpPr>
            <a:grpSpLocks/>
          </p:cNvGrpSpPr>
          <p:nvPr/>
        </p:nvGrpSpPr>
        <p:grpSpPr bwMode="auto">
          <a:xfrm flipV="1">
            <a:off x="700088" y="3275013"/>
            <a:ext cx="76200" cy="504825"/>
            <a:chOff x="3360" y="864"/>
            <a:chExt cx="96" cy="960"/>
          </a:xfrm>
        </p:grpSpPr>
        <p:sp>
          <p:nvSpPr>
            <p:cNvPr id="3421" name="Rectangle 3815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2" name="Rectangle 3816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3" name="Rectangle 381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4" name="Rectangle 3818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5" name="Rectangle 3819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6" name="Rectangle 3820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7" name="Rectangle 3821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8" name="Rectangle 3822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9" name="Rectangle 3823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0" name="Rectangle 3824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36" name="Group 3825"/>
          <p:cNvGrpSpPr>
            <a:grpSpLocks/>
          </p:cNvGrpSpPr>
          <p:nvPr/>
        </p:nvGrpSpPr>
        <p:grpSpPr bwMode="auto">
          <a:xfrm flipV="1">
            <a:off x="1038225" y="3275013"/>
            <a:ext cx="76200" cy="504825"/>
            <a:chOff x="3360" y="864"/>
            <a:chExt cx="96" cy="960"/>
          </a:xfrm>
        </p:grpSpPr>
        <p:sp>
          <p:nvSpPr>
            <p:cNvPr id="3411" name="Rectangle 3826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2" name="Rectangle 3827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3" name="Rectangle 3828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4" name="Rectangle 3829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5" name="Rectangle 3830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6" name="Rectangle 3831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7" name="Rectangle 3832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8" name="Rectangle 3833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9" name="Rectangle 3834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0" name="Rectangle 3835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37" name="Group 3836"/>
          <p:cNvGrpSpPr>
            <a:grpSpLocks/>
          </p:cNvGrpSpPr>
          <p:nvPr/>
        </p:nvGrpSpPr>
        <p:grpSpPr bwMode="auto">
          <a:xfrm flipV="1">
            <a:off x="1219200" y="3275013"/>
            <a:ext cx="76200" cy="504825"/>
            <a:chOff x="3360" y="864"/>
            <a:chExt cx="96" cy="960"/>
          </a:xfrm>
        </p:grpSpPr>
        <p:sp>
          <p:nvSpPr>
            <p:cNvPr id="3401" name="Rectangle 3837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2" name="Rectangle 3838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3" name="Rectangle 3839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4" name="Rectangle 3840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5" name="Rectangle 3841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6" name="Rectangle 3842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7" name="Rectangle 3843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8" name="Rectangle 3844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9" name="Rectangle 3845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" name="Rectangle 3846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38" name="Group 3847"/>
          <p:cNvGrpSpPr>
            <a:grpSpLocks/>
          </p:cNvGrpSpPr>
          <p:nvPr/>
        </p:nvGrpSpPr>
        <p:grpSpPr bwMode="auto">
          <a:xfrm flipV="1">
            <a:off x="1371600" y="3275013"/>
            <a:ext cx="76200" cy="504825"/>
            <a:chOff x="3360" y="864"/>
            <a:chExt cx="96" cy="960"/>
          </a:xfrm>
        </p:grpSpPr>
        <p:sp>
          <p:nvSpPr>
            <p:cNvPr id="3391" name="Rectangle 3848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2" name="Rectangle 3849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3" name="Rectangle 385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4" name="Rectangle 3851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5" name="Rectangle 3852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6" name="Rectangle 3853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7" name="Rectangle 3854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8" name="Rectangle 3855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9" name="Rectangle 3856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0" name="Rectangle 3857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39" name="Group 3858"/>
          <p:cNvGrpSpPr>
            <a:grpSpLocks/>
          </p:cNvGrpSpPr>
          <p:nvPr/>
        </p:nvGrpSpPr>
        <p:grpSpPr bwMode="auto">
          <a:xfrm flipV="1">
            <a:off x="719138" y="6323013"/>
            <a:ext cx="533400" cy="504825"/>
            <a:chOff x="864" y="1152"/>
            <a:chExt cx="2880" cy="2880"/>
          </a:xfrm>
        </p:grpSpPr>
        <p:grpSp>
          <p:nvGrpSpPr>
            <p:cNvPr id="3270" name="Group 3859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3381" name="Rectangle 386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" name="Rectangle 386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" name="Rectangle 386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" name="Rectangle 386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" name="Rectangle 386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" name="Rectangle 386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" name="Rectangle 386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" name="Rectangle 386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" name="Rectangle 386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" name="Rectangle 386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1" name="Group 3870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3371" name="Rectangle 387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2" name="Rectangle 387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3" name="Rectangle 387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4" name="Rectangle 387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5" name="Rectangle 387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6" name="Rectangle 387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7" name="Rectangle 387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8" name="Rectangle 387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9" name="Rectangle 387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0" name="Rectangle 388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2" name="Group 3881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3361" name="Rectangle 388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2" name="Rectangle 388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3" name="Rectangle 388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4" name="Rectangle 388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5" name="Rectangle 388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6" name="Rectangle 388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7" name="Rectangle 388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8" name="Rectangle 388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9" name="Rectangle 389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0" name="Rectangle 389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3" name="Group 3892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3351" name="Rectangle 389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2" name="Rectangle 389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3" name="Rectangle 389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4" name="Rectangle 389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5" name="Rectangle 389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6" name="Rectangle 389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7" name="Rectangle 389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" name="Rectangle 390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" name="Rectangle 390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0" name="Rectangle 390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4" name="Group 3903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3341" name="Rectangle 390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2" name="Rectangle 390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3" name="Rectangle 390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4" name="Rectangle 390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5" name="Rectangle 390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6" name="Rectangle 390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7" name="Rectangle 391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8" name="Rectangle 391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9" name="Rectangle 391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0" name="Rectangle 391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5" name="Group 3914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3331" name="Rectangle 391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2" name="Rectangle 391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3" name="Rectangle 391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4" name="Rectangle 391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5" name="Rectangle 391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6" name="Rectangle 392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7" name="Rectangle 392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8" name="Rectangle 392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9" name="Rectangle 392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0" name="Rectangle 392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6" name="Group 3925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3321" name="Rectangle 392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2" name="Rectangle 392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3" name="Rectangle 392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4" name="Rectangle 392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5" name="Rectangle 393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6" name="Rectangle 393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7" name="Rectangle 393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" name="Rectangle 393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9" name="Rectangle 393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0" name="Rectangle 393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7" name="Group 3936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3311" name="Rectangle 393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2" name="Rectangle 393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3" name="Rectangle 393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4" name="Rectangle 394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5" name="Rectangle 394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6" name="Rectangle 394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7" name="Rectangle 394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8" name="Rectangle 394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9" name="Rectangle 394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0" name="Rectangle 394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8" name="Group 3947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3301" name="Rectangle 394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2" name="Rectangle 394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" name="Rectangle 395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" name="Rectangle 395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5" name="Rectangle 395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" name="Rectangle 395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" name="Rectangle 395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8" name="Rectangle 395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9" name="Rectangle 395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0" name="Rectangle 395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9" name="Group 3958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3291" name="Rectangle 395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" name="Rectangle 396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3" name="Rectangle 396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4" name="Rectangle 396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5" name="Rectangle 396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6" name="Rectangle 396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7" name="Rectangle 396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8" name="Rectangle 396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9" name="Rectangle 396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0" name="Rectangle 396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80" name="Group 3969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3281" name="Rectangle 397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" name="Rectangle 397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" name="Rectangle 397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4" name="Rectangle 397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" name="Rectangle 397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" name="Rectangle 397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" name="Rectangle 397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" name="Rectangle 397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" name="Rectangle 397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" name="Rectangle 397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40" name="Group 3980"/>
          <p:cNvGrpSpPr>
            <a:grpSpLocks/>
          </p:cNvGrpSpPr>
          <p:nvPr/>
        </p:nvGrpSpPr>
        <p:grpSpPr bwMode="auto">
          <a:xfrm flipV="1">
            <a:off x="1371600" y="5697538"/>
            <a:ext cx="76200" cy="504825"/>
            <a:chOff x="3360" y="864"/>
            <a:chExt cx="96" cy="960"/>
          </a:xfrm>
        </p:grpSpPr>
        <p:sp>
          <p:nvSpPr>
            <p:cNvPr id="3260" name="Rectangle 3981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1" name="Rectangle 3982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2" name="Rectangle 3983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3" name="Rectangle 3984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4" name="Rectangle 3985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5" name="Rectangle 3986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6" name="Rectangle 3987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7" name="Rectangle 3988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8" name="Rectangle 3989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69" name="Rectangle 3990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41" name="Text Box 3991"/>
          <p:cNvSpPr txBox="1">
            <a:spLocks noChangeArrowheads="1"/>
          </p:cNvSpPr>
          <p:nvPr/>
        </p:nvSpPr>
        <p:spPr bwMode="auto">
          <a:xfrm>
            <a:off x="2471738" y="8810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1</a:t>
            </a:r>
          </a:p>
        </p:txBody>
      </p:sp>
      <p:sp>
        <p:nvSpPr>
          <p:cNvPr id="3142" name="Text Box 3992"/>
          <p:cNvSpPr txBox="1">
            <a:spLocks noChangeArrowheads="1"/>
          </p:cNvSpPr>
          <p:nvPr/>
        </p:nvSpPr>
        <p:spPr bwMode="auto">
          <a:xfrm>
            <a:off x="3462338" y="8810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1</a:t>
            </a:r>
          </a:p>
        </p:txBody>
      </p:sp>
      <p:sp>
        <p:nvSpPr>
          <p:cNvPr id="3143" name="Text Box 3993"/>
          <p:cNvSpPr txBox="1">
            <a:spLocks noChangeArrowheads="1"/>
          </p:cNvSpPr>
          <p:nvPr/>
        </p:nvSpPr>
        <p:spPr bwMode="auto">
          <a:xfrm>
            <a:off x="2471738" y="14906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1</a:t>
            </a:r>
          </a:p>
        </p:txBody>
      </p:sp>
      <p:sp>
        <p:nvSpPr>
          <p:cNvPr id="3144" name="Text Box 3994"/>
          <p:cNvSpPr txBox="1">
            <a:spLocks noChangeArrowheads="1"/>
          </p:cNvSpPr>
          <p:nvPr/>
        </p:nvSpPr>
        <p:spPr bwMode="auto">
          <a:xfrm>
            <a:off x="3446463" y="1476375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2</a:t>
            </a:r>
          </a:p>
        </p:txBody>
      </p:sp>
      <p:sp>
        <p:nvSpPr>
          <p:cNvPr id="3145" name="Text Box 3995"/>
          <p:cNvSpPr txBox="1">
            <a:spLocks noChangeArrowheads="1"/>
          </p:cNvSpPr>
          <p:nvPr/>
        </p:nvSpPr>
        <p:spPr bwMode="auto">
          <a:xfrm>
            <a:off x="4376738" y="8810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0</a:t>
            </a:r>
          </a:p>
        </p:txBody>
      </p:sp>
      <p:sp>
        <p:nvSpPr>
          <p:cNvPr id="3146" name="Text Box 3996"/>
          <p:cNvSpPr txBox="1">
            <a:spLocks noChangeArrowheads="1"/>
          </p:cNvSpPr>
          <p:nvPr/>
        </p:nvSpPr>
        <p:spPr bwMode="auto">
          <a:xfrm>
            <a:off x="4362450" y="147161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0</a:t>
            </a:r>
          </a:p>
        </p:txBody>
      </p:sp>
      <p:sp>
        <p:nvSpPr>
          <p:cNvPr id="3147" name="Text Box 3997"/>
          <p:cNvSpPr txBox="1">
            <a:spLocks noChangeArrowheads="1"/>
          </p:cNvSpPr>
          <p:nvPr/>
        </p:nvSpPr>
        <p:spPr bwMode="auto">
          <a:xfrm>
            <a:off x="6510338" y="83343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một tr</a:t>
            </a:r>
            <a:r>
              <a:rPr lang="vi-VN" sz="2400" i="1"/>
              <a:t>ă</a:t>
            </a:r>
            <a:r>
              <a:rPr lang="en-US" sz="2400" i="1"/>
              <a:t>m m</a:t>
            </a:r>
            <a:r>
              <a:rPr lang="vi-VN" sz="2400" i="1"/>
              <a:t>ư</a:t>
            </a:r>
            <a:r>
              <a:rPr lang="en-US" sz="2400" i="1"/>
              <a:t>ời</a:t>
            </a:r>
          </a:p>
        </p:txBody>
      </p:sp>
      <p:sp>
        <p:nvSpPr>
          <p:cNvPr id="3148" name="Text Box 3998"/>
          <p:cNvSpPr txBox="1">
            <a:spLocks noChangeArrowheads="1"/>
          </p:cNvSpPr>
          <p:nvPr/>
        </p:nvSpPr>
        <p:spPr bwMode="auto">
          <a:xfrm>
            <a:off x="6445250" y="142875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một tr</a:t>
            </a:r>
            <a:r>
              <a:rPr lang="vi-VN" sz="2400" i="1"/>
              <a:t>ă</a:t>
            </a:r>
            <a:r>
              <a:rPr lang="en-US" sz="2400" i="1"/>
              <a:t>m hai m</a:t>
            </a:r>
            <a:r>
              <a:rPr lang="vi-VN" sz="2400" i="1"/>
              <a:t>ươ</a:t>
            </a:r>
            <a:r>
              <a:rPr lang="en-US" sz="2400" i="1"/>
              <a:t>i</a:t>
            </a:r>
          </a:p>
        </p:txBody>
      </p:sp>
      <p:sp>
        <p:nvSpPr>
          <p:cNvPr id="3149" name="Text Box 3999"/>
          <p:cNvSpPr txBox="1">
            <a:spLocks noChangeArrowheads="1"/>
          </p:cNvSpPr>
          <p:nvPr/>
        </p:nvSpPr>
        <p:spPr bwMode="auto">
          <a:xfrm>
            <a:off x="2470150" y="20240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1</a:t>
            </a:r>
          </a:p>
        </p:txBody>
      </p:sp>
      <p:sp>
        <p:nvSpPr>
          <p:cNvPr id="3150" name="Text Box 4000"/>
          <p:cNvSpPr txBox="1">
            <a:spLocks noChangeArrowheads="1"/>
          </p:cNvSpPr>
          <p:nvPr/>
        </p:nvSpPr>
        <p:spPr bwMode="auto">
          <a:xfrm>
            <a:off x="3417888" y="20240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3</a:t>
            </a:r>
          </a:p>
        </p:txBody>
      </p:sp>
      <p:sp>
        <p:nvSpPr>
          <p:cNvPr id="3151" name="Text Box 4001"/>
          <p:cNvSpPr txBox="1">
            <a:spLocks noChangeArrowheads="1"/>
          </p:cNvSpPr>
          <p:nvPr/>
        </p:nvSpPr>
        <p:spPr bwMode="auto">
          <a:xfrm>
            <a:off x="4359275" y="20240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0</a:t>
            </a:r>
          </a:p>
        </p:txBody>
      </p:sp>
      <p:sp>
        <p:nvSpPr>
          <p:cNvPr id="3152" name="Text Box 4002"/>
          <p:cNvSpPr txBox="1">
            <a:spLocks noChangeArrowheads="1"/>
          </p:cNvSpPr>
          <p:nvPr/>
        </p:nvSpPr>
        <p:spPr bwMode="auto">
          <a:xfrm>
            <a:off x="6400800" y="2024063"/>
            <a:ext cx="2590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một tr</a:t>
            </a:r>
            <a:r>
              <a:rPr lang="vi-VN" sz="2400" i="1"/>
              <a:t>ă</a:t>
            </a:r>
            <a:r>
              <a:rPr lang="en-US" sz="2400" i="1"/>
              <a:t>m ba m</a:t>
            </a:r>
            <a:r>
              <a:rPr lang="vi-VN" sz="2400" i="1"/>
              <a:t>ươ</a:t>
            </a:r>
            <a:r>
              <a:rPr lang="en-US" sz="2400" i="1"/>
              <a:t>i</a:t>
            </a:r>
          </a:p>
        </p:txBody>
      </p:sp>
      <p:sp>
        <p:nvSpPr>
          <p:cNvPr id="3153" name="Text Box 4003"/>
          <p:cNvSpPr txBox="1">
            <a:spLocks noChangeArrowheads="1"/>
          </p:cNvSpPr>
          <p:nvPr/>
        </p:nvSpPr>
        <p:spPr bwMode="auto">
          <a:xfrm>
            <a:off x="5381625" y="881063"/>
            <a:ext cx="942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110</a:t>
            </a:r>
          </a:p>
        </p:txBody>
      </p:sp>
      <p:sp>
        <p:nvSpPr>
          <p:cNvPr id="3154" name="Text Box 4004"/>
          <p:cNvSpPr txBox="1">
            <a:spLocks noChangeArrowheads="1"/>
          </p:cNvSpPr>
          <p:nvPr/>
        </p:nvSpPr>
        <p:spPr bwMode="auto">
          <a:xfrm>
            <a:off x="5367338" y="1460500"/>
            <a:ext cx="957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120</a:t>
            </a:r>
          </a:p>
        </p:txBody>
      </p:sp>
      <p:sp>
        <p:nvSpPr>
          <p:cNvPr id="3155" name="Text Box 4005"/>
          <p:cNvSpPr txBox="1">
            <a:spLocks noChangeArrowheads="1"/>
          </p:cNvSpPr>
          <p:nvPr/>
        </p:nvSpPr>
        <p:spPr bwMode="auto">
          <a:xfrm>
            <a:off x="5367338" y="2024063"/>
            <a:ext cx="10334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130</a:t>
            </a:r>
          </a:p>
        </p:txBody>
      </p:sp>
      <p:grpSp>
        <p:nvGrpSpPr>
          <p:cNvPr id="67587" name="Group 4006"/>
          <p:cNvGrpSpPr>
            <a:grpSpLocks/>
          </p:cNvGrpSpPr>
          <p:nvPr/>
        </p:nvGrpSpPr>
        <p:grpSpPr bwMode="auto">
          <a:xfrm>
            <a:off x="2286000" y="2605088"/>
            <a:ext cx="6858000" cy="609600"/>
            <a:chOff x="1440" y="1632"/>
            <a:chExt cx="4320" cy="384"/>
          </a:xfrm>
        </p:grpSpPr>
        <p:sp>
          <p:nvSpPr>
            <p:cNvPr id="3255" name="Rectangle 4007"/>
            <p:cNvSpPr>
              <a:spLocks noChangeArrowheads="1"/>
            </p:cNvSpPr>
            <p:nvPr/>
          </p:nvSpPr>
          <p:spPr bwMode="auto">
            <a:xfrm>
              <a:off x="1440" y="1632"/>
              <a:ext cx="576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……</a:t>
              </a:r>
            </a:p>
          </p:txBody>
        </p:sp>
        <p:sp>
          <p:nvSpPr>
            <p:cNvPr id="3256" name="Rectangle 4008"/>
            <p:cNvSpPr>
              <a:spLocks noChangeArrowheads="1"/>
            </p:cNvSpPr>
            <p:nvPr/>
          </p:nvSpPr>
          <p:spPr bwMode="auto">
            <a:xfrm>
              <a:off x="2016" y="1632"/>
              <a:ext cx="576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……</a:t>
              </a:r>
            </a:p>
          </p:txBody>
        </p:sp>
        <p:sp>
          <p:nvSpPr>
            <p:cNvPr id="3257" name="Rectangle 4009"/>
            <p:cNvSpPr>
              <a:spLocks noChangeArrowheads="1"/>
            </p:cNvSpPr>
            <p:nvPr/>
          </p:nvSpPr>
          <p:spPr bwMode="auto">
            <a:xfrm>
              <a:off x="2592" y="1632"/>
              <a:ext cx="576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……</a:t>
              </a:r>
            </a:p>
          </p:txBody>
        </p:sp>
        <p:sp>
          <p:nvSpPr>
            <p:cNvPr id="3258" name="Rectangle 4010"/>
            <p:cNvSpPr>
              <a:spLocks noChangeArrowheads="1"/>
            </p:cNvSpPr>
            <p:nvPr/>
          </p:nvSpPr>
          <p:spPr bwMode="auto">
            <a:xfrm>
              <a:off x="3168" y="1632"/>
              <a:ext cx="86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……</a:t>
              </a:r>
            </a:p>
          </p:txBody>
        </p:sp>
        <p:sp>
          <p:nvSpPr>
            <p:cNvPr id="3259" name="Rectangle 4011"/>
            <p:cNvSpPr>
              <a:spLocks noChangeArrowheads="1"/>
            </p:cNvSpPr>
            <p:nvPr/>
          </p:nvSpPr>
          <p:spPr bwMode="auto">
            <a:xfrm>
              <a:off x="4032" y="1632"/>
              <a:ext cx="172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………………………</a:t>
              </a:r>
            </a:p>
          </p:txBody>
        </p:sp>
      </p:grpSp>
      <p:grpSp>
        <p:nvGrpSpPr>
          <p:cNvPr id="67588" name="Group 4012"/>
          <p:cNvGrpSpPr>
            <a:grpSpLocks/>
          </p:cNvGrpSpPr>
          <p:nvPr/>
        </p:nvGrpSpPr>
        <p:grpSpPr bwMode="auto">
          <a:xfrm>
            <a:off x="0" y="3214688"/>
            <a:ext cx="9144000" cy="609600"/>
            <a:chOff x="288" y="1920"/>
            <a:chExt cx="5760" cy="384"/>
          </a:xfrm>
        </p:grpSpPr>
        <p:sp>
          <p:nvSpPr>
            <p:cNvPr id="3248" name="Rectangle 4013"/>
            <p:cNvSpPr>
              <a:spLocks noChangeArrowheads="1"/>
            </p:cNvSpPr>
            <p:nvPr/>
          </p:nvSpPr>
          <p:spPr bwMode="auto">
            <a:xfrm>
              <a:off x="288" y="1920"/>
              <a:ext cx="144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49" name="Group 4014"/>
            <p:cNvGrpSpPr>
              <a:grpSpLocks/>
            </p:cNvGrpSpPr>
            <p:nvPr/>
          </p:nvGrpSpPr>
          <p:grpSpPr bwMode="auto">
            <a:xfrm>
              <a:off x="1728" y="1920"/>
              <a:ext cx="4320" cy="384"/>
              <a:chOff x="1440" y="1632"/>
              <a:chExt cx="4320" cy="384"/>
            </a:xfrm>
          </p:grpSpPr>
          <p:sp>
            <p:nvSpPr>
              <p:cNvPr id="3250" name="Rectangle 4015"/>
              <p:cNvSpPr>
                <a:spLocks noChangeArrowheads="1"/>
              </p:cNvSpPr>
              <p:nvPr/>
            </p:nvSpPr>
            <p:spPr bwMode="auto">
              <a:xfrm>
                <a:off x="1440" y="1632"/>
                <a:ext cx="576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51" name="Rectangle 4016"/>
              <p:cNvSpPr>
                <a:spLocks noChangeArrowheads="1"/>
              </p:cNvSpPr>
              <p:nvPr/>
            </p:nvSpPr>
            <p:spPr bwMode="auto">
              <a:xfrm>
                <a:off x="2016" y="1632"/>
                <a:ext cx="576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52" name="Rectangle 4017"/>
              <p:cNvSpPr>
                <a:spLocks noChangeArrowheads="1"/>
              </p:cNvSpPr>
              <p:nvPr/>
            </p:nvSpPr>
            <p:spPr bwMode="auto">
              <a:xfrm>
                <a:off x="2592" y="1632"/>
                <a:ext cx="576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53" name="Rectangle 4018"/>
              <p:cNvSpPr>
                <a:spLocks noChangeArrowheads="1"/>
              </p:cNvSpPr>
              <p:nvPr/>
            </p:nvSpPr>
            <p:spPr bwMode="auto">
              <a:xfrm>
                <a:off x="3168" y="1632"/>
                <a:ext cx="864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54" name="Rectangle 4019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1728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………………………</a:t>
                </a:r>
              </a:p>
            </p:txBody>
          </p:sp>
        </p:grpSp>
      </p:grpSp>
      <p:grpSp>
        <p:nvGrpSpPr>
          <p:cNvPr id="67590" name="Group 4020"/>
          <p:cNvGrpSpPr>
            <a:grpSpLocks/>
          </p:cNvGrpSpPr>
          <p:nvPr/>
        </p:nvGrpSpPr>
        <p:grpSpPr bwMode="auto">
          <a:xfrm>
            <a:off x="0" y="3824288"/>
            <a:ext cx="9144000" cy="609600"/>
            <a:chOff x="384" y="2016"/>
            <a:chExt cx="5760" cy="384"/>
          </a:xfrm>
        </p:grpSpPr>
        <p:sp>
          <p:nvSpPr>
            <p:cNvPr id="3241" name="Rectangle 4021"/>
            <p:cNvSpPr>
              <a:spLocks noChangeArrowheads="1"/>
            </p:cNvSpPr>
            <p:nvPr/>
          </p:nvSpPr>
          <p:spPr bwMode="auto">
            <a:xfrm>
              <a:off x="384" y="2016"/>
              <a:ext cx="144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42" name="Group 4022"/>
            <p:cNvGrpSpPr>
              <a:grpSpLocks/>
            </p:cNvGrpSpPr>
            <p:nvPr/>
          </p:nvGrpSpPr>
          <p:grpSpPr bwMode="auto">
            <a:xfrm>
              <a:off x="1824" y="2016"/>
              <a:ext cx="4320" cy="384"/>
              <a:chOff x="1440" y="1632"/>
              <a:chExt cx="4320" cy="384"/>
            </a:xfrm>
          </p:grpSpPr>
          <p:sp>
            <p:nvSpPr>
              <p:cNvPr id="3243" name="Rectangle 4023"/>
              <p:cNvSpPr>
                <a:spLocks noChangeArrowheads="1"/>
              </p:cNvSpPr>
              <p:nvPr/>
            </p:nvSpPr>
            <p:spPr bwMode="auto">
              <a:xfrm>
                <a:off x="1440" y="1632"/>
                <a:ext cx="576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44" name="Rectangle 4024"/>
              <p:cNvSpPr>
                <a:spLocks noChangeArrowheads="1"/>
              </p:cNvSpPr>
              <p:nvPr/>
            </p:nvSpPr>
            <p:spPr bwMode="auto">
              <a:xfrm>
                <a:off x="2016" y="1632"/>
                <a:ext cx="576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45" name="Rectangle 4025"/>
              <p:cNvSpPr>
                <a:spLocks noChangeArrowheads="1"/>
              </p:cNvSpPr>
              <p:nvPr/>
            </p:nvSpPr>
            <p:spPr bwMode="auto">
              <a:xfrm>
                <a:off x="2592" y="1632"/>
                <a:ext cx="576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46" name="Rectangle 4026"/>
              <p:cNvSpPr>
                <a:spLocks noChangeArrowheads="1"/>
              </p:cNvSpPr>
              <p:nvPr/>
            </p:nvSpPr>
            <p:spPr bwMode="auto">
              <a:xfrm>
                <a:off x="3168" y="1632"/>
                <a:ext cx="864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47" name="Rectangle 4027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1728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………………………</a:t>
                </a:r>
              </a:p>
            </p:txBody>
          </p:sp>
        </p:grpSp>
      </p:grpSp>
      <p:grpSp>
        <p:nvGrpSpPr>
          <p:cNvPr id="67592" name="Group 4028"/>
          <p:cNvGrpSpPr>
            <a:grpSpLocks/>
          </p:cNvGrpSpPr>
          <p:nvPr/>
        </p:nvGrpSpPr>
        <p:grpSpPr bwMode="auto">
          <a:xfrm>
            <a:off x="0" y="4433888"/>
            <a:ext cx="9144000" cy="609600"/>
            <a:chOff x="480" y="2112"/>
            <a:chExt cx="5760" cy="384"/>
          </a:xfrm>
        </p:grpSpPr>
        <p:sp>
          <p:nvSpPr>
            <p:cNvPr id="3234" name="Rectangle 4029"/>
            <p:cNvSpPr>
              <a:spLocks noChangeArrowheads="1"/>
            </p:cNvSpPr>
            <p:nvPr/>
          </p:nvSpPr>
          <p:spPr bwMode="auto">
            <a:xfrm>
              <a:off x="480" y="2112"/>
              <a:ext cx="144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35" name="Group 4030"/>
            <p:cNvGrpSpPr>
              <a:grpSpLocks/>
            </p:cNvGrpSpPr>
            <p:nvPr/>
          </p:nvGrpSpPr>
          <p:grpSpPr bwMode="auto">
            <a:xfrm>
              <a:off x="1920" y="2112"/>
              <a:ext cx="4320" cy="384"/>
              <a:chOff x="1440" y="1632"/>
              <a:chExt cx="4320" cy="384"/>
            </a:xfrm>
          </p:grpSpPr>
          <p:sp>
            <p:nvSpPr>
              <p:cNvPr id="3236" name="Rectangle 4031"/>
              <p:cNvSpPr>
                <a:spLocks noChangeArrowheads="1"/>
              </p:cNvSpPr>
              <p:nvPr/>
            </p:nvSpPr>
            <p:spPr bwMode="auto">
              <a:xfrm>
                <a:off x="1440" y="1632"/>
                <a:ext cx="576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37" name="Rectangle 4032"/>
              <p:cNvSpPr>
                <a:spLocks noChangeArrowheads="1"/>
              </p:cNvSpPr>
              <p:nvPr/>
            </p:nvSpPr>
            <p:spPr bwMode="auto">
              <a:xfrm>
                <a:off x="2016" y="1632"/>
                <a:ext cx="576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38" name="Rectangle 4033"/>
              <p:cNvSpPr>
                <a:spLocks noChangeArrowheads="1"/>
              </p:cNvSpPr>
              <p:nvPr/>
            </p:nvSpPr>
            <p:spPr bwMode="auto">
              <a:xfrm>
                <a:off x="2592" y="1632"/>
                <a:ext cx="576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39" name="Rectangle 4034"/>
              <p:cNvSpPr>
                <a:spLocks noChangeArrowheads="1"/>
              </p:cNvSpPr>
              <p:nvPr/>
            </p:nvSpPr>
            <p:spPr bwMode="auto">
              <a:xfrm>
                <a:off x="3168" y="1632"/>
                <a:ext cx="864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40" name="Rectangle 4035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1728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………………………</a:t>
                </a:r>
              </a:p>
            </p:txBody>
          </p:sp>
        </p:grpSp>
      </p:grpSp>
      <p:grpSp>
        <p:nvGrpSpPr>
          <p:cNvPr id="67594" name="Group 4036"/>
          <p:cNvGrpSpPr>
            <a:grpSpLocks/>
          </p:cNvGrpSpPr>
          <p:nvPr/>
        </p:nvGrpSpPr>
        <p:grpSpPr bwMode="auto">
          <a:xfrm>
            <a:off x="0" y="5043488"/>
            <a:ext cx="9144000" cy="609600"/>
            <a:chOff x="528" y="3984"/>
            <a:chExt cx="5760" cy="384"/>
          </a:xfrm>
        </p:grpSpPr>
        <p:sp>
          <p:nvSpPr>
            <p:cNvPr id="3227" name="Rectangle 4037"/>
            <p:cNvSpPr>
              <a:spLocks noChangeArrowheads="1"/>
            </p:cNvSpPr>
            <p:nvPr/>
          </p:nvSpPr>
          <p:spPr bwMode="auto">
            <a:xfrm>
              <a:off x="528" y="3984"/>
              <a:ext cx="144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28" name="Group 4038"/>
            <p:cNvGrpSpPr>
              <a:grpSpLocks/>
            </p:cNvGrpSpPr>
            <p:nvPr/>
          </p:nvGrpSpPr>
          <p:grpSpPr bwMode="auto">
            <a:xfrm>
              <a:off x="1968" y="3984"/>
              <a:ext cx="4320" cy="384"/>
              <a:chOff x="1440" y="1632"/>
              <a:chExt cx="4320" cy="384"/>
            </a:xfrm>
          </p:grpSpPr>
          <p:sp>
            <p:nvSpPr>
              <p:cNvPr id="3229" name="Rectangle 4039"/>
              <p:cNvSpPr>
                <a:spLocks noChangeArrowheads="1"/>
              </p:cNvSpPr>
              <p:nvPr/>
            </p:nvSpPr>
            <p:spPr bwMode="auto">
              <a:xfrm>
                <a:off x="1440" y="1632"/>
                <a:ext cx="576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30" name="Rectangle 4040"/>
              <p:cNvSpPr>
                <a:spLocks noChangeArrowheads="1"/>
              </p:cNvSpPr>
              <p:nvPr/>
            </p:nvSpPr>
            <p:spPr bwMode="auto">
              <a:xfrm>
                <a:off x="2016" y="1632"/>
                <a:ext cx="576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31" name="Rectangle 4041"/>
              <p:cNvSpPr>
                <a:spLocks noChangeArrowheads="1"/>
              </p:cNvSpPr>
              <p:nvPr/>
            </p:nvSpPr>
            <p:spPr bwMode="auto">
              <a:xfrm>
                <a:off x="2592" y="1632"/>
                <a:ext cx="576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32" name="Rectangle 4042"/>
              <p:cNvSpPr>
                <a:spLocks noChangeArrowheads="1"/>
              </p:cNvSpPr>
              <p:nvPr/>
            </p:nvSpPr>
            <p:spPr bwMode="auto">
              <a:xfrm>
                <a:off x="3168" y="1632"/>
                <a:ext cx="864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33" name="Rectangle 4043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1728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………………………</a:t>
                </a:r>
              </a:p>
            </p:txBody>
          </p:sp>
        </p:grpSp>
      </p:grpSp>
      <p:grpSp>
        <p:nvGrpSpPr>
          <p:cNvPr id="67596" name="Group 4044"/>
          <p:cNvGrpSpPr>
            <a:grpSpLocks/>
          </p:cNvGrpSpPr>
          <p:nvPr/>
        </p:nvGrpSpPr>
        <p:grpSpPr bwMode="auto">
          <a:xfrm>
            <a:off x="0" y="5653088"/>
            <a:ext cx="9144000" cy="609600"/>
            <a:chOff x="480" y="2112"/>
            <a:chExt cx="5760" cy="384"/>
          </a:xfrm>
        </p:grpSpPr>
        <p:sp>
          <p:nvSpPr>
            <p:cNvPr id="3220" name="Rectangle 4045"/>
            <p:cNvSpPr>
              <a:spLocks noChangeArrowheads="1"/>
            </p:cNvSpPr>
            <p:nvPr/>
          </p:nvSpPr>
          <p:spPr bwMode="auto">
            <a:xfrm>
              <a:off x="480" y="2112"/>
              <a:ext cx="144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21" name="Group 4046"/>
            <p:cNvGrpSpPr>
              <a:grpSpLocks/>
            </p:cNvGrpSpPr>
            <p:nvPr/>
          </p:nvGrpSpPr>
          <p:grpSpPr bwMode="auto">
            <a:xfrm>
              <a:off x="1920" y="2112"/>
              <a:ext cx="4320" cy="384"/>
              <a:chOff x="1440" y="1632"/>
              <a:chExt cx="4320" cy="384"/>
            </a:xfrm>
          </p:grpSpPr>
          <p:sp>
            <p:nvSpPr>
              <p:cNvPr id="3222" name="Rectangle 4047"/>
              <p:cNvSpPr>
                <a:spLocks noChangeArrowheads="1"/>
              </p:cNvSpPr>
              <p:nvPr/>
            </p:nvSpPr>
            <p:spPr bwMode="auto">
              <a:xfrm>
                <a:off x="1440" y="1632"/>
                <a:ext cx="576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23" name="Rectangle 4048"/>
              <p:cNvSpPr>
                <a:spLocks noChangeArrowheads="1"/>
              </p:cNvSpPr>
              <p:nvPr/>
            </p:nvSpPr>
            <p:spPr bwMode="auto">
              <a:xfrm>
                <a:off x="2016" y="1632"/>
                <a:ext cx="576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24" name="Rectangle 4049"/>
              <p:cNvSpPr>
                <a:spLocks noChangeArrowheads="1"/>
              </p:cNvSpPr>
              <p:nvPr/>
            </p:nvSpPr>
            <p:spPr bwMode="auto">
              <a:xfrm>
                <a:off x="2592" y="1632"/>
                <a:ext cx="576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25" name="Rectangle 4050"/>
              <p:cNvSpPr>
                <a:spLocks noChangeArrowheads="1"/>
              </p:cNvSpPr>
              <p:nvPr/>
            </p:nvSpPr>
            <p:spPr bwMode="auto">
              <a:xfrm>
                <a:off x="3168" y="1632"/>
                <a:ext cx="864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</a:t>
                </a:r>
              </a:p>
            </p:txBody>
          </p:sp>
          <p:sp>
            <p:nvSpPr>
              <p:cNvPr id="3226" name="Rectangle 4051"/>
              <p:cNvSpPr>
                <a:spLocks noChangeArrowheads="1"/>
              </p:cNvSpPr>
              <p:nvPr/>
            </p:nvSpPr>
            <p:spPr bwMode="auto">
              <a:xfrm>
                <a:off x="4032" y="1632"/>
                <a:ext cx="1728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b="1"/>
                  <a:t>………………………</a:t>
                </a:r>
              </a:p>
            </p:txBody>
          </p:sp>
        </p:grpSp>
      </p:grpSp>
      <p:sp>
        <p:nvSpPr>
          <p:cNvPr id="69602" name="Text Box 4066"/>
          <p:cNvSpPr txBox="1">
            <a:spLocks noChangeArrowheads="1"/>
          </p:cNvSpPr>
          <p:nvPr/>
        </p:nvSpPr>
        <p:spPr bwMode="auto">
          <a:xfrm>
            <a:off x="2486025" y="26812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1</a:t>
            </a:r>
          </a:p>
        </p:txBody>
      </p:sp>
      <p:sp>
        <p:nvSpPr>
          <p:cNvPr id="69603" name="Text Box 4067"/>
          <p:cNvSpPr txBox="1">
            <a:spLocks noChangeArrowheads="1"/>
          </p:cNvSpPr>
          <p:nvPr/>
        </p:nvSpPr>
        <p:spPr bwMode="auto">
          <a:xfrm>
            <a:off x="3416300" y="26812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4</a:t>
            </a:r>
          </a:p>
        </p:txBody>
      </p:sp>
      <p:sp>
        <p:nvSpPr>
          <p:cNvPr id="69604" name="Text Box 4068"/>
          <p:cNvSpPr txBox="1">
            <a:spLocks noChangeArrowheads="1"/>
          </p:cNvSpPr>
          <p:nvPr/>
        </p:nvSpPr>
        <p:spPr bwMode="auto">
          <a:xfrm>
            <a:off x="4359275" y="26812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0</a:t>
            </a:r>
          </a:p>
        </p:txBody>
      </p:sp>
      <p:sp>
        <p:nvSpPr>
          <p:cNvPr id="69605" name="Text Box 4069"/>
          <p:cNvSpPr txBox="1">
            <a:spLocks noChangeArrowheads="1"/>
          </p:cNvSpPr>
          <p:nvPr/>
        </p:nvSpPr>
        <p:spPr bwMode="auto">
          <a:xfrm>
            <a:off x="5365750" y="2665413"/>
            <a:ext cx="958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140</a:t>
            </a:r>
          </a:p>
        </p:txBody>
      </p:sp>
      <p:sp>
        <p:nvSpPr>
          <p:cNvPr id="69606" name="Text Box 4070"/>
          <p:cNvSpPr txBox="1">
            <a:spLocks noChangeArrowheads="1"/>
          </p:cNvSpPr>
          <p:nvPr/>
        </p:nvSpPr>
        <p:spPr bwMode="auto">
          <a:xfrm>
            <a:off x="6416675" y="2681288"/>
            <a:ext cx="2667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một tr</a:t>
            </a:r>
            <a:r>
              <a:rPr lang="vi-VN" sz="2400" i="1"/>
              <a:t>ă</a:t>
            </a:r>
            <a:r>
              <a:rPr lang="en-US" sz="2400" i="1"/>
              <a:t>m bốn m</a:t>
            </a:r>
            <a:r>
              <a:rPr lang="vi-VN" sz="2400" i="1"/>
              <a:t>ươ</a:t>
            </a:r>
            <a:r>
              <a:rPr lang="en-US" sz="2400" i="1"/>
              <a:t>i</a:t>
            </a:r>
          </a:p>
        </p:txBody>
      </p:sp>
      <p:sp>
        <p:nvSpPr>
          <p:cNvPr id="69613" name="Text Box 4077"/>
          <p:cNvSpPr txBox="1">
            <a:spLocks noChangeArrowheads="1"/>
          </p:cNvSpPr>
          <p:nvPr/>
        </p:nvSpPr>
        <p:spPr bwMode="auto">
          <a:xfrm>
            <a:off x="2470150" y="32305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1</a:t>
            </a:r>
          </a:p>
        </p:txBody>
      </p:sp>
      <p:sp>
        <p:nvSpPr>
          <p:cNvPr id="69614" name="Text Box 4078"/>
          <p:cNvSpPr txBox="1">
            <a:spLocks noChangeArrowheads="1"/>
          </p:cNvSpPr>
          <p:nvPr/>
        </p:nvSpPr>
        <p:spPr bwMode="auto">
          <a:xfrm>
            <a:off x="3384550" y="32305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5</a:t>
            </a:r>
          </a:p>
        </p:txBody>
      </p:sp>
      <p:sp>
        <p:nvSpPr>
          <p:cNvPr id="69615" name="Text Box 4079"/>
          <p:cNvSpPr txBox="1">
            <a:spLocks noChangeArrowheads="1"/>
          </p:cNvSpPr>
          <p:nvPr/>
        </p:nvSpPr>
        <p:spPr bwMode="auto">
          <a:xfrm>
            <a:off x="4359275" y="32305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0</a:t>
            </a:r>
          </a:p>
        </p:txBody>
      </p:sp>
      <p:sp>
        <p:nvSpPr>
          <p:cNvPr id="69616" name="Text Box 4080"/>
          <p:cNvSpPr txBox="1">
            <a:spLocks noChangeArrowheads="1"/>
          </p:cNvSpPr>
          <p:nvPr/>
        </p:nvSpPr>
        <p:spPr bwMode="auto">
          <a:xfrm>
            <a:off x="5365750" y="3230563"/>
            <a:ext cx="958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150</a:t>
            </a:r>
          </a:p>
        </p:txBody>
      </p:sp>
      <p:sp>
        <p:nvSpPr>
          <p:cNvPr id="69617" name="Text Box 4081"/>
          <p:cNvSpPr txBox="1">
            <a:spLocks noChangeArrowheads="1"/>
          </p:cNvSpPr>
          <p:nvPr/>
        </p:nvSpPr>
        <p:spPr bwMode="auto">
          <a:xfrm>
            <a:off x="6403975" y="3230563"/>
            <a:ext cx="2667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một tr</a:t>
            </a:r>
            <a:r>
              <a:rPr lang="vi-VN" sz="2400" i="1"/>
              <a:t>ă</a:t>
            </a:r>
            <a:r>
              <a:rPr lang="en-US" sz="2400" i="1"/>
              <a:t>m n</a:t>
            </a:r>
            <a:r>
              <a:rPr lang="vi-VN" sz="2400" i="1"/>
              <a:t>ă</a:t>
            </a:r>
            <a:r>
              <a:rPr lang="en-US" sz="2400" i="1"/>
              <a:t>m m</a:t>
            </a:r>
            <a:r>
              <a:rPr lang="vi-VN" sz="2400" i="1"/>
              <a:t>ươ</a:t>
            </a:r>
            <a:r>
              <a:rPr lang="en-US" sz="2400" i="1"/>
              <a:t>i</a:t>
            </a:r>
          </a:p>
        </p:txBody>
      </p:sp>
      <p:sp>
        <p:nvSpPr>
          <p:cNvPr id="69624" name="Text Box 4088"/>
          <p:cNvSpPr txBox="1">
            <a:spLocks noChangeArrowheads="1"/>
          </p:cNvSpPr>
          <p:nvPr/>
        </p:nvSpPr>
        <p:spPr bwMode="auto">
          <a:xfrm>
            <a:off x="2454275" y="385603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1</a:t>
            </a:r>
          </a:p>
        </p:txBody>
      </p:sp>
      <p:sp>
        <p:nvSpPr>
          <p:cNvPr id="69625" name="Text Box 4089"/>
          <p:cNvSpPr txBox="1">
            <a:spLocks noChangeArrowheads="1"/>
          </p:cNvSpPr>
          <p:nvPr/>
        </p:nvSpPr>
        <p:spPr bwMode="auto">
          <a:xfrm>
            <a:off x="3444875" y="385603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6</a:t>
            </a:r>
          </a:p>
        </p:txBody>
      </p:sp>
      <p:sp>
        <p:nvSpPr>
          <p:cNvPr id="69626" name="Text Box 4090"/>
          <p:cNvSpPr txBox="1">
            <a:spLocks noChangeArrowheads="1"/>
          </p:cNvSpPr>
          <p:nvPr/>
        </p:nvSpPr>
        <p:spPr bwMode="auto">
          <a:xfrm>
            <a:off x="4359275" y="385603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0</a:t>
            </a:r>
          </a:p>
        </p:txBody>
      </p:sp>
      <p:sp>
        <p:nvSpPr>
          <p:cNvPr id="69627" name="Text Box 4091"/>
          <p:cNvSpPr txBox="1">
            <a:spLocks noChangeArrowheads="1"/>
          </p:cNvSpPr>
          <p:nvPr/>
        </p:nvSpPr>
        <p:spPr bwMode="auto">
          <a:xfrm>
            <a:off x="5349875" y="3840163"/>
            <a:ext cx="1050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160</a:t>
            </a:r>
          </a:p>
        </p:txBody>
      </p:sp>
      <p:sp>
        <p:nvSpPr>
          <p:cNvPr id="69628" name="Text Box 4092"/>
          <p:cNvSpPr txBox="1">
            <a:spLocks noChangeArrowheads="1"/>
          </p:cNvSpPr>
          <p:nvPr/>
        </p:nvSpPr>
        <p:spPr bwMode="auto">
          <a:xfrm>
            <a:off x="6400800" y="3840163"/>
            <a:ext cx="2590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một tr</a:t>
            </a:r>
            <a:r>
              <a:rPr lang="vi-VN" sz="2400" i="1"/>
              <a:t>ă</a:t>
            </a:r>
            <a:r>
              <a:rPr lang="en-US" sz="2400" i="1"/>
              <a:t>m sáu m</a:t>
            </a:r>
            <a:r>
              <a:rPr lang="vi-VN" sz="2400" i="1"/>
              <a:t>ươ</a:t>
            </a:r>
            <a:r>
              <a:rPr lang="en-US" sz="2400" i="1"/>
              <a:t>i</a:t>
            </a:r>
          </a:p>
        </p:txBody>
      </p:sp>
      <p:sp>
        <p:nvSpPr>
          <p:cNvPr id="69635" name="Text Box 4099"/>
          <p:cNvSpPr txBox="1">
            <a:spLocks noChangeArrowheads="1"/>
          </p:cNvSpPr>
          <p:nvPr/>
        </p:nvSpPr>
        <p:spPr bwMode="auto">
          <a:xfrm>
            <a:off x="2470150" y="44497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1</a:t>
            </a:r>
          </a:p>
        </p:txBody>
      </p:sp>
      <p:sp>
        <p:nvSpPr>
          <p:cNvPr id="69636" name="Text Box 4100"/>
          <p:cNvSpPr txBox="1">
            <a:spLocks noChangeArrowheads="1"/>
          </p:cNvSpPr>
          <p:nvPr/>
        </p:nvSpPr>
        <p:spPr bwMode="auto">
          <a:xfrm>
            <a:off x="3429000" y="44497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7</a:t>
            </a:r>
          </a:p>
        </p:txBody>
      </p:sp>
      <p:sp>
        <p:nvSpPr>
          <p:cNvPr id="69637" name="Text Box 4101"/>
          <p:cNvSpPr txBox="1">
            <a:spLocks noChangeArrowheads="1"/>
          </p:cNvSpPr>
          <p:nvPr/>
        </p:nvSpPr>
        <p:spPr bwMode="auto">
          <a:xfrm>
            <a:off x="4343400" y="44497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0</a:t>
            </a:r>
          </a:p>
        </p:txBody>
      </p:sp>
      <p:sp>
        <p:nvSpPr>
          <p:cNvPr id="69638" name="Text Box 4102"/>
          <p:cNvSpPr txBox="1">
            <a:spLocks noChangeArrowheads="1"/>
          </p:cNvSpPr>
          <p:nvPr/>
        </p:nvSpPr>
        <p:spPr bwMode="auto">
          <a:xfrm>
            <a:off x="5362575" y="4449763"/>
            <a:ext cx="962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170</a:t>
            </a:r>
          </a:p>
        </p:txBody>
      </p:sp>
      <p:sp>
        <p:nvSpPr>
          <p:cNvPr id="69639" name="Text Box 4103"/>
          <p:cNvSpPr txBox="1">
            <a:spLocks noChangeArrowheads="1"/>
          </p:cNvSpPr>
          <p:nvPr/>
        </p:nvSpPr>
        <p:spPr bwMode="auto">
          <a:xfrm>
            <a:off x="6400800" y="4433888"/>
            <a:ext cx="2590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một tr</a:t>
            </a:r>
            <a:r>
              <a:rPr lang="vi-VN" sz="2400" i="1"/>
              <a:t>ă</a:t>
            </a:r>
            <a:r>
              <a:rPr lang="en-US" sz="2400" i="1"/>
              <a:t>m bảy m</a:t>
            </a:r>
            <a:r>
              <a:rPr lang="vi-VN" sz="2400" i="1"/>
              <a:t>ươ</a:t>
            </a:r>
            <a:r>
              <a:rPr lang="en-US" sz="2400" i="1"/>
              <a:t>i</a:t>
            </a:r>
          </a:p>
        </p:txBody>
      </p:sp>
      <p:sp>
        <p:nvSpPr>
          <p:cNvPr id="69646" name="Text Box 4110"/>
          <p:cNvSpPr txBox="1">
            <a:spLocks noChangeArrowheads="1"/>
          </p:cNvSpPr>
          <p:nvPr/>
        </p:nvSpPr>
        <p:spPr bwMode="auto">
          <a:xfrm>
            <a:off x="2470150" y="50593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1</a:t>
            </a:r>
          </a:p>
        </p:txBody>
      </p:sp>
      <p:sp>
        <p:nvSpPr>
          <p:cNvPr id="69647" name="Text Box 4111"/>
          <p:cNvSpPr txBox="1">
            <a:spLocks noChangeArrowheads="1"/>
          </p:cNvSpPr>
          <p:nvPr/>
        </p:nvSpPr>
        <p:spPr bwMode="auto">
          <a:xfrm>
            <a:off x="3429000" y="50593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8</a:t>
            </a:r>
          </a:p>
        </p:txBody>
      </p:sp>
      <p:sp>
        <p:nvSpPr>
          <p:cNvPr id="69648" name="Text Box 4112"/>
          <p:cNvSpPr txBox="1">
            <a:spLocks noChangeArrowheads="1"/>
          </p:cNvSpPr>
          <p:nvPr/>
        </p:nvSpPr>
        <p:spPr bwMode="auto">
          <a:xfrm>
            <a:off x="4343400" y="50593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0</a:t>
            </a:r>
          </a:p>
        </p:txBody>
      </p:sp>
      <p:sp>
        <p:nvSpPr>
          <p:cNvPr id="69649" name="Text Box 4113"/>
          <p:cNvSpPr txBox="1">
            <a:spLocks noChangeArrowheads="1"/>
          </p:cNvSpPr>
          <p:nvPr/>
        </p:nvSpPr>
        <p:spPr bwMode="auto">
          <a:xfrm>
            <a:off x="5346700" y="5059363"/>
            <a:ext cx="1054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180</a:t>
            </a:r>
          </a:p>
        </p:txBody>
      </p:sp>
      <p:sp>
        <p:nvSpPr>
          <p:cNvPr id="69650" name="Text Box 4114"/>
          <p:cNvSpPr txBox="1">
            <a:spLocks noChangeArrowheads="1"/>
          </p:cNvSpPr>
          <p:nvPr/>
        </p:nvSpPr>
        <p:spPr bwMode="auto">
          <a:xfrm>
            <a:off x="6400800" y="5059363"/>
            <a:ext cx="2667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một tr</a:t>
            </a:r>
            <a:r>
              <a:rPr lang="vi-VN" sz="2400" i="1"/>
              <a:t>ă</a:t>
            </a:r>
            <a:r>
              <a:rPr lang="en-US" sz="2400" i="1"/>
              <a:t>m tám m</a:t>
            </a:r>
            <a:r>
              <a:rPr lang="vi-VN" sz="2400" i="1"/>
              <a:t>ươ</a:t>
            </a:r>
            <a:r>
              <a:rPr lang="en-US" sz="2400" i="1"/>
              <a:t>i</a:t>
            </a:r>
          </a:p>
        </p:txBody>
      </p:sp>
      <p:sp>
        <p:nvSpPr>
          <p:cNvPr id="69663" name="Text Box 4127"/>
          <p:cNvSpPr txBox="1">
            <a:spLocks noChangeArrowheads="1"/>
          </p:cNvSpPr>
          <p:nvPr/>
        </p:nvSpPr>
        <p:spPr bwMode="auto">
          <a:xfrm>
            <a:off x="2466975" y="56689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1</a:t>
            </a:r>
          </a:p>
        </p:txBody>
      </p:sp>
      <p:sp>
        <p:nvSpPr>
          <p:cNvPr id="69664" name="Text Box 4128"/>
          <p:cNvSpPr txBox="1">
            <a:spLocks noChangeArrowheads="1"/>
          </p:cNvSpPr>
          <p:nvPr/>
        </p:nvSpPr>
        <p:spPr bwMode="auto">
          <a:xfrm>
            <a:off x="3429000" y="56689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9</a:t>
            </a:r>
          </a:p>
        </p:txBody>
      </p:sp>
      <p:sp>
        <p:nvSpPr>
          <p:cNvPr id="69665" name="Text Box 4129"/>
          <p:cNvSpPr txBox="1">
            <a:spLocks noChangeArrowheads="1"/>
          </p:cNvSpPr>
          <p:nvPr/>
        </p:nvSpPr>
        <p:spPr bwMode="auto">
          <a:xfrm>
            <a:off x="4343400" y="56689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0</a:t>
            </a:r>
          </a:p>
        </p:txBody>
      </p:sp>
      <p:sp>
        <p:nvSpPr>
          <p:cNvPr id="69666" name="Text Box 4130"/>
          <p:cNvSpPr txBox="1">
            <a:spLocks noChangeArrowheads="1"/>
          </p:cNvSpPr>
          <p:nvPr/>
        </p:nvSpPr>
        <p:spPr bwMode="auto">
          <a:xfrm>
            <a:off x="5349875" y="5668963"/>
            <a:ext cx="1050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190</a:t>
            </a:r>
          </a:p>
        </p:txBody>
      </p:sp>
      <p:sp>
        <p:nvSpPr>
          <p:cNvPr id="69667" name="Text Box 4131"/>
          <p:cNvSpPr txBox="1">
            <a:spLocks noChangeArrowheads="1"/>
          </p:cNvSpPr>
          <p:nvPr/>
        </p:nvSpPr>
        <p:spPr bwMode="auto">
          <a:xfrm>
            <a:off x="6400800" y="5702300"/>
            <a:ext cx="2667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một tr</a:t>
            </a:r>
            <a:r>
              <a:rPr lang="vi-VN" sz="2400" i="1"/>
              <a:t>ă</a:t>
            </a:r>
            <a:r>
              <a:rPr lang="en-US" sz="2400" i="1"/>
              <a:t>m chín m</a:t>
            </a:r>
            <a:r>
              <a:rPr lang="vi-VN" sz="2400" i="1"/>
              <a:t>ươ</a:t>
            </a:r>
            <a:r>
              <a:rPr lang="en-US" sz="2400" i="1"/>
              <a:t>i</a:t>
            </a:r>
          </a:p>
        </p:txBody>
      </p:sp>
      <p:sp>
        <p:nvSpPr>
          <p:cNvPr id="69668" name="Text Box 4132"/>
          <p:cNvSpPr txBox="1">
            <a:spLocks noChangeArrowheads="1"/>
          </p:cNvSpPr>
          <p:nvPr/>
        </p:nvSpPr>
        <p:spPr bwMode="auto">
          <a:xfrm>
            <a:off x="2470150" y="62484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2</a:t>
            </a:r>
          </a:p>
        </p:txBody>
      </p:sp>
      <p:sp>
        <p:nvSpPr>
          <p:cNvPr id="69669" name="Text Box 4133"/>
          <p:cNvSpPr txBox="1">
            <a:spLocks noChangeArrowheads="1"/>
          </p:cNvSpPr>
          <p:nvPr/>
        </p:nvSpPr>
        <p:spPr bwMode="auto">
          <a:xfrm>
            <a:off x="3429000" y="62785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0</a:t>
            </a:r>
          </a:p>
        </p:txBody>
      </p:sp>
      <p:sp>
        <p:nvSpPr>
          <p:cNvPr id="69670" name="Text Box 4134"/>
          <p:cNvSpPr txBox="1">
            <a:spLocks noChangeArrowheads="1"/>
          </p:cNvSpPr>
          <p:nvPr/>
        </p:nvSpPr>
        <p:spPr bwMode="auto">
          <a:xfrm>
            <a:off x="4343400" y="6278563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0</a:t>
            </a:r>
          </a:p>
        </p:txBody>
      </p:sp>
      <p:sp>
        <p:nvSpPr>
          <p:cNvPr id="69671" name="Text Box 4135"/>
          <p:cNvSpPr txBox="1">
            <a:spLocks noChangeArrowheads="1"/>
          </p:cNvSpPr>
          <p:nvPr/>
        </p:nvSpPr>
        <p:spPr bwMode="auto">
          <a:xfrm>
            <a:off x="5346700" y="6278563"/>
            <a:ext cx="1098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200</a:t>
            </a:r>
          </a:p>
        </p:txBody>
      </p:sp>
      <p:sp>
        <p:nvSpPr>
          <p:cNvPr id="3196" name="Rectangle 2148"/>
          <p:cNvSpPr>
            <a:spLocks noChangeArrowheads="1"/>
          </p:cNvSpPr>
          <p:nvPr/>
        </p:nvSpPr>
        <p:spPr bwMode="auto">
          <a:xfrm>
            <a:off x="0" y="6262688"/>
            <a:ext cx="2286000" cy="54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7598" name="Group 4154"/>
          <p:cNvGrpSpPr>
            <a:grpSpLocks/>
          </p:cNvGrpSpPr>
          <p:nvPr/>
        </p:nvGrpSpPr>
        <p:grpSpPr bwMode="auto">
          <a:xfrm>
            <a:off x="0" y="6248400"/>
            <a:ext cx="9144000" cy="533400"/>
            <a:chOff x="0" y="3936"/>
            <a:chExt cx="5760" cy="336"/>
          </a:xfrm>
        </p:grpSpPr>
        <p:sp>
          <p:nvSpPr>
            <p:cNvPr id="3214" name="Rectangle 4055"/>
            <p:cNvSpPr>
              <a:spLocks noChangeArrowheads="1"/>
            </p:cNvSpPr>
            <p:nvPr/>
          </p:nvSpPr>
          <p:spPr bwMode="auto">
            <a:xfrm>
              <a:off x="1440" y="3936"/>
              <a:ext cx="57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……</a:t>
              </a:r>
            </a:p>
          </p:txBody>
        </p:sp>
        <p:sp>
          <p:nvSpPr>
            <p:cNvPr id="3215" name="Rectangle 4056"/>
            <p:cNvSpPr>
              <a:spLocks noChangeArrowheads="1"/>
            </p:cNvSpPr>
            <p:nvPr/>
          </p:nvSpPr>
          <p:spPr bwMode="auto">
            <a:xfrm>
              <a:off x="2016" y="3936"/>
              <a:ext cx="57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……</a:t>
              </a:r>
            </a:p>
          </p:txBody>
        </p:sp>
        <p:sp>
          <p:nvSpPr>
            <p:cNvPr id="3216" name="Rectangle 4057"/>
            <p:cNvSpPr>
              <a:spLocks noChangeArrowheads="1"/>
            </p:cNvSpPr>
            <p:nvPr/>
          </p:nvSpPr>
          <p:spPr bwMode="auto">
            <a:xfrm>
              <a:off x="2592" y="3936"/>
              <a:ext cx="57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……</a:t>
              </a:r>
            </a:p>
          </p:txBody>
        </p:sp>
        <p:sp>
          <p:nvSpPr>
            <p:cNvPr id="3217" name="Rectangle 4058"/>
            <p:cNvSpPr>
              <a:spLocks noChangeArrowheads="1"/>
            </p:cNvSpPr>
            <p:nvPr/>
          </p:nvSpPr>
          <p:spPr bwMode="auto">
            <a:xfrm>
              <a:off x="3168" y="3936"/>
              <a:ext cx="86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……</a:t>
              </a:r>
            </a:p>
          </p:txBody>
        </p:sp>
        <p:sp>
          <p:nvSpPr>
            <p:cNvPr id="3218" name="Rectangle 4053"/>
            <p:cNvSpPr>
              <a:spLocks noChangeArrowheads="1"/>
            </p:cNvSpPr>
            <p:nvPr/>
          </p:nvSpPr>
          <p:spPr bwMode="auto">
            <a:xfrm>
              <a:off x="0" y="3936"/>
              <a:ext cx="14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9" name="Rectangle 4059"/>
            <p:cNvSpPr>
              <a:spLocks noChangeArrowheads="1"/>
            </p:cNvSpPr>
            <p:nvPr/>
          </p:nvSpPr>
          <p:spPr bwMode="auto">
            <a:xfrm>
              <a:off x="4032" y="3936"/>
              <a:ext cx="172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………………………</a:t>
              </a:r>
            </a:p>
          </p:txBody>
        </p:sp>
      </p:grpSp>
      <p:grpSp>
        <p:nvGrpSpPr>
          <p:cNvPr id="3198" name="Group 4155"/>
          <p:cNvGrpSpPr>
            <a:grpSpLocks/>
          </p:cNvGrpSpPr>
          <p:nvPr/>
        </p:nvGrpSpPr>
        <p:grpSpPr bwMode="auto">
          <a:xfrm>
            <a:off x="2286000" y="6248400"/>
            <a:ext cx="4114800" cy="546100"/>
            <a:chOff x="1440" y="3976"/>
            <a:chExt cx="2592" cy="344"/>
          </a:xfrm>
        </p:grpSpPr>
        <p:sp>
          <p:nvSpPr>
            <p:cNvPr id="3210" name="Rectangle 2149"/>
            <p:cNvSpPr>
              <a:spLocks noChangeArrowheads="1"/>
            </p:cNvSpPr>
            <p:nvPr/>
          </p:nvSpPr>
          <p:spPr bwMode="auto">
            <a:xfrm>
              <a:off x="1440" y="3976"/>
              <a:ext cx="576" cy="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3211" name="Rectangle 2150"/>
            <p:cNvSpPr>
              <a:spLocks noChangeArrowheads="1"/>
            </p:cNvSpPr>
            <p:nvPr/>
          </p:nvSpPr>
          <p:spPr bwMode="auto">
            <a:xfrm>
              <a:off x="2016" y="3976"/>
              <a:ext cx="576" cy="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3212" name="Rectangle 2151"/>
            <p:cNvSpPr>
              <a:spLocks noChangeArrowheads="1"/>
            </p:cNvSpPr>
            <p:nvPr/>
          </p:nvSpPr>
          <p:spPr bwMode="auto">
            <a:xfrm>
              <a:off x="2592" y="3976"/>
              <a:ext cx="576" cy="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  <p:sp>
          <p:nvSpPr>
            <p:cNvPr id="3213" name="Rectangle 2152"/>
            <p:cNvSpPr>
              <a:spLocks noChangeArrowheads="1"/>
            </p:cNvSpPr>
            <p:nvPr/>
          </p:nvSpPr>
          <p:spPr bwMode="auto">
            <a:xfrm>
              <a:off x="3168" y="3976"/>
              <a:ext cx="864" cy="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/>
            </a:p>
          </p:txBody>
        </p:sp>
      </p:grpSp>
      <p:sp>
        <p:nvSpPr>
          <p:cNvPr id="69672" name="Text Box 4136"/>
          <p:cNvSpPr txBox="1">
            <a:spLocks noChangeArrowheads="1"/>
          </p:cNvSpPr>
          <p:nvPr/>
        </p:nvSpPr>
        <p:spPr bwMode="auto">
          <a:xfrm>
            <a:off x="6400800" y="6248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hai tr</a:t>
            </a:r>
            <a:r>
              <a:rPr lang="vi-VN" sz="2400" i="1"/>
              <a:t>ă</a:t>
            </a:r>
            <a:r>
              <a:rPr lang="en-US" sz="2400" i="1"/>
              <a:t>m  </a:t>
            </a:r>
          </a:p>
        </p:txBody>
      </p:sp>
      <p:sp>
        <p:nvSpPr>
          <p:cNvPr id="69673" name="Text Box 4137"/>
          <p:cNvSpPr txBox="1">
            <a:spLocks noChangeArrowheads="1"/>
          </p:cNvSpPr>
          <p:nvPr/>
        </p:nvSpPr>
        <p:spPr bwMode="auto">
          <a:xfrm>
            <a:off x="5807075" y="871538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9674" name="Text Box 4138"/>
          <p:cNvSpPr txBox="1">
            <a:spLocks noChangeArrowheads="1"/>
          </p:cNvSpPr>
          <p:nvPr/>
        </p:nvSpPr>
        <p:spPr bwMode="auto">
          <a:xfrm>
            <a:off x="5781675" y="1465263"/>
            <a:ext cx="619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9675" name="Text Box 4139"/>
          <p:cNvSpPr txBox="1">
            <a:spLocks noChangeArrowheads="1"/>
          </p:cNvSpPr>
          <p:nvPr/>
        </p:nvSpPr>
        <p:spPr bwMode="auto">
          <a:xfrm>
            <a:off x="5792788" y="2014538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9676" name="Text Box 4140"/>
          <p:cNvSpPr txBox="1">
            <a:spLocks noChangeArrowheads="1"/>
          </p:cNvSpPr>
          <p:nvPr/>
        </p:nvSpPr>
        <p:spPr bwMode="auto">
          <a:xfrm>
            <a:off x="5776913" y="265588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9677" name="Text Box 4141"/>
          <p:cNvSpPr txBox="1">
            <a:spLocks noChangeArrowheads="1"/>
          </p:cNvSpPr>
          <p:nvPr/>
        </p:nvSpPr>
        <p:spPr bwMode="auto">
          <a:xfrm>
            <a:off x="5776913" y="3233738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9678" name="Text Box 4142"/>
          <p:cNvSpPr txBox="1">
            <a:spLocks noChangeArrowheads="1"/>
          </p:cNvSpPr>
          <p:nvPr/>
        </p:nvSpPr>
        <p:spPr bwMode="auto">
          <a:xfrm>
            <a:off x="5761038" y="3843338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9679" name="Text Box 4143"/>
          <p:cNvSpPr txBox="1">
            <a:spLocks noChangeArrowheads="1"/>
          </p:cNvSpPr>
          <p:nvPr/>
        </p:nvSpPr>
        <p:spPr bwMode="auto">
          <a:xfrm>
            <a:off x="5781675" y="4452938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9680" name="Text Box 4144"/>
          <p:cNvSpPr txBox="1">
            <a:spLocks noChangeArrowheads="1"/>
          </p:cNvSpPr>
          <p:nvPr/>
        </p:nvSpPr>
        <p:spPr bwMode="auto">
          <a:xfrm>
            <a:off x="5762625" y="506571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9681" name="Text Box 4145"/>
          <p:cNvSpPr txBox="1">
            <a:spLocks noChangeArrowheads="1"/>
          </p:cNvSpPr>
          <p:nvPr/>
        </p:nvSpPr>
        <p:spPr bwMode="auto">
          <a:xfrm>
            <a:off x="5761038" y="5672138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9682" name="Text Box 4146"/>
          <p:cNvSpPr txBox="1">
            <a:spLocks noChangeArrowheads="1"/>
          </p:cNvSpPr>
          <p:nvPr/>
        </p:nvSpPr>
        <p:spPr bwMode="auto">
          <a:xfrm>
            <a:off x="5762625" y="6276975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6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5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9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9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1000"/>
                                        <p:tgtEl>
                                          <p:spTgt spid="69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1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1000"/>
                                        <p:tgtEl>
                                          <p:spTgt spid="69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9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3" dur="1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1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2" dur="1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10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1" dur="10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6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1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1000"/>
                                        <p:tgtEl>
                                          <p:spTgt spid="6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79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9" dur="500"/>
                                        <p:tgtEl>
                                          <p:spTgt spid="6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4" dur="500"/>
                                        <p:tgtEl>
                                          <p:spTgt spid="6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9" dur="1000"/>
                                        <p:tgtEl>
                                          <p:spTgt spid="6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6" dur="1000"/>
                                        <p:tgtEl>
                                          <p:spTgt spid="6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1" dur="500"/>
                                        <p:tgtEl>
                                          <p:spTgt spid="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4" dur="500"/>
                                        <p:tgtEl>
                                          <p:spTgt spid="6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7" dur="500"/>
                                        <p:tgtEl>
                                          <p:spTgt spid="6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0" dur="500"/>
                                        <p:tgtEl>
                                          <p:spTgt spid="6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3" dur="500"/>
                                        <p:tgtEl>
                                          <p:spTgt spid="6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6" dur="500"/>
                                        <p:tgtEl>
                                          <p:spTgt spid="6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9" dur="500"/>
                                        <p:tgtEl>
                                          <p:spTgt spid="69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2" dur="500"/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5" dur="500"/>
                                        <p:tgtEl>
                                          <p:spTgt spid="6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8" dur="1000"/>
                                        <p:tgtEl>
                                          <p:spTgt spid="6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0" dur="1000" fill="hold"/>
                                        <p:tgtEl>
                                          <p:spTgt spid="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2" dur="1000" fill="hold"/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4" dur="1000" fill="hold"/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6" dur="1000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8" dur="1000" fill="hold"/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0" dur="1000" fill="hold"/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2" dur="1000" fill="hold"/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4" dur="1000" fill="hold"/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6" dur="1000" fill="hold"/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8" dur="500" fill="hold"/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02" grpId="0"/>
      <p:bldP spid="69603" grpId="0"/>
      <p:bldP spid="69604" grpId="0"/>
      <p:bldP spid="69605" grpId="0"/>
      <p:bldP spid="69606" grpId="0"/>
      <p:bldP spid="69613" grpId="0"/>
      <p:bldP spid="69614" grpId="0"/>
      <p:bldP spid="69615" grpId="0"/>
      <p:bldP spid="69616" grpId="0"/>
      <p:bldP spid="69617" grpId="0"/>
      <p:bldP spid="69624" grpId="0"/>
      <p:bldP spid="69625" grpId="0"/>
      <p:bldP spid="69626" grpId="0"/>
      <p:bldP spid="69627" grpId="0"/>
      <p:bldP spid="69628" grpId="0"/>
      <p:bldP spid="69635" grpId="0"/>
      <p:bldP spid="69636" grpId="0"/>
      <p:bldP spid="69637" grpId="0"/>
      <p:bldP spid="69638" grpId="0"/>
      <p:bldP spid="69639" grpId="0"/>
      <p:bldP spid="69646" grpId="0"/>
      <p:bldP spid="69647" grpId="0"/>
      <p:bldP spid="69648" grpId="0"/>
      <p:bldP spid="69649" grpId="0"/>
      <p:bldP spid="69650" grpId="0"/>
      <p:bldP spid="69663" grpId="0"/>
      <p:bldP spid="69664" grpId="0"/>
      <p:bldP spid="69665" grpId="0"/>
      <p:bldP spid="69666" grpId="0"/>
      <p:bldP spid="69667" grpId="0"/>
      <p:bldP spid="69668" grpId="0"/>
      <p:bldP spid="69669" grpId="0"/>
      <p:bldP spid="69670" grpId="0"/>
      <p:bldP spid="69671" grpId="0"/>
      <p:bldP spid="69672" grpId="0"/>
      <p:bldP spid="69673" grpId="0"/>
      <p:bldP spid="69673" grpId="1"/>
      <p:bldP spid="69674" grpId="0"/>
      <p:bldP spid="69674" grpId="1"/>
      <p:bldP spid="69675" grpId="0"/>
      <p:bldP spid="69675" grpId="1"/>
      <p:bldP spid="69676" grpId="0"/>
      <p:bldP spid="69676" grpId="1"/>
      <p:bldP spid="69677" grpId="0"/>
      <p:bldP spid="69677" grpId="1"/>
      <p:bldP spid="69678" grpId="0"/>
      <p:bldP spid="69678" grpId="1"/>
      <p:bldP spid="69679" grpId="0"/>
      <p:bldP spid="69679" grpId="1"/>
      <p:bldP spid="69680" grpId="0"/>
      <p:bldP spid="69680" grpId="1"/>
      <p:bldP spid="69681" grpId="0"/>
      <p:bldP spid="69681" grpId="1"/>
      <p:bldP spid="69682" grpId="0"/>
      <p:bldP spid="6968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00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990600" y="762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00CC"/>
                </a:solidFill>
              </a:rPr>
              <a:t>Toán</a:t>
            </a:r>
            <a:r>
              <a:rPr lang="en-US" sz="2400">
                <a:solidFill>
                  <a:srgbClr val="0000CC"/>
                </a:solidFill>
              </a:rPr>
              <a:t> :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514600" y="762000"/>
            <a:ext cx="426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Các số tròn chục từ 110 đến 200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52400" y="14478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</a:rPr>
              <a:t>Bài 1</a:t>
            </a:r>
            <a:r>
              <a:rPr lang="en-US" sz="2800" b="1">
                <a:solidFill>
                  <a:srgbClr val="0000FF"/>
                </a:solidFill>
              </a:rPr>
              <a:t>: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295400" y="1447800"/>
            <a:ext cx="297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/>
              <a:t>Viết (theo mẫu):</a:t>
            </a:r>
            <a:endParaRPr lang="en-US" sz="2800" i="1"/>
          </a:p>
        </p:txBody>
      </p:sp>
      <p:graphicFrame>
        <p:nvGraphicFramePr>
          <p:cNvPr id="63565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6737"/>
              </p:ext>
            </p:extLst>
          </p:nvPr>
        </p:nvGraphicFramePr>
        <p:xfrm>
          <a:off x="152401" y="2209800"/>
          <a:ext cx="8839200" cy="3649662"/>
        </p:xfrm>
        <a:graphic>
          <a:graphicData uri="http://schemas.openxmlformats.org/drawingml/2006/table">
            <a:tbl>
              <a:tblPr/>
              <a:tblGrid>
                <a:gridCol w="13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9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7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8277"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VIẾT SỐ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ĐỌC SỐ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VIẾT SỐ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ĐỌC SỐ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3533" name="Text Box 45"/>
          <p:cNvSpPr txBox="1">
            <a:spLocks noChangeArrowheads="1"/>
          </p:cNvSpPr>
          <p:nvPr/>
        </p:nvSpPr>
        <p:spPr bwMode="auto">
          <a:xfrm>
            <a:off x="228600" y="2743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130</a:t>
            </a:r>
          </a:p>
        </p:txBody>
      </p:sp>
      <p:sp>
        <p:nvSpPr>
          <p:cNvPr id="63534" name="Text Box 46"/>
          <p:cNvSpPr txBox="1">
            <a:spLocks noChangeArrowheads="1"/>
          </p:cNvSpPr>
          <p:nvPr/>
        </p:nvSpPr>
        <p:spPr bwMode="auto">
          <a:xfrm>
            <a:off x="1676400" y="2819400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dirty="0" err="1"/>
              <a:t>một</a:t>
            </a:r>
            <a:r>
              <a:rPr lang="en-US" sz="2400" b="1" i="1" dirty="0"/>
              <a:t> </a:t>
            </a:r>
            <a:r>
              <a:rPr lang="en-US" sz="2400" b="1" i="1" dirty="0" err="1"/>
              <a:t>tr</a:t>
            </a:r>
            <a:r>
              <a:rPr lang="vi-VN" sz="2400" b="1" i="1" dirty="0"/>
              <a:t>ă</a:t>
            </a:r>
            <a:r>
              <a:rPr lang="en-US" sz="2400" b="1" i="1" dirty="0"/>
              <a:t>m </a:t>
            </a:r>
            <a:r>
              <a:rPr lang="en-US" sz="2400" b="1" i="1" dirty="0" err="1"/>
              <a:t>ba</a:t>
            </a:r>
            <a:r>
              <a:rPr lang="en-US" sz="2400" b="1" i="1" dirty="0"/>
              <a:t> m</a:t>
            </a:r>
            <a:r>
              <a:rPr lang="vi-VN" sz="2400" b="1" i="1" dirty="0"/>
              <a:t>ươ</a:t>
            </a:r>
            <a:r>
              <a:rPr lang="en-US" sz="2400" b="1" i="1" dirty="0" err="1"/>
              <a:t>i</a:t>
            </a:r>
            <a:endParaRPr lang="en-US" sz="2400" b="1" i="1" dirty="0"/>
          </a:p>
        </p:txBody>
      </p:sp>
      <p:sp>
        <p:nvSpPr>
          <p:cNvPr id="63535" name="Text Box 47"/>
          <p:cNvSpPr txBox="1">
            <a:spLocks noChangeArrowheads="1"/>
          </p:cNvSpPr>
          <p:nvPr/>
        </p:nvSpPr>
        <p:spPr bwMode="auto">
          <a:xfrm>
            <a:off x="228600" y="32908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120</a:t>
            </a:r>
          </a:p>
        </p:txBody>
      </p:sp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228600" y="39004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150</a:t>
            </a:r>
          </a:p>
        </p:txBody>
      </p:sp>
      <p:sp>
        <p:nvSpPr>
          <p:cNvPr id="63537" name="Text Box 49"/>
          <p:cNvSpPr txBox="1">
            <a:spLocks noChangeArrowheads="1"/>
          </p:cNvSpPr>
          <p:nvPr/>
        </p:nvSpPr>
        <p:spPr bwMode="auto">
          <a:xfrm>
            <a:off x="228600" y="45100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170</a:t>
            </a:r>
          </a:p>
        </p:txBody>
      </p:sp>
      <p:sp>
        <p:nvSpPr>
          <p:cNvPr id="63538" name="Text Box 50"/>
          <p:cNvSpPr txBox="1">
            <a:spLocks noChangeArrowheads="1"/>
          </p:cNvSpPr>
          <p:nvPr/>
        </p:nvSpPr>
        <p:spPr bwMode="auto">
          <a:xfrm>
            <a:off x="228600" y="50434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140</a:t>
            </a:r>
          </a:p>
        </p:txBody>
      </p:sp>
      <p:sp>
        <p:nvSpPr>
          <p:cNvPr id="63539" name="Text Box 51"/>
          <p:cNvSpPr txBox="1">
            <a:spLocks noChangeArrowheads="1"/>
          </p:cNvSpPr>
          <p:nvPr/>
        </p:nvSpPr>
        <p:spPr bwMode="auto">
          <a:xfrm>
            <a:off x="4953000" y="2743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180</a:t>
            </a:r>
          </a:p>
        </p:txBody>
      </p:sp>
      <p:sp>
        <p:nvSpPr>
          <p:cNvPr id="63540" name="Text Box 52"/>
          <p:cNvSpPr txBox="1">
            <a:spLocks noChangeArrowheads="1"/>
          </p:cNvSpPr>
          <p:nvPr/>
        </p:nvSpPr>
        <p:spPr bwMode="auto">
          <a:xfrm>
            <a:off x="4953000" y="33670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110</a:t>
            </a:r>
          </a:p>
        </p:txBody>
      </p:sp>
      <p:sp>
        <p:nvSpPr>
          <p:cNvPr id="63541" name="Text Box 53"/>
          <p:cNvSpPr txBox="1">
            <a:spLocks noChangeArrowheads="1"/>
          </p:cNvSpPr>
          <p:nvPr/>
        </p:nvSpPr>
        <p:spPr bwMode="auto">
          <a:xfrm>
            <a:off x="4953000" y="39004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160</a:t>
            </a:r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 bwMode="auto">
          <a:xfrm>
            <a:off x="4953000" y="45100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190</a:t>
            </a:r>
          </a:p>
        </p:txBody>
      </p:sp>
      <p:sp>
        <p:nvSpPr>
          <p:cNvPr id="63543" name="Text Box 55"/>
          <p:cNvSpPr txBox="1">
            <a:spLocks noChangeArrowheads="1"/>
          </p:cNvSpPr>
          <p:nvPr/>
        </p:nvSpPr>
        <p:spPr bwMode="auto">
          <a:xfrm>
            <a:off x="4953000" y="5029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200</a:t>
            </a:r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1676400" y="3276600"/>
            <a:ext cx="259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…………………………..</a:t>
            </a:r>
          </a:p>
        </p:txBody>
      </p:sp>
      <p:sp>
        <p:nvSpPr>
          <p:cNvPr id="63545" name="Text Box 57"/>
          <p:cNvSpPr txBox="1">
            <a:spLocks noChangeArrowheads="1"/>
          </p:cNvSpPr>
          <p:nvPr/>
        </p:nvSpPr>
        <p:spPr bwMode="auto">
          <a:xfrm>
            <a:off x="1676400" y="3886200"/>
            <a:ext cx="259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…………………………..</a:t>
            </a:r>
          </a:p>
        </p:txBody>
      </p:sp>
      <p:sp>
        <p:nvSpPr>
          <p:cNvPr id="63546" name="Text Box 58"/>
          <p:cNvSpPr txBox="1">
            <a:spLocks noChangeArrowheads="1"/>
          </p:cNvSpPr>
          <p:nvPr/>
        </p:nvSpPr>
        <p:spPr bwMode="auto">
          <a:xfrm>
            <a:off x="1676400" y="4495800"/>
            <a:ext cx="259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…………………………..</a:t>
            </a:r>
          </a:p>
        </p:txBody>
      </p:sp>
      <p:sp>
        <p:nvSpPr>
          <p:cNvPr id="63547" name="Text Box 59"/>
          <p:cNvSpPr txBox="1">
            <a:spLocks noChangeArrowheads="1"/>
          </p:cNvSpPr>
          <p:nvPr/>
        </p:nvSpPr>
        <p:spPr bwMode="auto">
          <a:xfrm>
            <a:off x="1676400" y="5029200"/>
            <a:ext cx="259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…………………………..</a:t>
            </a:r>
          </a:p>
        </p:txBody>
      </p:sp>
      <p:sp>
        <p:nvSpPr>
          <p:cNvPr id="63548" name="Text Box 60"/>
          <p:cNvSpPr txBox="1">
            <a:spLocks noChangeArrowheads="1"/>
          </p:cNvSpPr>
          <p:nvPr/>
        </p:nvSpPr>
        <p:spPr bwMode="auto">
          <a:xfrm>
            <a:off x="6324600" y="2819400"/>
            <a:ext cx="259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…………………………..</a:t>
            </a:r>
          </a:p>
        </p:txBody>
      </p:sp>
      <p:sp>
        <p:nvSpPr>
          <p:cNvPr id="63549" name="Text Box 61"/>
          <p:cNvSpPr txBox="1">
            <a:spLocks noChangeArrowheads="1"/>
          </p:cNvSpPr>
          <p:nvPr/>
        </p:nvSpPr>
        <p:spPr bwMode="auto">
          <a:xfrm>
            <a:off x="6248400" y="3429000"/>
            <a:ext cx="259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…………………………..</a:t>
            </a:r>
          </a:p>
        </p:txBody>
      </p:sp>
      <p:sp>
        <p:nvSpPr>
          <p:cNvPr id="63550" name="Text Box 62"/>
          <p:cNvSpPr txBox="1">
            <a:spLocks noChangeArrowheads="1"/>
          </p:cNvSpPr>
          <p:nvPr/>
        </p:nvSpPr>
        <p:spPr bwMode="auto">
          <a:xfrm>
            <a:off x="6324600" y="3886200"/>
            <a:ext cx="259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…………………………..</a:t>
            </a:r>
          </a:p>
        </p:txBody>
      </p:sp>
      <p:sp>
        <p:nvSpPr>
          <p:cNvPr id="63551" name="Text Box 63"/>
          <p:cNvSpPr txBox="1">
            <a:spLocks noChangeArrowheads="1"/>
          </p:cNvSpPr>
          <p:nvPr/>
        </p:nvSpPr>
        <p:spPr bwMode="auto">
          <a:xfrm>
            <a:off x="6324600" y="4495800"/>
            <a:ext cx="259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…………………………..</a:t>
            </a:r>
          </a:p>
        </p:txBody>
      </p:sp>
      <p:sp>
        <p:nvSpPr>
          <p:cNvPr id="63552" name="Text Box 64"/>
          <p:cNvSpPr txBox="1">
            <a:spLocks noChangeArrowheads="1"/>
          </p:cNvSpPr>
          <p:nvPr/>
        </p:nvSpPr>
        <p:spPr bwMode="auto">
          <a:xfrm>
            <a:off x="6324600" y="5029200"/>
            <a:ext cx="2590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i="1"/>
              <a:t>…………………………..</a:t>
            </a: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1638300" y="3431029"/>
            <a:ext cx="289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dirty="0" err="1"/>
              <a:t>một</a:t>
            </a:r>
            <a:r>
              <a:rPr lang="en-US" sz="2400" b="1" i="1" dirty="0"/>
              <a:t> </a:t>
            </a:r>
            <a:r>
              <a:rPr lang="en-US" sz="2400" b="1" i="1" dirty="0" err="1"/>
              <a:t>tr</a:t>
            </a:r>
            <a:r>
              <a:rPr lang="vi-VN" sz="2400" b="1" i="1" dirty="0"/>
              <a:t>ă</a:t>
            </a:r>
            <a:r>
              <a:rPr lang="en-US" sz="2400" b="1" i="1" dirty="0"/>
              <a:t>m </a:t>
            </a:r>
            <a:r>
              <a:rPr lang="en-US" sz="2400" b="1" i="1" dirty="0" err="1"/>
              <a:t>hai</a:t>
            </a:r>
            <a:r>
              <a:rPr lang="en-US" sz="2400" b="1" i="1" dirty="0"/>
              <a:t> m</a:t>
            </a:r>
            <a:r>
              <a:rPr lang="vi-VN" sz="2400" b="1" i="1" dirty="0"/>
              <a:t>ươ</a:t>
            </a:r>
            <a:r>
              <a:rPr lang="en-US" sz="2400" b="1" i="1" dirty="0" err="1"/>
              <a:t>i</a:t>
            </a:r>
            <a:endParaRPr lang="en-US" sz="2400" b="1" i="1" dirty="0"/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1543050" y="4050798"/>
            <a:ext cx="3086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dirty="0" err="1"/>
              <a:t>một</a:t>
            </a:r>
            <a:r>
              <a:rPr lang="en-US" sz="2400" b="1" i="1" dirty="0"/>
              <a:t> </a:t>
            </a:r>
            <a:r>
              <a:rPr lang="en-US" sz="2400" b="1" i="1" dirty="0" err="1"/>
              <a:t>tr</a:t>
            </a:r>
            <a:r>
              <a:rPr lang="vi-VN" sz="2400" b="1" i="1" dirty="0"/>
              <a:t>ă</a:t>
            </a:r>
            <a:r>
              <a:rPr lang="en-US" sz="2400" b="1" i="1" dirty="0"/>
              <a:t>m n</a:t>
            </a:r>
            <a:r>
              <a:rPr lang="vi-VN" sz="2400" b="1" i="1" dirty="0"/>
              <a:t>ă</a:t>
            </a:r>
            <a:r>
              <a:rPr lang="en-US" sz="2400" b="1" i="1" dirty="0"/>
              <a:t>m </a:t>
            </a:r>
            <a:r>
              <a:rPr lang="en-US" sz="2400" b="1" i="1" dirty="0" err="1"/>
              <a:t>m</a:t>
            </a:r>
            <a:r>
              <a:rPr lang="vi-VN" sz="2400" b="1" i="1" dirty="0"/>
              <a:t>ươ</a:t>
            </a:r>
            <a:r>
              <a:rPr lang="en-US" sz="2400" b="1" i="1" dirty="0" err="1"/>
              <a:t>i</a:t>
            </a:r>
            <a:endParaRPr lang="en-US" sz="2400" b="1" i="1" dirty="0"/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1570759" y="4675262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dirty="0" err="1"/>
              <a:t>một</a:t>
            </a:r>
            <a:r>
              <a:rPr lang="en-US" sz="2400" b="1" i="1" dirty="0"/>
              <a:t> </a:t>
            </a:r>
            <a:r>
              <a:rPr lang="en-US" sz="2400" b="1" i="1" dirty="0" err="1"/>
              <a:t>tr</a:t>
            </a:r>
            <a:r>
              <a:rPr lang="vi-VN" sz="2400" b="1" i="1" dirty="0"/>
              <a:t>ă</a:t>
            </a:r>
            <a:r>
              <a:rPr lang="en-US" sz="2400" b="1" i="1" dirty="0"/>
              <a:t>m </a:t>
            </a:r>
            <a:r>
              <a:rPr lang="en-US" sz="2400" b="1" i="1" dirty="0" err="1"/>
              <a:t>bảy</a:t>
            </a:r>
            <a:r>
              <a:rPr lang="en-US" sz="2400" b="1" i="1" dirty="0"/>
              <a:t> m</a:t>
            </a:r>
            <a:r>
              <a:rPr lang="vi-VN" sz="2400" b="1" i="1" dirty="0"/>
              <a:t>ươ</a:t>
            </a:r>
            <a:r>
              <a:rPr lang="en-US" sz="2400" b="1" i="1" dirty="0" err="1"/>
              <a:t>i</a:t>
            </a:r>
            <a:endParaRPr lang="en-US" sz="2400" b="1" i="1" dirty="0"/>
          </a:p>
        </p:txBody>
      </p:sp>
      <p:sp>
        <p:nvSpPr>
          <p:cNvPr id="63556" name="Text Box 68"/>
          <p:cNvSpPr txBox="1">
            <a:spLocks noChangeArrowheads="1"/>
          </p:cNvSpPr>
          <p:nvPr/>
        </p:nvSpPr>
        <p:spPr bwMode="auto">
          <a:xfrm>
            <a:off x="1509279" y="5292799"/>
            <a:ext cx="30947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dirty="0" err="1"/>
              <a:t>một</a:t>
            </a:r>
            <a:r>
              <a:rPr lang="en-US" sz="2400" b="1" i="1" dirty="0"/>
              <a:t> </a:t>
            </a:r>
            <a:r>
              <a:rPr lang="en-US" sz="2400" b="1" i="1" dirty="0" err="1"/>
              <a:t>tr</a:t>
            </a:r>
            <a:r>
              <a:rPr lang="vi-VN" sz="2400" b="1" i="1" dirty="0"/>
              <a:t>ă</a:t>
            </a:r>
            <a:r>
              <a:rPr lang="en-US" sz="2400" b="1" i="1" dirty="0"/>
              <a:t>m </a:t>
            </a:r>
            <a:r>
              <a:rPr lang="en-US" sz="2400" b="1" i="1" dirty="0" err="1"/>
              <a:t>bốn</a:t>
            </a:r>
            <a:r>
              <a:rPr lang="en-US" sz="2400" b="1" i="1" dirty="0"/>
              <a:t> m</a:t>
            </a:r>
            <a:r>
              <a:rPr lang="vi-VN" sz="2400" b="1" i="1" dirty="0"/>
              <a:t>ươ</a:t>
            </a:r>
            <a:r>
              <a:rPr lang="en-US" sz="2400" b="1" i="1" dirty="0" err="1"/>
              <a:t>i</a:t>
            </a:r>
            <a:endParaRPr lang="en-US" sz="2400" b="1" i="1" dirty="0"/>
          </a:p>
        </p:txBody>
      </p:sp>
      <p:sp>
        <p:nvSpPr>
          <p:cNvPr id="63557" name="Text Box 69"/>
          <p:cNvSpPr txBox="1">
            <a:spLocks noChangeArrowheads="1"/>
          </p:cNvSpPr>
          <p:nvPr/>
        </p:nvSpPr>
        <p:spPr bwMode="auto">
          <a:xfrm>
            <a:off x="5964382" y="2829223"/>
            <a:ext cx="3028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dirty="0" err="1"/>
              <a:t>một</a:t>
            </a:r>
            <a:r>
              <a:rPr lang="en-US" sz="2400" b="1" i="1" dirty="0"/>
              <a:t> </a:t>
            </a:r>
            <a:r>
              <a:rPr lang="en-US" sz="2400" b="1" i="1" dirty="0" err="1"/>
              <a:t>tr</a:t>
            </a:r>
            <a:r>
              <a:rPr lang="vi-VN" sz="2400" b="1" i="1" dirty="0"/>
              <a:t>ă</a:t>
            </a:r>
            <a:r>
              <a:rPr lang="en-US" sz="2400" b="1" i="1" dirty="0"/>
              <a:t>m </a:t>
            </a:r>
            <a:r>
              <a:rPr lang="en-US" sz="2400" b="1" i="1" dirty="0" err="1"/>
              <a:t>tám</a:t>
            </a:r>
            <a:r>
              <a:rPr lang="en-US" sz="2400" b="1" i="1" dirty="0"/>
              <a:t> m</a:t>
            </a:r>
            <a:r>
              <a:rPr lang="vi-VN" sz="2400" b="1" i="1" dirty="0"/>
              <a:t>ươ</a:t>
            </a:r>
            <a:r>
              <a:rPr lang="en-US" sz="2400" b="1" i="1" dirty="0" err="1"/>
              <a:t>i</a:t>
            </a:r>
            <a:endParaRPr lang="en-US" sz="2400" b="1" i="1" dirty="0"/>
          </a:p>
        </p:txBody>
      </p:sp>
      <p:sp>
        <p:nvSpPr>
          <p:cNvPr id="63558" name="Text Box 70"/>
          <p:cNvSpPr txBox="1">
            <a:spLocks noChangeArrowheads="1"/>
          </p:cNvSpPr>
          <p:nvPr/>
        </p:nvSpPr>
        <p:spPr bwMode="auto">
          <a:xfrm>
            <a:off x="6096000" y="3438525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dirty="0" err="1"/>
              <a:t>một</a:t>
            </a:r>
            <a:r>
              <a:rPr lang="en-US" sz="2400" b="1" i="1" dirty="0"/>
              <a:t> </a:t>
            </a:r>
            <a:r>
              <a:rPr lang="en-US" sz="2400" b="1" i="1" dirty="0" err="1"/>
              <a:t>tr</a:t>
            </a:r>
            <a:r>
              <a:rPr lang="vi-VN" sz="2400" b="1" i="1" dirty="0"/>
              <a:t>ă</a:t>
            </a:r>
            <a:r>
              <a:rPr lang="en-US" sz="2400" b="1" i="1" dirty="0"/>
              <a:t>m </a:t>
            </a:r>
            <a:r>
              <a:rPr lang="en-US" sz="2400" b="1" i="1" dirty="0" err="1"/>
              <a:t>m</a:t>
            </a:r>
            <a:r>
              <a:rPr lang="vi-VN" sz="2400" b="1" i="1" dirty="0"/>
              <a:t>ư</a:t>
            </a:r>
            <a:r>
              <a:rPr lang="en-US" sz="2400" b="1" i="1" dirty="0" err="1"/>
              <a:t>ời</a:t>
            </a:r>
            <a:endParaRPr lang="en-US" sz="2400" b="1" i="1" dirty="0"/>
          </a:p>
        </p:txBody>
      </p:sp>
      <p:sp>
        <p:nvSpPr>
          <p:cNvPr id="63559" name="Text Box 71"/>
          <p:cNvSpPr txBox="1">
            <a:spLocks noChangeArrowheads="1"/>
          </p:cNvSpPr>
          <p:nvPr/>
        </p:nvSpPr>
        <p:spPr bwMode="auto">
          <a:xfrm>
            <a:off x="5938404" y="3998268"/>
            <a:ext cx="3028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dirty="0" err="1"/>
              <a:t>một</a:t>
            </a:r>
            <a:r>
              <a:rPr lang="en-US" sz="2400" b="1" i="1" dirty="0"/>
              <a:t> </a:t>
            </a:r>
            <a:r>
              <a:rPr lang="en-US" sz="2400" b="1" i="1" dirty="0" err="1"/>
              <a:t>tr</a:t>
            </a:r>
            <a:r>
              <a:rPr lang="vi-VN" sz="2400" b="1" i="1" dirty="0"/>
              <a:t>ă</a:t>
            </a:r>
            <a:r>
              <a:rPr lang="en-US" sz="2400" b="1" i="1" dirty="0"/>
              <a:t>m </a:t>
            </a:r>
            <a:r>
              <a:rPr lang="en-US" sz="2400" b="1" i="1" dirty="0" err="1"/>
              <a:t>sáu</a:t>
            </a:r>
            <a:r>
              <a:rPr lang="en-US" sz="2400" b="1" i="1" dirty="0"/>
              <a:t> m</a:t>
            </a:r>
            <a:r>
              <a:rPr lang="vi-VN" sz="2400" b="1" i="1" dirty="0"/>
              <a:t>ươ</a:t>
            </a:r>
            <a:r>
              <a:rPr lang="en-US" sz="2400" b="1" i="1" dirty="0" err="1"/>
              <a:t>i</a:t>
            </a:r>
            <a:endParaRPr lang="en-US" sz="2400" b="1" i="1" dirty="0"/>
          </a:p>
        </p:txBody>
      </p:sp>
      <p:sp>
        <p:nvSpPr>
          <p:cNvPr id="63560" name="Text Box 72"/>
          <p:cNvSpPr txBox="1">
            <a:spLocks noChangeArrowheads="1"/>
          </p:cNvSpPr>
          <p:nvPr/>
        </p:nvSpPr>
        <p:spPr bwMode="auto">
          <a:xfrm>
            <a:off x="5904633" y="4660177"/>
            <a:ext cx="30627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dirty="0" err="1"/>
              <a:t>một</a:t>
            </a:r>
            <a:r>
              <a:rPr lang="en-US" sz="2400" b="1" i="1" dirty="0"/>
              <a:t> </a:t>
            </a:r>
            <a:r>
              <a:rPr lang="en-US" sz="2400" b="1" i="1" dirty="0" err="1"/>
              <a:t>tr</a:t>
            </a:r>
            <a:r>
              <a:rPr lang="vi-VN" sz="2400" b="1" i="1" dirty="0"/>
              <a:t>ă</a:t>
            </a:r>
            <a:r>
              <a:rPr lang="en-US" sz="2400" b="1" i="1" dirty="0"/>
              <a:t>m </a:t>
            </a:r>
            <a:r>
              <a:rPr lang="en-US" sz="2400" b="1" i="1" dirty="0" err="1"/>
              <a:t>chín</a:t>
            </a:r>
            <a:r>
              <a:rPr lang="en-US" sz="2400" b="1" i="1" dirty="0"/>
              <a:t> m</a:t>
            </a:r>
            <a:r>
              <a:rPr lang="vi-VN" sz="2400" b="1" i="1" dirty="0"/>
              <a:t>ươ</a:t>
            </a:r>
            <a:r>
              <a:rPr lang="en-US" sz="2400" b="1" i="1" dirty="0" err="1"/>
              <a:t>i</a:t>
            </a:r>
            <a:endParaRPr lang="en-US" sz="2400" b="1" i="1" dirty="0"/>
          </a:p>
        </p:txBody>
      </p:sp>
      <p:sp>
        <p:nvSpPr>
          <p:cNvPr id="63561" name="Text Box 73"/>
          <p:cNvSpPr txBox="1">
            <a:spLocks noChangeArrowheads="1"/>
          </p:cNvSpPr>
          <p:nvPr/>
        </p:nvSpPr>
        <p:spPr bwMode="auto">
          <a:xfrm>
            <a:off x="6174798" y="5262052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dirty="0" err="1"/>
              <a:t>hai</a:t>
            </a:r>
            <a:r>
              <a:rPr lang="en-US" sz="2400" b="1" i="1" dirty="0"/>
              <a:t> </a:t>
            </a:r>
            <a:r>
              <a:rPr lang="en-US" sz="2400" b="1" i="1" dirty="0" err="1"/>
              <a:t>tr</a:t>
            </a:r>
            <a:r>
              <a:rPr lang="vi-VN" sz="2400" b="1" i="1" dirty="0"/>
              <a:t>ă</a:t>
            </a:r>
            <a:r>
              <a:rPr lang="en-US" sz="2400" b="1" i="1" dirty="0"/>
              <a:t>m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3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63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5" dur="5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3" dur="5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5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0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6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8" dur="5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6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6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4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6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  <p:bldP spid="63495" grpId="0"/>
      <p:bldP spid="63533" grpId="0"/>
      <p:bldP spid="63534" grpId="0"/>
      <p:bldP spid="63535" grpId="0"/>
      <p:bldP spid="63536" grpId="0"/>
      <p:bldP spid="63537" grpId="0"/>
      <p:bldP spid="63538" grpId="0"/>
      <p:bldP spid="63539" grpId="0"/>
      <p:bldP spid="63540" grpId="0"/>
      <p:bldP spid="63541" grpId="0"/>
      <p:bldP spid="63542" grpId="0"/>
      <p:bldP spid="63543" grpId="0"/>
      <p:bldP spid="63544" grpId="0"/>
      <p:bldP spid="63545" grpId="0"/>
      <p:bldP spid="63546" grpId="0"/>
      <p:bldP spid="63547" grpId="0"/>
      <p:bldP spid="63548" grpId="0"/>
      <p:bldP spid="63548" grpId="1"/>
      <p:bldP spid="63549" grpId="0"/>
      <p:bldP spid="63550" grpId="0"/>
      <p:bldP spid="63551" grpId="0"/>
      <p:bldP spid="63552" grpId="0"/>
      <p:bldP spid="63552" grpId="1"/>
      <p:bldP spid="635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00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990600" y="762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00CC"/>
                </a:solidFill>
              </a:rPr>
              <a:t>Toán</a:t>
            </a:r>
            <a:r>
              <a:rPr lang="en-US" sz="2400">
                <a:solidFill>
                  <a:srgbClr val="0000CC"/>
                </a:solidFill>
              </a:rPr>
              <a:t> :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514600" y="762000"/>
            <a:ext cx="426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Các số tròn chục từ 110 đến 200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 flipV="1">
            <a:off x="457200" y="1600200"/>
            <a:ext cx="1143000" cy="1081088"/>
            <a:chOff x="864" y="1152"/>
            <a:chExt cx="2880" cy="2880"/>
          </a:xfrm>
        </p:grpSpPr>
        <p:grpSp>
          <p:nvGrpSpPr>
            <p:cNvPr id="6975" name="Group 8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7086" name="Rectangle 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87" name="Rectangle 1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88" name="Rectangle 1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89" name="Rectangle 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90" name="Rectangle 1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91" name="Rectangle 1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92" name="Rectangle 1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93" name="Rectangle 1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94" name="Rectangle 1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95" name="Rectangle 1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76" name="Group 19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7076" name="Rectangle 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7" name="Rectangle 2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8" name="Rectangle 2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9" name="Rectangle 2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80" name="Rectangle 2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81" name="Rectangle 2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82" name="Rectangle 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83" name="Rectangle 2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84" name="Rectangle 2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85" name="Rectangle 2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77" name="Group 30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7066" name="Rectangle 3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7" name="Rectangle 3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" name="Rectangle 3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" name="Rectangle 3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" name="Rectangle 3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1" name="Rectangle 3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2" name="Rectangle 3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3" name="Rectangle 3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4" name="Rectangle 3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5" name="Rectangle 4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78" name="Group 41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7056" name="Rectangle 4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7" name="Rectangle 4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8" name="Rectangle 4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9" name="Rectangle 4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0" name="Rectangle 4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1" name="Rectangle 4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2" name="Rectangle 4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3" name="Rectangle 4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4" name="Rectangle 5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5" name="Rectangle 5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79" name="Group 52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7046" name="Rectangle 5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7" name="Rectangle 5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8" name="Rectangle 5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9" name="Rectangle 5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0" name="Rectangle 5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1" name="Rectangle 5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2" name="Rectangle 5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3" name="Rectangle 6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4" name="Rectangle 6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55" name="Rectangle 6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80" name="Group 63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7036" name="Rectangle 6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7" name="Rectangle 6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8" name="Rectangle 6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9" name="Rectangle 6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0" name="Rectangle 6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1" name="Rectangle 6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2" name="Rectangle 7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3" name="Rectangle 7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4" name="Rectangle 7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45" name="Rectangle 7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81" name="Group 74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7026" name="Rectangle 7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7" name="Rectangle 7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8" name="Rectangle 7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9" name="Rectangle 7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0" name="Rectangle 7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1" name="Rectangle 8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2" name="Rectangle 8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3" name="Rectangle 8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4" name="Rectangle 8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35" name="Rectangle 8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82" name="Group 85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7016" name="Rectangle 8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7" name="Rectangle 8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8" name="Rectangle 8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9" name="Rectangle 8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0" name="Rectangle 9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1" name="Rectangle 9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2" name="Rectangle 9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3" name="Rectangle 9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4" name="Rectangle 9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5" name="Rectangle 9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83" name="Group 96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7006" name="Rectangle 9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7" name="Rectangle 9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8" name="Rectangle 9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9" name="Rectangle 10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0" name="Rectangle 10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1" name="Rectangle 10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2" name="Rectangle 10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3" name="Rectangle 10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" name="Rectangle 10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5" name="Rectangle 10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84" name="Group 107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6996" name="Rectangle 10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7" name="Rectangle 10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8" name="Rectangle 11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9" name="Rectangle 11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0" name="Rectangle 11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1" name="Rectangle 11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2" name="Rectangle 11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3" name="Rectangle 11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4" name="Rectangle 11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05" name="Rectangle 11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85" name="Group 118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6986" name="Rectangle 11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87" name="Rectangle 12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88" name="Rectangle 12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89" name="Rectangle 12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0" name="Rectangle 12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1" name="Rectangle 12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2" name="Rectangle 12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3" name="Rectangle 12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4" name="Rectangle 12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95" name="Rectangle 12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129"/>
          <p:cNvGrpSpPr>
            <a:grpSpLocks/>
          </p:cNvGrpSpPr>
          <p:nvPr/>
        </p:nvGrpSpPr>
        <p:grpSpPr bwMode="auto">
          <a:xfrm>
            <a:off x="1828800" y="1600200"/>
            <a:ext cx="381000" cy="1081088"/>
            <a:chOff x="1152" y="1056"/>
            <a:chExt cx="240" cy="681"/>
          </a:xfrm>
        </p:grpSpPr>
        <p:grpSp>
          <p:nvGrpSpPr>
            <p:cNvPr id="6953" name="Group 130"/>
            <p:cNvGrpSpPr>
              <a:grpSpLocks/>
            </p:cNvGrpSpPr>
            <p:nvPr/>
          </p:nvGrpSpPr>
          <p:grpSpPr bwMode="auto">
            <a:xfrm flipH="1" flipV="1">
              <a:off x="1152" y="1056"/>
              <a:ext cx="48" cy="681"/>
              <a:chOff x="3360" y="864"/>
              <a:chExt cx="96" cy="960"/>
            </a:xfrm>
          </p:grpSpPr>
          <p:sp>
            <p:nvSpPr>
              <p:cNvPr id="6965" name="Rectangle 13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" name="Rectangle 132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" name="Rectangle 133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8" name="Rectangle 134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9" name="Rectangle 135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0" name="Rectangle 136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1" name="Rectangle 137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" name="Rectangle 138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" name="Rectangle 139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" name="Rectangle 140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954" name="Group 141"/>
            <p:cNvGrpSpPr>
              <a:grpSpLocks/>
            </p:cNvGrpSpPr>
            <p:nvPr/>
          </p:nvGrpSpPr>
          <p:grpSpPr bwMode="auto">
            <a:xfrm flipH="1" flipV="1">
              <a:off x="1344" y="1056"/>
              <a:ext cx="48" cy="672"/>
              <a:chOff x="3360" y="864"/>
              <a:chExt cx="96" cy="960"/>
            </a:xfrm>
          </p:grpSpPr>
          <p:sp>
            <p:nvSpPr>
              <p:cNvPr id="6955" name="Rectangle 142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56" name="Rectangle 143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57" name="Rectangle 144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58" name="Rectangle 145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59" name="Rectangle 146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0" name="Rectangle 147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1" name="Rectangle 148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2" name="Rectangle 149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3" name="Rectangle 150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4" name="Rectangle 151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4665" name="Rectangle 153"/>
          <p:cNvSpPr>
            <a:spLocks noChangeArrowheads="1"/>
          </p:cNvSpPr>
          <p:nvPr/>
        </p:nvSpPr>
        <p:spPr bwMode="auto">
          <a:xfrm>
            <a:off x="304800" y="1447800"/>
            <a:ext cx="3048000" cy="12954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154"/>
          <p:cNvGrpSpPr>
            <a:grpSpLocks/>
          </p:cNvGrpSpPr>
          <p:nvPr/>
        </p:nvGrpSpPr>
        <p:grpSpPr bwMode="auto">
          <a:xfrm flipV="1">
            <a:off x="3962400" y="1524000"/>
            <a:ext cx="1143000" cy="1081088"/>
            <a:chOff x="864" y="1152"/>
            <a:chExt cx="2880" cy="2880"/>
          </a:xfrm>
        </p:grpSpPr>
        <p:grpSp>
          <p:nvGrpSpPr>
            <p:cNvPr id="6832" name="Group 155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6943" name="Rectangle 15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44" name="Rectangle 15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45" name="Rectangle 15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46" name="Rectangle 15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47" name="Rectangle 16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48" name="Rectangle 16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49" name="Rectangle 16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50" name="Rectangle 16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51" name="Rectangle 16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52" name="Rectangle 16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33" name="Group 166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6933" name="Rectangle 16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34" name="Rectangle 16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35" name="Rectangle 16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36" name="Rectangle 17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37" name="Rectangle 17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38" name="Rectangle 17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39" name="Rectangle 17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40" name="Rectangle 17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41" name="Rectangle 17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42" name="Rectangle 17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34" name="Group 177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6923" name="Rectangle 17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24" name="Rectangle 17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25" name="Rectangle 18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26" name="Rectangle 18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27" name="Rectangle 18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28" name="Rectangle 18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29" name="Rectangle 18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30" name="Rectangle 18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31" name="Rectangle 18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32" name="Rectangle 18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35" name="Group 188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6913" name="Rectangle 18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4" name="Rectangle 19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5" name="Rectangle 19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6" name="Rectangle 19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7" name="Rectangle 19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8" name="Rectangle 19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9" name="Rectangle 19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20" name="Rectangle 19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21" name="Rectangle 19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22" name="Rectangle 19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36" name="Group 199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6903" name="Rectangle 20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4" name="Rectangle 20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5" name="Rectangle 20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6" name="Rectangle 20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7" name="Rectangle 20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8" name="Rectangle 20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9" name="Rectangle 20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0" name="Rectangle 20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1" name="Rectangle 20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2" name="Rectangle 20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37" name="Group 210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6893" name="Rectangle 21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4" name="Rectangle 21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5" name="Rectangle 21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6" name="Rectangle 21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7" name="Rectangle 21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8" name="Rectangle 21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9" name="Rectangle 21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0" name="Rectangle 21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1" name="Rectangle 21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02" name="Rectangle 22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38" name="Group 221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6883" name="Rectangle 22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84" name="Rectangle 22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85" name="Rectangle 22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86" name="Rectangle 22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87" name="Rectangle 22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88" name="Rectangle 22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89" name="Rectangle 22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0" name="Rectangle 22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1" name="Rectangle 23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2" name="Rectangle 23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39" name="Group 232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6873" name="Rectangle 23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74" name="Rectangle 23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75" name="Rectangle 23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76" name="Rectangle 23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77" name="Rectangle 23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78" name="Rectangle 23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79" name="Rectangle 23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80" name="Rectangle 24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81" name="Rectangle 24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82" name="Rectangle 24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40" name="Group 243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6863" name="Rectangle 24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" name="Rectangle 24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" name="Rectangle 24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" name="Rectangle 24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7" name="Rectangle 24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8" name="Rectangle 24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9" name="Rectangle 25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70" name="Rectangle 25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71" name="Rectangle 25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72" name="Rectangle 25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41" name="Group 254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6853" name="Rectangle 25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54" name="Rectangle 25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55" name="Rectangle 25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56" name="Rectangle 25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57" name="Rectangle 25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58" name="Rectangle 26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59" name="Rectangle 26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0" name="Rectangle 26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1" name="Rectangle 26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" name="Rectangle 26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42" name="Group 265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6843" name="Rectangle 2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4" name="Rectangle 26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5" name="Rectangle 26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6" name="Rectangle 26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7" name="Rectangle 27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8" name="Rectangle 27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9" name="Rectangle 27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50" name="Rectangle 27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51" name="Rectangle 27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52" name="Rectangle 27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9" name="Group 276"/>
          <p:cNvGrpSpPr>
            <a:grpSpLocks/>
          </p:cNvGrpSpPr>
          <p:nvPr/>
        </p:nvGrpSpPr>
        <p:grpSpPr bwMode="auto">
          <a:xfrm>
            <a:off x="5305425" y="1524000"/>
            <a:ext cx="452438" cy="1066800"/>
            <a:chOff x="3342" y="1008"/>
            <a:chExt cx="285" cy="672"/>
          </a:xfrm>
        </p:grpSpPr>
        <p:grpSp>
          <p:nvGrpSpPr>
            <p:cNvPr id="6799" name="Group 277"/>
            <p:cNvGrpSpPr>
              <a:grpSpLocks/>
            </p:cNvGrpSpPr>
            <p:nvPr/>
          </p:nvGrpSpPr>
          <p:grpSpPr bwMode="auto">
            <a:xfrm flipV="1">
              <a:off x="3342" y="1008"/>
              <a:ext cx="48" cy="672"/>
              <a:chOff x="3360" y="864"/>
              <a:chExt cx="96" cy="960"/>
            </a:xfrm>
          </p:grpSpPr>
          <p:sp>
            <p:nvSpPr>
              <p:cNvPr id="6822" name="Rectangle 278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3" name="Rectangle 279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4" name="Rectangle 280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5" name="Rectangle 281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6" name="Rectangle 282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7" name="Rectangle 283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8" name="Rectangle 284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9" name="Rectangle 285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30" name="Rectangle 286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31" name="Rectangle 287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00" name="Group 288"/>
            <p:cNvGrpSpPr>
              <a:grpSpLocks/>
            </p:cNvGrpSpPr>
            <p:nvPr/>
          </p:nvGrpSpPr>
          <p:grpSpPr bwMode="auto">
            <a:xfrm flipH="1" flipV="1">
              <a:off x="3456" y="1008"/>
              <a:ext cx="48" cy="672"/>
              <a:chOff x="3360" y="864"/>
              <a:chExt cx="96" cy="960"/>
            </a:xfrm>
          </p:grpSpPr>
          <p:sp>
            <p:nvSpPr>
              <p:cNvPr id="6812" name="Rectangle 289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13" name="Rectangle 290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14" name="Rectangle 291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15" name="Rectangle 292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16" name="Rectangle 293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17" name="Rectangle 294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18" name="Rectangle 295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19" name="Rectangle 296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0" name="Rectangle 297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1" name="Rectangle 298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01" name="Group 299"/>
            <p:cNvGrpSpPr>
              <a:grpSpLocks/>
            </p:cNvGrpSpPr>
            <p:nvPr/>
          </p:nvGrpSpPr>
          <p:grpSpPr bwMode="auto">
            <a:xfrm flipH="1" flipV="1">
              <a:off x="3579" y="1008"/>
              <a:ext cx="48" cy="672"/>
              <a:chOff x="3360" y="864"/>
              <a:chExt cx="96" cy="960"/>
            </a:xfrm>
          </p:grpSpPr>
          <p:sp>
            <p:nvSpPr>
              <p:cNvPr id="6802" name="Rectangle 300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03" name="Rectangle 301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04" name="Rectangle 302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05" name="Rectangle 303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06" name="Rectangle 304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07" name="Rectangle 305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08" name="Rectangle 306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09" name="Rectangle 307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10" name="Rectangle 308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11" name="Rectangle 309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4822" name="Rectangle 310"/>
          <p:cNvSpPr>
            <a:spLocks noChangeArrowheads="1"/>
          </p:cNvSpPr>
          <p:nvPr/>
        </p:nvSpPr>
        <p:spPr bwMode="auto">
          <a:xfrm>
            <a:off x="3733800" y="1447800"/>
            <a:ext cx="2743200" cy="12954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4513" name="Group 319"/>
          <p:cNvGrpSpPr>
            <a:grpSpLocks/>
          </p:cNvGrpSpPr>
          <p:nvPr/>
        </p:nvGrpSpPr>
        <p:grpSpPr bwMode="auto">
          <a:xfrm flipV="1">
            <a:off x="457200" y="3886200"/>
            <a:ext cx="990600" cy="914400"/>
            <a:chOff x="864" y="1152"/>
            <a:chExt cx="2880" cy="2880"/>
          </a:xfrm>
        </p:grpSpPr>
        <p:grpSp>
          <p:nvGrpSpPr>
            <p:cNvPr id="6678" name="Group 320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6789" name="Rectangle 32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90" name="Rectangle 32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91" name="Rectangle 32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92" name="Rectangle 32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93" name="Rectangle 32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94" name="Rectangle 32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95" name="Rectangle 32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96" name="Rectangle 32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97" name="Rectangle 32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98" name="Rectangle 33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79" name="Group 331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6779" name="Rectangle 33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80" name="Rectangle 33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81" name="Rectangle 33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82" name="Rectangle 33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83" name="Rectangle 33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84" name="Rectangle 33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85" name="Rectangle 33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86" name="Rectangle 33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87" name="Rectangle 34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88" name="Rectangle 34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80" name="Group 342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6769" name="Rectangle 34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70" name="Rectangle 34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71" name="Rectangle 34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72" name="Rectangle 34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73" name="Rectangle 34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74" name="Rectangle 34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75" name="Rectangle 34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76" name="Rectangle 35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77" name="Rectangle 35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78" name="Rectangle 35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81" name="Group 353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6759" name="Rectangle 35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0" name="Rectangle 35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1" name="Rectangle 35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2" name="Rectangle 35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3" name="Rectangle 35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4" name="Rectangle 35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5" name="Rectangle 36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6" name="Rectangle 36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7" name="Rectangle 36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8" name="Rectangle 36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82" name="Group 364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6749" name="Rectangle 36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0" name="Rectangle 36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1" name="Rectangle 36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2" name="Rectangle 36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3" name="Rectangle 36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4" name="Rectangle 37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5" name="Rectangle 37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6" name="Rectangle 37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7" name="Rectangle 37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8" name="Rectangle 37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83" name="Group 375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6739" name="Rectangle 37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40" name="Rectangle 37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41" name="Rectangle 37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42" name="Rectangle 37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43" name="Rectangle 38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44" name="Rectangle 38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45" name="Rectangle 38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46" name="Rectangle 38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47" name="Rectangle 38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48" name="Rectangle 38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84" name="Group 386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6729" name="Rectangle 38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30" name="Rectangle 38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31" name="Rectangle 38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32" name="Rectangle 39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33" name="Rectangle 39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34" name="Rectangle 39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35" name="Rectangle 39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36" name="Rectangle 39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37" name="Rectangle 39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38" name="Rectangle 39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85" name="Group 397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6719" name="Rectangle 39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20" name="Rectangle 39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21" name="Rectangle 40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22" name="Rectangle 40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23" name="Rectangle 40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24" name="Rectangle 40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25" name="Rectangle 40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26" name="Rectangle 40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27" name="Rectangle 40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28" name="Rectangle 40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86" name="Group 408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6709" name="Rectangle 40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10" name="Rectangle 41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11" name="Rectangle 41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12" name="Rectangle 41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13" name="Rectangle 41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14" name="Rectangle 41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15" name="Rectangle 41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16" name="Rectangle 41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17" name="Rectangle 41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18" name="Rectangle 41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87" name="Group 419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6699" name="Rectangle 4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00" name="Rectangle 42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01" name="Rectangle 42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02" name="Rectangle 42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03" name="Rectangle 42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04" name="Rectangle 42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05" name="Rectangle 42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06" name="Rectangle 42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07" name="Rectangle 42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08" name="Rectangle 42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88" name="Group 430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6689" name="Rectangle 43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90" name="Rectangle 43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91" name="Rectangle 43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92" name="Rectangle 43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93" name="Rectangle 43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94" name="Rectangle 43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95" name="Rectangle 43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96" name="Rectangle 43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97" name="Rectangle 43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98" name="Rectangle 44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4953" name="Rectangle 441"/>
          <p:cNvSpPr>
            <a:spLocks noChangeArrowheads="1"/>
          </p:cNvSpPr>
          <p:nvPr/>
        </p:nvSpPr>
        <p:spPr bwMode="auto">
          <a:xfrm>
            <a:off x="276225" y="3810000"/>
            <a:ext cx="2695575" cy="1066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4597" name="Group 443"/>
          <p:cNvGrpSpPr>
            <a:grpSpLocks/>
          </p:cNvGrpSpPr>
          <p:nvPr/>
        </p:nvGrpSpPr>
        <p:grpSpPr bwMode="auto">
          <a:xfrm flipV="1">
            <a:off x="1752600" y="3905250"/>
            <a:ext cx="76200" cy="895350"/>
            <a:chOff x="3360" y="864"/>
            <a:chExt cx="96" cy="960"/>
          </a:xfrm>
        </p:grpSpPr>
        <p:sp>
          <p:nvSpPr>
            <p:cNvPr id="6668" name="Rectangle 444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9" name="Rectangle 445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70" name="Rectangle 44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71" name="Rectangle 447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72" name="Rectangle 448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73" name="Rectangle 449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74" name="Rectangle 450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75" name="Rectangle 451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76" name="Rectangle 452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77" name="Rectangle 453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966" name="Rectangle 454"/>
          <p:cNvSpPr>
            <a:spLocks noChangeArrowheads="1"/>
          </p:cNvSpPr>
          <p:nvPr/>
        </p:nvSpPr>
        <p:spPr bwMode="auto">
          <a:xfrm>
            <a:off x="3733800" y="3810000"/>
            <a:ext cx="2362200" cy="1066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968" name="Rectangle 456"/>
          <p:cNvSpPr>
            <a:spLocks noChangeArrowheads="1"/>
          </p:cNvSpPr>
          <p:nvPr/>
        </p:nvSpPr>
        <p:spPr bwMode="auto">
          <a:xfrm>
            <a:off x="257175" y="5334000"/>
            <a:ext cx="2714625" cy="1066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970" name="Rectangle 458"/>
          <p:cNvSpPr>
            <a:spLocks noChangeArrowheads="1"/>
          </p:cNvSpPr>
          <p:nvPr/>
        </p:nvSpPr>
        <p:spPr bwMode="auto">
          <a:xfrm>
            <a:off x="3733800" y="5334000"/>
            <a:ext cx="2362200" cy="1081088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984" name="Text Box 472"/>
          <p:cNvSpPr txBox="1">
            <a:spLocks noChangeArrowheads="1"/>
          </p:cNvSpPr>
          <p:nvPr/>
        </p:nvSpPr>
        <p:spPr bwMode="auto">
          <a:xfrm>
            <a:off x="152400" y="3214688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</a:rPr>
              <a:t>Bài 2</a:t>
            </a:r>
            <a:r>
              <a:rPr lang="en-US" sz="2800" b="1">
                <a:solidFill>
                  <a:srgbClr val="0000FF"/>
                </a:solidFill>
              </a:rPr>
              <a:t>: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64985" name="Rectangle 473"/>
          <p:cNvSpPr>
            <a:spLocks noChangeArrowheads="1"/>
          </p:cNvSpPr>
          <p:nvPr/>
        </p:nvSpPr>
        <p:spPr bwMode="auto">
          <a:xfrm>
            <a:off x="1219200" y="3262313"/>
            <a:ext cx="395288" cy="471487"/>
          </a:xfrm>
          <a:prstGeom prst="rect">
            <a:avLst/>
          </a:prstGeom>
          <a:solidFill>
            <a:srgbClr val="66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&gt;</a:t>
            </a:r>
          </a:p>
          <a:p>
            <a:pPr algn="ctr"/>
            <a:r>
              <a:rPr lang="en-US" sz="1600" b="1">
                <a:solidFill>
                  <a:srgbClr val="000000"/>
                </a:solidFill>
              </a:rPr>
              <a:t>&lt;</a:t>
            </a:r>
          </a:p>
        </p:txBody>
      </p:sp>
      <p:grpSp>
        <p:nvGrpSpPr>
          <p:cNvPr id="64608" name="Group 481"/>
          <p:cNvGrpSpPr>
            <a:grpSpLocks/>
          </p:cNvGrpSpPr>
          <p:nvPr/>
        </p:nvGrpSpPr>
        <p:grpSpPr bwMode="auto">
          <a:xfrm flipV="1">
            <a:off x="3886200" y="3886200"/>
            <a:ext cx="990600" cy="914400"/>
            <a:chOff x="864" y="1152"/>
            <a:chExt cx="2880" cy="2880"/>
          </a:xfrm>
        </p:grpSpPr>
        <p:grpSp>
          <p:nvGrpSpPr>
            <p:cNvPr id="6547" name="Group 482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6658" name="Rectangle 48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" name="Rectangle 48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" name="Rectangle 48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" name="Rectangle 48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" name="Rectangle 48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" name="Rectangle 48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" name="Rectangle 48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" name="Rectangle 49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" name="Rectangle 49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7" name="Rectangle 49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48" name="Group 493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6648" name="Rectangle 49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49" name="Rectangle 49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0" name="Rectangle 49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1" name="Rectangle 49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2" name="Rectangle 49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3" name="Rectangle 49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4" name="Rectangle 50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5" name="Rectangle 50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" name="Rectangle 50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" name="Rectangle 50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49" name="Group 504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6638" name="Rectangle 50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39" name="Rectangle 50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40" name="Rectangle 50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41" name="Rectangle 50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42" name="Rectangle 50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43" name="Rectangle 51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44" name="Rectangle 51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45" name="Rectangle 5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46" name="Rectangle 51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47" name="Rectangle 51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0" name="Group 515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6628" name="Rectangle 51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9" name="Rectangle 51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30" name="Rectangle 51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31" name="Rectangle 51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32" name="Rectangle 52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33" name="Rectangle 52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34" name="Rectangle 52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35" name="Rectangle 52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36" name="Rectangle 52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37" name="Rectangle 52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1" name="Group 526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6618" name="Rectangle 52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19" name="Rectangle 52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0" name="Rectangle 52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1" name="Rectangle 53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2" name="Rectangle 53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3" name="Rectangle 53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4" name="Rectangle 53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5" name="Rectangle 53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6" name="Rectangle 53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27" name="Rectangle 53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2" name="Group 537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6608" name="Rectangle 53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09" name="Rectangle 53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10" name="Rectangle 54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11" name="Rectangle 54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12" name="Rectangle 54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13" name="Rectangle 54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14" name="Rectangle 54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15" name="Rectangle 54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16" name="Rectangle 54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17" name="Rectangle 54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3" name="Group 548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6598" name="Rectangle 54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9" name="Rectangle 55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00" name="Rectangle 55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01" name="Rectangle 55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02" name="Rectangle 55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03" name="Rectangle 55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04" name="Rectangle 55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05" name="Rectangle 55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06" name="Rectangle 55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07" name="Rectangle 55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4" name="Group 559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6588" name="Rectangle 56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9" name="Rectangle 56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0" name="Rectangle 56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1" name="Rectangle 56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2" name="Rectangle 56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3" name="Rectangle 56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4" name="Rectangle 56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5" name="Rectangle 56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6" name="Rectangle 56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97" name="Rectangle 56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5" name="Group 570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6578" name="Rectangle 57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79" name="Rectangle 57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0" name="Rectangle 57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1" name="Rectangle 57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2" name="Rectangle 57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3" name="Rectangle 57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4" name="Rectangle 57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5" name="Rectangle 57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6" name="Rectangle 57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7" name="Rectangle 58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6" name="Group 581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6568" name="Rectangle 58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9" name="Rectangle 58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70" name="Rectangle 58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71" name="Rectangle 58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72" name="Rectangle 58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73" name="Rectangle 58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74" name="Rectangle 58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75" name="Rectangle 58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76" name="Rectangle 59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77" name="Rectangle 59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7" name="Group 592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6558" name="Rectangle 59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" name="Rectangle 59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" name="Rectangle 59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" name="Rectangle 59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" name="Rectangle 59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" name="Rectangle 59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4" name="Rectangle 59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5" name="Rectangle 60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6" name="Rectangle 60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7" name="Rectangle 60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4711" name="Group 603"/>
          <p:cNvGrpSpPr>
            <a:grpSpLocks/>
          </p:cNvGrpSpPr>
          <p:nvPr/>
        </p:nvGrpSpPr>
        <p:grpSpPr bwMode="auto">
          <a:xfrm flipV="1">
            <a:off x="457200" y="5410200"/>
            <a:ext cx="990600" cy="914400"/>
            <a:chOff x="864" y="1152"/>
            <a:chExt cx="2880" cy="2880"/>
          </a:xfrm>
        </p:grpSpPr>
        <p:grpSp>
          <p:nvGrpSpPr>
            <p:cNvPr id="6426" name="Group 604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6537" name="Rectangle 60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8" name="Rectangle 60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9" name="Rectangle 60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40" name="Rectangle 60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41" name="Rectangle 60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42" name="Rectangle 61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43" name="Rectangle 61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44" name="Rectangle 61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45" name="Rectangle 61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46" name="Rectangle 61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27" name="Group 615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6527" name="Rectangle 61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8" name="Rectangle 61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9" name="Rectangle 61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0" name="Rectangle 61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1" name="Rectangle 62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2" name="Rectangle 62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3" name="Rectangle 62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4" name="Rectangle 62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5" name="Rectangle 62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36" name="Rectangle 62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28" name="Group 626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6517" name="Rectangle 62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8" name="Rectangle 62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9" name="Rectangle 62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0" name="Rectangle 63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1" name="Rectangle 63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2" name="Rectangle 63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3" name="Rectangle 63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4" name="Rectangle 63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5" name="Rectangle 63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26" name="Rectangle 63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29" name="Group 637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6507" name="Rectangle 63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8" name="Rectangle 63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9" name="Rectangle 64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0" name="Rectangle 64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1" name="Rectangle 64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2" name="Rectangle 64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3" name="Rectangle 64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4" name="Rectangle 64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5" name="Rectangle 64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16" name="Rectangle 64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30" name="Group 648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6497" name="Rectangle 64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8" name="Rectangle 65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9" name="Rectangle 65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0" name="Rectangle 65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1" name="Rectangle 65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2" name="Rectangle 65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3" name="Rectangle 65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4" name="Rectangle 65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5" name="Rectangle 65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06" name="Rectangle 65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31" name="Group 659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6487" name="Rectangle 66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8" name="Rectangle 66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9" name="Rectangle 66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0" name="Rectangle 66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1" name="Rectangle 66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2" name="Rectangle 66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3" name="Rectangle 66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4" name="Rectangle 66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5" name="Rectangle 66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96" name="Rectangle 66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32" name="Group 670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6477" name="Rectangle 67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8" name="Rectangle 67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9" name="Rectangle 67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0" name="Rectangle 67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1" name="Rectangle 67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2" name="Rectangle 67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3" name="Rectangle 67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4" name="Rectangle 67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5" name="Rectangle 67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86" name="Rectangle 68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33" name="Group 681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6467" name="Rectangle 68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8" name="Rectangle 68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9" name="Rectangle 68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0" name="Rectangle 68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1" name="Rectangle 68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2" name="Rectangle 68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3" name="Rectangle 68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4" name="Rectangle 68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5" name="Rectangle 69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6" name="Rectangle 69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34" name="Group 692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6457" name="Rectangle 69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8" name="Rectangle 69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9" name="Rectangle 69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0" name="Rectangle 69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1" name="Rectangle 69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2" name="Rectangle 69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3" name="Rectangle 69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4" name="Rectangle 70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5" name="Rectangle 70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66" name="Rectangle 70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35" name="Group 703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6447" name="Rectangle 70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8" name="Rectangle 70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9" name="Rectangle 70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0" name="Rectangle 70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1" name="Rectangle 70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2" name="Rectangle 70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3" name="Rectangle 71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4" name="Rectangle 71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" name="Rectangle 71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" name="Rectangle 71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36" name="Group 714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6437" name="Rectangle 71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8" name="Rectangle 71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39" name="Rectangle 71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0" name="Rectangle 71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1" name="Rectangle 71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2" name="Rectangle 72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3" name="Rectangle 72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4" name="Rectangle 72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5" name="Rectangle 72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46" name="Rectangle 72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4824" name="Group 725"/>
          <p:cNvGrpSpPr>
            <a:grpSpLocks/>
          </p:cNvGrpSpPr>
          <p:nvPr/>
        </p:nvGrpSpPr>
        <p:grpSpPr bwMode="auto">
          <a:xfrm flipV="1">
            <a:off x="3886200" y="5410200"/>
            <a:ext cx="990600" cy="914400"/>
            <a:chOff x="864" y="1152"/>
            <a:chExt cx="2880" cy="2880"/>
          </a:xfrm>
        </p:grpSpPr>
        <p:grpSp>
          <p:nvGrpSpPr>
            <p:cNvPr id="6305" name="Group 726"/>
            <p:cNvGrpSpPr>
              <a:grpSpLocks/>
            </p:cNvGrpSpPr>
            <p:nvPr/>
          </p:nvGrpSpPr>
          <p:grpSpPr bwMode="auto">
            <a:xfrm>
              <a:off x="864" y="1152"/>
              <a:ext cx="2880" cy="288"/>
              <a:chOff x="864" y="1152"/>
              <a:chExt cx="2880" cy="288"/>
            </a:xfrm>
          </p:grpSpPr>
          <p:sp>
            <p:nvSpPr>
              <p:cNvPr id="6416" name="Rectangle 72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17" name="Rectangle 72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18" name="Rectangle 72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19" name="Rectangle 73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0" name="Rectangle 73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1" name="Rectangle 73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2" name="Rectangle 73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3" name="Rectangle 73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4" name="Rectangle 73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25" name="Rectangle 73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06" name="Group 737"/>
            <p:cNvGrpSpPr>
              <a:grpSpLocks/>
            </p:cNvGrpSpPr>
            <p:nvPr/>
          </p:nvGrpSpPr>
          <p:grpSpPr bwMode="auto">
            <a:xfrm>
              <a:off x="864" y="1440"/>
              <a:ext cx="2880" cy="288"/>
              <a:chOff x="864" y="1152"/>
              <a:chExt cx="2880" cy="288"/>
            </a:xfrm>
          </p:grpSpPr>
          <p:sp>
            <p:nvSpPr>
              <p:cNvPr id="6406" name="Rectangle 73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7" name="Rectangle 739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8" name="Rectangle 740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9" name="Rectangle 741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10" name="Rectangle 742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11" name="Rectangle 743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12" name="Rectangle 74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13" name="Rectangle 745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14" name="Rectangle 746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15" name="Rectangle 747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07" name="Group 748"/>
            <p:cNvGrpSpPr>
              <a:grpSpLocks/>
            </p:cNvGrpSpPr>
            <p:nvPr/>
          </p:nvGrpSpPr>
          <p:grpSpPr bwMode="auto">
            <a:xfrm>
              <a:off x="864" y="1728"/>
              <a:ext cx="2880" cy="288"/>
              <a:chOff x="864" y="1152"/>
              <a:chExt cx="2880" cy="288"/>
            </a:xfrm>
          </p:grpSpPr>
          <p:sp>
            <p:nvSpPr>
              <p:cNvPr id="6396" name="Rectangle 749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7" name="Rectangle 750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8" name="Rectangle 751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9" name="Rectangle 752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0" name="Rectangle 753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1" name="Rectangle 754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2" name="Rectangle 755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3" name="Rectangle 756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4" name="Rectangle 757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05" name="Rectangle 758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08" name="Group 759"/>
            <p:cNvGrpSpPr>
              <a:grpSpLocks/>
            </p:cNvGrpSpPr>
            <p:nvPr/>
          </p:nvGrpSpPr>
          <p:grpSpPr bwMode="auto">
            <a:xfrm>
              <a:off x="864" y="2016"/>
              <a:ext cx="2880" cy="288"/>
              <a:chOff x="864" y="1152"/>
              <a:chExt cx="2880" cy="288"/>
            </a:xfrm>
          </p:grpSpPr>
          <p:sp>
            <p:nvSpPr>
              <p:cNvPr id="6386" name="Rectangle 76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7" name="Rectangle 761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8" name="Rectangle 76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9" name="Rectangle 763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0" name="Rectangle 764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1" name="Rectangle 765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2" name="Rectangle 766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3" name="Rectangle 767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4" name="Rectangle 768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5" name="Rectangle 769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09" name="Group 770"/>
            <p:cNvGrpSpPr>
              <a:grpSpLocks/>
            </p:cNvGrpSpPr>
            <p:nvPr/>
          </p:nvGrpSpPr>
          <p:grpSpPr bwMode="auto">
            <a:xfrm>
              <a:off x="864" y="2304"/>
              <a:ext cx="2880" cy="288"/>
              <a:chOff x="864" y="1152"/>
              <a:chExt cx="2880" cy="288"/>
            </a:xfrm>
          </p:grpSpPr>
          <p:sp>
            <p:nvSpPr>
              <p:cNvPr id="6376" name="Rectangle 77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7" name="Rectangle 772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8" name="Rectangle 77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" name="Rectangle 774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" name="Rectangle 775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1" name="Rectangle 776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2" name="Rectangle 777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3" name="Rectangle 778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4" name="Rectangle 779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5" name="Rectangle 780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10" name="Group 781"/>
            <p:cNvGrpSpPr>
              <a:grpSpLocks/>
            </p:cNvGrpSpPr>
            <p:nvPr/>
          </p:nvGrpSpPr>
          <p:grpSpPr bwMode="auto">
            <a:xfrm>
              <a:off x="864" y="2592"/>
              <a:ext cx="2880" cy="288"/>
              <a:chOff x="864" y="1152"/>
              <a:chExt cx="2880" cy="288"/>
            </a:xfrm>
          </p:grpSpPr>
          <p:sp>
            <p:nvSpPr>
              <p:cNvPr id="6366" name="Rectangle 78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7" name="Rectangle 783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8" name="Rectangle 784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9" name="Rectangle 78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0" name="Rectangle 786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1" name="Rectangle 787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2" name="Rectangle 788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3" name="Rectangle 78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4" name="Rectangle 790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5" name="Rectangle 791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11" name="Group 792"/>
            <p:cNvGrpSpPr>
              <a:grpSpLocks/>
            </p:cNvGrpSpPr>
            <p:nvPr/>
          </p:nvGrpSpPr>
          <p:grpSpPr bwMode="auto">
            <a:xfrm>
              <a:off x="864" y="2880"/>
              <a:ext cx="2880" cy="288"/>
              <a:chOff x="864" y="1152"/>
              <a:chExt cx="2880" cy="288"/>
            </a:xfrm>
          </p:grpSpPr>
          <p:sp>
            <p:nvSpPr>
              <p:cNvPr id="6356" name="Rectangle 793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7" name="Rectangle 79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8" name="Rectangle 795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9" name="Rectangle 796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0" name="Rectangle 797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1" name="Rectangle 798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2" name="Rectangle 799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3" name="Rectangle 800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4" name="Rectangle 801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5" name="Rectangle 802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12" name="Group 803"/>
            <p:cNvGrpSpPr>
              <a:grpSpLocks/>
            </p:cNvGrpSpPr>
            <p:nvPr/>
          </p:nvGrpSpPr>
          <p:grpSpPr bwMode="auto">
            <a:xfrm>
              <a:off x="864" y="3168"/>
              <a:ext cx="2880" cy="288"/>
              <a:chOff x="864" y="1152"/>
              <a:chExt cx="2880" cy="288"/>
            </a:xfrm>
          </p:grpSpPr>
          <p:sp>
            <p:nvSpPr>
              <p:cNvPr id="6346" name="Rectangle 80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7" name="Rectangle 805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8" name="Rectangle 806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9" name="Rectangle 807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0" name="Rectangle 808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1" name="Rectangle 809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2" name="Rectangle 810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3" name="Rectangle 811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4" name="Rectangle 812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5" name="Rectangle 813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13" name="Group 814"/>
            <p:cNvGrpSpPr>
              <a:grpSpLocks/>
            </p:cNvGrpSpPr>
            <p:nvPr/>
          </p:nvGrpSpPr>
          <p:grpSpPr bwMode="auto">
            <a:xfrm>
              <a:off x="864" y="3456"/>
              <a:ext cx="2880" cy="288"/>
              <a:chOff x="864" y="1152"/>
              <a:chExt cx="2880" cy="288"/>
            </a:xfrm>
          </p:grpSpPr>
          <p:sp>
            <p:nvSpPr>
              <p:cNvPr id="6336" name="Rectangle 815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7" name="Rectangle 816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8" name="Rectangle 81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9" name="Rectangle 81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0" name="Rectangle 819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1" name="Rectangle 820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2" name="Rectangle 821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3" name="Rectangle 822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4" name="Rectangle 823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45" name="Rectangle 824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14" name="Group 825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6326" name="Rectangle 82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7" name="Rectangle 827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8" name="Rectangle 82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9" name="Rectangle 829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0" name="Rectangle 830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1" name="Rectangle 831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2" name="Rectangle 832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3" name="Rectangle 833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4" name="Rectangle 834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35" name="Rectangle 835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15" name="Group 836"/>
            <p:cNvGrpSpPr>
              <a:grpSpLocks/>
            </p:cNvGrpSpPr>
            <p:nvPr/>
          </p:nvGrpSpPr>
          <p:grpSpPr bwMode="auto">
            <a:xfrm>
              <a:off x="864" y="3744"/>
              <a:ext cx="2880" cy="288"/>
              <a:chOff x="864" y="1152"/>
              <a:chExt cx="2880" cy="288"/>
            </a:xfrm>
          </p:grpSpPr>
          <p:sp>
            <p:nvSpPr>
              <p:cNvPr id="6316" name="Rectangle 837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7" name="Rectangle 838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8" name="Rectangle 839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19" name="Rectangle 840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0" name="Rectangle 841"/>
              <p:cNvSpPr>
                <a:spLocks noChangeArrowheads="1"/>
              </p:cNvSpPr>
              <p:nvPr/>
            </p:nvSpPr>
            <p:spPr bwMode="auto">
              <a:xfrm>
                <a:off x="201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1" name="Rectangle 842"/>
              <p:cNvSpPr>
                <a:spLocks noChangeArrowheads="1"/>
              </p:cNvSpPr>
              <p:nvPr/>
            </p:nvSpPr>
            <p:spPr bwMode="auto">
              <a:xfrm>
                <a:off x="2304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2" name="Rectangle 843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3" name="Rectangle 844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4" name="Rectangle 845"/>
              <p:cNvSpPr>
                <a:spLocks noChangeArrowheads="1"/>
              </p:cNvSpPr>
              <p:nvPr/>
            </p:nvSpPr>
            <p:spPr bwMode="auto">
              <a:xfrm>
                <a:off x="3168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25" name="Rectangle 846"/>
              <p:cNvSpPr>
                <a:spLocks noChangeArrowheads="1"/>
              </p:cNvSpPr>
              <p:nvPr/>
            </p:nvSpPr>
            <p:spPr bwMode="auto">
              <a:xfrm>
                <a:off x="3456" y="1152"/>
                <a:ext cx="288" cy="288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4876" name="Group 847"/>
          <p:cNvGrpSpPr>
            <a:grpSpLocks/>
          </p:cNvGrpSpPr>
          <p:nvPr/>
        </p:nvGrpSpPr>
        <p:grpSpPr bwMode="auto">
          <a:xfrm flipV="1">
            <a:off x="5181600" y="3905250"/>
            <a:ext cx="76200" cy="895350"/>
            <a:chOff x="3360" y="864"/>
            <a:chExt cx="96" cy="960"/>
          </a:xfrm>
        </p:grpSpPr>
        <p:sp>
          <p:nvSpPr>
            <p:cNvPr id="6295" name="Rectangle 848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6" name="Rectangle 849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" name="Rectangle 85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" name="Rectangle 851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" name="Rectangle 852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0" name="Rectangle 853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1" name="Rectangle 854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2" name="Rectangle 855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3" name="Rectangle 856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4" name="Rectangle 857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887" name="Group 858"/>
          <p:cNvGrpSpPr>
            <a:grpSpLocks/>
          </p:cNvGrpSpPr>
          <p:nvPr/>
        </p:nvGrpSpPr>
        <p:grpSpPr bwMode="auto">
          <a:xfrm flipV="1">
            <a:off x="5486400" y="3905250"/>
            <a:ext cx="76200" cy="895350"/>
            <a:chOff x="3360" y="864"/>
            <a:chExt cx="96" cy="960"/>
          </a:xfrm>
        </p:grpSpPr>
        <p:sp>
          <p:nvSpPr>
            <p:cNvPr id="6285" name="Rectangle 859"/>
            <p:cNvSpPr>
              <a:spLocks noChangeArrowheads="1"/>
            </p:cNvSpPr>
            <p:nvPr/>
          </p:nvSpPr>
          <p:spPr bwMode="auto">
            <a:xfrm>
              <a:off x="3360" y="86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6" name="Rectangle 860"/>
            <p:cNvSpPr>
              <a:spLocks noChangeArrowheads="1"/>
            </p:cNvSpPr>
            <p:nvPr/>
          </p:nvSpPr>
          <p:spPr bwMode="auto">
            <a:xfrm>
              <a:off x="3360" y="96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" name="Rectangle 861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8" name="Rectangle 862"/>
            <p:cNvSpPr>
              <a:spLocks noChangeArrowheads="1"/>
            </p:cNvSpPr>
            <p:nvPr/>
          </p:nvSpPr>
          <p:spPr bwMode="auto">
            <a:xfrm>
              <a:off x="3360" y="115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9" name="Rectangle 863"/>
            <p:cNvSpPr>
              <a:spLocks noChangeArrowheads="1"/>
            </p:cNvSpPr>
            <p:nvPr/>
          </p:nvSpPr>
          <p:spPr bwMode="auto">
            <a:xfrm>
              <a:off x="3360" y="124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0" name="Rectangle 864"/>
            <p:cNvSpPr>
              <a:spLocks noChangeArrowheads="1"/>
            </p:cNvSpPr>
            <p:nvPr/>
          </p:nvSpPr>
          <p:spPr bwMode="auto">
            <a:xfrm>
              <a:off x="3360" y="134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1" name="Rectangle 865"/>
            <p:cNvSpPr>
              <a:spLocks noChangeArrowheads="1"/>
            </p:cNvSpPr>
            <p:nvPr/>
          </p:nvSpPr>
          <p:spPr bwMode="auto">
            <a:xfrm>
              <a:off x="3360" y="1440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2" name="Rectangle 866"/>
            <p:cNvSpPr>
              <a:spLocks noChangeArrowheads="1"/>
            </p:cNvSpPr>
            <p:nvPr/>
          </p:nvSpPr>
          <p:spPr bwMode="auto">
            <a:xfrm>
              <a:off x="3360" y="1536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3" name="Rectangle 867"/>
            <p:cNvSpPr>
              <a:spLocks noChangeArrowheads="1"/>
            </p:cNvSpPr>
            <p:nvPr/>
          </p:nvSpPr>
          <p:spPr bwMode="auto">
            <a:xfrm>
              <a:off x="3360" y="1632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4" name="Rectangle 868"/>
            <p:cNvSpPr>
              <a:spLocks noChangeArrowheads="1"/>
            </p:cNvSpPr>
            <p:nvPr/>
          </p:nvSpPr>
          <p:spPr bwMode="auto">
            <a:xfrm>
              <a:off x="3360" y="17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898" name="Group 1003"/>
          <p:cNvGrpSpPr>
            <a:grpSpLocks/>
          </p:cNvGrpSpPr>
          <p:nvPr/>
        </p:nvGrpSpPr>
        <p:grpSpPr bwMode="auto">
          <a:xfrm>
            <a:off x="1676400" y="5429250"/>
            <a:ext cx="990600" cy="904875"/>
            <a:chOff x="1056" y="3420"/>
            <a:chExt cx="624" cy="570"/>
          </a:xfrm>
        </p:grpSpPr>
        <p:grpSp>
          <p:nvGrpSpPr>
            <p:cNvPr id="6230" name="Group 869"/>
            <p:cNvGrpSpPr>
              <a:grpSpLocks/>
            </p:cNvGrpSpPr>
            <p:nvPr/>
          </p:nvGrpSpPr>
          <p:grpSpPr bwMode="auto">
            <a:xfrm flipV="1">
              <a:off x="1056" y="3420"/>
              <a:ext cx="48" cy="564"/>
              <a:chOff x="3360" y="864"/>
              <a:chExt cx="96" cy="960"/>
            </a:xfrm>
          </p:grpSpPr>
          <p:sp>
            <p:nvSpPr>
              <p:cNvPr id="6275" name="Rectangle 870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6" name="Rectangle 871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7" name="Rectangle 872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8" name="Rectangle 873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9" name="Rectangle 874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0" name="Rectangle 875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1" name="Rectangle 876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2" name="Rectangle 877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3" name="Rectangle 878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84" name="Rectangle 879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31" name="Group 880"/>
            <p:cNvGrpSpPr>
              <a:grpSpLocks/>
            </p:cNvGrpSpPr>
            <p:nvPr/>
          </p:nvGrpSpPr>
          <p:grpSpPr bwMode="auto">
            <a:xfrm flipV="1">
              <a:off x="1200" y="3426"/>
              <a:ext cx="48" cy="564"/>
              <a:chOff x="3360" y="864"/>
              <a:chExt cx="96" cy="960"/>
            </a:xfrm>
          </p:grpSpPr>
          <p:sp>
            <p:nvSpPr>
              <p:cNvPr id="6265" name="Rectangle 881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6" name="Rectangle 882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7" name="Rectangle 883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8" name="Rectangle 884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9" name="Rectangle 885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0" name="Rectangle 886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1" name="Rectangle 887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2" name="Rectangle 888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3" name="Rectangle 889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4" name="Rectangle 890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32" name="Group 891"/>
            <p:cNvGrpSpPr>
              <a:grpSpLocks/>
            </p:cNvGrpSpPr>
            <p:nvPr/>
          </p:nvGrpSpPr>
          <p:grpSpPr bwMode="auto">
            <a:xfrm flipV="1">
              <a:off x="1344" y="3420"/>
              <a:ext cx="48" cy="564"/>
              <a:chOff x="3360" y="864"/>
              <a:chExt cx="96" cy="960"/>
            </a:xfrm>
          </p:grpSpPr>
          <p:sp>
            <p:nvSpPr>
              <p:cNvPr id="6255" name="Rectangle 892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6" name="Rectangle 893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7" name="Rectangle 894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8" name="Rectangle 895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9" name="Rectangle 896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0" name="Rectangle 897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1" name="Rectangle 898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2" name="Rectangle 899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3" name="Rectangle 900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64" name="Rectangle 901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33" name="Group 902"/>
            <p:cNvGrpSpPr>
              <a:grpSpLocks/>
            </p:cNvGrpSpPr>
            <p:nvPr/>
          </p:nvGrpSpPr>
          <p:grpSpPr bwMode="auto">
            <a:xfrm flipV="1">
              <a:off x="1488" y="3420"/>
              <a:ext cx="48" cy="564"/>
              <a:chOff x="3360" y="864"/>
              <a:chExt cx="96" cy="960"/>
            </a:xfrm>
          </p:grpSpPr>
          <p:sp>
            <p:nvSpPr>
              <p:cNvPr id="6245" name="Rectangle 903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" name="Rectangle 904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" name="Rectangle 905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" name="Rectangle 906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" name="Rectangle 907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" name="Rectangle 908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" name="Rectangle 909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" name="Rectangle 910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" name="Rectangle 911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4" name="Rectangle 912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34" name="Group 913"/>
            <p:cNvGrpSpPr>
              <a:grpSpLocks/>
            </p:cNvGrpSpPr>
            <p:nvPr/>
          </p:nvGrpSpPr>
          <p:grpSpPr bwMode="auto">
            <a:xfrm flipV="1">
              <a:off x="1632" y="3420"/>
              <a:ext cx="48" cy="564"/>
              <a:chOff x="3360" y="864"/>
              <a:chExt cx="96" cy="960"/>
            </a:xfrm>
          </p:grpSpPr>
          <p:sp>
            <p:nvSpPr>
              <p:cNvPr id="6235" name="Rectangle 914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6" name="Rectangle 915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7" name="Rectangle 916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8" name="Rectangle 917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9" name="Rectangle 918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0" name="Rectangle 919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1" name="Rectangle 920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2" name="Rectangle 921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3" name="Rectangle 922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4" name="Rectangle 923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4955" name="Group 1004"/>
          <p:cNvGrpSpPr>
            <a:grpSpLocks/>
          </p:cNvGrpSpPr>
          <p:nvPr/>
        </p:nvGrpSpPr>
        <p:grpSpPr bwMode="auto">
          <a:xfrm>
            <a:off x="5181600" y="5410200"/>
            <a:ext cx="533400" cy="914400"/>
            <a:chOff x="3264" y="3408"/>
            <a:chExt cx="336" cy="576"/>
          </a:xfrm>
        </p:grpSpPr>
        <p:grpSp>
          <p:nvGrpSpPr>
            <p:cNvPr id="6197" name="Group 924"/>
            <p:cNvGrpSpPr>
              <a:grpSpLocks/>
            </p:cNvGrpSpPr>
            <p:nvPr/>
          </p:nvGrpSpPr>
          <p:grpSpPr bwMode="auto">
            <a:xfrm flipV="1">
              <a:off x="3264" y="3420"/>
              <a:ext cx="48" cy="564"/>
              <a:chOff x="3360" y="864"/>
              <a:chExt cx="96" cy="960"/>
            </a:xfrm>
          </p:grpSpPr>
          <p:sp>
            <p:nvSpPr>
              <p:cNvPr id="6220" name="Rectangle 925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1" name="Rectangle 926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2" name="Rectangle 927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3" name="Rectangle 928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4" name="Rectangle 929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5" name="Rectangle 930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" name="Rectangle 931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7" name="Rectangle 932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8" name="Rectangle 933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9" name="Rectangle 934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98" name="Group 935"/>
            <p:cNvGrpSpPr>
              <a:grpSpLocks/>
            </p:cNvGrpSpPr>
            <p:nvPr/>
          </p:nvGrpSpPr>
          <p:grpSpPr bwMode="auto">
            <a:xfrm flipV="1">
              <a:off x="3408" y="3420"/>
              <a:ext cx="48" cy="564"/>
              <a:chOff x="3360" y="864"/>
              <a:chExt cx="96" cy="960"/>
            </a:xfrm>
          </p:grpSpPr>
          <p:sp>
            <p:nvSpPr>
              <p:cNvPr id="6210" name="Rectangle 936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1" name="Rectangle 937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2" name="Rectangle 938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3" name="Rectangle 939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4" name="Rectangle 940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" name="Rectangle 941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6" name="Rectangle 942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7" name="Rectangle 943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8" name="Rectangle 944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9" name="Rectangle 945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99" name="Group 946"/>
            <p:cNvGrpSpPr>
              <a:grpSpLocks/>
            </p:cNvGrpSpPr>
            <p:nvPr/>
          </p:nvGrpSpPr>
          <p:grpSpPr bwMode="auto">
            <a:xfrm flipV="1">
              <a:off x="3552" y="3408"/>
              <a:ext cx="48" cy="564"/>
              <a:chOff x="3360" y="864"/>
              <a:chExt cx="96" cy="960"/>
            </a:xfrm>
          </p:grpSpPr>
          <p:sp>
            <p:nvSpPr>
              <p:cNvPr id="6200" name="Rectangle 947"/>
              <p:cNvSpPr>
                <a:spLocks noChangeArrowheads="1"/>
              </p:cNvSpPr>
              <p:nvPr/>
            </p:nvSpPr>
            <p:spPr bwMode="auto">
              <a:xfrm>
                <a:off x="3360" y="86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1" name="Rectangle 948"/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2" name="Rectangle 949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3" name="Rectangle 950"/>
              <p:cNvSpPr>
                <a:spLocks noChangeArrowheads="1"/>
              </p:cNvSpPr>
              <p:nvPr/>
            </p:nvSpPr>
            <p:spPr bwMode="auto">
              <a:xfrm>
                <a:off x="3360" y="11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4" name="Rectangle 951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" name="Rectangle 952"/>
              <p:cNvSpPr>
                <a:spLocks noChangeArrowheads="1"/>
              </p:cNvSpPr>
              <p:nvPr/>
            </p:nvSpPr>
            <p:spPr bwMode="auto">
              <a:xfrm>
                <a:off x="3360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" name="Rectangle 953"/>
              <p:cNvSpPr>
                <a:spLocks noChangeArrowheads="1"/>
              </p:cNvSpPr>
              <p:nvPr/>
            </p:nvSpPr>
            <p:spPr bwMode="auto">
              <a:xfrm>
                <a:off x="3360" y="144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7" name="Rectangle 954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8" name="Rectangle 955"/>
              <p:cNvSpPr>
                <a:spLocks noChangeArrowheads="1"/>
              </p:cNvSpPr>
              <p:nvPr/>
            </p:nvSpPr>
            <p:spPr bwMode="auto">
              <a:xfrm>
                <a:off x="3360" y="163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9" name="Rectangle 956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169" name="Line 963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486" name="Text Box 974"/>
          <p:cNvSpPr txBox="1">
            <a:spLocks noChangeArrowheads="1"/>
          </p:cNvSpPr>
          <p:nvPr/>
        </p:nvSpPr>
        <p:spPr bwMode="auto">
          <a:xfrm>
            <a:off x="2438400" y="2743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</a:p>
        </p:txBody>
      </p:sp>
      <p:sp>
        <p:nvSpPr>
          <p:cNvPr id="65487" name="Text Box 975"/>
          <p:cNvSpPr txBox="1">
            <a:spLocks noChangeArrowheads="1"/>
          </p:cNvSpPr>
          <p:nvPr/>
        </p:nvSpPr>
        <p:spPr bwMode="auto">
          <a:xfrm>
            <a:off x="2667000" y="2743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</a:t>
            </a:r>
          </a:p>
        </p:txBody>
      </p:sp>
      <p:sp>
        <p:nvSpPr>
          <p:cNvPr id="65488" name="Text Box 976"/>
          <p:cNvSpPr txBox="1">
            <a:spLocks noChangeArrowheads="1"/>
          </p:cNvSpPr>
          <p:nvPr/>
        </p:nvSpPr>
        <p:spPr bwMode="auto">
          <a:xfrm>
            <a:off x="2895600" y="2743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65489" name="Text Box 977"/>
          <p:cNvSpPr txBox="1">
            <a:spLocks noChangeArrowheads="1"/>
          </p:cNvSpPr>
          <p:nvPr/>
        </p:nvSpPr>
        <p:spPr bwMode="auto">
          <a:xfrm>
            <a:off x="4191000" y="2743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</a:t>
            </a:r>
          </a:p>
        </p:txBody>
      </p:sp>
      <p:sp>
        <p:nvSpPr>
          <p:cNvPr id="65490" name="Text Box 978"/>
          <p:cNvSpPr txBox="1">
            <a:spLocks noChangeArrowheads="1"/>
          </p:cNvSpPr>
          <p:nvPr/>
        </p:nvSpPr>
        <p:spPr bwMode="auto">
          <a:xfrm>
            <a:off x="3962400" y="2743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</a:p>
        </p:txBody>
      </p:sp>
      <p:sp>
        <p:nvSpPr>
          <p:cNvPr id="65491" name="Text Box 979"/>
          <p:cNvSpPr txBox="1">
            <a:spLocks noChangeArrowheads="1"/>
          </p:cNvSpPr>
          <p:nvPr/>
        </p:nvSpPr>
        <p:spPr bwMode="auto">
          <a:xfrm>
            <a:off x="4419600" y="2743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65493" name="Text Box 981"/>
          <p:cNvSpPr txBox="1">
            <a:spLocks noChangeArrowheads="1"/>
          </p:cNvSpPr>
          <p:nvPr/>
        </p:nvSpPr>
        <p:spPr bwMode="auto">
          <a:xfrm>
            <a:off x="2895600" y="2743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494" name="Text Box 982"/>
          <p:cNvSpPr txBox="1">
            <a:spLocks noChangeArrowheads="1"/>
          </p:cNvSpPr>
          <p:nvPr/>
        </p:nvSpPr>
        <p:spPr bwMode="auto">
          <a:xfrm>
            <a:off x="4419600" y="2743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495" name="Text Box 983"/>
          <p:cNvSpPr txBox="1">
            <a:spLocks noChangeArrowheads="1"/>
          </p:cNvSpPr>
          <p:nvPr/>
        </p:nvSpPr>
        <p:spPr bwMode="auto">
          <a:xfrm>
            <a:off x="2438400" y="2743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5496" name="Text Box 984"/>
          <p:cNvSpPr txBox="1">
            <a:spLocks noChangeArrowheads="1"/>
          </p:cNvSpPr>
          <p:nvPr/>
        </p:nvSpPr>
        <p:spPr bwMode="auto">
          <a:xfrm>
            <a:off x="3962400" y="2743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5498" name="Text Box 986"/>
          <p:cNvSpPr txBox="1">
            <a:spLocks noChangeArrowheads="1"/>
          </p:cNvSpPr>
          <p:nvPr/>
        </p:nvSpPr>
        <p:spPr bwMode="auto">
          <a:xfrm>
            <a:off x="2667000" y="2743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65499" name="Text Box 987"/>
          <p:cNvSpPr txBox="1">
            <a:spLocks noChangeArrowheads="1"/>
          </p:cNvSpPr>
          <p:nvPr/>
        </p:nvSpPr>
        <p:spPr bwMode="auto">
          <a:xfrm>
            <a:off x="4191000" y="2743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65500" name="Text Box 988"/>
          <p:cNvSpPr txBox="1">
            <a:spLocks noChangeArrowheads="1"/>
          </p:cNvSpPr>
          <p:nvPr/>
        </p:nvSpPr>
        <p:spPr bwMode="auto">
          <a:xfrm>
            <a:off x="3429000" y="2757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65501" name="Text Box 989"/>
          <p:cNvSpPr txBox="1">
            <a:spLocks noChangeArrowheads="1"/>
          </p:cNvSpPr>
          <p:nvPr/>
        </p:nvSpPr>
        <p:spPr bwMode="auto">
          <a:xfrm>
            <a:off x="6858000" y="1506538"/>
            <a:ext cx="2133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120 … 130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130 … 120</a:t>
            </a:r>
          </a:p>
        </p:txBody>
      </p:sp>
      <p:sp>
        <p:nvSpPr>
          <p:cNvPr id="65502" name="Text Box 990"/>
          <p:cNvSpPr txBox="1">
            <a:spLocks noChangeArrowheads="1"/>
          </p:cNvSpPr>
          <p:nvPr/>
        </p:nvSpPr>
        <p:spPr bwMode="auto">
          <a:xfrm>
            <a:off x="7620000" y="1524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65503" name="Text Box 991"/>
          <p:cNvSpPr txBox="1">
            <a:spLocks noChangeArrowheads="1"/>
          </p:cNvSpPr>
          <p:nvPr/>
        </p:nvSpPr>
        <p:spPr bwMode="auto">
          <a:xfrm>
            <a:off x="7620000" y="21478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65504" name="Text Box 992"/>
          <p:cNvSpPr txBox="1">
            <a:spLocks noChangeArrowheads="1"/>
          </p:cNvSpPr>
          <p:nvPr/>
        </p:nvSpPr>
        <p:spPr bwMode="auto">
          <a:xfrm>
            <a:off x="2590800" y="4876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110 … 120</a:t>
            </a:r>
          </a:p>
        </p:txBody>
      </p:sp>
      <p:sp>
        <p:nvSpPr>
          <p:cNvPr id="65505" name="Text Box 993"/>
          <p:cNvSpPr txBox="1">
            <a:spLocks noChangeArrowheads="1"/>
          </p:cNvSpPr>
          <p:nvPr/>
        </p:nvSpPr>
        <p:spPr bwMode="auto">
          <a:xfrm>
            <a:off x="3200400" y="4876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65506" name="Text Box 994"/>
          <p:cNvSpPr txBox="1">
            <a:spLocks noChangeArrowheads="1"/>
          </p:cNvSpPr>
          <p:nvPr/>
        </p:nvSpPr>
        <p:spPr bwMode="auto">
          <a:xfrm>
            <a:off x="6553200" y="3716338"/>
            <a:ext cx="19812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110 … 120</a:t>
            </a:r>
          </a:p>
          <a:p>
            <a:pPr>
              <a:spcBef>
                <a:spcPct val="50000"/>
              </a:spcBef>
            </a:pPr>
            <a:r>
              <a:rPr lang="en-US" sz="2800"/>
              <a:t>120 … 110</a:t>
            </a:r>
          </a:p>
        </p:txBody>
      </p:sp>
      <p:sp>
        <p:nvSpPr>
          <p:cNvPr id="65507" name="Text Box 995"/>
          <p:cNvSpPr txBox="1">
            <a:spLocks noChangeArrowheads="1"/>
          </p:cNvSpPr>
          <p:nvPr/>
        </p:nvSpPr>
        <p:spPr bwMode="auto">
          <a:xfrm>
            <a:off x="7315200" y="3733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65508" name="Text Box 996"/>
          <p:cNvSpPr txBox="1">
            <a:spLocks noChangeArrowheads="1"/>
          </p:cNvSpPr>
          <p:nvPr/>
        </p:nvSpPr>
        <p:spPr bwMode="auto">
          <a:xfrm>
            <a:off x="7315200" y="43576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65509" name="Text Box 997"/>
          <p:cNvSpPr txBox="1">
            <a:spLocks noChangeArrowheads="1"/>
          </p:cNvSpPr>
          <p:nvPr/>
        </p:nvSpPr>
        <p:spPr bwMode="auto">
          <a:xfrm>
            <a:off x="2514600" y="6400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150 … 130</a:t>
            </a:r>
          </a:p>
        </p:txBody>
      </p:sp>
      <p:sp>
        <p:nvSpPr>
          <p:cNvPr id="65510" name="Text Box 998"/>
          <p:cNvSpPr txBox="1">
            <a:spLocks noChangeArrowheads="1"/>
          </p:cNvSpPr>
          <p:nvPr/>
        </p:nvSpPr>
        <p:spPr bwMode="auto">
          <a:xfrm>
            <a:off x="3200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65511" name="Text Box 999"/>
          <p:cNvSpPr txBox="1">
            <a:spLocks noChangeArrowheads="1"/>
          </p:cNvSpPr>
          <p:nvPr/>
        </p:nvSpPr>
        <p:spPr bwMode="auto">
          <a:xfrm>
            <a:off x="6553200" y="5240338"/>
            <a:ext cx="19812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130 … 150</a:t>
            </a:r>
          </a:p>
          <a:p>
            <a:pPr>
              <a:spcBef>
                <a:spcPct val="50000"/>
              </a:spcBef>
            </a:pPr>
            <a:r>
              <a:rPr lang="en-US" sz="2800"/>
              <a:t>150 … 130</a:t>
            </a:r>
          </a:p>
        </p:txBody>
      </p:sp>
      <p:sp>
        <p:nvSpPr>
          <p:cNvPr id="65512" name="Text Box 1000"/>
          <p:cNvSpPr txBox="1">
            <a:spLocks noChangeArrowheads="1"/>
          </p:cNvSpPr>
          <p:nvPr/>
        </p:nvSpPr>
        <p:spPr bwMode="auto">
          <a:xfrm>
            <a:off x="7315200" y="5257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65513" name="Text Box 1001"/>
          <p:cNvSpPr txBox="1">
            <a:spLocks noChangeArrowheads="1"/>
          </p:cNvSpPr>
          <p:nvPr/>
        </p:nvSpPr>
        <p:spPr bwMode="auto">
          <a:xfrm>
            <a:off x="7315200" y="58816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&gt;</a:t>
            </a:r>
          </a:p>
        </p:txBody>
      </p:sp>
      <p:pic>
        <p:nvPicPr>
          <p:cNvPr id="65514" name="Picture 1002" descr="13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6713" y="3429000"/>
            <a:ext cx="192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5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6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5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5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5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5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6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5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5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6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6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6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6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6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65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9" dur="500" fill="hold"/>
                                        <p:tgtEl>
                                          <p:spTgt spid="654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654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654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54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6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7" dur="500" fill="hold"/>
                                        <p:tgtEl>
                                          <p:spTgt spid="654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654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654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654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65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6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6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6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4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4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6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4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4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64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5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5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65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1000"/>
                                        <p:tgtEl>
                                          <p:spTgt spid="64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3" dur="1000"/>
                                        <p:tgtEl>
                                          <p:spTgt spid="6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8" dur="2000"/>
                                        <p:tgtEl>
                                          <p:spTgt spid="6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3" dur="1000"/>
                                        <p:tgtEl>
                                          <p:spTgt spid="6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7" dur="1000"/>
                                        <p:tgtEl>
                                          <p:spTgt spid="6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0" dur="1000"/>
                                        <p:tgtEl>
                                          <p:spTgt spid="6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5" dur="2000"/>
                                        <p:tgtEl>
                                          <p:spTgt spid="64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0" dur="2000"/>
                                        <p:tgtEl>
                                          <p:spTgt spid="6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5" dur="2000"/>
                                        <p:tgtEl>
                                          <p:spTgt spid="65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0" dur="500"/>
                                        <p:tgtEl>
                                          <p:spTgt spid="6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5" dur="2000"/>
                                        <p:tgtEl>
                                          <p:spTgt spid="6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8" dur="2000"/>
                                        <p:tgtEl>
                                          <p:spTgt spid="6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3" dur="1000"/>
                                        <p:tgtEl>
                                          <p:spTgt spid="6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6" dur="1000"/>
                                        <p:tgtEl>
                                          <p:spTgt spid="6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1" dur="2000"/>
                                        <p:tgtEl>
                                          <p:spTgt spid="64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6" dur="1000"/>
                                        <p:tgtEl>
                                          <p:spTgt spid="6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9" dur="1000"/>
                                        <p:tgtEl>
                                          <p:spTgt spid="6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4" dur="2000"/>
                                        <p:tgtEl>
                                          <p:spTgt spid="64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5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5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1" dur="1000"/>
                                        <p:tgtEl>
                                          <p:spTgt spid="65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6" dur="2000"/>
                                        <p:tgtEl>
                                          <p:spTgt spid="6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1" dur="500"/>
                                        <p:tgtEl>
                                          <p:spTgt spid="6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6" dur="2000"/>
                                        <p:tgtEl>
                                          <p:spTgt spid="6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9" dur="2000"/>
                                        <p:tgtEl>
                                          <p:spTgt spid="6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65" grpId="0" animBg="1"/>
      <p:bldP spid="64822" grpId="0" animBg="1"/>
      <p:bldP spid="64953" grpId="0" animBg="1"/>
      <p:bldP spid="64966" grpId="0" animBg="1"/>
      <p:bldP spid="64968" grpId="0" animBg="1"/>
      <p:bldP spid="64970" grpId="0" animBg="1"/>
      <p:bldP spid="64984" grpId="0"/>
      <p:bldP spid="64985" grpId="0" animBg="1"/>
      <p:bldP spid="65486" grpId="0"/>
      <p:bldP spid="65487" grpId="0"/>
      <p:bldP spid="65488" grpId="0"/>
      <p:bldP spid="65489" grpId="0"/>
      <p:bldP spid="65490" grpId="0"/>
      <p:bldP spid="65491" grpId="0"/>
      <p:bldP spid="65493" grpId="0"/>
      <p:bldP spid="65494" grpId="0"/>
      <p:bldP spid="65495" grpId="0"/>
      <p:bldP spid="65496" grpId="0"/>
      <p:bldP spid="65498" grpId="0"/>
      <p:bldP spid="65498" grpId="1"/>
      <p:bldP spid="65499" grpId="0"/>
      <p:bldP spid="65499" grpId="1"/>
      <p:bldP spid="65500" grpId="0"/>
      <p:bldP spid="65501" grpId="0"/>
      <p:bldP spid="65502" grpId="0"/>
      <p:bldP spid="65503" grpId="0"/>
      <p:bldP spid="65504" grpId="0"/>
      <p:bldP spid="65505" grpId="0"/>
      <p:bldP spid="65506" grpId="0"/>
      <p:bldP spid="65507" grpId="0"/>
      <p:bldP spid="65508" grpId="0"/>
      <p:bldP spid="65509" grpId="0"/>
      <p:bldP spid="65510" grpId="0"/>
      <p:bldP spid="65511" grpId="0"/>
      <p:bldP spid="65512" grpId="0"/>
      <p:bldP spid="655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00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990600" y="762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00CC"/>
                </a:solidFill>
              </a:rPr>
              <a:t>Toán</a:t>
            </a:r>
            <a:r>
              <a:rPr lang="en-US" sz="2400">
                <a:solidFill>
                  <a:srgbClr val="0000CC"/>
                </a:solidFill>
              </a:rPr>
              <a:t> :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514600" y="762000"/>
            <a:ext cx="426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Các số tròn chục từ 110 đến 200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838200" y="1524000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</a:rPr>
              <a:t>Bài 3</a:t>
            </a:r>
            <a:r>
              <a:rPr lang="en-US" sz="2800" b="1">
                <a:solidFill>
                  <a:srgbClr val="0000FF"/>
                </a:solidFill>
              </a:rPr>
              <a:t>: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1981200" y="1676400"/>
            <a:ext cx="457200" cy="1382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&gt;          &lt;         =</a:t>
            </a:r>
          </a:p>
        </p:txBody>
      </p:sp>
      <p:pic>
        <p:nvPicPr>
          <p:cNvPr id="7174" name="Picture 9" descr="13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4925" y="2057400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1752600" y="3276600"/>
            <a:ext cx="2362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120 … 130</a:t>
            </a:r>
          </a:p>
          <a:p>
            <a:pPr>
              <a:spcBef>
                <a:spcPct val="50000"/>
              </a:spcBef>
            </a:pPr>
            <a:r>
              <a:rPr lang="en-US" sz="2800"/>
              <a:t>170 … 150</a:t>
            </a:r>
          </a:p>
          <a:p>
            <a:pPr>
              <a:spcBef>
                <a:spcPct val="50000"/>
              </a:spcBef>
            </a:pPr>
            <a:r>
              <a:rPr lang="en-US" sz="2800"/>
              <a:t>160 … 160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5486400" y="3276600"/>
            <a:ext cx="2362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190 … 150</a:t>
            </a:r>
          </a:p>
          <a:p>
            <a:pPr>
              <a:spcBef>
                <a:spcPct val="50000"/>
              </a:spcBef>
            </a:pPr>
            <a:r>
              <a:rPr lang="en-US" sz="2800"/>
              <a:t>140 … 140</a:t>
            </a:r>
          </a:p>
          <a:p>
            <a:pPr>
              <a:spcBef>
                <a:spcPct val="50000"/>
              </a:spcBef>
            </a:pPr>
            <a:r>
              <a:rPr lang="en-US" sz="2800"/>
              <a:t>170 … 180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2514600" y="3886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2514600" y="3276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2514600" y="45862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6172200" y="39004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6172200" y="3276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6172200" y="45862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&lt;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6" grpId="0"/>
      <p:bldP spid="65547" grpId="0"/>
      <p:bldP spid="65548" grpId="0"/>
      <p:bldP spid="65549" grpId="0"/>
      <p:bldP spid="65550" grpId="0"/>
      <p:bldP spid="65551" grpId="0"/>
      <p:bldP spid="65553" grpId="0"/>
      <p:bldP spid="655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00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990600" y="762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00CC"/>
                </a:solidFill>
              </a:rPr>
              <a:t>Toán</a:t>
            </a:r>
            <a:r>
              <a:rPr lang="en-US" sz="2400">
                <a:solidFill>
                  <a:srgbClr val="0000CC"/>
                </a:solidFill>
              </a:rPr>
              <a:t> :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2514600" y="762000"/>
            <a:ext cx="426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Các số tròn chục từ 110 đến 200</a:t>
            </a:r>
          </a:p>
        </p:txBody>
      </p:sp>
      <p:sp>
        <p:nvSpPr>
          <p:cNvPr id="8196" name="AutoShape 6" descr="Oak"/>
          <p:cNvSpPr>
            <a:spLocks noChangeArrowheads="1"/>
          </p:cNvSpPr>
          <p:nvPr/>
        </p:nvSpPr>
        <p:spPr bwMode="auto">
          <a:xfrm>
            <a:off x="2209800" y="1905000"/>
            <a:ext cx="4648200" cy="914400"/>
          </a:xfrm>
          <a:prstGeom prst="octagon">
            <a:avLst>
              <a:gd name="adj" fmla="val 2041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000"/>
              <a:t>Củng cố dặn dò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1708</TotalTime>
  <Words>469</Words>
  <Application>Microsoft Office PowerPoint</Application>
  <PresentationFormat>On-screen Show (4:3)</PresentationFormat>
  <Paragraphs>218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xuan</dc:creator>
  <cp:lastModifiedBy>NOTEBOOK</cp:lastModifiedBy>
  <cp:revision>83</cp:revision>
  <dcterms:created xsi:type="dcterms:W3CDTF">2010-03-03T11:09:20Z</dcterms:created>
  <dcterms:modified xsi:type="dcterms:W3CDTF">2019-01-01T06:11:58Z</dcterms:modified>
</cp:coreProperties>
</file>