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78" r:id="rId9"/>
    <p:sldId id="265" r:id="rId10"/>
    <p:sldId id="269" r:id="rId11"/>
    <p:sldId id="268" r:id="rId12"/>
    <p:sldId id="267" r:id="rId13"/>
    <p:sldId id="272" r:id="rId14"/>
    <p:sldId id="275" r:id="rId15"/>
    <p:sldId id="271" r:id="rId16"/>
    <p:sldId id="276" r:id="rId17"/>
    <p:sldId id="27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9D30-3A1E-457B-9B90-0A26E6D192D5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92E9-FBBF-452A-8F77-9432CDE66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590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9D30-3A1E-457B-9B90-0A26E6D192D5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92E9-FBBF-452A-8F77-9432CDE66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90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9D30-3A1E-457B-9B90-0A26E6D192D5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92E9-FBBF-452A-8F77-9432CDE66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454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9D30-3A1E-457B-9B90-0A26E6D192D5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92E9-FBBF-452A-8F77-9432CDE66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419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9D30-3A1E-457B-9B90-0A26E6D192D5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92E9-FBBF-452A-8F77-9432CDE66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104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9D30-3A1E-457B-9B90-0A26E6D192D5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92E9-FBBF-452A-8F77-9432CDE66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296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9D30-3A1E-457B-9B90-0A26E6D192D5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92E9-FBBF-452A-8F77-9432CDE66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639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9D30-3A1E-457B-9B90-0A26E6D192D5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92E9-FBBF-452A-8F77-9432CDE66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482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9D30-3A1E-457B-9B90-0A26E6D192D5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92E9-FBBF-452A-8F77-9432CDE66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719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9D30-3A1E-457B-9B90-0A26E6D192D5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92E9-FBBF-452A-8F77-9432CDE66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505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9D30-3A1E-457B-9B90-0A26E6D192D5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92E9-FBBF-452A-8F77-9432CDE66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122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F9D30-3A1E-457B-9B90-0A26E6D192D5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892E9-FBBF-452A-8F77-9432CDE66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317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752600"/>
            <a:ext cx="875964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CHÀO MỪNG CÁC CON </a:t>
            </a:r>
          </a:p>
          <a:p>
            <a:pPr algn="ctr"/>
            <a:r>
              <a:rPr lang="en-US" sz="54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ĐẾN VỚI TIẾT HỌC HÔM NAY </a:t>
            </a:r>
            <a:endParaRPr lang="en-US" sz="5400" b="1" cap="none" spc="50" dirty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94863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85800" y="0"/>
            <a:ext cx="7855525" cy="914400"/>
            <a:chOff x="1219200" y="0"/>
            <a:chExt cx="7855525" cy="914400"/>
          </a:xfrm>
        </p:grpSpPr>
        <p:cxnSp>
          <p:nvCxnSpPr>
            <p:cNvPr id="3" name="Straight Connector 2"/>
            <p:cNvCxnSpPr/>
            <p:nvPr/>
          </p:nvCxnSpPr>
          <p:spPr>
            <a:xfrm flipV="1">
              <a:off x="1219200" y="838200"/>
              <a:ext cx="7855525" cy="381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>
              <a:off x="1219200" y="0"/>
              <a:ext cx="0" cy="91440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1371600" y="376535"/>
              <a:ext cx="5410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Tìm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hiểu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bài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685800" y="1265229"/>
            <a:ext cx="7620000" cy="461665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2. Ê –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xơn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1981200"/>
            <a:ext cx="7620000" cy="46166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hẹn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Ê –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xơn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.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3346425"/>
            <a:ext cx="7620000" cy="830997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C. Ê –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xơn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khắp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ùn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ùn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8091" y="2667000"/>
            <a:ext cx="7620000" cy="46166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1946" y="3360003"/>
            <a:ext cx="7620000" cy="83099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C. Ê –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xơn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khắp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ùn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ùn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251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85800" y="0"/>
            <a:ext cx="7855525" cy="914400"/>
            <a:chOff x="1219200" y="0"/>
            <a:chExt cx="7855525" cy="914400"/>
          </a:xfrm>
        </p:grpSpPr>
        <p:cxnSp>
          <p:nvCxnSpPr>
            <p:cNvPr id="3" name="Straight Connector 2"/>
            <p:cNvCxnSpPr/>
            <p:nvPr/>
          </p:nvCxnSpPr>
          <p:spPr>
            <a:xfrm flipV="1">
              <a:off x="1219200" y="838200"/>
              <a:ext cx="7855525" cy="381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>
              <a:off x="1219200" y="0"/>
              <a:ext cx="0" cy="91440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1371600" y="376535"/>
              <a:ext cx="5410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Tìm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hiểu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bài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685800" y="1143000"/>
            <a:ext cx="7620000" cy="83099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Ê –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xơn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dừng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2129135"/>
            <a:ext cx="7620000" cy="46166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thắp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9654" y="3881735"/>
            <a:ext cx="7620000" cy="46166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C. Ê –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xơn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8091" y="2819400"/>
            <a:ext cx="7620000" cy="830997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B. Ê –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xơn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ngựa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êm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1946" y="2831068"/>
            <a:ext cx="7620000" cy="83099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B. Ê –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xơn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ngựa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êm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251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85800" y="0"/>
            <a:ext cx="7855525" cy="914400"/>
            <a:chOff x="1219200" y="0"/>
            <a:chExt cx="7855525" cy="914400"/>
          </a:xfrm>
        </p:grpSpPr>
        <p:cxnSp>
          <p:nvCxnSpPr>
            <p:cNvPr id="3" name="Straight Connector 2"/>
            <p:cNvCxnSpPr/>
            <p:nvPr/>
          </p:nvCxnSpPr>
          <p:spPr>
            <a:xfrm flipV="1">
              <a:off x="1219200" y="838200"/>
              <a:ext cx="7855525" cy="381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>
              <a:off x="1219200" y="0"/>
              <a:ext cx="0" cy="91440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1371600" y="376535"/>
              <a:ext cx="5410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Tìm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hiểu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bài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685800" y="1265229"/>
            <a:ext cx="7620000" cy="83099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4.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ngựa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2281535"/>
            <a:ext cx="7620000" cy="46166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ngựa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đắt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3653135"/>
            <a:ext cx="7620000" cy="46166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ngựa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xóc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ốm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8091" y="2967335"/>
            <a:ext cx="7620000" cy="46166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ngựa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6582" y="3653135"/>
            <a:ext cx="7620000" cy="46166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ngựa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xóc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ốm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251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85800" y="0"/>
            <a:ext cx="7855525" cy="914400"/>
            <a:chOff x="1219200" y="0"/>
            <a:chExt cx="7855525" cy="914400"/>
          </a:xfrm>
        </p:grpSpPr>
        <p:cxnSp>
          <p:nvCxnSpPr>
            <p:cNvPr id="3" name="Straight Connector 2"/>
            <p:cNvCxnSpPr/>
            <p:nvPr/>
          </p:nvCxnSpPr>
          <p:spPr>
            <a:xfrm flipV="1">
              <a:off x="1219200" y="838200"/>
              <a:ext cx="7855525" cy="381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>
              <a:off x="1219200" y="0"/>
              <a:ext cx="0" cy="91440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1371600" y="376535"/>
              <a:ext cx="5410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Tìm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hiểu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bài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685800" y="1265229"/>
            <a:ext cx="8001000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5.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Ê –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xơn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ý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2057400"/>
            <a:ext cx="7620000" cy="46166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3576935"/>
            <a:ext cx="7620000" cy="46166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hơi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8091" y="2814935"/>
            <a:ext cx="7620000" cy="46166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ngựa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xóc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2057400"/>
            <a:ext cx="7620000" cy="46166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008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85800" y="0"/>
            <a:ext cx="7855525" cy="914400"/>
            <a:chOff x="1219200" y="0"/>
            <a:chExt cx="7855525" cy="914400"/>
          </a:xfrm>
        </p:grpSpPr>
        <p:cxnSp>
          <p:nvCxnSpPr>
            <p:cNvPr id="3" name="Straight Connector 2"/>
            <p:cNvCxnSpPr/>
            <p:nvPr/>
          </p:nvCxnSpPr>
          <p:spPr>
            <a:xfrm flipV="1">
              <a:off x="1219200" y="838200"/>
              <a:ext cx="7855525" cy="381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>
              <a:off x="1219200" y="0"/>
              <a:ext cx="0" cy="91440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1371600" y="376535"/>
              <a:ext cx="5410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Tìm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hiểu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bài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685800" y="1255701"/>
            <a:ext cx="7924799" cy="83099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6.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ý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hứa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Ê –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xơn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2433935"/>
            <a:ext cx="8001000" cy="46166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A. Ê –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xơn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miệt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4122003"/>
            <a:ext cx="8001000" cy="830997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C. Ê –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xơn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miệt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mài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đĩa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8090" y="3272135"/>
            <a:ext cx="8028709" cy="46166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B. Ê –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xơn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miệt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mài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nghiên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1944" y="2438400"/>
            <a:ext cx="8001000" cy="46166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A. Ê –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xơn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miệt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008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85800" y="0"/>
            <a:ext cx="7855525" cy="914400"/>
            <a:chOff x="1219200" y="0"/>
            <a:chExt cx="7855525" cy="914400"/>
          </a:xfrm>
        </p:grpSpPr>
        <p:cxnSp>
          <p:nvCxnSpPr>
            <p:cNvPr id="3" name="Straight Connector 2"/>
            <p:cNvCxnSpPr/>
            <p:nvPr/>
          </p:nvCxnSpPr>
          <p:spPr>
            <a:xfrm flipV="1">
              <a:off x="1219200" y="838200"/>
              <a:ext cx="7855525" cy="381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>
              <a:off x="1219200" y="0"/>
              <a:ext cx="0" cy="91440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1371600" y="376535"/>
              <a:ext cx="5410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Tìm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hiểu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bài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685800" y="1265229"/>
            <a:ext cx="8077198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7.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2205335"/>
            <a:ext cx="8077200" cy="46166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Ê –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xơn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799" y="3424535"/>
            <a:ext cx="8077199" cy="830997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tuệ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kiên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trì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Ê –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xơn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.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8090" y="2814935"/>
            <a:ext cx="8104909" cy="46166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2728" y="3431187"/>
            <a:ext cx="8077199" cy="83099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tuệ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kiên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trì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Ê –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xơn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.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008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914400"/>
            <a:ext cx="7315200" cy="5352655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685800" y="0"/>
            <a:ext cx="7855525" cy="914400"/>
            <a:chOff x="1219200" y="0"/>
            <a:chExt cx="7855525" cy="914400"/>
          </a:xfrm>
        </p:grpSpPr>
        <p:cxnSp>
          <p:nvCxnSpPr>
            <p:cNvPr id="4" name="Straight Connector 3"/>
            <p:cNvCxnSpPr/>
            <p:nvPr/>
          </p:nvCxnSpPr>
          <p:spPr>
            <a:xfrm flipV="1">
              <a:off x="1219200" y="838200"/>
              <a:ext cx="7855525" cy="381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1219200" y="0"/>
              <a:ext cx="0" cy="91440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1371600" y="376535"/>
              <a:ext cx="5410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đọc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: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Nhà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bác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bà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cụ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875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85800" y="76200"/>
            <a:ext cx="7855525" cy="914400"/>
            <a:chOff x="1219200" y="0"/>
            <a:chExt cx="7855525" cy="914400"/>
          </a:xfrm>
        </p:grpSpPr>
        <p:cxnSp>
          <p:nvCxnSpPr>
            <p:cNvPr id="3" name="Straight Connector 2"/>
            <p:cNvCxnSpPr/>
            <p:nvPr/>
          </p:nvCxnSpPr>
          <p:spPr>
            <a:xfrm flipV="1">
              <a:off x="1219200" y="838200"/>
              <a:ext cx="7855525" cy="381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>
              <a:off x="1219200" y="0"/>
              <a:ext cx="0" cy="91440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1371600" y="376535"/>
              <a:ext cx="5410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Tìm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hiểu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bài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838200" y="1447800"/>
            <a:ext cx="7703125" cy="46166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5400" y="2667000"/>
            <a:ext cx="6553200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ngợi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vĩ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Ê –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xơn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giàu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đem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033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067"/>
          <a:stretch/>
        </p:blipFill>
        <p:spPr>
          <a:xfrm>
            <a:off x="3352800" y="2590800"/>
            <a:ext cx="2819400" cy="294017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505200"/>
            <a:ext cx="2507673" cy="250767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02"/>
          <a:stretch/>
        </p:blipFill>
        <p:spPr>
          <a:xfrm>
            <a:off x="6400800" y="1389369"/>
            <a:ext cx="2514600" cy="3168775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685800" y="0"/>
            <a:ext cx="7855525" cy="914400"/>
            <a:chOff x="1219200" y="0"/>
            <a:chExt cx="7855525" cy="914400"/>
          </a:xfrm>
        </p:grpSpPr>
        <p:cxnSp>
          <p:nvCxnSpPr>
            <p:cNvPr id="6" name="Straight Connector 5"/>
            <p:cNvCxnSpPr/>
            <p:nvPr/>
          </p:nvCxnSpPr>
          <p:spPr>
            <a:xfrm flipV="1">
              <a:off x="1219200" y="838200"/>
              <a:ext cx="7855525" cy="381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219200" y="0"/>
              <a:ext cx="0" cy="91440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1371600" y="376535"/>
              <a:ext cx="2971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Ông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ai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?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3352800" y="1666220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Ê –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xơn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013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85800" y="0"/>
            <a:ext cx="7855525" cy="914400"/>
            <a:chOff x="1219200" y="0"/>
            <a:chExt cx="7855525" cy="914400"/>
          </a:xfrm>
        </p:grpSpPr>
        <p:cxnSp>
          <p:nvCxnSpPr>
            <p:cNvPr id="3" name="Straight Connector 2"/>
            <p:cNvCxnSpPr/>
            <p:nvPr/>
          </p:nvCxnSpPr>
          <p:spPr>
            <a:xfrm flipV="1">
              <a:off x="1219200" y="838200"/>
              <a:ext cx="7855525" cy="381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>
              <a:off x="1219200" y="0"/>
              <a:ext cx="0" cy="91440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1371600" y="376535"/>
              <a:ext cx="5410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đọc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: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Nhà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bác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bà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cụ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907471" y="1066800"/>
            <a:ext cx="7749358" cy="5486400"/>
            <a:chOff x="907471" y="1066800"/>
            <a:chExt cx="7749358" cy="548640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7471" y="1524000"/>
              <a:ext cx="3054929" cy="4394524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462"/>
            <a:stretch/>
          </p:blipFill>
          <p:spPr>
            <a:xfrm>
              <a:off x="4114800" y="1066800"/>
              <a:ext cx="4542029" cy="548640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90500" cap="rnd">
              <a:solidFill>
                <a:srgbClr val="FFFFFF"/>
              </a:solidFill>
            </a:ln>
            <a:effectLst>
              <a:outerShdw blurRad="50000" algn="tl" rotWithShape="0">
                <a:srgbClr val="000000">
                  <a:alpha val="41000"/>
                </a:srgbClr>
              </a:outerShdw>
            </a:effectLst>
            <a:scene3d>
              <a:camera prst="orthographicFront"/>
              <a:lightRig rig="twoPt" dir="t">
                <a:rot lat="0" lon="0" rev="7800000"/>
              </a:lightRig>
            </a:scene3d>
            <a:sp3d contourW="6350">
              <a:bevelT w="50800" h="16510"/>
              <a:contourClr>
                <a:srgbClr val="C0C0C0"/>
              </a:contourClr>
            </a:sp3d>
          </p:spPr>
        </p:pic>
      </p:grpSp>
    </p:spTree>
    <p:extLst>
      <p:ext uri="{BB962C8B-B14F-4D97-AF65-F5344CB8AC3E}">
        <p14:creationId xmlns:p14="http://schemas.microsoft.com/office/powerpoint/2010/main" val="786449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685800" y="0"/>
            <a:ext cx="7855525" cy="914400"/>
            <a:chOff x="1219200" y="0"/>
            <a:chExt cx="7855525" cy="914400"/>
          </a:xfrm>
        </p:grpSpPr>
        <p:cxnSp>
          <p:nvCxnSpPr>
            <p:cNvPr id="4" name="Straight Connector 3"/>
            <p:cNvCxnSpPr/>
            <p:nvPr/>
          </p:nvCxnSpPr>
          <p:spPr>
            <a:xfrm flipV="1">
              <a:off x="1219200" y="838200"/>
              <a:ext cx="7855525" cy="381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1219200" y="0"/>
              <a:ext cx="0" cy="91440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1371600" y="376535"/>
              <a:ext cx="5410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Mục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tiêu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828800" y="1524000"/>
            <a:ext cx="4953000" cy="954107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trôi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endParaRPr lang="en-US" sz="28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28800" y="2612011"/>
            <a:ext cx="4953000" cy="954107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28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132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85800" y="0"/>
            <a:ext cx="7855525" cy="914400"/>
            <a:chOff x="1219200" y="0"/>
            <a:chExt cx="7855525" cy="914400"/>
          </a:xfrm>
        </p:grpSpPr>
        <p:cxnSp>
          <p:nvCxnSpPr>
            <p:cNvPr id="3" name="Straight Connector 2"/>
            <p:cNvCxnSpPr/>
            <p:nvPr/>
          </p:nvCxnSpPr>
          <p:spPr>
            <a:xfrm flipV="1">
              <a:off x="1219200" y="838200"/>
              <a:ext cx="7855525" cy="381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>
              <a:off x="1219200" y="0"/>
              <a:ext cx="0" cy="91440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1371600" y="376535"/>
              <a:ext cx="5410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đọc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: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Nhà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bác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bà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cụ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170" y="1156855"/>
            <a:ext cx="7002784" cy="5124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97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85800" y="0"/>
            <a:ext cx="7855525" cy="914400"/>
            <a:chOff x="1219200" y="0"/>
            <a:chExt cx="7855525" cy="914400"/>
          </a:xfrm>
        </p:grpSpPr>
        <p:cxnSp>
          <p:nvCxnSpPr>
            <p:cNvPr id="3" name="Straight Connector 2"/>
            <p:cNvCxnSpPr/>
            <p:nvPr/>
          </p:nvCxnSpPr>
          <p:spPr>
            <a:xfrm flipV="1">
              <a:off x="1219200" y="838200"/>
              <a:ext cx="7855525" cy="381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>
              <a:off x="1219200" y="0"/>
              <a:ext cx="0" cy="91440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1371600" y="376535"/>
              <a:ext cx="5410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đọc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từ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ngữ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568889"/>
              </p:ext>
            </p:extLst>
          </p:nvPr>
        </p:nvGraphicFramePr>
        <p:xfrm>
          <a:off x="1524000" y="1397000"/>
          <a:ext cx="6096000" cy="10363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Ê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đi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xơn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thùm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thụp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cười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móm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mém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miệt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mài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2895600"/>
            <a:ext cx="2466975" cy="1847850"/>
          </a:xfrm>
          <a:prstGeom prst="rect">
            <a:avLst/>
          </a:prstGeom>
        </p:spPr>
      </p:pic>
      <p:sp>
        <p:nvSpPr>
          <p:cNvPr id="8" name="Curved Right Arrow 7"/>
          <p:cNvSpPr/>
          <p:nvPr/>
        </p:nvSpPr>
        <p:spPr>
          <a:xfrm>
            <a:off x="1143000" y="2209800"/>
            <a:ext cx="533400" cy="9906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00600" y="3187005"/>
            <a:ext cx="3609975" cy="138499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lôi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cuốn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rời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5867400" y="2438400"/>
            <a:ext cx="152400" cy="6724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81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85800" y="0"/>
            <a:ext cx="7855525" cy="914400"/>
            <a:chOff x="1219200" y="0"/>
            <a:chExt cx="7855525" cy="914400"/>
          </a:xfrm>
        </p:grpSpPr>
        <p:cxnSp>
          <p:nvCxnSpPr>
            <p:cNvPr id="3" name="Straight Connector 2"/>
            <p:cNvCxnSpPr/>
            <p:nvPr/>
          </p:nvCxnSpPr>
          <p:spPr>
            <a:xfrm flipV="1">
              <a:off x="1219200" y="838200"/>
              <a:ext cx="7855525" cy="381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>
              <a:off x="1219200" y="0"/>
              <a:ext cx="0" cy="91440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1371600" y="376535"/>
              <a:ext cx="5410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đọc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câu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dài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761999" y="1412319"/>
            <a:ext cx="770312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.//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Ê –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chở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may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mắn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?//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929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914400"/>
            <a:ext cx="7315200" cy="5352655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685800" y="0"/>
            <a:ext cx="7855525" cy="914400"/>
            <a:chOff x="1219200" y="0"/>
            <a:chExt cx="7855525" cy="914400"/>
          </a:xfrm>
        </p:grpSpPr>
        <p:cxnSp>
          <p:nvCxnSpPr>
            <p:cNvPr id="4" name="Straight Connector 3"/>
            <p:cNvCxnSpPr/>
            <p:nvPr/>
          </p:nvCxnSpPr>
          <p:spPr>
            <a:xfrm flipV="1">
              <a:off x="1219200" y="838200"/>
              <a:ext cx="7855525" cy="381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1219200" y="0"/>
              <a:ext cx="0" cy="91440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1371600" y="376535"/>
              <a:ext cx="5410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Tìm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hiểu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bài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970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85800" y="0"/>
            <a:ext cx="7855525" cy="914400"/>
            <a:chOff x="1219200" y="0"/>
            <a:chExt cx="7855525" cy="914400"/>
          </a:xfrm>
        </p:grpSpPr>
        <p:cxnSp>
          <p:nvCxnSpPr>
            <p:cNvPr id="3" name="Straight Connector 2"/>
            <p:cNvCxnSpPr/>
            <p:nvPr/>
          </p:nvCxnSpPr>
          <p:spPr>
            <a:xfrm flipV="1">
              <a:off x="1219200" y="838200"/>
              <a:ext cx="7855525" cy="381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>
              <a:off x="1219200" y="0"/>
              <a:ext cx="0" cy="91440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1371600" y="376535"/>
              <a:ext cx="5410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Tìm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hiểu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bài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685800" y="1265229"/>
            <a:ext cx="7620000" cy="461665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1. Ê –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xơn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nổi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1905000"/>
            <a:ext cx="3810000" cy="461665"/>
          </a:xfrm>
          <a:prstGeom prst="rect">
            <a:avLst/>
          </a:prstGeom>
          <a:solidFill>
            <a:srgbClr val="00B05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Mĩ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3124200"/>
            <a:ext cx="3810000" cy="461665"/>
          </a:xfrm>
          <a:prstGeom prst="rect">
            <a:avLst/>
          </a:prstGeom>
          <a:solidFill>
            <a:srgbClr val="00B05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8091" y="2514600"/>
            <a:ext cx="3837709" cy="461665"/>
          </a:xfrm>
          <a:prstGeom prst="rect">
            <a:avLst/>
          </a:prstGeom>
          <a:solidFill>
            <a:srgbClr val="00B05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02"/>
          <a:stretch/>
        </p:blipFill>
        <p:spPr>
          <a:xfrm>
            <a:off x="5791200" y="1904999"/>
            <a:ext cx="1790700" cy="213360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85800" y="1905000"/>
            <a:ext cx="3810000" cy="461665"/>
          </a:xfrm>
          <a:prstGeom prst="rect">
            <a:avLst/>
          </a:prstGeom>
          <a:solidFill>
            <a:srgbClr val="FF000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Mĩ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43550" y="416552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Ê –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xơn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222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1" animBg="1"/>
      <p:bldP spid="8" grpId="1" animBg="1"/>
      <p:bldP spid="9" grpId="1" animBg="1"/>
      <p:bldP spid="11" grpId="0" animBg="1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780</Words>
  <Application>Microsoft Office PowerPoint</Application>
  <PresentationFormat>On-screen Show (4:3)</PresentationFormat>
  <Paragraphs>65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9</cp:revision>
  <dcterms:created xsi:type="dcterms:W3CDTF">2020-03-29T08:51:23Z</dcterms:created>
  <dcterms:modified xsi:type="dcterms:W3CDTF">2020-03-29T15:45:57Z</dcterms:modified>
</cp:coreProperties>
</file>