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4" r:id="rId2"/>
    <p:sldId id="290" r:id="rId3"/>
    <p:sldId id="257" r:id="rId4"/>
    <p:sldId id="258" r:id="rId5"/>
    <p:sldId id="294" r:id="rId6"/>
    <p:sldId id="259" r:id="rId7"/>
    <p:sldId id="283" r:id="rId8"/>
    <p:sldId id="285" r:id="rId9"/>
    <p:sldId id="289" r:id="rId10"/>
    <p:sldId id="262" r:id="rId11"/>
    <p:sldId id="281" r:id="rId12"/>
    <p:sldId id="264" r:id="rId13"/>
    <p:sldId id="265" r:id="rId14"/>
    <p:sldId id="266" r:id="rId15"/>
    <p:sldId id="267" r:id="rId16"/>
    <p:sldId id="278" r:id="rId17"/>
    <p:sldId id="286" r:id="rId18"/>
    <p:sldId id="291" r:id="rId19"/>
    <p:sldId id="295" r:id="rId20"/>
    <p:sldId id="292" r:id="rId21"/>
    <p:sldId id="293" r:id="rId22"/>
    <p:sldId id="272" r:id="rId23"/>
    <p:sldId id="296" r:id="rId24"/>
    <p:sldId id="297" r:id="rId25"/>
    <p:sldId id="303" r:id="rId26"/>
    <p:sldId id="298" r:id="rId27"/>
    <p:sldId id="299" r:id="rId28"/>
    <p:sldId id="300" r:id="rId29"/>
    <p:sldId id="301" r:id="rId30"/>
    <p:sldId id="30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90CE3-B0EA-4861-8F8A-8C631C279BE6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89F56-DA83-4851-819F-C4596E77E1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1C2DA-FCE5-46AE-BF33-DA39F8519ACA}" type="slidenum">
              <a:rPr lang="en-US"/>
              <a:pPr/>
              <a:t>8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1C2DA-FCE5-46AE-BF33-DA39F8519ACA}" type="slidenum">
              <a:rPr lang="en-US"/>
              <a:pPr/>
              <a:t>17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1C2DA-FCE5-46AE-BF33-DA39F8519ACA}" type="slidenum">
              <a:rPr lang="en-US"/>
              <a:pPr/>
              <a:t>19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3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6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5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9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9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8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0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5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6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2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7565D-7B1A-413A-919B-19DD0249D570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D075-19CE-404D-82EA-26F40DA31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7565D-7B1A-413A-919B-19DD0249D570}" type="datetimeFigureOut">
              <a:rPr lang="en-US" smtClean="0"/>
              <a:pPr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AD075-19CE-404D-82EA-26F40DA311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5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Quy\Desktop\Sap%20Den%20Tet%20Roi%20-%20Tong%20Hop_2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Quy\Desktop\Sap%20Den%20Tet%20Roi%20-%20Tong%20Hop_2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1138" cy="685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5650" y="333375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800" b="1" kern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PHÒNG GD &amp; ĐT HUYỆN GIA LÂM</a:t>
            </a:r>
          </a:p>
          <a:p>
            <a:pPr algn="ctr" eaLnBrk="1" hangingPunct="1">
              <a:defRPr/>
            </a:pPr>
            <a:r>
              <a:rPr lang="en-US" sz="2800" b="1" kern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TRƯỜNG TIỂU HỌC LÊ NGỌC HÂN</a:t>
            </a:r>
            <a:endParaRPr lang="en-US" sz="2800" b="1" kern="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8888" y="3429000"/>
            <a:ext cx="6697662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Ph©n</a:t>
            </a:r>
            <a:r>
              <a:rPr lang="en-US" sz="3600" b="1" kern="0" dirty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 </a:t>
            </a: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m«n</a:t>
            </a:r>
            <a:r>
              <a:rPr lang="en-US" sz="3600" b="1" kern="0" dirty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: </a:t>
            </a: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häc</a:t>
            </a:r>
            <a:r>
              <a:rPr lang="en-US" sz="3600" b="1" kern="0" dirty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 </a:t>
            </a: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vÇn</a:t>
            </a:r>
            <a:endParaRPr lang="en-US" sz="3600" b="1" kern="0" dirty="0">
              <a:solidFill>
                <a:schemeClr val="accent6">
                  <a:lumMod val="75000"/>
                </a:schemeClr>
              </a:solidFill>
              <a:latin typeface=".VnTimeH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Líp</a:t>
            </a:r>
            <a:r>
              <a:rPr lang="en-US" sz="3600" b="1" kern="0" dirty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 1</a:t>
            </a:r>
            <a:endParaRPr lang="en-US" sz="3600" b="1" kern="0" dirty="0">
              <a:solidFill>
                <a:schemeClr val="accent5">
                  <a:lumMod val="25000"/>
                </a:schemeClr>
              </a:solidFill>
              <a:latin typeface=".VnTimeH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4800" b="1" ker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67: Ôn tập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348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ưỡi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liềm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48200" y="3276600"/>
            <a:ext cx="15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23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229601" cy="5791200"/>
          </a:xfrm>
        </p:spPr>
      </p:pic>
    </p:spTree>
    <p:extLst>
      <p:ext uri="{BB962C8B-B14F-4D97-AF65-F5344CB8AC3E}">
        <p14:creationId xmlns:p14="http://schemas.microsoft.com/office/powerpoint/2010/main" val="25766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00600" y="32766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09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077200" cy="5782469"/>
          </a:xfrm>
        </p:spPr>
      </p:pic>
    </p:spTree>
    <p:extLst>
      <p:ext uri="{BB962C8B-B14F-4D97-AF65-F5344CB8AC3E}">
        <p14:creationId xmlns:p14="http://schemas.microsoft.com/office/powerpoint/2010/main" val="17852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hóm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76600" y="32004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62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229600" cy="5715000"/>
          </a:xfrm>
        </p:spPr>
      </p:pic>
    </p:spTree>
    <p:extLst>
      <p:ext uri="{BB962C8B-B14F-4D97-AF65-F5344CB8AC3E}">
        <p14:creationId xmlns:p14="http://schemas.microsoft.com/office/powerpoint/2010/main" val="15357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65" name="Group 13"/>
          <p:cNvGraphicFramePr>
            <a:graphicFrameLocks noGrp="1"/>
          </p:cNvGraphicFramePr>
          <p:nvPr/>
        </p:nvGraphicFramePr>
        <p:xfrm>
          <a:off x="1295400" y="1447800"/>
          <a:ext cx="2438400" cy="414528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</a:tblGrid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594" name="Group 42"/>
          <p:cNvGraphicFramePr>
            <a:graphicFrameLocks noGrp="1"/>
          </p:cNvGraphicFramePr>
          <p:nvPr/>
        </p:nvGraphicFramePr>
        <p:xfrm>
          <a:off x="4800600" y="1447800"/>
          <a:ext cx="2514600" cy="4145280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</a:tblGrid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ê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iê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yê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uô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ươ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23" name="Text Box 71"/>
          <p:cNvSpPr txBox="1">
            <a:spLocks noChangeArrowheads="1"/>
          </p:cNvSpPr>
          <p:nvPr/>
        </p:nvSpPr>
        <p:spPr bwMode="auto">
          <a:xfrm>
            <a:off x="2667000" y="1909763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am</a:t>
            </a:r>
          </a:p>
        </p:txBody>
      </p:sp>
      <p:sp>
        <p:nvSpPr>
          <p:cNvPr id="23624" name="Text Box 72"/>
          <p:cNvSpPr txBox="1">
            <a:spLocks noChangeArrowheads="1"/>
          </p:cNvSpPr>
          <p:nvPr/>
        </p:nvSpPr>
        <p:spPr bwMode="auto">
          <a:xfrm>
            <a:off x="2647950" y="24765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/>
              <a:t>ăm</a:t>
            </a:r>
            <a:endParaRPr lang="en-US" sz="2800" b="1" dirty="0"/>
          </a:p>
        </p:txBody>
      </p:sp>
      <p:sp>
        <p:nvSpPr>
          <p:cNvPr id="23625" name="Text Box 73"/>
          <p:cNvSpPr txBox="1">
            <a:spLocks noChangeArrowheads="1"/>
          </p:cNvSpPr>
          <p:nvPr/>
        </p:nvSpPr>
        <p:spPr bwMode="auto">
          <a:xfrm>
            <a:off x="2633663" y="30099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âm</a:t>
            </a:r>
          </a:p>
        </p:txBody>
      </p:sp>
      <p:sp>
        <p:nvSpPr>
          <p:cNvPr id="23626" name="Text Box 74"/>
          <p:cNvSpPr txBox="1">
            <a:spLocks noChangeArrowheads="1"/>
          </p:cNvSpPr>
          <p:nvPr/>
        </p:nvSpPr>
        <p:spPr bwMode="auto">
          <a:xfrm>
            <a:off x="2638425" y="3495675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om</a:t>
            </a:r>
          </a:p>
        </p:txBody>
      </p:sp>
      <p:sp>
        <p:nvSpPr>
          <p:cNvPr id="23627" name="Text Box 75"/>
          <p:cNvSpPr txBox="1">
            <a:spLocks noChangeArrowheads="1"/>
          </p:cNvSpPr>
          <p:nvPr/>
        </p:nvSpPr>
        <p:spPr bwMode="auto">
          <a:xfrm>
            <a:off x="2633663" y="40767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ôm</a:t>
            </a:r>
          </a:p>
        </p:txBody>
      </p:sp>
      <p:sp>
        <p:nvSpPr>
          <p:cNvPr id="23628" name="Text Box 76"/>
          <p:cNvSpPr txBox="1">
            <a:spLocks noChangeArrowheads="1"/>
          </p:cNvSpPr>
          <p:nvPr/>
        </p:nvSpPr>
        <p:spPr bwMode="auto">
          <a:xfrm>
            <a:off x="2667000" y="46101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ơm</a:t>
            </a:r>
          </a:p>
        </p:txBody>
      </p:sp>
      <p:sp>
        <p:nvSpPr>
          <p:cNvPr id="23629" name="Text Box 77"/>
          <p:cNvSpPr txBox="1">
            <a:spLocks noChangeArrowheads="1"/>
          </p:cNvSpPr>
          <p:nvPr/>
        </p:nvSpPr>
        <p:spPr bwMode="auto">
          <a:xfrm>
            <a:off x="2633663" y="50673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um</a:t>
            </a:r>
          </a:p>
        </p:txBody>
      </p:sp>
      <p:sp>
        <p:nvSpPr>
          <p:cNvPr id="23630" name="Text Box 78"/>
          <p:cNvSpPr txBox="1">
            <a:spLocks noChangeArrowheads="1"/>
          </p:cNvSpPr>
          <p:nvPr/>
        </p:nvSpPr>
        <p:spPr bwMode="auto">
          <a:xfrm>
            <a:off x="6248400" y="1876425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em</a:t>
            </a:r>
          </a:p>
        </p:txBody>
      </p:sp>
      <p:sp>
        <p:nvSpPr>
          <p:cNvPr id="23631" name="Text Box 79"/>
          <p:cNvSpPr txBox="1">
            <a:spLocks noChangeArrowheads="1"/>
          </p:cNvSpPr>
          <p:nvPr/>
        </p:nvSpPr>
        <p:spPr bwMode="auto">
          <a:xfrm>
            <a:off x="6248400" y="24384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êm</a:t>
            </a:r>
          </a:p>
        </p:txBody>
      </p:sp>
      <p:sp>
        <p:nvSpPr>
          <p:cNvPr id="23632" name="Text Box 80"/>
          <p:cNvSpPr txBox="1">
            <a:spLocks noChangeArrowheads="1"/>
          </p:cNvSpPr>
          <p:nvPr/>
        </p:nvSpPr>
        <p:spPr bwMode="auto">
          <a:xfrm>
            <a:off x="6324600" y="30480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im</a:t>
            </a:r>
          </a:p>
        </p:txBody>
      </p:sp>
      <p:sp>
        <p:nvSpPr>
          <p:cNvPr id="23633" name="Text Box 81"/>
          <p:cNvSpPr txBox="1">
            <a:spLocks noChangeArrowheads="1"/>
          </p:cNvSpPr>
          <p:nvPr/>
        </p:nvSpPr>
        <p:spPr bwMode="auto">
          <a:xfrm>
            <a:off x="6191250" y="353853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iêm</a:t>
            </a:r>
          </a:p>
        </p:txBody>
      </p:sp>
      <p:sp>
        <p:nvSpPr>
          <p:cNvPr id="23634" name="Text Box 82"/>
          <p:cNvSpPr txBox="1">
            <a:spLocks noChangeArrowheads="1"/>
          </p:cNvSpPr>
          <p:nvPr/>
        </p:nvSpPr>
        <p:spPr bwMode="auto">
          <a:xfrm>
            <a:off x="6105525" y="4086225"/>
            <a:ext cx="2047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yêm</a:t>
            </a:r>
          </a:p>
        </p:txBody>
      </p:sp>
      <p:sp>
        <p:nvSpPr>
          <p:cNvPr id="23635" name="Text Box 83"/>
          <p:cNvSpPr txBox="1">
            <a:spLocks noChangeArrowheads="1"/>
          </p:cNvSpPr>
          <p:nvPr/>
        </p:nvSpPr>
        <p:spPr bwMode="auto">
          <a:xfrm>
            <a:off x="6096000" y="45720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uôm</a:t>
            </a:r>
          </a:p>
        </p:txBody>
      </p:sp>
      <p:sp>
        <p:nvSpPr>
          <p:cNvPr id="23636" name="Text Box 84"/>
          <p:cNvSpPr txBox="1">
            <a:spLocks noChangeArrowheads="1"/>
          </p:cNvSpPr>
          <p:nvPr/>
        </p:nvSpPr>
        <p:spPr bwMode="auto">
          <a:xfrm>
            <a:off x="6129338" y="5105400"/>
            <a:ext cx="2405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ươm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7912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ưỡi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liềm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5715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5715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hóm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9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838200" y="1905000"/>
            <a:ext cx="6400800" cy="3124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Unicode MS"/>
                <a:ea typeface="Arial Unicode MS"/>
                <a:cs typeface="Arial Unicode MS"/>
              </a:rPr>
              <a:t>Tiết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Unicode MS"/>
                <a:ea typeface="Arial Unicode MS"/>
                <a:cs typeface="Arial Unicode MS"/>
              </a:rPr>
              <a:t>2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65" name="Group 13"/>
          <p:cNvGraphicFramePr>
            <a:graphicFrameLocks noGrp="1"/>
          </p:cNvGraphicFramePr>
          <p:nvPr/>
        </p:nvGraphicFramePr>
        <p:xfrm>
          <a:off x="1295400" y="1447800"/>
          <a:ext cx="2438400" cy="414528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</a:tblGrid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594" name="Group 42"/>
          <p:cNvGraphicFramePr>
            <a:graphicFrameLocks noGrp="1"/>
          </p:cNvGraphicFramePr>
          <p:nvPr/>
        </p:nvGraphicFramePr>
        <p:xfrm>
          <a:off x="4800600" y="1447800"/>
          <a:ext cx="2514600" cy="4145280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</a:tblGrid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ê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iê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yê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uô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ươ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23" name="Text Box 71"/>
          <p:cNvSpPr txBox="1">
            <a:spLocks noChangeArrowheads="1"/>
          </p:cNvSpPr>
          <p:nvPr/>
        </p:nvSpPr>
        <p:spPr bwMode="auto">
          <a:xfrm>
            <a:off x="2667000" y="1909763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am</a:t>
            </a:r>
          </a:p>
        </p:txBody>
      </p:sp>
      <p:sp>
        <p:nvSpPr>
          <p:cNvPr id="23624" name="Text Box 72"/>
          <p:cNvSpPr txBox="1">
            <a:spLocks noChangeArrowheads="1"/>
          </p:cNvSpPr>
          <p:nvPr/>
        </p:nvSpPr>
        <p:spPr bwMode="auto">
          <a:xfrm>
            <a:off x="2647950" y="24765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/>
              <a:t>ăm</a:t>
            </a:r>
            <a:endParaRPr lang="en-US" sz="2800" b="1" dirty="0"/>
          </a:p>
        </p:txBody>
      </p:sp>
      <p:sp>
        <p:nvSpPr>
          <p:cNvPr id="23625" name="Text Box 73"/>
          <p:cNvSpPr txBox="1">
            <a:spLocks noChangeArrowheads="1"/>
          </p:cNvSpPr>
          <p:nvPr/>
        </p:nvSpPr>
        <p:spPr bwMode="auto">
          <a:xfrm>
            <a:off x="2633663" y="30099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âm</a:t>
            </a:r>
          </a:p>
        </p:txBody>
      </p:sp>
      <p:sp>
        <p:nvSpPr>
          <p:cNvPr id="23626" name="Text Box 74"/>
          <p:cNvSpPr txBox="1">
            <a:spLocks noChangeArrowheads="1"/>
          </p:cNvSpPr>
          <p:nvPr/>
        </p:nvSpPr>
        <p:spPr bwMode="auto">
          <a:xfrm>
            <a:off x="2638425" y="3495675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om</a:t>
            </a:r>
          </a:p>
        </p:txBody>
      </p:sp>
      <p:sp>
        <p:nvSpPr>
          <p:cNvPr id="23627" name="Text Box 75"/>
          <p:cNvSpPr txBox="1">
            <a:spLocks noChangeArrowheads="1"/>
          </p:cNvSpPr>
          <p:nvPr/>
        </p:nvSpPr>
        <p:spPr bwMode="auto">
          <a:xfrm>
            <a:off x="2633663" y="40767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ôm</a:t>
            </a:r>
          </a:p>
        </p:txBody>
      </p:sp>
      <p:sp>
        <p:nvSpPr>
          <p:cNvPr id="23628" name="Text Box 76"/>
          <p:cNvSpPr txBox="1">
            <a:spLocks noChangeArrowheads="1"/>
          </p:cNvSpPr>
          <p:nvPr/>
        </p:nvSpPr>
        <p:spPr bwMode="auto">
          <a:xfrm>
            <a:off x="2667000" y="46101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ơm</a:t>
            </a:r>
          </a:p>
        </p:txBody>
      </p:sp>
      <p:sp>
        <p:nvSpPr>
          <p:cNvPr id="23629" name="Text Box 77"/>
          <p:cNvSpPr txBox="1">
            <a:spLocks noChangeArrowheads="1"/>
          </p:cNvSpPr>
          <p:nvPr/>
        </p:nvSpPr>
        <p:spPr bwMode="auto">
          <a:xfrm>
            <a:off x="2633663" y="50673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um</a:t>
            </a:r>
          </a:p>
        </p:txBody>
      </p:sp>
      <p:sp>
        <p:nvSpPr>
          <p:cNvPr id="23630" name="Text Box 78"/>
          <p:cNvSpPr txBox="1">
            <a:spLocks noChangeArrowheads="1"/>
          </p:cNvSpPr>
          <p:nvPr/>
        </p:nvSpPr>
        <p:spPr bwMode="auto">
          <a:xfrm>
            <a:off x="6248400" y="1876425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em</a:t>
            </a:r>
          </a:p>
        </p:txBody>
      </p:sp>
      <p:sp>
        <p:nvSpPr>
          <p:cNvPr id="23631" name="Text Box 79"/>
          <p:cNvSpPr txBox="1">
            <a:spLocks noChangeArrowheads="1"/>
          </p:cNvSpPr>
          <p:nvPr/>
        </p:nvSpPr>
        <p:spPr bwMode="auto">
          <a:xfrm>
            <a:off x="6248400" y="24384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êm</a:t>
            </a:r>
          </a:p>
        </p:txBody>
      </p:sp>
      <p:sp>
        <p:nvSpPr>
          <p:cNvPr id="23632" name="Text Box 80"/>
          <p:cNvSpPr txBox="1">
            <a:spLocks noChangeArrowheads="1"/>
          </p:cNvSpPr>
          <p:nvPr/>
        </p:nvSpPr>
        <p:spPr bwMode="auto">
          <a:xfrm>
            <a:off x="6324600" y="30480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im</a:t>
            </a:r>
          </a:p>
        </p:txBody>
      </p:sp>
      <p:sp>
        <p:nvSpPr>
          <p:cNvPr id="23633" name="Text Box 81"/>
          <p:cNvSpPr txBox="1">
            <a:spLocks noChangeArrowheads="1"/>
          </p:cNvSpPr>
          <p:nvPr/>
        </p:nvSpPr>
        <p:spPr bwMode="auto">
          <a:xfrm>
            <a:off x="6191250" y="353853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iêm</a:t>
            </a:r>
          </a:p>
        </p:txBody>
      </p:sp>
      <p:sp>
        <p:nvSpPr>
          <p:cNvPr id="23634" name="Text Box 82"/>
          <p:cNvSpPr txBox="1">
            <a:spLocks noChangeArrowheads="1"/>
          </p:cNvSpPr>
          <p:nvPr/>
        </p:nvSpPr>
        <p:spPr bwMode="auto">
          <a:xfrm>
            <a:off x="6105525" y="4086225"/>
            <a:ext cx="2047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yêm</a:t>
            </a:r>
          </a:p>
        </p:txBody>
      </p:sp>
      <p:sp>
        <p:nvSpPr>
          <p:cNvPr id="23635" name="Text Box 83"/>
          <p:cNvSpPr txBox="1">
            <a:spLocks noChangeArrowheads="1"/>
          </p:cNvSpPr>
          <p:nvPr/>
        </p:nvSpPr>
        <p:spPr bwMode="auto">
          <a:xfrm>
            <a:off x="6096000" y="45720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uôm</a:t>
            </a:r>
          </a:p>
        </p:txBody>
      </p:sp>
      <p:sp>
        <p:nvSpPr>
          <p:cNvPr id="23636" name="Text Box 84"/>
          <p:cNvSpPr txBox="1">
            <a:spLocks noChangeArrowheads="1"/>
          </p:cNvSpPr>
          <p:nvPr/>
        </p:nvSpPr>
        <p:spPr bwMode="auto">
          <a:xfrm>
            <a:off x="6129338" y="5105400"/>
            <a:ext cx="2405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ươm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7912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ưỡi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liềm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5715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5715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hóm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3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838200" y="1905000"/>
            <a:ext cx="6400800" cy="3124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Unicode MS"/>
                <a:ea typeface="Arial Unicode MS"/>
                <a:cs typeface="Arial Unicode MS"/>
              </a:rPr>
              <a:t>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981200"/>
            <a:ext cx="876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non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hùm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đung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trảy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3352800"/>
            <a:ext cx="876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33600" y="3352800"/>
            <a:ext cx="876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8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</p:spPr>
      </p:pic>
    </p:spTree>
    <p:extLst>
      <p:ext uri="{BB962C8B-B14F-4D97-AF65-F5344CB8AC3E}">
        <p14:creationId xmlns:p14="http://schemas.microsoft.com/office/powerpoint/2010/main" val="7078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886200"/>
            <a:ext cx="876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non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hùm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đung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trảy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8991600" cy="3810000"/>
          </a:xfrm>
        </p:spPr>
      </p:pic>
    </p:spTree>
    <p:extLst>
      <p:ext uri="{BB962C8B-B14F-4D97-AF65-F5344CB8AC3E}">
        <p14:creationId xmlns:p14="http://schemas.microsoft.com/office/powerpoint/2010/main" val="7078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5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Sap Den Tet Roi - Tong Hop_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0" y="6248400"/>
            <a:ext cx="304800" cy="304800"/>
          </a:xfrm>
          <a:prstGeom prst="rect">
            <a:avLst/>
          </a:prstGeom>
          <a:noFill/>
        </p:spPr>
      </p:pic>
      <p:pic>
        <p:nvPicPr>
          <p:cNvPr id="13314" name="Picture 2" descr="mikkey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3315" name="Picture 6" descr="happyface_w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happyface_w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" y="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14400" y="2362200"/>
            <a:ext cx="7467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chemeClr val="accent2"/>
                </a:solidFill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33915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38" fill="hold"/>
                                        <p:tgtEl>
                                          <p:spTgt spid="133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" r="31483" b="66551"/>
          <a:stretch>
            <a:fillRect/>
          </a:stretch>
        </p:blipFill>
        <p:spPr bwMode="auto">
          <a:xfrm>
            <a:off x="152797" y="1066800"/>
            <a:ext cx="4191000" cy="2667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79" b="44444"/>
          <a:stretch>
            <a:fillRect/>
          </a:stretch>
        </p:blipFill>
        <p:spPr bwMode="auto">
          <a:xfrm>
            <a:off x="152797" y="4114800"/>
            <a:ext cx="4191000" cy="2590271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9" t="30663"/>
          <a:stretch>
            <a:fillRect/>
          </a:stretch>
        </p:blipFill>
        <p:spPr bwMode="auto">
          <a:xfrm>
            <a:off x="4572000" y="1066800"/>
            <a:ext cx="4419203" cy="2667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3" r="519"/>
          <a:stretch>
            <a:fillRect/>
          </a:stretch>
        </p:blipFill>
        <p:spPr bwMode="auto">
          <a:xfrm>
            <a:off x="4562078" y="4114800"/>
            <a:ext cx="4496594" cy="2590271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</a:rPr>
              <a:t>Kể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chuyện:Đi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tìm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bạn</a:t>
            </a:r>
            <a:endParaRPr lang="en-US" sz="4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" r="31483" b="66551"/>
          <a:stretch>
            <a:fillRect/>
          </a:stretch>
        </p:blipFill>
        <p:spPr bwMode="auto">
          <a:xfrm>
            <a:off x="111551" y="152400"/>
            <a:ext cx="8956249" cy="65532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3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9" t="30663"/>
          <a:stretch>
            <a:fillRect/>
          </a:stretch>
        </p:blipFill>
        <p:spPr bwMode="auto">
          <a:xfrm>
            <a:off x="76200" y="152400"/>
            <a:ext cx="8915400" cy="663260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22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79" b="44444"/>
          <a:stretch>
            <a:fillRect/>
          </a:stretch>
        </p:blipFill>
        <p:spPr bwMode="auto">
          <a:xfrm>
            <a:off x="0" y="76200"/>
            <a:ext cx="9067800" cy="677697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91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74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3" r="519"/>
          <a:stretch>
            <a:fillRect/>
          </a:stretch>
        </p:blipFill>
        <p:spPr bwMode="auto">
          <a:xfrm>
            <a:off x="76597" y="76200"/>
            <a:ext cx="9067403" cy="6781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39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23469" y="2967335"/>
            <a:ext cx="5697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KIỂM TRA BÀI CŨ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38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" r="31483" b="66551"/>
          <a:stretch>
            <a:fillRect/>
          </a:stretch>
        </p:blipFill>
        <p:spPr bwMode="auto">
          <a:xfrm>
            <a:off x="152797" y="56886"/>
            <a:ext cx="4191000" cy="3429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79" b="44444"/>
          <a:stretch>
            <a:fillRect/>
          </a:stretch>
        </p:blipFill>
        <p:spPr bwMode="auto">
          <a:xfrm>
            <a:off x="152797" y="3581136"/>
            <a:ext cx="4191000" cy="320013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9" t="30663"/>
          <a:stretch>
            <a:fillRect/>
          </a:stretch>
        </p:blipFill>
        <p:spPr bwMode="auto">
          <a:xfrm>
            <a:off x="4572000" y="56886"/>
            <a:ext cx="4419203" cy="34290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3" r="519"/>
          <a:stretch>
            <a:fillRect/>
          </a:stretch>
        </p:blipFill>
        <p:spPr bwMode="auto">
          <a:xfrm>
            <a:off x="4562078" y="3581136"/>
            <a:ext cx="4496594" cy="320013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3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955675"/>
          </a:xfrm>
        </p:spPr>
        <p:txBody>
          <a:bodyPr>
            <a:noAutofit/>
          </a:bodyPr>
          <a:lstStyle/>
          <a:p>
            <a:r>
              <a:rPr lang="en-US" sz="5400" dirty="0" smtClean="0"/>
              <a:t> </a:t>
            </a:r>
            <a:r>
              <a:rPr lang="en-US" sz="5400" b="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5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 smtClean="0">
                <a:latin typeface="Times New Roman" pitchFamily="18" charset="0"/>
                <a:cs typeface="Times New Roman" pitchFamily="18" charset="0"/>
              </a:rPr>
              <a:t>chuôm</a:t>
            </a:r>
            <a:endParaRPr lang="en-US" sz="5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406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huộm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vải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5400" b="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400" b="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5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 smtClean="0">
                <a:latin typeface="Times New Roman" pitchFamily="18" charset="0"/>
                <a:cs typeface="Times New Roman" pitchFamily="18" charset="0"/>
              </a:rPr>
              <a:t>ươm</a:t>
            </a:r>
            <a:endParaRPr lang="en-US" sz="5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1017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đượm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2328208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rộ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nhuộm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974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3505200" cy="3276600"/>
          </a:xfrm>
        </p:spPr>
      </p:pic>
      <p:sp>
        <p:nvSpPr>
          <p:cNvPr id="5" name="Rectangle 4"/>
          <p:cNvSpPr/>
          <p:nvPr/>
        </p:nvSpPr>
        <p:spPr>
          <a:xfrm>
            <a:off x="2286000" y="1849582"/>
            <a:ext cx="14478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849582"/>
            <a:ext cx="1447800" cy="121920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3068782"/>
            <a:ext cx="2895600" cy="11984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19050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haroni" pitchFamily="2" charset="-79"/>
                <a:cs typeface="Aharoni" pitchFamily="2" charset="-79"/>
              </a:rPr>
              <a:t>a</a:t>
            </a:r>
            <a:endParaRPr lang="en-US" sz="6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6500" y="19050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haroni" pitchFamily="2" charset="-79"/>
                <a:cs typeface="Aharoni" pitchFamily="2" charset="-79"/>
              </a:rPr>
              <a:t>m</a:t>
            </a:r>
            <a:endParaRPr lang="en-US" sz="6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32004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haroni" pitchFamily="2" charset="-79"/>
                <a:cs typeface="Aharoni" pitchFamily="2" charset="-79"/>
              </a:rPr>
              <a:t>am</a:t>
            </a:r>
            <a:endParaRPr lang="en-US" sz="6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50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65" name="Group 13"/>
          <p:cNvGraphicFramePr>
            <a:graphicFrameLocks noGrp="1"/>
          </p:cNvGraphicFramePr>
          <p:nvPr/>
        </p:nvGraphicFramePr>
        <p:xfrm>
          <a:off x="1295400" y="1447800"/>
          <a:ext cx="2438400" cy="414528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</a:tblGrid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594" name="Group 42"/>
          <p:cNvGraphicFramePr>
            <a:graphicFrameLocks noGrp="1"/>
          </p:cNvGraphicFramePr>
          <p:nvPr/>
        </p:nvGraphicFramePr>
        <p:xfrm>
          <a:off x="4800600" y="1447800"/>
          <a:ext cx="2514600" cy="4145280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</a:tblGrid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ê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iê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yê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uô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</a:rPr>
                        <a:t>ươ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23" name="Text Box 71"/>
          <p:cNvSpPr txBox="1">
            <a:spLocks noChangeArrowheads="1"/>
          </p:cNvSpPr>
          <p:nvPr/>
        </p:nvSpPr>
        <p:spPr bwMode="auto">
          <a:xfrm>
            <a:off x="2667000" y="1909763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am</a:t>
            </a:r>
          </a:p>
        </p:txBody>
      </p:sp>
      <p:sp>
        <p:nvSpPr>
          <p:cNvPr id="23624" name="Text Box 72"/>
          <p:cNvSpPr txBox="1">
            <a:spLocks noChangeArrowheads="1"/>
          </p:cNvSpPr>
          <p:nvPr/>
        </p:nvSpPr>
        <p:spPr bwMode="auto">
          <a:xfrm>
            <a:off x="2647950" y="24765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/>
              <a:t>ăm</a:t>
            </a:r>
            <a:endParaRPr lang="en-US" sz="2800" b="1" dirty="0"/>
          </a:p>
        </p:txBody>
      </p:sp>
      <p:sp>
        <p:nvSpPr>
          <p:cNvPr id="23625" name="Text Box 73"/>
          <p:cNvSpPr txBox="1">
            <a:spLocks noChangeArrowheads="1"/>
          </p:cNvSpPr>
          <p:nvPr/>
        </p:nvSpPr>
        <p:spPr bwMode="auto">
          <a:xfrm>
            <a:off x="2633663" y="30099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âm</a:t>
            </a:r>
          </a:p>
        </p:txBody>
      </p:sp>
      <p:sp>
        <p:nvSpPr>
          <p:cNvPr id="23626" name="Text Box 74"/>
          <p:cNvSpPr txBox="1">
            <a:spLocks noChangeArrowheads="1"/>
          </p:cNvSpPr>
          <p:nvPr/>
        </p:nvSpPr>
        <p:spPr bwMode="auto">
          <a:xfrm>
            <a:off x="2638425" y="3495675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om</a:t>
            </a:r>
          </a:p>
        </p:txBody>
      </p:sp>
      <p:sp>
        <p:nvSpPr>
          <p:cNvPr id="23627" name="Text Box 75"/>
          <p:cNvSpPr txBox="1">
            <a:spLocks noChangeArrowheads="1"/>
          </p:cNvSpPr>
          <p:nvPr/>
        </p:nvSpPr>
        <p:spPr bwMode="auto">
          <a:xfrm>
            <a:off x="2633663" y="40767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ôm</a:t>
            </a:r>
          </a:p>
        </p:txBody>
      </p:sp>
      <p:sp>
        <p:nvSpPr>
          <p:cNvPr id="23628" name="Text Box 76"/>
          <p:cNvSpPr txBox="1">
            <a:spLocks noChangeArrowheads="1"/>
          </p:cNvSpPr>
          <p:nvPr/>
        </p:nvSpPr>
        <p:spPr bwMode="auto">
          <a:xfrm>
            <a:off x="2667000" y="46101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ơm</a:t>
            </a:r>
          </a:p>
        </p:txBody>
      </p:sp>
      <p:sp>
        <p:nvSpPr>
          <p:cNvPr id="23629" name="Text Box 77"/>
          <p:cNvSpPr txBox="1">
            <a:spLocks noChangeArrowheads="1"/>
          </p:cNvSpPr>
          <p:nvPr/>
        </p:nvSpPr>
        <p:spPr bwMode="auto">
          <a:xfrm>
            <a:off x="2633663" y="50673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um</a:t>
            </a:r>
          </a:p>
        </p:txBody>
      </p:sp>
      <p:sp>
        <p:nvSpPr>
          <p:cNvPr id="23630" name="Text Box 78"/>
          <p:cNvSpPr txBox="1">
            <a:spLocks noChangeArrowheads="1"/>
          </p:cNvSpPr>
          <p:nvPr/>
        </p:nvSpPr>
        <p:spPr bwMode="auto">
          <a:xfrm>
            <a:off x="6248400" y="1876425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em</a:t>
            </a:r>
          </a:p>
        </p:txBody>
      </p:sp>
      <p:sp>
        <p:nvSpPr>
          <p:cNvPr id="23631" name="Text Box 79"/>
          <p:cNvSpPr txBox="1">
            <a:spLocks noChangeArrowheads="1"/>
          </p:cNvSpPr>
          <p:nvPr/>
        </p:nvSpPr>
        <p:spPr bwMode="auto">
          <a:xfrm>
            <a:off x="6248400" y="24384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êm</a:t>
            </a:r>
          </a:p>
        </p:txBody>
      </p:sp>
      <p:sp>
        <p:nvSpPr>
          <p:cNvPr id="23632" name="Text Box 80"/>
          <p:cNvSpPr txBox="1">
            <a:spLocks noChangeArrowheads="1"/>
          </p:cNvSpPr>
          <p:nvPr/>
        </p:nvSpPr>
        <p:spPr bwMode="auto">
          <a:xfrm>
            <a:off x="6324600" y="30480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im</a:t>
            </a:r>
          </a:p>
        </p:txBody>
      </p:sp>
      <p:sp>
        <p:nvSpPr>
          <p:cNvPr id="23633" name="Text Box 81"/>
          <p:cNvSpPr txBox="1">
            <a:spLocks noChangeArrowheads="1"/>
          </p:cNvSpPr>
          <p:nvPr/>
        </p:nvSpPr>
        <p:spPr bwMode="auto">
          <a:xfrm>
            <a:off x="6191250" y="353853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iêm</a:t>
            </a:r>
          </a:p>
        </p:txBody>
      </p:sp>
      <p:sp>
        <p:nvSpPr>
          <p:cNvPr id="23634" name="Text Box 82"/>
          <p:cNvSpPr txBox="1">
            <a:spLocks noChangeArrowheads="1"/>
          </p:cNvSpPr>
          <p:nvPr/>
        </p:nvSpPr>
        <p:spPr bwMode="auto">
          <a:xfrm>
            <a:off x="6105525" y="4086225"/>
            <a:ext cx="2047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yêm</a:t>
            </a:r>
          </a:p>
        </p:txBody>
      </p:sp>
      <p:sp>
        <p:nvSpPr>
          <p:cNvPr id="23635" name="Text Box 83"/>
          <p:cNvSpPr txBox="1">
            <a:spLocks noChangeArrowheads="1"/>
          </p:cNvSpPr>
          <p:nvPr/>
        </p:nvSpPr>
        <p:spPr bwMode="auto">
          <a:xfrm>
            <a:off x="6096000" y="45720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uôm</a:t>
            </a:r>
          </a:p>
        </p:txBody>
      </p:sp>
      <p:sp>
        <p:nvSpPr>
          <p:cNvPr id="23636" name="Text Box 84"/>
          <p:cNvSpPr txBox="1">
            <a:spLocks noChangeArrowheads="1"/>
          </p:cNvSpPr>
          <p:nvPr/>
        </p:nvSpPr>
        <p:spPr bwMode="auto">
          <a:xfrm>
            <a:off x="6129338" y="5105400"/>
            <a:ext cx="2405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ươm</a:t>
            </a:r>
          </a:p>
        </p:txBody>
      </p:sp>
    </p:spTree>
    <p:extLst>
      <p:ext uri="{BB962C8B-B14F-4D97-AF65-F5344CB8AC3E}">
        <p14:creationId xmlns:p14="http://schemas.microsoft.com/office/powerpoint/2010/main" val="63741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23" grpId="0"/>
      <p:bldP spid="23624" grpId="0"/>
      <p:bldP spid="23625" grpId="0"/>
      <p:bldP spid="23626" grpId="0"/>
      <p:bldP spid="23627" grpId="0"/>
      <p:bldP spid="23628" grpId="0"/>
      <p:bldP spid="23629" grpId="0"/>
      <p:bldP spid="23630" grpId="0"/>
      <p:bldP spid="23631" grpId="0"/>
      <p:bldP spid="23632" grpId="0"/>
      <p:bldP spid="23633" grpId="0"/>
      <p:bldP spid="23634" grpId="0"/>
      <p:bldP spid="23635" grpId="0"/>
      <p:bldP spid="236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Sap Den Tet Roi - Tong Hop_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0" y="6248400"/>
            <a:ext cx="304800" cy="304800"/>
          </a:xfrm>
          <a:prstGeom prst="rect">
            <a:avLst/>
          </a:prstGeom>
          <a:noFill/>
        </p:spPr>
      </p:pic>
      <p:pic>
        <p:nvPicPr>
          <p:cNvPr id="13314" name="Picture 2" descr="mikkey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3315" name="Picture 6" descr="happyface_w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happyface_w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" y="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14400" y="2362200"/>
            <a:ext cx="7467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chemeClr val="accent2"/>
                </a:solidFill>
              </a:rPr>
              <a:t>Nghỉ giữa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38" fill="hold"/>
                                        <p:tgtEl>
                                          <p:spTgt spid="133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258</Words>
  <Application>Microsoft Office PowerPoint</Application>
  <PresentationFormat>On-screen Show (4:3)</PresentationFormat>
  <Paragraphs>132</Paragraphs>
  <Slides>30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chuyện:Đi tìm bạn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TAM HƯNG</dc:title>
  <dc:creator>viettelstore</dc:creator>
  <cp:lastModifiedBy>Admin</cp:lastModifiedBy>
  <cp:revision>28</cp:revision>
  <dcterms:created xsi:type="dcterms:W3CDTF">2017-12-12T05:30:37Z</dcterms:created>
  <dcterms:modified xsi:type="dcterms:W3CDTF">2018-02-08T15:57:52Z</dcterms:modified>
</cp:coreProperties>
</file>