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72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CC"/>
    <a:srgbClr val="FF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933D-31C1-4425-9A72-0531E9AB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3A27-74C9-42C0-865D-7EEF00C93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D131-D482-40B3-B048-45F4EDF0E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3E8EC-8B9D-4BEA-8299-9BFAE6A04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3720-BBBD-443A-B214-D2C0F4D7D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E4D7F-939A-4B92-9A9C-D164914A3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D918-CA3D-4DC3-9B83-AFFCCCD6D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A8FB-6D75-4BC3-9237-903D37610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7B6DA-EBD0-460B-A826-33E47A7A7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477C-E545-4404-8FD2-3E9F1A047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091F-8EAC-4616-8BDA-85EEEE5F9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83602EC-6ED8-4F2A-978F-FF89EE90B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  <a:p>
            <a:pPr eaLnBrk="1" hangingPunct="1"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3429000" y="6858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pic>
        <p:nvPicPr>
          <p:cNvPr id="5130" name="Picture 10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24088"/>
            <a:ext cx="81534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9"/>
          <p:cNvSpPr>
            <a:spLocks noChangeArrowheads="1" noChangeShapeType="1" noTextEdit="1"/>
          </p:cNvSpPr>
          <p:nvPr/>
        </p:nvSpPr>
        <p:spPr bwMode="auto">
          <a:xfrm>
            <a:off x="3749675" y="6096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6875" y="1524000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12292" name="WordArt 11"/>
          <p:cNvSpPr>
            <a:spLocks noChangeArrowheads="1" noChangeShapeType="1" noTextEdit="1"/>
          </p:cNvSpPr>
          <p:nvPr/>
        </p:nvSpPr>
        <p:spPr bwMode="auto">
          <a:xfrm>
            <a:off x="2987675" y="11430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381000" y="2057400"/>
            <a:ext cx="8778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838200" y="2938463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884238" y="3471863"/>
            <a:ext cx="55691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b) Kể chuyện bằng dựng hoạt cảnh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898525" y="4005263"/>
            <a:ext cx="45063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c) Hiểu ý nghĩa câu chuyện 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050925" y="4614863"/>
            <a:ext cx="77812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* Ý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Mai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9"/>
          <p:cNvSpPr>
            <a:spLocks noChangeArrowheads="1" noChangeShapeType="1" noTextEdit="1"/>
          </p:cNvSpPr>
          <p:nvPr/>
        </p:nvSpPr>
        <p:spPr bwMode="auto">
          <a:xfrm>
            <a:off x="3749675" y="6858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>
            <a:off x="2987675" y="12192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457200" y="2133600"/>
            <a:ext cx="8778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   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822325" y="3108325"/>
            <a:ext cx="65790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3) Áp dụng (củng cố hoạt động tiếp nối)  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914400" y="3717925"/>
            <a:ext cx="82060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+ Qua câu chuyện em học tập được gì của bạn Mai?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74725" y="4251325"/>
            <a:ext cx="59875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+ Kể lại một việc em đã giúp đỡ bạn?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3505200" y="6858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>
            <a:off x="2743200" y="12192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36525" y="2133600"/>
            <a:ext cx="8778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93725" y="3014663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4800" y="3810000"/>
            <a:ext cx="86681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 Tranh 1 :Cô giáo , bạn Lan, bạn Mai. Cô giáo gọi Lan </a:t>
            </a:r>
          </a:p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lên nhận mực để viết bút mực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2" name="Picture 14" descr="untitle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7010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  <p:bldP spid="71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1"/>
          <p:cNvSpPr>
            <a:spLocks noChangeArrowheads="1" noChangeShapeType="1" noTextEdit="1"/>
          </p:cNvSpPr>
          <p:nvPr/>
        </p:nvSpPr>
        <p:spPr bwMode="auto">
          <a:xfrm>
            <a:off x="3657600" y="8382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2895600" y="13716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288925" y="2286000"/>
            <a:ext cx="8778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746125" y="3167063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pic>
        <p:nvPicPr>
          <p:cNvPr id="8208" name="Picture 16" descr="untitled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717925"/>
            <a:ext cx="6400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0563" y="3810000"/>
            <a:ext cx="81486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   Tranh 2: Cô giáo,bạn Lan, bạn Mai. Lan khóc vì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quên bút mực. Mai lấy chiếc bút ra khỏi hộp bút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1"/>
          <p:cNvSpPr>
            <a:spLocks noChangeArrowheads="1" noChangeShapeType="1" noTextEdit="1"/>
          </p:cNvSpPr>
          <p:nvPr/>
        </p:nvSpPr>
        <p:spPr bwMode="auto">
          <a:xfrm>
            <a:off x="3810000" y="627063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541463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3048000" y="1160463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441325" y="2074863"/>
            <a:ext cx="87788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898525" y="2955925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pic>
        <p:nvPicPr>
          <p:cNvPr id="9233" name="Picture 17" descr="untitled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24250"/>
            <a:ext cx="73104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039813" y="3505200"/>
            <a:ext cx="79376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Tranh 3: Bạn Lan, bạn Mai. Mai đưa bút mực của </a:t>
            </a:r>
          </a:p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mình cho bạn viết.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1"/>
          <p:cNvSpPr>
            <a:spLocks noChangeArrowheads="1" noChangeShapeType="1" noTextEdit="1"/>
          </p:cNvSpPr>
          <p:nvPr/>
        </p:nvSpPr>
        <p:spPr bwMode="auto">
          <a:xfrm>
            <a:off x="3673475" y="627063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20675" y="1541463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7172" name="WordArt 13"/>
          <p:cNvSpPr>
            <a:spLocks noChangeArrowheads="1" noChangeShapeType="1" noTextEdit="1"/>
          </p:cNvSpPr>
          <p:nvPr/>
        </p:nvSpPr>
        <p:spPr bwMode="auto">
          <a:xfrm>
            <a:off x="2911475" y="1160463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304800" y="2074863"/>
            <a:ext cx="87788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762000" y="2955925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pic>
        <p:nvPicPr>
          <p:cNvPr id="10256" name="Picture 16" descr="untitled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76625"/>
            <a:ext cx="6477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93725" y="3395663"/>
            <a:ext cx="8093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Tranh 4: Cô giáo , bạn Lan, bạn Mai,các bạn học 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sinh trong lớp.Cô giáo đưa bút cho Mai mượn để 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Mai viết bằng bút mực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ntitle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untitled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untitled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495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untitled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1920875" y="93663"/>
            <a:ext cx="6105525" cy="1076325"/>
            <a:chOff x="1008" y="96"/>
            <a:chExt cx="3846" cy="678"/>
          </a:xfrm>
        </p:grpSpPr>
        <p:sp>
          <p:nvSpPr>
            <p:cNvPr id="922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08" y="96"/>
              <a:ext cx="3846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8" y="432"/>
              <a:ext cx="1104" cy="3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kể chuyện</a:t>
              </a:r>
            </a:p>
          </p:txBody>
        </p:sp>
      </p:grp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73075" y="1541463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9220" name="WordArt 11"/>
          <p:cNvSpPr>
            <a:spLocks noChangeArrowheads="1" noChangeShapeType="1" noTextEdit="1"/>
          </p:cNvSpPr>
          <p:nvPr/>
        </p:nvSpPr>
        <p:spPr bwMode="auto">
          <a:xfrm>
            <a:off x="3063875" y="1160463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457200" y="2074863"/>
            <a:ext cx="87788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914400" y="2955925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143000" y="3413125"/>
            <a:ext cx="63385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* Hoạt động nhóm 4:(Thời gian 5 phút)</a:t>
            </a:r>
            <a:r>
              <a:rPr lang="en-US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143000" y="3886200"/>
            <a:ext cx="66779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* Thi kể chuyện theo tranh giữa các nhóm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355725" y="4479925"/>
            <a:ext cx="57784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Tiêu chuẩn đánh giá bài kể chuyện: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  +Lời kể to rõ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  + Kể đủ các chi tiết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1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9"/>
          <p:cNvSpPr>
            <a:spLocks noChangeArrowheads="1" noChangeShapeType="1" noTextEdit="1"/>
          </p:cNvSpPr>
          <p:nvPr/>
        </p:nvSpPr>
        <p:spPr bwMode="auto">
          <a:xfrm>
            <a:off x="3749675" y="6858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6875" y="1600200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10244" name="WordArt 11"/>
          <p:cNvSpPr>
            <a:spLocks noChangeArrowheads="1" noChangeShapeType="1" noTextEdit="1"/>
          </p:cNvSpPr>
          <p:nvPr/>
        </p:nvSpPr>
        <p:spPr bwMode="auto">
          <a:xfrm>
            <a:off x="2987675" y="12192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381000" y="2133600"/>
            <a:ext cx="8778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838200" y="3014663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884238" y="3548063"/>
            <a:ext cx="55691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b) Kể chuyện bằng dựng hoạt cảnh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355725" y="4005263"/>
            <a:ext cx="57038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* Kể trong nhóm: (thời gian 5 phút)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371600" y="4632325"/>
            <a:ext cx="41050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* Thi biểu diễn hoạt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12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3673475" y="609600"/>
            <a:ext cx="1752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20675" y="1524000"/>
            <a:ext cx="90678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1) Khám phá :</a:t>
            </a:r>
          </a:p>
        </p:txBody>
      </p:sp>
      <p:sp>
        <p:nvSpPr>
          <p:cNvPr id="11268" name="WordArt 11"/>
          <p:cNvSpPr>
            <a:spLocks noChangeArrowheads="1" noChangeShapeType="1" noTextEdit="1"/>
          </p:cNvSpPr>
          <p:nvPr/>
        </p:nvSpPr>
        <p:spPr bwMode="auto">
          <a:xfrm>
            <a:off x="2911475" y="11430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bút mực</a:t>
            </a: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8778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2) Kết nối , thực hành (kể từng đoạn câu chuyện , hiểu ý nghĩa câu chuyện )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762000" y="2938463"/>
            <a:ext cx="6255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 ) Kể từng đoạn câu chuyện theo tranh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808038" y="3471863"/>
            <a:ext cx="55691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b) Kể chuyện bằng dựng hoạt cảnh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22325" y="4005263"/>
            <a:ext cx="45063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c) Hiểu ý nghĩa câu chuyện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203325" y="4479925"/>
            <a:ext cx="74329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*Thảo luận cặp đôi: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   + Vì sao khi được cô giáo cho viết bút mực, 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Mai vẫn cho Lan mượn bút?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    + Mai có tính gì tốt?</a:t>
            </a:r>
          </a:p>
          <a:p>
            <a:pPr>
              <a:buFontTx/>
              <a:buChar char="•"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644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loveyou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Phuong</dc:creator>
  <cp:lastModifiedBy>Nhulam</cp:lastModifiedBy>
  <cp:revision>36</cp:revision>
  <dcterms:created xsi:type="dcterms:W3CDTF">2010-10-28T15:19:01Z</dcterms:created>
  <dcterms:modified xsi:type="dcterms:W3CDTF">2020-10-02T04:56:46Z</dcterms:modified>
</cp:coreProperties>
</file>