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58" r:id="rId3"/>
    <p:sldId id="276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7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3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79636-E6EF-4D88-8159-673D083CE157}" type="datetimeFigureOut">
              <a:rPr lang="en-US" smtClean="0"/>
              <a:t>02/10/2020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BD1A0-4BE9-4D6C-A176-75EE56A43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7060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79636-E6EF-4D88-8159-673D083CE157}" type="datetimeFigureOut">
              <a:rPr lang="en-US" smtClean="0"/>
              <a:t>02/10/2020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BD1A0-4BE9-4D6C-A176-75EE56A43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878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79636-E6EF-4D88-8159-673D083CE157}" type="datetimeFigureOut">
              <a:rPr lang="en-US" smtClean="0"/>
              <a:t>02/10/2020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BD1A0-4BE9-4D6C-A176-75EE56A43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0998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5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79636-E6EF-4D88-8159-673D083CE157}" type="datetimeFigureOut">
              <a:rPr lang="en-US" smtClean="0"/>
              <a:t>02/10/2020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BD1A0-4BE9-4D6C-A176-75EE56A43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426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79636-E6EF-4D88-8159-673D083CE157}" type="datetimeFigureOut">
              <a:rPr lang="en-US" smtClean="0"/>
              <a:t>02/10/2020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BD1A0-4BE9-4D6C-A176-75EE56A43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20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79636-E6EF-4D88-8159-673D083CE157}" type="datetimeFigureOut">
              <a:rPr lang="en-US" smtClean="0"/>
              <a:t>02/10/2020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BD1A0-4BE9-4D6C-A176-75EE56A43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7184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79636-E6EF-4D88-8159-673D083CE157}" type="datetimeFigureOut">
              <a:rPr lang="en-US" smtClean="0"/>
              <a:t>02/10/2020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BD1A0-4BE9-4D6C-A176-75EE56A43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747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79636-E6EF-4D88-8159-673D083CE157}" type="datetimeFigureOut">
              <a:rPr lang="en-US" smtClean="0"/>
              <a:t>02/10/2020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BD1A0-4BE9-4D6C-A176-75EE56A43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397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79636-E6EF-4D88-8159-673D083CE157}" type="datetimeFigureOut">
              <a:rPr lang="en-US" smtClean="0"/>
              <a:t>02/10/2020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BD1A0-4BE9-4D6C-A176-75EE56A43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611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79636-E6EF-4D88-8159-673D083CE157}" type="datetimeFigureOut">
              <a:rPr lang="en-US" smtClean="0"/>
              <a:t>02/10/2020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BD1A0-4BE9-4D6C-A176-75EE56A43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86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79636-E6EF-4D88-8159-673D083CE157}" type="datetimeFigureOut">
              <a:rPr lang="en-US" smtClean="0"/>
              <a:t>02/10/2020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BD1A0-4BE9-4D6C-A176-75EE56A43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731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679636-E6EF-4D88-8159-673D083CE157}" type="datetimeFigureOut">
              <a:rPr lang="en-US" smtClean="0"/>
              <a:t>02/10/2020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0BD1A0-4BE9-4D6C-A176-75EE56A43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374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0.png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27584" y="1333024"/>
            <a:ext cx="18722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FF00"/>
                </a:solidFill>
              </a:rPr>
              <a:t>Bài</a:t>
            </a:r>
            <a:r>
              <a:rPr lang="en-US" sz="4000" b="1" dirty="0">
                <a:solidFill>
                  <a:srgbClr val="FFFF00"/>
                </a:solidFill>
              </a:rPr>
              <a:t> </a:t>
            </a:r>
            <a:r>
              <a:rPr lang="en-US" sz="4000" b="1" dirty="0" smtClean="0">
                <a:solidFill>
                  <a:srgbClr val="FFFF00"/>
                </a:solidFill>
              </a:rPr>
              <a:t>5</a:t>
            </a:r>
            <a:endParaRPr lang="en-US" sz="4000" b="1" dirty="0">
              <a:solidFill>
                <a:srgbClr val="FFFF00"/>
              </a:solidFill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1408923" y="3352800"/>
            <a:ext cx="3376756" cy="113877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ea typeface="Malgun Gothic" panose="020B0503020000020004" pitchFamily="50" charset="-127"/>
                <a:cs typeface="Arial" panose="020B0604020202020204" pitchFamily="34" charset="0"/>
              </a:rPr>
              <a:t>MẤY VÀ MẤY</a:t>
            </a:r>
            <a:endParaRPr lang="en-US" altLang="ko-KR" sz="4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  <a:ea typeface="Malgun Gothic" panose="020B0503020000020004" pitchFamily="50" charset="-127"/>
              <a:cs typeface="Arial" panose="020B0604020202020204" pitchFamily="34" charset="0"/>
            </a:endParaRPr>
          </a:p>
          <a:p>
            <a:pPr algn="ctr"/>
            <a:r>
              <a:rPr lang="en-US" altLang="ko-KR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ea typeface="Malgun Gothic" panose="020B0503020000020004" pitchFamily="50" charset="-127"/>
                <a:cs typeface="Arial" panose="020B0604020202020204" pitchFamily="34" charset="0"/>
              </a:rPr>
              <a:t>(</a:t>
            </a:r>
            <a:r>
              <a:rPr lang="en-US" altLang="ko-KR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ea typeface="Malgun Gothic" panose="020B0503020000020004" pitchFamily="50" charset="-127"/>
                <a:cs typeface="Arial" panose="020B0604020202020204" pitchFamily="34" charset="0"/>
              </a:rPr>
              <a:t>Tiết</a:t>
            </a:r>
            <a:r>
              <a:rPr lang="en-US" altLang="ko-KR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ea typeface="Malgun Gothic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ea typeface="Malgun Gothic" panose="020B0503020000020004" pitchFamily="50" charset="-127"/>
                <a:cs typeface="Arial" panose="020B0604020202020204" pitchFamily="34" charset="0"/>
              </a:rPr>
              <a:t>3)</a:t>
            </a:r>
            <a:endParaRPr lang="en-US" altLang="ko-KR" sz="2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  <a:ea typeface="Malgun Gothic" panose="020B0503020000020004" pitchFamily="50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0285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1935740" y="1752600"/>
            <a:ext cx="6217660" cy="3211430"/>
            <a:chOff x="3819630" y="1508732"/>
            <a:chExt cx="5120640" cy="2409316"/>
          </a:xfrm>
        </p:grpSpPr>
        <p:pic>
          <p:nvPicPr>
            <p:cNvPr id="2050" name="Picture 2" descr="F:\AAA-PDF-SGK\B5-LT-2.png"/>
            <p:cNvPicPr>
              <a:picLocks noChangeAspect="1" noChangeArrowheads="1"/>
            </p:cNvPicPr>
            <p:nvPr/>
          </p:nvPicPr>
          <p:blipFill>
            <a:blip r:embed="rId2" cstate="print"/>
            <a:srcRect l="17175" t="65453" r="9814" b="9091"/>
            <a:stretch>
              <a:fillRect/>
            </a:stretch>
          </p:blipFill>
          <p:spPr bwMode="auto">
            <a:xfrm>
              <a:off x="3819630" y="1508732"/>
              <a:ext cx="5120640" cy="2409316"/>
            </a:xfrm>
            <a:prstGeom prst="rect">
              <a:avLst/>
            </a:prstGeom>
            <a:noFill/>
          </p:spPr>
        </p:pic>
        <p:sp>
          <p:nvSpPr>
            <p:cNvPr id="28" name="TextBox 27"/>
            <p:cNvSpPr txBox="1"/>
            <p:nvPr/>
          </p:nvSpPr>
          <p:spPr>
            <a:xfrm>
              <a:off x="7044690" y="1969770"/>
              <a:ext cx="325843" cy="2770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latin typeface="Lato"/>
                </a:rPr>
                <a:t>?</a:t>
              </a:r>
              <a:endParaRPr lang="en-US" b="1" dirty="0">
                <a:latin typeface="Lato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7711440" y="1962150"/>
              <a:ext cx="325843" cy="2770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latin typeface="Lato"/>
                </a:rPr>
                <a:t>?</a:t>
              </a:r>
              <a:endParaRPr lang="en-US" b="1" dirty="0">
                <a:latin typeface="Lato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8572500" y="1965960"/>
              <a:ext cx="325843" cy="2770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latin typeface="Lato"/>
                </a:rPr>
                <a:t>?</a:t>
              </a:r>
              <a:endParaRPr lang="en-US" b="1" dirty="0">
                <a:latin typeface="Lato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7045325" y="3162300"/>
              <a:ext cx="325843" cy="2770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latin typeface="Lato"/>
                </a:rPr>
                <a:t>?</a:t>
              </a:r>
              <a:endParaRPr lang="en-US" b="1" dirty="0">
                <a:latin typeface="Lato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7872095" y="3166110"/>
              <a:ext cx="325843" cy="2770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latin typeface="Lato"/>
                </a:rPr>
                <a:t>?</a:t>
              </a:r>
              <a:endParaRPr lang="en-US" b="1" dirty="0">
                <a:latin typeface="Lato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8573135" y="3169920"/>
              <a:ext cx="325843" cy="2770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latin typeface="Lato"/>
                </a:rPr>
                <a:t>?</a:t>
              </a:r>
              <a:endParaRPr lang="en-US" b="1" dirty="0">
                <a:latin typeface="Lato"/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344899" y="3977245"/>
            <a:ext cx="7873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2</a:t>
            </a:r>
            <a:r>
              <a:rPr lang="en-GB" b="1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b="1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ố </a:t>
            </a:r>
            <a:r>
              <a:rPr lang="en-GB" b="1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?</a:t>
            </a:r>
            <a:endParaRPr lang="en-GB" b="1" dirty="0">
              <a:solidFill>
                <a:schemeClr val="bg1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31985" y="216877"/>
            <a:ext cx="2502701" cy="83099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accent5"/>
                </a:solidFill>
                <a:latin typeface="Lato"/>
              </a:rPr>
              <a:t> </a:t>
            </a:r>
            <a:r>
              <a:rPr lang="en-US" sz="4800" b="1" dirty="0" smtClean="0">
                <a:solidFill>
                  <a:schemeClr val="tx1"/>
                </a:solidFill>
                <a:latin typeface="Lato"/>
              </a:rPr>
              <a:t>: </a:t>
            </a:r>
            <a:r>
              <a:rPr lang="en-US" sz="4800" b="1" dirty="0" err="1" smtClean="0">
                <a:solidFill>
                  <a:schemeClr val="tx1"/>
                </a:solidFill>
                <a:latin typeface="Lato"/>
              </a:rPr>
              <a:t>số</a:t>
            </a:r>
            <a:r>
              <a:rPr lang="en-US" sz="4800" b="1" dirty="0" smtClean="0">
                <a:solidFill>
                  <a:schemeClr val="tx1"/>
                </a:solidFill>
                <a:latin typeface="Lato"/>
              </a:rPr>
              <a:t>?</a:t>
            </a:r>
            <a:endParaRPr lang="en-US" sz="4800" b="1" dirty="0">
              <a:solidFill>
                <a:schemeClr val="tx1"/>
              </a:solidFill>
              <a:latin typeface="Lato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381000" y="211015"/>
            <a:ext cx="914400" cy="9144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2</a:t>
            </a:r>
            <a:endParaRPr lang="en-US" sz="4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36536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>
            <a:extLst>
              <a:ext uri="{FF2B5EF4-FFF2-40B4-BE49-F238E27FC236}">
                <a16:creationId xmlns:a16="http://schemas.microsoft.com/office/drawing/2014/main" xmlns="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261174" y="738399"/>
            <a:ext cx="718208" cy="575248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a)</a:t>
            </a:r>
            <a:endParaRPr lang="en-GB" dirty="0">
              <a:solidFill>
                <a:schemeClr val="bg1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xmlns="" id="{F4269837-D931-6745-9A0B-4FEA50F3027C}"/>
              </a:ext>
            </a:extLst>
          </p:cNvPr>
          <p:cNvSpPr txBox="1">
            <a:spLocks/>
          </p:cNvSpPr>
          <p:nvPr/>
        </p:nvSpPr>
        <p:spPr>
          <a:xfrm>
            <a:off x="6551648" y="3325632"/>
            <a:ext cx="1265035" cy="572138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200" b="1" dirty="0" err="1" smtClean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được</a:t>
            </a:r>
            <a:endParaRPr lang="en-GB" sz="2200" b="1" dirty="0">
              <a:solidFill>
                <a:srgbClr val="40505E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xmlns="" id="{F4269837-D931-6745-9A0B-4FEA50F3027C}"/>
              </a:ext>
            </a:extLst>
          </p:cNvPr>
          <p:cNvSpPr txBox="1">
            <a:spLocks/>
          </p:cNvSpPr>
          <p:nvPr/>
        </p:nvSpPr>
        <p:spPr>
          <a:xfrm>
            <a:off x="5001839" y="3325632"/>
            <a:ext cx="1265035" cy="572138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200" b="1" dirty="0" err="1" smtClean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và</a:t>
            </a:r>
            <a:endParaRPr lang="en-GB" sz="2200" b="1" dirty="0">
              <a:solidFill>
                <a:srgbClr val="40505E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1" name="Picture 3" descr="F:\AAA-LÀM ẢNH SLIDE\Bai5-LT-2(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9399" y="2889424"/>
            <a:ext cx="3171899" cy="1844399"/>
          </a:xfrm>
          <a:prstGeom prst="rect">
            <a:avLst/>
          </a:prstGeom>
          <a:noFill/>
        </p:spPr>
      </p:pic>
      <p:grpSp>
        <p:nvGrpSpPr>
          <p:cNvPr id="19" name="Group 18"/>
          <p:cNvGrpSpPr/>
          <p:nvPr/>
        </p:nvGrpSpPr>
        <p:grpSpPr>
          <a:xfrm>
            <a:off x="4517602" y="3118158"/>
            <a:ext cx="584482" cy="883216"/>
            <a:chOff x="4519170" y="2339340"/>
            <a:chExt cx="584685" cy="662616"/>
          </a:xfrm>
        </p:grpSpPr>
        <p:sp>
          <p:nvSpPr>
            <p:cNvPr id="16" name="Rounded Rectangle 3"/>
            <p:cNvSpPr/>
            <p:nvPr/>
          </p:nvSpPr>
          <p:spPr>
            <a:xfrm>
              <a:off x="4519170" y="2417268"/>
              <a:ext cx="584685" cy="584688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572000" y="2339340"/>
              <a:ext cx="497425" cy="5310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 smtClean="0">
                  <a:latin typeface="Lato"/>
                </a:rPr>
                <a:t>?</a:t>
              </a:r>
              <a:endParaRPr lang="en-US" sz="4000" b="1" dirty="0">
                <a:latin typeface="Lato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156955" y="3118156"/>
            <a:ext cx="584482" cy="883214"/>
            <a:chOff x="6159092" y="2339340"/>
            <a:chExt cx="584685" cy="662615"/>
          </a:xfrm>
        </p:grpSpPr>
        <p:sp>
          <p:nvSpPr>
            <p:cNvPr id="18" name="Rounded Rectangle 17"/>
            <p:cNvSpPr/>
            <p:nvPr/>
          </p:nvSpPr>
          <p:spPr>
            <a:xfrm>
              <a:off x="6159092" y="2417269"/>
              <a:ext cx="584685" cy="584686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198870" y="2339340"/>
              <a:ext cx="497425" cy="5310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 smtClean="0">
                  <a:latin typeface="Lato"/>
                </a:rPr>
                <a:t>?</a:t>
              </a:r>
              <a:endParaRPr lang="en-US" sz="4000" b="1" dirty="0">
                <a:latin typeface="Lato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7559914" y="3118158"/>
            <a:ext cx="584482" cy="883216"/>
            <a:chOff x="7562538" y="2339340"/>
            <a:chExt cx="584685" cy="662616"/>
          </a:xfrm>
        </p:grpSpPr>
        <p:sp>
          <p:nvSpPr>
            <p:cNvPr id="21" name="Rounded Rectangle 3"/>
            <p:cNvSpPr/>
            <p:nvPr/>
          </p:nvSpPr>
          <p:spPr>
            <a:xfrm>
              <a:off x="7562538" y="2417268"/>
              <a:ext cx="584685" cy="584688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616190" y="2339340"/>
              <a:ext cx="497425" cy="5310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 smtClean="0">
                  <a:latin typeface="Lato"/>
                </a:rPr>
                <a:t>?</a:t>
              </a:r>
              <a:endParaRPr lang="en-US" sz="4000" b="1" dirty="0">
                <a:latin typeface="Lato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4515007" y="3123237"/>
            <a:ext cx="584482" cy="883216"/>
            <a:chOff x="4519170" y="2339340"/>
            <a:chExt cx="584685" cy="662616"/>
          </a:xfrm>
        </p:grpSpPr>
        <p:sp>
          <p:nvSpPr>
            <p:cNvPr id="25" name="Rounded Rectangle 3"/>
            <p:cNvSpPr/>
            <p:nvPr/>
          </p:nvSpPr>
          <p:spPr>
            <a:xfrm>
              <a:off x="4519170" y="2417268"/>
              <a:ext cx="584685" cy="584688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583430" y="2339340"/>
              <a:ext cx="470163" cy="5310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chemeClr val="bg1"/>
                  </a:solidFill>
                  <a:latin typeface="Lato"/>
                </a:rPr>
                <a:t>4</a:t>
              </a:r>
              <a:endParaRPr lang="en-US" sz="4000" b="1" dirty="0">
                <a:solidFill>
                  <a:schemeClr val="bg1"/>
                </a:solidFill>
                <a:latin typeface="Lato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6154360" y="3123235"/>
            <a:ext cx="584482" cy="883214"/>
            <a:chOff x="6159092" y="2339340"/>
            <a:chExt cx="584685" cy="662615"/>
          </a:xfrm>
        </p:grpSpPr>
        <p:sp>
          <p:nvSpPr>
            <p:cNvPr id="29" name="Rounded Rectangle 28"/>
            <p:cNvSpPr/>
            <p:nvPr/>
          </p:nvSpPr>
          <p:spPr>
            <a:xfrm>
              <a:off x="6159092" y="2417269"/>
              <a:ext cx="584685" cy="584686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221730" y="2339340"/>
              <a:ext cx="470163" cy="5310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 smtClean="0">
                  <a:solidFill>
                    <a:schemeClr val="bg1"/>
                  </a:solidFill>
                  <a:latin typeface="Lato"/>
                </a:rPr>
                <a:t>4</a:t>
              </a:r>
              <a:endParaRPr lang="en-US" sz="4000" b="1" dirty="0">
                <a:solidFill>
                  <a:schemeClr val="bg1"/>
                </a:solidFill>
                <a:latin typeface="Lato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7557318" y="3123237"/>
            <a:ext cx="584482" cy="883216"/>
            <a:chOff x="7562538" y="2339340"/>
            <a:chExt cx="584685" cy="662616"/>
          </a:xfrm>
        </p:grpSpPr>
        <p:sp>
          <p:nvSpPr>
            <p:cNvPr id="34" name="Rounded Rectangle 3"/>
            <p:cNvSpPr/>
            <p:nvPr/>
          </p:nvSpPr>
          <p:spPr>
            <a:xfrm>
              <a:off x="7562538" y="2417268"/>
              <a:ext cx="584685" cy="584688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7616190" y="2339340"/>
              <a:ext cx="470163" cy="5310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chemeClr val="bg1"/>
                  </a:solidFill>
                  <a:latin typeface="Lato"/>
                </a:rPr>
                <a:t>8</a:t>
              </a:r>
              <a:endParaRPr lang="en-US" sz="4000" b="1" dirty="0">
                <a:solidFill>
                  <a:schemeClr val="bg1"/>
                </a:solidFill>
                <a:latin typeface="Lato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0556874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>
            <a:extLst>
              <a:ext uri="{FF2B5EF4-FFF2-40B4-BE49-F238E27FC236}">
                <a16:creationId xmlns:a16="http://schemas.microsoft.com/office/drawing/2014/main" xmlns="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261174" y="738399"/>
            <a:ext cx="718208" cy="575248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b)</a:t>
            </a:r>
            <a:endParaRPr lang="en-GB" dirty="0">
              <a:solidFill>
                <a:schemeClr val="bg1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5" name="Picture 4" descr="F:\AAA-LÀM ẢNH SLIDE\Bai5-LT-2(2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1725" y="2885451"/>
            <a:ext cx="3154332" cy="1833115"/>
          </a:xfrm>
          <a:prstGeom prst="rect">
            <a:avLst/>
          </a:prstGeom>
          <a:noFill/>
        </p:spPr>
      </p:pic>
      <p:sp>
        <p:nvSpPr>
          <p:cNvPr id="53" name="Content Placeholder 2">
            <a:extLst>
              <a:ext uri="{FF2B5EF4-FFF2-40B4-BE49-F238E27FC236}">
                <a16:creationId xmlns:a16="http://schemas.microsoft.com/office/drawing/2014/main" xmlns="" id="{F4269837-D931-6745-9A0B-4FEA50F3027C}"/>
              </a:ext>
            </a:extLst>
          </p:cNvPr>
          <p:cNvSpPr txBox="1">
            <a:spLocks/>
          </p:cNvSpPr>
          <p:nvPr/>
        </p:nvSpPr>
        <p:spPr>
          <a:xfrm>
            <a:off x="6551648" y="3325632"/>
            <a:ext cx="1265035" cy="572138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200" b="1" dirty="0" err="1" smtClean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và</a:t>
            </a:r>
            <a:endParaRPr lang="en-GB" sz="2200" b="1" dirty="0">
              <a:solidFill>
                <a:srgbClr val="40505E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54" name="Content Placeholder 2">
            <a:extLst>
              <a:ext uri="{FF2B5EF4-FFF2-40B4-BE49-F238E27FC236}">
                <a16:creationId xmlns:a16="http://schemas.microsoft.com/office/drawing/2014/main" xmlns="" id="{F4269837-D931-6745-9A0B-4FEA50F3027C}"/>
              </a:ext>
            </a:extLst>
          </p:cNvPr>
          <p:cNvSpPr txBox="1">
            <a:spLocks/>
          </p:cNvSpPr>
          <p:nvPr/>
        </p:nvSpPr>
        <p:spPr>
          <a:xfrm>
            <a:off x="5001839" y="3325632"/>
            <a:ext cx="1265035" cy="572138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200" b="1" dirty="0" err="1" smtClean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gồm</a:t>
            </a:r>
            <a:endParaRPr lang="en-GB" sz="2200" b="1" dirty="0">
              <a:solidFill>
                <a:srgbClr val="40505E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grpSp>
        <p:nvGrpSpPr>
          <p:cNvPr id="55" name="Group 54"/>
          <p:cNvGrpSpPr/>
          <p:nvPr/>
        </p:nvGrpSpPr>
        <p:grpSpPr>
          <a:xfrm>
            <a:off x="4517602" y="3118158"/>
            <a:ext cx="584482" cy="883216"/>
            <a:chOff x="4519170" y="2339340"/>
            <a:chExt cx="584685" cy="662616"/>
          </a:xfrm>
        </p:grpSpPr>
        <p:sp>
          <p:nvSpPr>
            <p:cNvPr id="56" name="Rounded Rectangle 3"/>
            <p:cNvSpPr/>
            <p:nvPr/>
          </p:nvSpPr>
          <p:spPr>
            <a:xfrm>
              <a:off x="4519170" y="2417268"/>
              <a:ext cx="584685" cy="584688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4572000" y="2339340"/>
              <a:ext cx="497425" cy="5310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 smtClean="0">
                  <a:latin typeface="Lato"/>
                </a:rPr>
                <a:t>?</a:t>
              </a:r>
              <a:endParaRPr lang="en-US" sz="4000" b="1" dirty="0">
                <a:latin typeface="Lato"/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6156955" y="3118156"/>
            <a:ext cx="584482" cy="883214"/>
            <a:chOff x="6159092" y="2339340"/>
            <a:chExt cx="584685" cy="662615"/>
          </a:xfrm>
        </p:grpSpPr>
        <p:sp>
          <p:nvSpPr>
            <p:cNvPr id="59" name="Rounded Rectangle 58"/>
            <p:cNvSpPr/>
            <p:nvPr/>
          </p:nvSpPr>
          <p:spPr>
            <a:xfrm>
              <a:off x="6159092" y="2417269"/>
              <a:ext cx="584685" cy="584686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6198870" y="2339340"/>
              <a:ext cx="497425" cy="5310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 smtClean="0">
                  <a:latin typeface="Lato"/>
                </a:rPr>
                <a:t>?</a:t>
              </a:r>
              <a:endParaRPr lang="en-US" sz="4000" b="1" dirty="0">
                <a:latin typeface="Lato"/>
              </a:endParaRP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7559914" y="3118158"/>
            <a:ext cx="584482" cy="883216"/>
            <a:chOff x="7562538" y="2339340"/>
            <a:chExt cx="584685" cy="662616"/>
          </a:xfrm>
        </p:grpSpPr>
        <p:sp>
          <p:nvSpPr>
            <p:cNvPr id="62" name="Rounded Rectangle 3"/>
            <p:cNvSpPr/>
            <p:nvPr/>
          </p:nvSpPr>
          <p:spPr>
            <a:xfrm>
              <a:off x="7562538" y="2417268"/>
              <a:ext cx="584685" cy="584688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7616190" y="2339340"/>
              <a:ext cx="497425" cy="5310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 smtClean="0">
                  <a:latin typeface="Lato"/>
                </a:rPr>
                <a:t>?</a:t>
              </a:r>
              <a:endParaRPr lang="en-US" sz="4000" b="1" dirty="0">
                <a:latin typeface="Lato"/>
              </a:endParaRP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4515007" y="3123237"/>
            <a:ext cx="584482" cy="883216"/>
            <a:chOff x="4519170" y="2339340"/>
            <a:chExt cx="584685" cy="662616"/>
          </a:xfrm>
        </p:grpSpPr>
        <p:sp>
          <p:nvSpPr>
            <p:cNvPr id="65" name="Rounded Rectangle 3"/>
            <p:cNvSpPr/>
            <p:nvPr/>
          </p:nvSpPr>
          <p:spPr>
            <a:xfrm>
              <a:off x="4519170" y="2417268"/>
              <a:ext cx="584685" cy="584688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4583430" y="2339340"/>
              <a:ext cx="470163" cy="5310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 smtClean="0">
                  <a:solidFill>
                    <a:schemeClr val="bg1"/>
                  </a:solidFill>
                  <a:latin typeface="Lato"/>
                </a:rPr>
                <a:t>9</a:t>
              </a:r>
              <a:endParaRPr lang="en-US" sz="4000" b="1" dirty="0">
                <a:solidFill>
                  <a:schemeClr val="bg1"/>
                </a:solidFill>
                <a:latin typeface="Lato"/>
              </a:endParaRP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6154360" y="3123235"/>
            <a:ext cx="584482" cy="883214"/>
            <a:chOff x="6159092" y="2339340"/>
            <a:chExt cx="584685" cy="662615"/>
          </a:xfrm>
        </p:grpSpPr>
        <p:sp>
          <p:nvSpPr>
            <p:cNvPr id="68" name="Rounded Rectangle 67"/>
            <p:cNvSpPr/>
            <p:nvPr/>
          </p:nvSpPr>
          <p:spPr>
            <a:xfrm>
              <a:off x="6159092" y="2417269"/>
              <a:ext cx="584685" cy="584686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6221730" y="2339340"/>
              <a:ext cx="470163" cy="5310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 smtClean="0">
                  <a:solidFill>
                    <a:schemeClr val="bg1"/>
                  </a:solidFill>
                  <a:latin typeface="Lato"/>
                </a:rPr>
                <a:t>5</a:t>
              </a:r>
              <a:endParaRPr lang="en-US" sz="4000" b="1" dirty="0">
                <a:solidFill>
                  <a:schemeClr val="bg1"/>
                </a:solidFill>
                <a:latin typeface="Lato"/>
              </a:endParaRP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7557318" y="3123237"/>
            <a:ext cx="584482" cy="883216"/>
            <a:chOff x="7562538" y="2339340"/>
            <a:chExt cx="584685" cy="662616"/>
          </a:xfrm>
        </p:grpSpPr>
        <p:sp>
          <p:nvSpPr>
            <p:cNvPr id="71" name="Rounded Rectangle 3"/>
            <p:cNvSpPr/>
            <p:nvPr/>
          </p:nvSpPr>
          <p:spPr>
            <a:xfrm>
              <a:off x="7562538" y="2417268"/>
              <a:ext cx="584685" cy="584688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7616190" y="2339340"/>
              <a:ext cx="470163" cy="5310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 smtClean="0">
                  <a:solidFill>
                    <a:schemeClr val="bg1"/>
                  </a:solidFill>
                  <a:latin typeface="Lato"/>
                </a:rPr>
                <a:t>4</a:t>
              </a:r>
              <a:endParaRPr lang="en-US" sz="4000" b="1" dirty="0">
                <a:solidFill>
                  <a:schemeClr val="bg1"/>
                </a:solidFill>
                <a:latin typeface="Lato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8536179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3886200" y="311943"/>
            <a:ext cx="4876800" cy="6241257"/>
            <a:chOff x="4934249" y="207645"/>
            <a:chExt cx="2737186" cy="4788276"/>
          </a:xfrm>
        </p:grpSpPr>
        <p:pic>
          <p:nvPicPr>
            <p:cNvPr id="13" name="Picture 2" descr="F:\AAA-LÀM ẢNH SLIDE\Bai5-LT-3(1)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934249" y="207645"/>
              <a:ext cx="973156" cy="1500246"/>
            </a:xfrm>
            <a:prstGeom prst="rect">
              <a:avLst/>
            </a:prstGeom>
            <a:noFill/>
          </p:spPr>
        </p:pic>
        <p:pic>
          <p:nvPicPr>
            <p:cNvPr id="17" name="Picture 4" descr="F:\AAA-LÀM ẢNH SLIDE\Bai5-LT-3(3)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171009" y="894151"/>
              <a:ext cx="148309" cy="148309"/>
            </a:xfrm>
            <a:prstGeom prst="rect">
              <a:avLst/>
            </a:prstGeom>
            <a:noFill/>
          </p:spPr>
        </p:pic>
        <p:pic>
          <p:nvPicPr>
            <p:cNvPr id="18" name="Picture 3" descr="F:\AAA-LÀM ẢNH SLIDE\Bai5-LT-3(2)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461498" y="911792"/>
              <a:ext cx="147431" cy="148309"/>
            </a:xfrm>
            <a:prstGeom prst="rect">
              <a:avLst/>
            </a:prstGeom>
            <a:noFill/>
          </p:spPr>
        </p:pic>
        <p:pic>
          <p:nvPicPr>
            <p:cNvPr id="19" name="Picture 4" descr="F:\AAA-LÀM ẢNH SLIDE\Bai5-LT-3(3)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313362" y="920947"/>
              <a:ext cx="148309" cy="148309"/>
            </a:xfrm>
            <a:prstGeom prst="rect">
              <a:avLst/>
            </a:prstGeom>
            <a:noFill/>
          </p:spPr>
        </p:pic>
        <p:grpSp>
          <p:nvGrpSpPr>
            <p:cNvPr id="20" name="Group 19"/>
            <p:cNvGrpSpPr/>
            <p:nvPr/>
          </p:nvGrpSpPr>
          <p:grpSpPr>
            <a:xfrm>
              <a:off x="5132070" y="1291590"/>
              <a:ext cx="608001" cy="234714"/>
              <a:chOff x="5132070" y="1291590"/>
              <a:chExt cx="608001" cy="234714"/>
            </a:xfrm>
          </p:grpSpPr>
          <p:sp>
            <p:nvSpPr>
              <p:cNvPr id="86" name="TextBox 85"/>
              <p:cNvSpPr txBox="1"/>
              <p:nvPr/>
            </p:nvSpPr>
            <p:spPr>
              <a:xfrm>
                <a:off x="5132070" y="1291590"/>
                <a:ext cx="284151" cy="2309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 smtClean="0">
                    <a:solidFill>
                      <a:schemeClr val="accent5"/>
                    </a:solidFill>
                    <a:latin typeface="Lato"/>
                  </a:rPr>
                  <a:t>2</a:t>
                </a:r>
                <a:endParaRPr lang="en-US" sz="1400" b="1" dirty="0">
                  <a:solidFill>
                    <a:schemeClr val="accent5"/>
                  </a:solidFill>
                  <a:latin typeface="Lato"/>
                </a:endParaRPr>
              </a:p>
            </p:txBody>
          </p:sp>
          <p:sp>
            <p:nvSpPr>
              <p:cNvPr id="87" name="TextBox 86"/>
              <p:cNvSpPr txBox="1"/>
              <p:nvPr/>
            </p:nvSpPr>
            <p:spPr>
              <a:xfrm>
                <a:off x="5455920" y="1295400"/>
                <a:ext cx="284151" cy="2309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 smtClean="0">
                    <a:solidFill>
                      <a:schemeClr val="accent5"/>
                    </a:solidFill>
                    <a:latin typeface="Lato"/>
                  </a:rPr>
                  <a:t>1</a:t>
                </a:r>
                <a:endParaRPr lang="en-US" sz="1400" b="1" dirty="0">
                  <a:solidFill>
                    <a:schemeClr val="accent5"/>
                  </a:solidFill>
                  <a:latin typeface="Lato"/>
                </a:endParaRPr>
              </a:p>
            </p:txBody>
          </p:sp>
        </p:grpSp>
        <p:grpSp>
          <p:nvGrpSpPr>
            <p:cNvPr id="21" name="Group 20"/>
            <p:cNvGrpSpPr/>
            <p:nvPr/>
          </p:nvGrpSpPr>
          <p:grpSpPr>
            <a:xfrm>
              <a:off x="4934249" y="1851660"/>
              <a:ext cx="973156" cy="1500246"/>
              <a:chOff x="4934249" y="1851660"/>
              <a:chExt cx="973156" cy="1500246"/>
            </a:xfrm>
          </p:grpSpPr>
          <p:pic>
            <p:nvPicPr>
              <p:cNvPr id="77" name="Picture 2" descr="F:\AAA-LÀM ẢNH SLIDE\Bai5-LT-3(1).pn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4934249" y="1851660"/>
                <a:ext cx="973156" cy="1500246"/>
              </a:xfrm>
              <a:prstGeom prst="rect">
                <a:avLst/>
              </a:prstGeom>
              <a:noFill/>
            </p:spPr>
          </p:pic>
          <p:pic>
            <p:nvPicPr>
              <p:cNvPr id="78" name="Picture 3" descr="F:\AAA-LÀM ẢNH SLIDE\Bai5-LT-3(2)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257182" y="2566421"/>
                <a:ext cx="147431" cy="148309"/>
              </a:xfrm>
              <a:prstGeom prst="rect">
                <a:avLst/>
              </a:prstGeom>
              <a:noFill/>
            </p:spPr>
          </p:pic>
          <p:pic>
            <p:nvPicPr>
              <p:cNvPr id="79" name="Picture 3" descr="F:\AAA-LÀM ẢNH SLIDE\Bai5-LT-3(2)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243784" y="2417373"/>
                <a:ext cx="147431" cy="148309"/>
              </a:xfrm>
              <a:prstGeom prst="rect">
                <a:avLst/>
              </a:prstGeom>
              <a:noFill/>
            </p:spPr>
          </p:pic>
          <p:pic>
            <p:nvPicPr>
              <p:cNvPr id="80" name="Picture 4" descr="F:\AAA-LÀM ẢNH SLIDE\Bai5-LT-3(3)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542799" y="2547107"/>
                <a:ext cx="148309" cy="148309"/>
              </a:xfrm>
              <a:prstGeom prst="rect">
                <a:avLst/>
              </a:prstGeom>
              <a:noFill/>
            </p:spPr>
          </p:pic>
          <p:pic>
            <p:nvPicPr>
              <p:cNvPr id="81" name="Picture 4" descr="F:\AAA-LÀM ẢNH SLIDE\Bai5-LT-3(3)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398772" y="2573903"/>
                <a:ext cx="148309" cy="148309"/>
              </a:xfrm>
              <a:prstGeom prst="rect">
                <a:avLst/>
              </a:prstGeom>
              <a:noFill/>
            </p:spPr>
          </p:pic>
          <p:pic>
            <p:nvPicPr>
              <p:cNvPr id="82" name="Picture 4" descr="F:\AAA-LÀM ẢNH SLIDE\Bai5-LT-3(3)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124118" y="2500216"/>
                <a:ext cx="148309" cy="148309"/>
              </a:xfrm>
              <a:prstGeom prst="rect">
                <a:avLst/>
              </a:prstGeom>
              <a:noFill/>
            </p:spPr>
          </p:pic>
          <p:pic>
            <p:nvPicPr>
              <p:cNvPr id="83" name="Picture 4" descr="F:\AAA-LÀM ẢNH SLIDE\Bai5-LT-3(3)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388724" y="2423178"/>
                <a:ext cx="148309" cy="148309"/>
              </a:xfrm>
              <a:prstGeom prst="rect">
                <a:avLst/>
              </a:prstGeom>
              <a:noFill/>
            </p:spPr>
          </p:pic>
          <p:sp>
            <p:nvSpPr>
              <p:cNvPr id="84" name="TextBox 83"/>
              <p:cNvSpPr txBox="1"/>
              <p:nvPr/>
            </p:nvSpPr>
            <p:spPr>
              <a:xfrm>
                <a:off x="5124450" y="2929890"/>
                <a:ext cx="293772" cy="2309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 smtClean="0">
                    <a:latin typeface="Lato"/>
                  </a:rPr>
                  <a:t>?</a:t>
                </a:r>
                <a:endParaRPr lang="en-US" sz="1400" b="1" dirty="0">
                  <a:latin typeface="Lato"/>
                </a:endParaRPr>
              </a:p>
            </p:txBody>
          </p:sp>
          <p:sp>
            <p:nvSpPr>
              <p:cNvPr id="85" name="TextBox 84"/>
              <p:cNvSpPr txBox="1"/>
              <p:nvPr/>
            </p:nvSpPr>
            <p:spPr>
              <a:xfrm>
                <a:off x="5448300" y="2922270"/>
                <a:ext cx="293772" cy="2309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 smtClean="0">
                    <a:latin typeface="Lato"/>
                  </a:rPr>
                  <a:t>?</a:t>
                </a:r>
                <a:endParaRPr lang="en-US" sz="1400" b="1" dirty="0">
                  <a:latin typeface="Lato"/>
                </a:endParaRPr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4934249" y="3495675"/>
              <a:ext cx="973156" cy="1500246"/>
              <a:chOff x="4934249" y="3495675"/>
              <a:chExt cx="973156" cy="1500246"/>
            </a:xfrm>
          </p:grpSpPr>
          <p:pic>
            <p:nvPicPr>
              <p:cNvPr id="65" name="Picture 2" descr="F:\AAA-LÀM ẢNH SLIDE\Bai5-LT-3(1).pn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4934249" y="3495675"/>
                <a:ext cx="973156" cy="1500246"/>
              </a:xfrm>
              <a:prstGeom prst="rect">
                <a:avLst/>
              </a:prstGeom>
              <a:noFill/>
            </p:spPr>
          </p:pic>
          <p:pic>
            <p:nvPicPr>
              <p:cNvPr id="66" name="Picture 4" descr="F:\AAA-LÀM ẢNH SLIDE\Bai5-LT-3(3)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127468" y="4151495"/>
                <a:ext cx="148309" cy="148309"/>
              </a:xfrm>
              <a:prstGeom prst="rect">
                <a:avLst/>
              </a:prstGeom>
              <a:noFill/>
            </p:spPr>
          </p:pic>
          <p:pic>
            <p:nvPicPr>
              <p:cNvPr id="67" name="Picture 3" descr="F:\AAA-LÀM ẢNH SLIDE\Bai5-LT-3(2)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265556" y="4212679"/>
                <a:ext cx="147431" cy="148309"/>
              </a:xfrm>
              <a:prstGeom prst="rect">
                <a:avLst/>
              </a:prstGeom>
              <a:noFill/>
            </p:spPr>
          </p:pic>
          <p:pic>
            <p:nvPicPr>
              <p:cNvPr id="68" name="Picture 4" descr="F:\AAA-LÀM ẢNH SLIDE\Bai5-LT-3(3)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408822" y="4206760"/>
                <a:ext cx="148309" cy="148309"/>
              </a:xfrm>
              <a:prstGeom prst="rect">
                <a:avLst/>
              </a:prstGeom>
              <a:noFill/>
            </p:spPr>
          </p:pic>
          <p:pic>
            <p:nvPicPr>
              <p:cNvPr id="69" name="Picture 4" descr="F:\AAA-LÀM ẢNH SLIDE\Bai5-LT-3(3)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546150" y="4168241"/>
                <a:ext cx="148309" cy="148309"/>
              </a:xfrm>
              <a:prstGeom prst="rect">
                <a:avLst/>
              </a:prstGeom>
              <a:noFill/>
            </p:spPr>
          </p:pic>
          <p:pic>
            <p:nvPicPr>
              <p:cNvPr id="70" name="Picture 4" descr="F:\AAA-LÀM ẢNH SLIDE\Bai5-LT-3(3)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656682" y="4072782"/>
                <a:ext cx="148309" cy="148309"/>
              </a:xfrm>
              <a:prstGeom prst="rect">
                <a:avLst/>
              </a:prstGeom>
              <a:noFill/>
            </p:spPr>
          </p:pic>
          <p:pic>
            <p:nvPicPr>
              <p:cNvPr id="71" name="Picture 4" descr="F:\AAA-LÀM ẢNH SLIDE\Bai5-LT-3(3)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301640" y="4069433"/>
                <a:ext cx="148309" cy="148309"/>
              </a:xfrm>
              <a:prstGeom prst="rect">
                <a:avLst/>
              </a:prstGeom>
              <a:noFill/>
            </p:spPr>
          </p:pic>
          <p:pic>
            <p:nvPicPr>
              <p:cNvPr id="72" name="Picture 3" descr="F:\AAA-LÀM ẢNH SLIDE\Bai5-LT-3(2)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448100" y="4063629"/>
                <a:ext cx="147431" cy="148309"/>
              </a:xfrm>
              <a:prstGeom prst="rect">
                <a:avLst/>
              </a:prstGeom>
              <a:noFill/>
            </p:spPr>
          </p:pic>
          <p:pic>
            <p:nvPicPr>
              <p:cNvPr id="73" name="Picture 3" descr="F:\AAA-LÀM ẢNH SLIDE\Bai5-LT-3(2)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166746" y="4008363"/>
                <a:ext cx="147431" cy="148309"/>
              </a:xfrm>
              <a:prstGeom prst="rect">
                <a:avLst/>
              </a:prstGeom>
              <a:noFill/>
            </p:spPr>
          </p:pic>
          <p:grpSp>
            <p:nvGrpSpPr>
              <p:cNvPr id="74" name="Group 73"/>
              <p:cNvGrpSpPr/>
              <p:nvPr/>
            </p:nvGrpSpPr>
            <p:grpSpPr>
              <a:xfrm>
                <a:off x="5116830" y="4572000"/>
                <a:ext cx="617622" cy="238524"/>
                <a:chOff x="5132070" y="1283970"/>
                <a:chExt cx="617622" cy="238524"/>
              </a:xfrm>
            </p:grpSpPr>
            <p:sp>
              <p:nvSpPr>
                <p:cNvPr id="75" name="TextBox 74"/>
                <p:cNvSpPr txBox="1"/>
                <p:nvPr/>
              </p:nvSpPr>
              <p:spPr>
                <a:xfrm>
                  <a:off x="5132070" y="1291590"/>
                  <a:ext cx="293772" cy="23090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b="1" dirty="0" smtClean="0">
                      <a:latin typeface="Lato"/>
                    </a:rPr>
                    <a:t>?</a:t>
                  </a:r>
                  <a:endParaRPr lang="en-US" sz="1400" b="1" dirty="0">
                    <a:latin typeface="Lato"/>
                  </a:endParaRPr>
                </a:p>
              </p:txBody>
            </p:sp>
            <p:sp>
              <p:nvSpPr>
                <p:cNvPr id="76" name="TextBox 75"/>
                <p:cNvSpPr txBox="1"/>
                <p:nvPr/>
              </p:nvSpPr>
              <p:spPr>
                <a:xfrm>
                  <a:off x="5455920" y="1283970"/>
                  <a:ext cx="293772" cy="23090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b="1" dirty="0" smtClean="0">
                      <a:latin typeface="Lato"/>
                    </a:rPr>
                    <a:t>?</a:t>
                  </a:r>
                  <a:endParaRPr lang="en-US" sz="1400" b="1" dirty="0">
                    <a:latin typeface="Lato"/>
                  </a:endParaRPr>
                </a:p>
              </p:txBody>
            </p:sp>
          </p:grpSp>
        </p:grpSp>
        <p:grpSp>
          <p:nvGrpSpPr>
            <p:cNvPr id="23" name="Group 22"/>
            <p:cNvGrpSpPr/>
            <p:nvPr/>
          </p:nvGrpSpPr>
          <p:grpSpPr>
            <a:xfrm>
              <a:off x="6698279" y="1851660"/>
              <a:ext cx="973156" cy="1500246"/>
              <a:chOff x="6698279" y="1851660"/>
              <a:chExt cx="973156" cy="1500246"/>
            </a:xfrm>
          </p:grpSpPr>
          <p:pic>
            <p:nvPicPr>
              <p:cNvPr id="56" name="Picture 2" descr="F:\AAA-LÀM ẢNH SLIDE\Bai5-LT-3(1).pn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6698279" y="1851660"/>
                <a:ext cx="973156" cy="1500246"/>
              </a:xfrm>
              <a:prstGeom prst="rect">
                <a:avLst/>
              </a:prstGeom>
              <a:noFill/>
            </p:spPr>
          </p:pic>
          <p:pic>
            <p:nvPicPr>
              <p:cNvPr id="57" name="Picture 3" descr="F:\AAA-LÀM ẢNH SLIDE\Bai5-LT-3(2)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6903438" y="2494409"/>
                <a:ext cx="147431" cy="148309"/>
              </a:xfrm>
              <a:prstGeom prst="rect">
                <a:avLst/>
              </a:prstGeom>
              <a:noFill/>
            </p:spPr>
          </p:pic>
          <p:pic>
            <p:nvPicPr>
              <p:cNvPr id="58" name="Picture 3" descr="F:\AAA-LÀM ẢNH SLIDE\Bai5-LT-3(2)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7030717" y="2566422"/>
                <a:ext cx="147431" cy="148309"/>
              </a:xfrm>
              <a:prstGeom prst="rect">
                <a:avLst/>
              </a:prstGeom>
              <a:noFill/>
            </p:spPr>
          </p:pic>
          <p:pic>
            <p:nvPicPr>
              <p:cNvPr id="59" name="Picture 3" descr="F:\AAA-LÀM ẢNH SLIDE\Bai5-LT-3(2)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7313745" y="2542976"/>
                <a:ext cx="147431" cy="148309"/>
              </a:xfrm>
              <a:prstGeom prst="rect">
                <a:avLst/>
              </a:prstGeom>
              <a:noFill/>
            </p:spPr>
          </p:pic>
          <p:pic>
            <p:nvPicPr>
              <p:cNvPr id="60" name="Picture 4" descr="F:\AAA-LÀM ẢNH SLIDE\Bai5-LT-3(3)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173981" y="2570553"/>
                <a:ext cx="148309" cy="148309"/>
              </a:xfrm>
              <a:prstGeom prst="rect">
                <a:avLst/>
              </a:prstGeom>
              <a:noFill/>
            </p:spPr>
          </p:pic>
          <p:pic>
            <p:nvPicPr>
              <p:cNvPr id="61" name="Picture 3" descr="F:\AAA-LÀM ẢNH SLIDE\Bai5-LT-3(2)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7109428" y="2444167"/>
                <a:ext cx="147431" cy="148309"/>
              </a:xfrm>
              <a:prstGeom prst="rect">
                <a:avLst/>
              </a:prstGeom>
              <a:noFill/>
            </p:spPr>
          </p:pic>
          <p:grpSp>
            <p:nvGrpSpPr>
              <p:cNvPr id="62" name="Group 61"/>
              <p:cNvGrpSpPr/>
              <p:nvPr/>
            </p:nvGrpSpPr>
            <p:grpSpPr>
              <a:xfrm>
                <a:off x="6880860" y="2929890"/>
                <a:ext cx="617622" cy="238524"/>
                <a:chOff x="5132070" y="1283970"/>
                <a:chExt cx="617622" cy="238524"/>
              </a:xfrm>
            </p:grpSpPr>
            <p:sp>
              <p:nvSpPr>
                <p:cNvPr id="63" name="TextBox 62"/>
                <p:cNvSpPr txBox="1"/>
                <p:nvPr/>
              </p:nvSpPr>
              <p:spPr>
                <a:xfrm>
                  <a:off x="5132070" y="1291590"/>
                  <a:ext cx="293772" cy="23090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b="1" dirty="0" smtClean="0">
                      <a:latin typeface="Lato"/>
                    </a:rPr>
                    <a:t>?</a:t>
                  </a:r>
                  <a:endParaRPr lang="en-US" sz="1400" b="1" dirty="0">
                    <a:latin typeface="Lato"/>
                  </a:endParaRPr>
                </a:p>
              </p:txBody>
            </p:sp>
            <p:sp>
              <p:nvSpPr>
                <p:cNvPr id="64" name="TextBox 63"/>
                <p:cNvSpPr txBox="1"/>
                <p:nvPr/>
              </p:nvSpPr>
              <p:spPr>
                <a:xfrm>
                  <a:off x="5455920" y="1283970"/>
                  <a:ext cx="293772" cy="23090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b="1" dirty="0" smtClean="0">
                      <a:latin typeface="Lato"/>
                    </a:rPr>
                    <a:t>?</a:t>
                  </a:r>
                  <a:endParaRPr lang="en-US" sz="1400" b="1" dirty="0">
                    <a:latin typeface="Lato"/>
                  </a:endParaRPr>
                </a:p>
              </p:txBody>
            </p:sp>
          </p:grpSp>
        </p:grpSp>
        <p:grpSp>
          <p:nvGrpSpPr>
            <p:cNvPr id="24" name="Group 23"/>
            <p:cNvGrpSpPr/>
            <p:nvPr/>
          </p:nvGrpSpPr>
          <p:grpSpPr>
            <a:xfrm>
              <a:off x="6698279" y="207645"/>
              <a:ext cx="973156" cy="1500246"/>
              <a:chOff x="6698279" y="207645"/>
              <a:chExt cx="973156" cy="1500246"/>
            </a:xfrm>
          </p:grpSpPr>
          <p:pic>
            <p:nvPicPr>
              <p:cNvPr id="45" name="Picture 2" descr="F:\AAA-LÀM ẢNH SLIDE\Bai5-LT-3(1).pn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6698279" y="207645"/>
                <a:ext cx="973156" cy="1500246"/>
              </a:xfrm>
              <a:prstGeom prst="rect">
                <a:avLst/>
              </a:prstGeom>
              <a:noFill/>
            </p:spPr>
          </p:pic>
          <p:pic>
            <p:nvPicPr>
              <p:cNvPr id="46" name="Picture 4" descr="F:\AAA-LÀM ẢNH SLIDE\Bai5-LT-3(3)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6895977" y="865683"/>
                <a:ext cx="148309" cy="148309"/>
              </a:xfrm>
              <a:prstGeom prst="rect">
                <a:avLst/>
              </a:prstGeom>
              <a:noFill/>
            </p:spPr>
          </p:pic>
          <p:pic>
            <p:nvPicPr>
              <p:cNvPr id="47" name="Picture 3" descr="F:\AAA-LÀM ẢNH SLIDE\Bai5-LT-3(2)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7035741" y="923517"/>
                <a:ext cx="147431" cy="148309"/>
              </a:xfrm>
              <a:prstGeom prst="rect">
                <a:avLst/>
              </a:prstGeom>
              <a:noFill/>
            </p:spPr>
          </p:pic>
          <p:pic>
            <p:nvPicPr>
              <p:cNvPr id="48" name="Picture 4" descr="F:\AAA-LÀM ẢNH SLIDE\Bai5-LT-3(3)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319684" y="882430"/>
                <a:ext cx="148309" cy="148309"/>
              </a:xfrm>
              <a:prstGeom prst="rect">
                <a:avLst/>
              </a:prstGeom>
              <a:noFill/>
            </p:spPr>
          </p:pic>
          <p:pic>
            <p:nvPicPr>
              <p:cNvPr id="49" name="Picture 3" descr="F:\AAA-LÀM ẢNH SLIDE\Bai5-LT-3(2)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7178092" y="920167"/>
                <a:ext cx="147431" cy="148309"/>
              </a:xfrm>
              <a:prstGeom prst="rect">
                <a:avLst/>
              </a:prstGeom>
              <a:noFill/>
            </p:spPr>
          </p:pic>
          <p:pic>
            <p:nvPicPr>
              <p:cNvPr id="50" name="Picture 4" descr="F:\AAA-LÀM ẢNH SLIDE\Bai5-LT-3(3)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013208" y="776923"/>
                <a:ext cx="148309" cy="148309"/>
              </a:xfrm>
              <a:prstGeom prst="rect">
                <a:avLst/>
              </a:prstGeom>
              <a:noFill/>
            </p:spPr>
          </p:pic>
          <p:pic>
            <p:nvPicPr>
              <p:cNvPr id="51" name="Picture 4" descr="F:\AAA-LÀM ẢNH SLIDE\Bai5-LT-3(3)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160583" y="778597"/>
                <a:ext cx="148309" cy="148309"/>
              </a:xfrm>
              <a:prstGeom prst="rect">
                <a:avLst/>
              </a:prstGeom>
              <a:noFill/>
            </p:spPr>
          </p:pic>
          <p:pic>
            <p:nvPicPr>
              <p:cNvPr id="52" name="Picture 3" descr="F:\AAA-LÀM ẢNH SLIDE\Bai5-LT-3(2)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7305372" y="740971"/>
                <a:ext cx="147431" cy="148309"/>
              </a:xfrm>
              <a:prstGeom prst="rect">
                <a:avLst/>
              </a:prstGeom>
              <a:noFill/>
            </p:spPr>
          </p:pic>
          <p:grpSp>
            <p:nvGrpSpPr>
              <p:cNvPr id="53" name="Group 52"/>
              <p:cNvGrpSpPr/>
              <p:nvPr/>
            </p:nvGrpSpPr>
            <p:grpSpPr>
              <a:xfrm>
                <a:off x="6884670" y="1287780"/>
                <a:ext cx="617622" cy="238524"/>
                <a:chOff x="5132070" y="1283970"/>
                <a:chExt cx="617622" cy="238524"/>
              </a:xfrm>
            </p:grpSpPr>
            <p:sp>
              <p:nvSpPr>
                <p:cNvPr id="54" name="TextBox 53"/>
                <p:cNvSpPr txBox="1"/>
                <p:nvPr/>
              </p:nvSpPr>
              <p:spPr>
                <a:xfrm>
                  <a:off x="5132070" y="1291590"/>
                  <a:ext cx="293772" cy="23090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b="1" dirty="0" smtClean="0">
                      <a:latin typeface="Lato"/>
                    </a:rPr>
                    <a:t>?</a:t>
                  </a:r>
                  <a:endParaRPr lang="en-US" sz="1400" b="1" dirty="0">
                    <a:latin typeface="Lato"/>
                  </a:endParaRPr>
                </a:p>
              </p:txBody>
            </p:sp>
            <p:sp>
              <p:nvSpPr>
                <p:cNvPr id="55" name="TextBox 54"/>
                <p:cNvSpPr txBox="1"/>
                <p:nvPr/>
              </p:nvSpPr>
              <p:spPr>
                <a:xfrm>
                  <a:off x="5455920" y="1283970"/>
                  <a:ext cx="293772" cy="23090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b="1" dirty="0" smtClean="0">
                      <a:latin typeface="Lato"/>
                    </a:rPr>
                    <a:t>?</a:t>
                  </a:r>
                  <a:endParaRPr lang="en-US" sz="1400" b="1" dirty="0">
                    <a:latin typeface="Lato"/>
                  </a:endParaRPr>
                </a:p>
              </p:txBody>
            </p:sp>
          </p:grpSp>
        </p:grpSp>
        <p:grpSp>
          <p:nvGrpSpPr>
            <p:cNvPr id="25" name="Group 24"/>
            <p:cNvGrpSpPr/>
            <p:nvPr/>
          </p:nvGrpSpPr>
          <p:grpSpPr>
            <a:xfrm>
              <a:off x="6698279" y="3495675"/>
              <a:ext cx="973156" cy="1500246"/>
              <a:chOff x="6698279" y="3495675"/>
              <a:chExt cx="973156" cy="1500246"/>
            </a:xfrm>
          </p:grpSpPr>
          <p:pic>
            <p:nvPicPr>
              <p:cNvPr id="26" name="Picture 2" descr="F:\AAA-LÀM ẢNH SLIDE\Bai5-LT-3(1).pn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6698279" y="3495675"/>
                <a:ext cx="973156" cy="1500246"/>
              </a:xfrm>
              <a:prstGeom prst="rect">
                <a:avLst/>
              </a:prstGeom>
              <a:noFill/>
            </p:spPr>
          </p:pic>
          <p:pic>
            <p:nvPicPr>
              <p:cNvPr id="27" name="Picture 4" descr="F:\AAA-LÀM ẢNH SLIDE\Bai5-LT-3(3)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6803870" y="4089529"/>
                <a:ext cx="148309" cy="148309"/>
              </a:xfrm>
              <a:prstGeom prst="rect">
                <a:avLst/>
              </a:prstGeom>
              <a:noFill/>
            </p:spPr>
          </p:pic>
          <p:pic>
            <p:nvPicPr>
              <p:cNvPr id="34" name="Picture 4" descr="F:\AAA-LÀM ẢNH SLIDE\Bai5-LT-3(3)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6916076" y="4186662"/>
                <a:ext cx="148309" cy="148309"/>
              </a:xfrm>
              <a:prstGeom prst="rect">
                <a:avLst/>
              </a:prstGeom>
              <a:noFill/>
            </p:spPr>
          </p:pic>
          <p:pic>
            <p:nvPicPr>
              <p:cNvPr id="35" name="Picture 4" descr="F:\AAA-LÀM ẢNH SLIDE\Bai5-LT-3(3)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058428" y="4213459"/>
                <a:ext cx="148309" cy="148309"/>
              </a:xfrm>
              <a:prstGeom prst="rect">
                <a:avLst/>
              </a:prstGeom>
              <a:noFill/>
            </p:spPr>
          </p:pic>
          <p:pic>
            <p:nvPicPr>
              <p:cNvPr id="36" name="Picture 4" descr="F:\AAA-LÀM ẢNH SLIDE\Bai5-LT-3(3)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200780" y="4205084"/>
                <a:ext cx="148309" cy="148309"/>
              </a:xfrm>
              <a:prstGeom prst="rect">
                <a:avLst/>
              </a:prstGeom>
              <a:noFill/>
            </p:spPr>
          </p:pic>
          <p:pic>
            <p:nvPicPr>
              <p:cNvPr id="37" name="Picture 4" descr="F:\AAA-LÀM ẢNH SLIDE\Bai5-LT-3(3)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333083" y="4146470"/>
                <a:ext cx="148309" cy="148309"/>
              </a:xfrm>
              <a:prstGeom prst="rect">
                <a:avLst/>
              </a:prstGeom>
              <a:noFill/>
            </p:spPr>
          </p:pic>
          <p:pic>
            <p:nvPicPr>
              <p:cNvPr id="38" name="Picture 4" descr="F:\AAA-LÀM ẢNH SLIDE\Bai5-LT-3(3)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443615" y="4051010"/>
                <a:ext cx="148309" cy="148309"/>
              </a:xfrm>
              <a:prstGeom prst="rect">
                <a:avLst/>
              </a:prstGeom>
              <a:noFill/>
            </p:spPr>
          </p:pic>
          <p:pic>
            <p:nvPicPr>
              <p:cNvPr id="39" name="Picture 4" descr="F:\AAA-LÀM ẢNH SLIDE\Bai5-LT-3(3)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071825" y="4076131"/>
                <a:ext cx="148309" cy="148309"/>
              </a:xfrm>
              <a:prstGeom prst="rect">
                <a:avLst/>
              </a:prstGeom>
              <a:noFill/>
            </p:spPr>
          </p:pic>
          <p:pic>
            <p:nvPicPr>
              <p:cNvPr id="40" name="Picture 3" descr="F:\AAA-LÀM ẢNH SLIDE\Bai5-LT-3(2)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7218285" y="4060280"/>
                <a:ext cx="147431" cy="148309"/>
              </a:xfrm>
              <a:prstGeom prst="rect">
                <a:avLst/>
              </a:prstGeom>
              <a:noFill/>
            </p:spPr>
          </p:pic>
          <p:pic>
            <p:nvPicPr>
              <p:cNvPr id="41" name="Picture 3" descr="F:\AAA-LÀM ẢNH SLIDE\Bai5-LT-3(2)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6936931" y="4045207"/>
                <a:ext cx="147431" cy="148309"/>
              </a:xfrm>
              <a:prstGeom prst="rect">
                <a:avLst/>
              </a:prstGeom>
              <a:noFill/>
            </p:spPr>
          </p:pic>
          <p:grpSp>
            <p:nvGrpSpPr>
              <p:cNvPr id="42" name="Group 41"/>
              <p:cNvGrpSpPr/>
              <p:nvPr/>
            </p:nvGrpSpPr>
            <p:grpSpPr>
              <a:xfrm>
                <a:off x="6877050" y="4572000"/>
                <a:ext cx="617622" cy="238524"/>
                <a:chOff x="5132070" y="1283970"/>
                <a:chExt cx="617622" cy="238524"/>
              </a:xfrm>
            </p:grpSpPr>
            <p:sp>
              <p:nvSpPr>
                <p:cNvPr id="43" name="TextBox 42"/>
                <p:cNvSpPr txBox="1"/>
                <p:nvPr/>
              </p:nvSpPr>
              <p:spPr>
                <a:xfrm>
                  <a:off x="5132070" y="1291590"/>
                  <a:ext cx="293772" cy="23090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b="1" dirty="0" smtClean="0">
                      <a:latin typeface="Lato"/>
                    </a:rPr>
                    <a:t>?</a:t>
                  </a:r>
                  <a:endParaRPr lang="en-US" sz="1400" b="1" dirty="0">
                    <a:latin typeface="Lato"/>
                  </a:endParaRPr>
                </a:p>
              </p:txBody>
            </p:sp>
            <p:sp>
              <p:nvSpPr>
                <p:cNvPr id="44" name="TextBox 43"/>
                <p:cNvSpPr txBox="1"/>
                <p:nvPr/>
              </p:nvSpPr>
              <p:spPr>
                <a:xfrm>
                  <a:off x="5455920" y="1283970"/>
                  <a:ext cx="293772" cy="23090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b="1" dirty="0" smtClean="0">
                      <a:latin typeface="Lato"/>
                    </a:rPr>
                    <a:t>?</a:t>
                  </a:r>
                  <a:endParaRPr lang="en-US" sz="1400" b="1" dirty="0">
                    <a:latin typeface="Lato"/>
                  </a:endParaRPr>
                </a:p>
              </p:txBody>
            </p:sp>
          </p:grpSp>
        </p:grpSp>
      </p:grpSp>
      <p:sp>
        <p:nvSpPr>
          <p:cNvPr id="90" name="TextBox 89"/>
          <p:cNvSpPr txBox="1"/>
          <p:nvPr/>
        </p:nvSpPr>
        <p:spPr>
          <a:xfrm>
            <a:off x="931985" y="216877"/>
            <a:ext cx="2502701" cy="83099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accent5"/>
                </a:solidFill>
                <a:latin typeface="Lato"/>
              </a:rPr>
              <a:t> </a:t>
            </a:r>
            <a:r>
              <a:rPr lang="en-US" sz="4800" b="1" dirty="0" smtClean="0">
                <a:solidFill>
                  <a:schemeClr val="tx1"/>
                </a:solidFill>
                <a:latin typeface="Lato"/>
              </a:rPr>
              <a:t>: </a:t>
            </a:r>
            <a:r>
              <a:rPr lang="en-US" sz="4800" b="1" dirty="0" err="1" smtClean="0">
                <a:solidFill>
                  <a:schemeClr val="tx1"/>
                </a:solidFill>
                <a:latin typeface="Lato"/>
              </a:rPr>
              <a:t>số</a:t>
            </a:r>
            <a:r>
              <a:rPr lang="en-US" sz="4800" b="1" dirty="0" smtClean="0">
                <a:solidFill>
                  <a:schemeClr val="tx1"/>
                </a:solidFill>
                <a:latin typeface="Lato"/>
              </a:rPr>
              <a:t>?</a:t>
            </a:r>
            <a:endParaRPr lang="en-US" sz="4800" b="1" dirty="0">
              <a:solidFill>
                <a:schemeClr val="tx1"/>
              </a:solidFill>
              <a:latin typeface="Lato"/>
            </a:endParaRPr>
          </a:p>
        </p:txBody>
      </p:sp>
      <p:sp>
        <p:nvSpPr>
          <p:cNvPr id="91" name="Oval 90"/>
          <p:cNvSpPr/>
          <p:nvPr/>
        </p:nvSpPr>
        <p:spPr>
          <a:xfrm>
            <a:off x="381000" y="211015"/>
            <a:ext cx="914400" cy="9144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3</a:t>
            </a:r>
            <a:endParaRPr lang="en-US" sz="4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41555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9803" y="4239437"/>
            <a:ext cx="1963847" cy="2618564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3950676" y="972012"/>
            <a:ext cx="3962399" cy="4863107"/>
            <a:chOff x="4934249" y="207645"/>
            <a:chExt cx="973156" cy="1500246"/>
          </a:xfrm>
        </p:grpSpPr>
        <p:pic>
          <p:nvPicPr>
            <p:cNvPr id="17" name="Picture 2" descr="F:\AAA-LÀM ẢNH SLIDE\Bai5-LT-3(1)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934249" y="207645"/>
              <a:ext cx="973156" cy="1500246"/>
            </a:xfrm>
            <a:prstGeom prst="rect">
              <a:avLst/>
            </a:prstGeom>
            <a:noFill/>
          </p:spPr>
        </p:pic>
        <p:pic>
          <p:nvPicPr>
            <p:cNvPr id="18" name="Picture 4" descr="F:\AAA-LÀM ẢNH SLIDE\Bai5-LT-3(3)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171009" y="894151"/>
              <a:ext cx="148309" cy="148309"/>
            </a:xfrm>
            <a:prstGeom prst="rect">
              <a:avLst/>
            </a:prstGeom>
            <a:noFill/>
          </p:spPr>
        </p:pic>
        <p:pic>
          <p:nvPicPr>
            <p:cNvPr id="19" name="Picture 3" descr="F:\AAA-LÀM ẢNH SLIDE\Bai5-LT-3(2)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461498" y="911792"/>
              <a:ext cx="147431" cy="148309"/>
            </a:xfrm>
            <a:prstGeom prst="rect">
              <a:avLst/>
            </a:prstGeom>
            <a:noFill/>
          </p:spPr>
        </p:pic>
        <p:pic>
          <p:nvPicPr>
            <p:cNvPr id="20" name="Picture 4" descr="F:\AAA-LÀM ẢNH SLIDE\Bai5-LT-3(3)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313362" y="920947"/>
              <a:ext cx="148309" cy="148309"/>
            </a:xfrm>
            <a:prstGeom prst="rect">
              <a:avLst/>
            </a:prstGeom>
            <a:noFill/>
          </p:spPr>
        </p:pic>
      </p:grpSp>
      <p:sp>
        <p:nvSpPr>
          <p:cNvPr id="21" name="TextBox 20"/>
          <p:cNvSpPr txBox="1"/>
          <p:nvPr/>
        </p:nvSpPr>
        <p:spPr>
          <a:xfrm>
            <a:off x="5033930" y="4667226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Lato"/>
              </a:rPr>
              <a:t>?</a:t>
            </a:r>
            <a:endParaRPr lang="en-US" sz="3200" b="1" dirty="0">
              <a:solidFill>
                <a:schemeClr val="accent5">
                  <a:lumMod val="75000"/>
                </a:schemeClr>
              </a:solidFill>
              <a:latin typeface="Lato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453063" y="4651173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Lato"/>
              </a:rPr>
              <a:t>?</a:t>
            </a:r>
            <a:endParaRPr lang="en-US" sz="3200" b="1" dirty="0">
              <a:solidFill>
                <a:schemeClr val="accent5">
                  <a:lumMod val="75000"/>
                </a:schemeClr>
              </a:solidFill>
              <a:latin typeface="Lato"/>
            </a:endParaRPr>
          </a:p>
        </p:txBody>
      </p:sp>
      <p:sp>
        <p:nvSpPr>
          <p:cNvPr id="25" name="Cloud Callout 24"/>
          <p:cNvSpPr/>
          <p:nvPr/>
        </p:nvSpPr>
        <p:spPr>
          <a:xfrm>
            <a:off x="716287" y="2059872"/>
            <a:ext cx="2628099" cy="1594708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 err="1">
                <a:solidFill>
                  <a:schemeClr val="accent1">
                    <a:lumMod val="75000"/>
                  </a:schemeClr>
                </a:solidFill>
              </a:rPr>
              <a:t>Đố</a:t>
            </a:r>
            <a:r>
              <a:rPr lang="en-GB" sz="11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100" dirty="0" err="1">
                <a:solidFill>
                  <a:schemeClr val="accent1">
                    <a:lumMod val="75000"/>
                  </a:schemeClr>
                </a:solidFill>
              </a:rPr>
              <a:t>các</a:t>
            </a:r>
            <a:r>
              <a:rPr lang="en-GB" sz="11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100" dirty="0" err="1">
                <a:solidFill>
                  <a:schemeClr val="accent1">
                    <a:lumMod val="75000"/>
                  </a:schemeClr>
                </a:solidFill>
              </a:rPr>
              <a:t>bạn</a:t>
            </a:r>
            <a:r>
              <a:rPr lang="en-GB" sz="11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100" dirty="0" err="1">
                <a:solidFill>
                  <a:schemeClr val="accent1">
                    <a:lumMod val="75000"/>
                  </a:schemeClr>
                </a:solidFill>
              </a:rPr>
              <a:t>có</a:t>
            </a:r>
            <a:r>
              <a:rPr lang="en-GB" sz="11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100" dirty="0" err="1">
                <a:solidFill>
                  <a:schemeClr val="accent1">
                    <a:lumMod val="75000"/>
                  </a:schemeClr>
                </a:solidFill>
              </a:rPr>
              <a:t>bao</a:t>
            </a:r>
            <a:r>
              <a:rPr lang="en-GB" sz="11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100" dirty="0" err="1" smtClean="0">
                <a:solidFill>
                  <a:schemeClr val="accent1">
                    <a:lumMod val="75000"/>
                  </a:schemeClr>
                </a:solidFill>
              </a:rPr>
              <a:t>nhiêu</a:t>
            </a:r>
            <a:r>
              <a:rPr lang="en-GB" sz="11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100" dirty="0" err="1" smtClean="0">
                <a:solidFill>
                  <a:schemeClr val="accent1">
                    <a:lumMod val="75000"/>
                  </a:schemeClr>
                </a:solidFill>
              </a:rPr>
              <a:t>viên</a:t>
            </a:r>
            <a:r>
              <a:rPr lang="en-GB" sz="11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100" dirty="0" err="1" smtClean="0">
                <a:solidFill>
                  <a:schemeClr val="accent1">
                    <a:lumMod val="75000"/>
                  </a:schemeClr>
                </a:solidFill>
              </a:rPr>
              <a:t>kẹo</a:t>
            </a:r>
            <a:r>
              <a:rPr lang="en-GB" sz="11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100" dirty="0" err="1" smtClean="0">
                <a:solidFill>
                  <a:schemeClr val="accent1">
                    <a:lumMod val="75000"/>
                  </a:schemeClr>
                </a:solidFill>
              </a:rPr>
              <a:t>màu</a:t>
            </a:r>
            <a:r>
              <a:rPr lang="en-GB" sz="11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100" dirty="0" err="1" smtClean="0">
                <a:solidFill>
                  <a:schemeClr val="accent1">
                    <a:lumMod val="75000"/>
                  </a:schemeClr>
                </a:solidFill>
              </a:rPr>
              <a:t>vàng</a:t>
            </a:r>
            <a:r>
              <a:rPr lang="en-GB" sz="1100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GB" sz="1100" dirty="0" err="1" smtClean="0">
                <a:solidFill>
                  <a:schemeClr val="accent1">
                    <a:lumMod val="75000"/>
                  </a:schemeClr>
                </a:solidFill>
              </a:rPr>
              <a:t>bao</a:t>
            </a:r>
            <a:r>
              <a:rPr lang="en-GB" sz="11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100" dirty="0" err="1" smtClean="0">
                <a:solidFill>
                  <a:schemeClr val="accent1">
                    <a:lumMod val="75000"/>
                  </a:schemeClr>
                </a:solidFill>
              </a:rPr>
              <a:t>nhiêu</a:t>
            </a:r>
            <a:r>
              <a:rPr lang="en-GB" sz="11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100" dirty="0" err="1" smtClean="0">
                <a:solidFill>
                  <a:schemeClr val="accent1">
                    <a:lumMod val="75000"/>
                  </a:schemeClr>
                </a:solidFill>
              </a:rPr>
              <a:t>viên</a:t>
            </a:r>
            <a:r>
              <a:rPr lang="en-GB" sz="11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100" dirty="0" err="1" smtClean="0">
                <a:solidFill>
                  <a:schemeClr val="accent1">
                    <a:lumMod val="75000"/>
                  </a:schemeClr>
                </a:solidFill>
              </a:rPr>
              <a:t>kẹo</a:t>
            </a:r>
            <a:r>
              <a:rPr lang="en-GB" sz="11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100" dirty="0" err="1" smtClean="0">
                <a:solidFill>
                  <a:schemeClr val="accent1">
                    <a:lumMod val="75000"/>
                  </a:schemeClr>
                </a:solidFill>
              </a:rPr>
              <a:t>màu</a:t>
            </a:r>
            <a:r>
              <a:rPr lang="en-GB" sz="11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100" dirty="0" err="1" smtClean="0">
                <a:solidFill>
                  <a:schemeClr val="accent1">
                    <a:lumMod val="75000"/>
                  </a:schemeClr>
                </a:solidFill>
              </a:rPr>
              <a:t>đỏ</a:t>
            </a:r>
            <a:r>
              <a:rPr lang="en-GB" sz="11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100" dirty="0" err="1">
                <a:solidFill>
                  <a:schemeClr val="accent1">
                    <a:lumMod val="75000"/>
                  </a:schemeClr>
                </a:solidFill>
              </a:rPr>
              <a:t>trong</a:t>
            </a:r>
            <a:r>
              <a:rPr lang="en-GB" sz="11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100" dirty="0" err="1">
                <a:solidFill>
                  <a:schemeClr val="accent1">
                    <a:lumMod val="75000"/>
                  </a:schemeClr>
                </a:solidFill>
              </a:rPr>
              <a:t>hình</a:t>
            </a:r>
            <a:r>
              <a:rPr lang="en-GB" sz="1100" dirty="0">
                <a:solidFill>
                  <a:schemeClr val="accent1">
                    <a:lumMod val="75000"/>
                  </a:schemeClr>
                </a:solidFill>
              </a:rPr>
              <a:t>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033930" y="4633917"/>
            <a:ext cx="441146" cy="64633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accent5"/>
                </a:solidFill>
                <a:latin typeface="Lato"/>
              </a:rPr>
              <a:t>2</a:t>
            </a:r>
            <a:endParaRPr lang="en-US" sz="3600" b="1" dirty="0">
              <a:solidFill>
                <a:schemeClr val="accent5"/>
              </a:solidFill>
              <a:latin typeface="Lato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405535" y="4670528"/>
            <a:ext cx="441146" cy="64633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accent5"/>
                </a:solidFill>
                <a:latin typeface="Lato"/>
              </a:rPr>
              <a:t>1</a:t>
            </a:r>
            <a:endParaRPr lang="en-US" sz="3600" b="1" dirty="0">
              <a:solidFill>
                <a:schemeClr val="accent5"/>
              </a:solidFill>
              <a:latin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33818019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15" grpId="0" animBg="1"/>
      <p:bldP spid="2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/>
          <p:cNvGrpSpPr/>
          <p:nvPr/>
        </p:nvGrpSpPr>
        <p:grpSpPr>
          <a:xfrm>
            <a:off x="2895600" y="975059"/>
            <a:ext cx="4336617" cy="4863107"/>
            <a:chOff x="6698279" y="207645"/>
            <a:chExt cx="973156" cy="1500246"/>
          </a:xfrm>
        </p:grpSpPr>
        <p:pic>
          <p:nvPicPr>
            <p:cNvPr id="36" name="Picture 2" descr="F:\AAA-LÀM ẢNH SLIDE\Bai5-LT-3(1)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698279" y="207645"/>
              <a:ext cx="973156" cy="1500246"/>
            </a:xfrm>
            <a:prstGeom prst="rect">
              <a:avLst/>
            </a:prstGeom>
            <a:noFill/>
          </p:spPr>
        </p:pic>
        <p:pic>
          <p:nvPicPr>
            <p:cNvPr id="37" name="Picture 4" descr="F:\AAA-LÀM ẢNH SLIDE\Bai5-LT-3(3)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895977" y="865683"/>
              <a:ext cx="148309" cy="148309"/>
            </a:xfrm>
            <a:prstGeom prst="rect">
              <a:avLst/>
            </a:prstGeom>
            <a:noFill/>
          </p:spPr>
        </p:pic>
        <p:pic>
          <p:nvPicPr>
            <p:cNvPr id="38" name="Picture 3" descr="F:\AAA-LÀM ẢNH SLIDE\Bai5-LT-3(2)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035741" y="923517"/>
              <a:ext cx="147431" cy="148309"/>
            </a:xfrm>
            <a:prstGeom prst="rect">
              <a:avLst/>
            </a:prstGeom>
            <a:noFill/>
          </p:spPr>
        </p:pic>
        <p:pic>
          <p:nvPicPr>
            <p:cNvPr id="39" name="Picture 4" descr="F:\AAA-LÀM ẢNH SLIDE\Bai5-LT-3(3)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319684" y="882430"/>
              <a:ext cx="148309" cy="148309"/>
            </a:xfrm>
            <a:prstGeom prst="rect">
              <a:avLst/>
            </a:prstGeom>
            <a:noFill/>
          </p:spPr>
        </p:pic>
        <p:pic>
          <p:nvPicPr>
            <p:cNvPr id="40" name="Picture 3" descr="F:\AAA-LÀM ẢNH SLIDE\Bai5-LT-3(2)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178092" y="920167"/>
              <a:ext cx="147431" cy="148309"/>
            </a:xfrm>
            <a:prstGeom prst="rect">
              <a:avLst/>
            </a:prstGeom>
            <a:noFill/>
          </p:spPr>
        </p:pic>
        <p:pic>
          <p:nvPicPr>
            <p:cNvPr id="41" name="Picture 4" descr="F:\AAA-LÀM ẢNH SLIDE\Bai5-LT-3(3)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013208" y="776923"/>
              <a:ext cx="148309" cy="148309"/>
            </a:xfrm>
            <a:prstGeom prst="rect">
              <a:avLst/>
            </a:prstGeom>
            <a:noFill/>
          </p:spPr>
        </p:pic>
        <p:pic>
          <p:nvPicPr>
            <p:cNvPr id="42" name="Picture 4" descr="F:\AAA-LÀM ẢNH SLIDE\Bai5-LT-3(3)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160583" y="778597"/>
              <a:ext cx="148309" cy="148309"/>
            </a:xfrm>
            <a:prstGeom prst="rect">
              <a:avLst/>
            </a:prstGeom>
            <a:noFill/>
          </p:spPr>
        </p:pic>
        <p:pic>
          <p:nvPicPr>
            <p:cNvPr id="43" name="Picture 3" descr="F:\AAA-LÀM ẢNH SLIDE\Bai5-LT-3(2)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305372" y="740971"/>
              <a:ext cx="147431" cy="148309"/>
            </a:xfrm>
            <a:prstGeom prst="rect">
              <a:avLst/>
            </a:prstGeom>
            <a:noFill/>
          </p:spPr>
        </p:pic>
      </p:grpSp>
      <p:sp>
        <p:nvSpPr>
          <p:cNvPr id="44" name="TextBox 43"/>
          <p:cNvSpPr txBox="1"/>
          <p:nvPr/>
        </p:nvSpPr>
        <p:spPr>
          <a:xfrm>
            <a:off x="4182045" y="4648200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Lato"/>
              </a:rPr>
              <a:t>?</a:t>
            </a:r>
            <a:endParaRPr lang="en-US" sz="3200" b="1" dirty="0">
              <a:latin typeface="Lato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664730" y="4655593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Lato"/>
              </a:rPr>
              <a:t>?</a:t>
            </a:r>
            <a:endParaRPr lang="en-US" sz="3200" b="1" dirty="0">
              <a:latin typeface="Lato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562600" y="4611469"/>
            <a:ext cx="441146" cy="64633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accent5"/>
                </a:solidFill>
                <a:latin typeface="Lato"/>
              </a:rPr>
              <a:t>3</a:t>
            </a:r>
            <a:endParaRPr lang="en-US" sz="3600" b="1" dirty="0">
              <a:solidFill>
                <a:schemeClr val="accent5"/>
              </a:solidFill>
              <a:latin typeface="Lato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114800" y="4601669"/>
            <a:ext cx="441146" cy="64633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accent5"/>
                </a:solidFill>
                <a:latin typeface="Lato"/>
              </a:rPr>
              <a:t>4</a:t>
            </a:r>
            <a:endParaRPr lang="en-US" sz="3600" b="1" dirty="0">
              <a:solidFill>
                <a:schemeClr val="accent5"/>
              </a:solidFill>
              <a:latin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158580646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  <p:bldLst>
      <p:bldP spid="44" grpId="0"/>
      <p:bldP spid="45" grpId="0"/>
      <p:bldP spid="18" grpId="0" animBg="1"/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657600" y="975059"/>
            <a:ext cx="4267200" cy="4863107"/>
            <a:chOff x="4934249" y="1851660"/>
            <a:chExt cx="973156" cy="1500246"/>
          </a:xfrm>
        </p:grpSpPr>
        <p:pic>
          <p:nvPicPr>
            <p:cNvPr id="3" name="Picture 2" descr="F:\AAA-LÀM ẢNH SLIDE\Bai5-LT-3(1)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934249" y="1851660"/>
              <a:ext cx="973156" cy="1500246"/>
            </a:xfrm>
            <a:prstGeom prst="rect">
              <a:avLst/>
            </a:prstGeom>
            <a:noFill/>
          </p:spPr>
        </p:pic>
        <p:pic>
          <p:nvPicPr>
            <p:cNvPr id="4" name="Picture 3" descr="F:\AAA-LÀM ẢNH SLIDE\Bai5-LT-3(2)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257182" y="2566421"/>
              <a:ext cx="147431" cy="148309"/>
            </a:xfrm>
            <a:prstGeom prst="rect">
              <a:avLst/>
            </a:prstGeom>
            <a:noFill/>
          </p:spPr>
        </p:pic>
        <p:pic>
          <p:nvPicPr>
            <p:cNvPr id="5" name="Picture 3" descr="F:\AAA-LÀM ẢNH SLIDE\Bai5-LT-3(2)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243784" y="2417373"/>
              <a:ext cx="147431" cy="148309"/>
            </a:xfrm>
            <a:prstGeom prst="rect">
              <a:avLst/>
            </a:prstGeom>
            <a:noFill/>
          </p:spPr>
        </p:pic>
        <p:pic>
          <p:nvPicPr>
            <p:cNvPr id="6" name="Picture 4" descr="F:\AAA-LÀM ẢNH SLIDE\Bai5-LT-3(3)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542799" y="2547107"/>
              <a:ext cx="148309" cy="148309"/>
            </a:xfrm>
            <a:prstGeom prst="rect">
              <a:avLst/>
            </a:prstGeom>
            <a:noFill/>
          </p:spPr>
        </p:pic>
        <p:pic>
          <p:nvPicPr>
            <p:cNvPr id="7" name="Picture 4" descr="F:\AAA-LÀM ẢNH SLIDE\Bai5-LT-3(3)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398772" y="2573903"/>
              <a:ext cx="148309" cy="148309"/>
            </a:xfrm>
            <a:prstGeom prst="rect">
              <a:avLst/>
            </a:prstGeom>
            <a:noFill/>
          </p:spPr>
        </p:pic>
        <p:pic>
          <p:nvPicPr>
            <p:cNvPr id="8" name="Picture 4" descr="F:\AAA-LÀM ẢNH SLIDE\Bai5-LT-3(3)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124118" y="2500216"/>
              <a:ext cx="148309" cy="148309"/>
            </a:xfrm>
            <a:prstGeom prst="rect">
              <a:avLst/>
            </a:prstGeom>
            <a:noFill/>
          </p:spPr>
        </p:pic>
        <p:pic>
          <p:nvPicPr>
            <p:cNvPr id="9" name="Picture 4" descr="F:\AAA-LÀM ẢNH SLIDE\Bai5-LT-3(3)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388724" y="2423178"/>
              <a:ext cx="148309" cy="148309"/>
            </a:xfrm>
            <a:prstGeom prst="rect">
              <a:avLst/>
            </a:prstGeom>
            <a:noFill/>
          </p:spPr>
        </p:pic>
      </p:grpSp>
      <p:sp>
        <p:nvSpPr>
          <p:cNvPr id="10" name="TextBox 9"/>
          <p:cNvSpPr txBox="1"/>
          <p:nvPr/>
        </p:nvSpPr>
        <p:spPr>
          <a:xfrm>
            <a:off x="4856265" y="4648200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Lato"/>
              </a:rPr>
              <a:t>?</a:t>
            </a:r>
            <a:endParaRPr lang="en-US" sz="3200" b="1" dirty="0">
              <a:latin typeface="Lato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69083" y="4532501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Lato"/>
              </a:rPr>
              <a:t>?</a:t>
            </a:r>
            <a:endParaRPr lang="en-US" sz="3200" b="1" dirty="0">
              <a:latin typeface="Lato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9803" y="4239437"/>
            <a:ext cx="1963847" cy="2618564"/>
          </a:xfrm>
          <a:prstGeom prst="rect">
            <a:avLst/>
          </a:prstGeom>
        </p:spPr>
      </p:pic>
      <p:sp>
        <p:nvSpPr>
          <p:cNvPr id="15" name="Cloud Callout 14"/>
          <p:cNvSpPr/>
          <p:nvPr/>
        </p:nvSpPr>
        <p:spPr>
          <a:xfrm>
            <a:off x="716287" y="2059872"/>
            <a:ext cx="2628099" cy="1594708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 err="1">
                <a:solidFill>
                  <a:schemeClr val="accent1">
                    <a:lumMod val="75000"/>
                  </a:schemeClr>
                </a:solidFill>
              </a:rPr>
              <a:t>Đố</a:t>
            </a:r>
            <a:r>
              <a:rPr lang="en-GB" sz="11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100" dirty="0" err="1">
                <a:solidFill>
                  <a:schemeClr val="accent1">
                    <a:lumMod val="75000"/>
                  </a:schemeClr>
                </a:solidFill>
              </a:rPr>
              <a:t>các</a:t>
            </a:r>
            <a:r>
              <a:rPr lang="en-GB" sz="11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100" dirty="0" err="1">
                <a:solidFill>
                  <a:schemeClr val="accent1">
                    <a:lumMod val="75000"/>
                  </a:schemeClr>
                </a:solidFill>
              </a:rPr>
              <a:t>bạn</a:t>
            </a:r>
            <a:r>
              <a:rPr lang="en-GB" sz="11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100" dirty="0" err="1">
                <a:solidFill>
                  <a:schemeClr val="accent1">
                    <a:lumMod val="75000"/>
                  </a:schemeClr>
                </a:solidFill>
              </a:rPr>
              <a:t>có</a:t>
            </a:r>
            <a:r>
              <a:rPr lang="en-GB" sz="11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100" dirty="0" err="1">
                <a:solidFill>
                  <a:schemeClr val="accent1">
                    <a:lumMod val="75000"/>
                  </a:schemeClr>
                </a:solidFill>
              </a:rPr>
              <a:t>bao</a:t>
            </a:r>
            <a:r>
              <a:rPr lang="en-GB" sz="11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100" dirty="0" err="1" smtClean="0">
                <a:solidFill>
                  <a:schemeClr val="accent1">
                    <a:lumMod val="75000"/>
                  </a:schemeClr>
                </a:solidFill>
              </a:rPr>
              <a:t>nhiêu</a:t>
            </a:r>
            <a:r>
              <a:rPr lang="en-GB" sz="11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100" dirty="0" err="1" smtClean="0">
                <a:solidFill>
                  <a:schemeClr val="accent1">
                    <a:lumMod val="75000"/>
                  </a:schemeClr>
                </a:solidFill>
              </a:rPr>
              <a:t>viên</a:t>
            </a:r>
            <a:r>
              <a:rPr lang="en-GB" sz="11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100" dirty="0" err="1" smtClean="0">
                <a:solidFill>
                  <a:schemeClr val="accent1">
                    <a:lumMod val="75000"/>
                  </a:schemeClr>
                </a:solidFill>
              </a:rPr>
              <a:t>kẹo</a:t>
            </a:r>
            <a:r>
              <a:rPr lang="en-GB" sz="11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100" dirty="0" err="1" smtClean="0">
                <a:solidFill>
                  <a:schemeClr val="accent1">
                    <a:lumMod val="75000"/>
                  </a:schemeClr>
                </a:solidFill>
              </a:rPr>
              <a:t>màu</a:t>
            </a:r>
            <a:r>
              <a:rPr lang="en-GB" sz="11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100" dirty="0" err="1" smtClean="0">
                <a:solidFill>
                  <a:schemeClr val="accent1">
                    <a:lumMod val="75000"/>
                  </a:schemeClr>
                </a:solidFill>
              </a:rPr>
              <a:t>vàng</a:t>
            </a:r>
            <a:r>
              <a:rPr lang="en-GB" sz="1100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GB" sz="1100" dirty="0" err="1" smtClean="0">
                <a:solidFill>
                  <a:schemeClr val="accent1">
                    <a:lumMod val="75000"/>
                  </a:schemeClr>
                </a:solidFill>
              </a:rPr>
              <a:t>bao</a:t>
            </a:r>
            <a:r>
              <a:rPr lang="en-GB" sz="11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100" dirty="0" err="1" smtClean="0">
                <a:solidFill>
                  <a:schemeClr val="accent1">
                    <a:lumMod val="75000"/>
                  </a:schemeClr>
                </a:solidFill>
              </a:rPr>
              <a:t>nhiêu</a:t>
            </a:r>
            <a:r>
              <a:rPr lang="en-GB" sz="11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100" dirty="0" err="1" smtClean="0">
                <a:solidFill>
                  <a:schemeClr val="accent1">
                    <a:lumMod val="75000"/>
                  </a:schemeClr>
                </a:solidFill>
              </a:rPr>
              <a:t>viên</a:t>
            </a:r>
            <a:r>
              <a:rPr lang="en-GB" sz="11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100" dirty="0" err="1" smtClean="0">
                <a:solidFill>
                  <a:schemeClr val="accent1">
                    <a:lumMod val="75000"/>
                  </a:schemeClr>
                </a:solidFill>
              </a:rPr>
              <a:t>kẹo</a:t>
            </a:r>
            <a:r>
              <a:rPr lang="en-GB" sz="11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100" dirty="0" err="1" smtClean="0">
                <a:solidFill>
                  <a:schemeClr val="accent1">
                    <a:lumMod val="75000"/>
                  </a:schemeClr>
                </a:solidFill>
              </a:rPr>
              <a:t>màu</a:t>
            </a:r>
            <a:r>
              <a:rPr lang="en-GB" sz="11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100" dirty="0" err="1" smtClean="0">
                <a:solidFill>
                  <a:schemeClr val="accent1">
                    <a:lumMod val="75000"/>
                  </a:schemeClr>
                </a:solidFill>
              </a:rPr>
              <a:t>đỏ</a:t>
            </a:r>
            <a:r>
              <a:rPr lang="en-GB" sz="11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100" dirty="0" err="1">
                <a:solidFill>
                  <a:schemeClr val="accent1">
                    <a:lumMod val="75000"/>
                  </a:schemeClr>
                </a:solidFill>
              </a:rPr>
              <a:t>trong</a:t>
            </a:r>
            <a:r>
              <a:rPr lang="en-GB" sz="11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100" dirty="0" err="1">
                <a:solidFill>
                  <a:schemeClr val="accent1">
                    <a:lumMod val="75000"/>
                  </a:schemeClr>
                </a:solidFill>
              </a:rPr>
              <a:t>hình</a:t>
            </a:r>
            <a:r>
              <a:rPr lang="en-GB" sz="1100" dirty="0">
                <a:solidFill>
                  <a:schemeClr val="accent1">
                    <a:lumMod val="75000"/>
                  </a:schemeClr>
                </a:solidFill>
              </a:rPr>
              <a:t>?</a:t>
            </a:r>
          </a:p>
        </p:txBody>
      </p:sp>
      <p:pic>
        <p:nvPicPr>
          <p:cNvPr id="16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8744" y="866237"/>
            <a:ext cx="1672771" cy="991435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6344812" y="4654062"/>
            <a:ext cx="441146" cy="64633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accent5"/>
                </a:solidFill>
                <a:latin typeface="Lato"/>
              </a:rPr>
              <a:t>4</a:t>
            </a:r>
            <a:endParaRPr lang="en-US" sz="3600" b="1" dirty="0">
              <a:solidFill>
                <a:schemeClr val="accent5"/>
              </a:solidFill>
              <a:latin typeface="Lato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919906" y="4586644"/>
            <a:ext cx="441146" cy="64633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accent5"/>
                </a:solidFill>
                <a:latin typeface="Lato"/>
              </a:rPr>
              <a:t>2</a:t>
            </a:r>
            <a:endParaRPr lang="en-US" sz="3600" b="1" dirty="0">
              <a:solidFill>
                <a:schemeClr val="accent5"/>
              </a:solidFill>
              <a:latin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263332257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7" grpId="0" animBg="1"/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286000" y="975059"/>
            <a:ext cx="4962675" cy="4863107"/>
            <a:chOff x="6698279" y="1851660"/>
            <a:chExt cx="973156" cy="1500246"/>
          </a:xfrm>
        </p:grpSpPr>
        <p:pic>
          <p:nvPicPr>
            <p:cNvPr id="3" name="Picture 2" descr="F:\AAA-LÀM ẢNH SLIDE\Bai5-LT-3(1)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698279" y="1851660"/>
              <a:ext cx="973156" cy="1500246"/>
            </a:xfrm>
            <a:prstGeom prst="rect">
              <a:avLst/>
            </a:prstGeom>
            <a:noFill/>
          </p:spPr>
        </p:pic>
        <p:pic>
          <p:nvPicPr>
            <p:cNvPr id="4" name="Picture 3" descr="F:\AAA-LÀM ẢNH SLIDE\Bai5-LT-3(2)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903438" y="2494409"/>
              <a:ext cx="147431" cy="148309"/>
            </a:xfrm>
            <a:prstGeom prst="rect">
              <a:avLst/>
            </a:prstGeom>
            <a:noFill/>
          </p:spPr>
        </p:pic>
        <p:pic>
          <p:nvPicPr>
            <p:cNvPr id="5" name="Picture 3" descr="F:\AAA-LÀM ẢNH SLIDE\Bai5-LT-3(2)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030717" y="2566422"/>
              <a:ext cx="147431" cy="148309"/>
            </a:xfrm>
            <a:prstGeom prst="rect">
              <a:avLst/>
            </a:prstGeom>
            <a:noFill/>
          </p:spPr>
        </p:pic>
        <p:pic>
          <p:nvPicPr>
            <p:cNvPr id="6" name="Picture 3" descr="F:\AAA-LÀM ẢNH SLIDE\Bai5-LT-3(2)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313745" y="2542976"/>
              <a:ext cx="147431" cy="148309"/>
            </a:xfrm>
            <a:prstGeom prst="rect">
              <a:avLst/>
            </a:prstGeom>
            <a:noFill/>
          </p:spPr>
        </p:pic>
        <p:pic>
          <p:nvPicPr>
            <p:cNvPr id="7" name="Picture 4" descr="F:\AAA-LÀM ẢNH SLIDE\Bai5-LT-3(3)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173981" y="2570553"/>
              <a:ext cx="148309" cy="148309"/>
            </a:xfrm>
            <a:prstGeom prst="rect">
              <a:avLst/>
            </a:prstGeom>
            <a:noFill/>
          </p:spPr>
        </p:pic>
        <p:pic>
          <p:nvPicPr>
            <p:cNvPr id="8" name="Picture 3" descr="F:\AAA-LÀM ẢNH SLIDE\Bai5-LT-3(2)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109428" y="2444167"/>
              <a:ext cx="147431" cy="148309"/>
            </a:xfrm>
            <a:prstGeom prst="rect">
              <a:avLst/>
            </a:prstGeom>
            <a:noFill/>
          </p:spPr>
        </p:pic>
      </p:grpSp>
      <p:sp>
        <p:nvSpPr>
          <p:cNvPr id="9" name="TextBox 8"/>
          <p:cNvSpPr txBox="1"/>
          <p:nvPr/>
        </p:nvSpPr>
        <p:spPr>
          <a:xfrm>
            <a:off x="5465452" y="4532501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Lato"/>
              </a:rPr>
              <a:t>?</a:t>
            </a:r>
            <a:endParaRPr lang="en-US" sz="3200" b="1" dirty="0">
              <a:latin typeface="Lato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11526" y="4648200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Lato"/>
              </a:rPr>
              <a:t>?</a:t>
            </a:r>
            <a:endParaRPr lang="en-US" sz="3200" b="1" dirty="0">
              <a:latin typeface="Lato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760717" y="4654062"/>
            <a:ext cx="441146" cy="64633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accent5"/>
                </a:solidFill>
                <a:latin typeface="Lato"/>
              </a:rPr>
              <a:t>4</a:t>
            </a:r>
            <a:endParaRPr lang="en-US" sz="3600" b="1" dirty="0">
              <a:solidFill>
                <a:schemeClr val="accent5"/>
              </a:solidFill>
              <a:latin typeface="Lato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424611" y="4654062"/>
            <a:ext cx="441146" cy="64633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accent5"/>
                </a:solidFill>
                <a:latin typeface="Lato"/>
              </a:rPr>
              <a:t>1</a:t>
            </a:r>
            <a:endParaRPr lang="en-US" sz="3600" b="1" dirty="0">
              <a:solidFill>
                <a:schemeClr val="accent5"/>
              </a:solidFill>
              <a:latin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237613308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7" grpId="0" animBg="1"/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743200" y="975059"/>
            <a:ext cx="4505475" cy="4863107"/>
            <a:chOff x="4934249" y="3495675"/>
            <a:chExt cx="973156" cy="1500246"/>
          </a:xfrm>
        </p:grpSpPr>
        <p:pic>
          <p:nvPicPr>
            <p:cNvPr id="3" name="Picture 2" descr="F:\AAA-LÀM ẢNH SLIDE\Bai5-LT-3(1)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934249" y="3495675"/>
              <a:ext cx="973156" cy="1500246"/>
            </a:xfrm>
            <a:prstGeom prst="rect">
              <a:avLst/>
            </a:prstGeom>
            <a:noFill/>
          </p:spPr>
        </p:pic>
        <p:pic>
          <p:nvPicPr>
            <p:cNvPr id="4" name="Picture 4" descr="F:\AAA-LÀM ẢNH SLIDE\Bai5-LT-3(3)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127468" y="4151495"/>
              <a:ext cx="148309" cy="148309"/>
            </a:xfrm>
            <a:prstGeom prst="rect">
              <a:avLst/>
            </a:prstGeom>
            <a:noFill/>
          </p:spPr>
        </p:pic>
        <p:pic>
          <p:nvPicPr>
            <p:cNvPr id="5" name="Picture 3" descr="F:\AAA-LÀM ẢNH SLIDE\Bai5-LT-3(2)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265556" y="4212679"/>
              <a:ext cx="147431" cy="148309"/>
            </a:xfrm>
            <a:prstGeom prst="rect">
              <a:avLst/>
            </a:prstGeom>
            <a:noFill/>
          </p:spPr>
        </p:pic>
        <p:pic>
          <p:nvPicPr>
            <p:cNvPr id="6" name="Picture 4" descr="F:\AAA-LÀM ẢNH SLIDE\Bai5-LT-3(3)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408822" y="4206760"/>
              <a:ext cx="148309" cy="148309"/>
            </a:xfrm>
            <a:prstGeom prst="rect">
              <a:avLst/>
            </a:prstGeom>
            <a:noFill/>
          </p:spPr>
        </p:pic>
        <p:pic>
          <p:nvPicPr>
            <p:cNvPr id="7" name="Picture 4" descr="F:\AAA-LÀM ẢNH SLIDE\Bai5-LT-3(3)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546150" y="4168241"/>
              <a:ext cx="148309" cy="148309"/>
            </a:xfrm>
            <a:prstGeom prst="rect">
              <a:avLst/>
            </a:prstGeom>
            <a:noFill/>
          </p:spPr>
        </p:pic>
        <p:pic>
          <p:nvPicPr>
            <p:cNvPr id="8" name="Picture 4" descr="F:\AAA-LÀM ẢNH SLIDE\Bai5-LT-3(3)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656682" y="4072782"/>
              <a:ext cx="148309" cy="148309"/>
            </a:xfrm>
            <a:prstGeom prst="rect">
              <a:avLst/>
            </a:prstGeom>
            <a:noFill/>
          </p:spPr>
        </p:pic>
        <p:pic>
          <p:nvPicPr>
            <p:cNvPr id="9" name="Picture 4" descr="F:\AAA-LÀM ẢNH SLIDE\Bai5-LT-3(3)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301640" y="4069433"/>
              <a:ext cx="148309" cy="148309"/>
            </a:xfrm>
            <a:prstGeom prst="rect">
              <a:avLst/>
            </a:prstGeom>
            <a:noFill/>
          </p:spPr>
        </p:pic>
        <p:pic>
          <p:nvPicPr>
            <p:cNvPr id="10" name="Picture 3" descr="F:\AAA-LÀM ẢNH SLIDE\Bai5-LT-3(2)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448100" y="4063629"/>
              <a:ext cx="147431" cy="148309"/>
            </a:xfrm>
            <a:prstGeom prst="rect">
              <a:avLst/>
            </a:prstGeom>
            <a:noFill/>
          </p:spPr>
        </p:pic>
        <p:pic>
          <p:nvPicPr>
            <p:cNvPr id="11" name="Picture 3" descr="F:\AAA-LÀM ẢNH SLIDE\Bai5-LT-3(2)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166746" y="4008363"/>
              <a:ext cx="147431" cy="148309"/>
            </a:xfrm>
            <a:prstGeom prst="rect">
              <a:avLst/>
            </a:prstGeom>
            <a:noFill/>
          </p:spPr>
        </p:pic>
      </p:grpSp>
      <p:sp>
        <p:nvSpPr>
          <p:cNvPr id="12" name="TextBox 11"/>
          <p:cNvSpPr txBox="1"/>
          <p:nvPr/>
        </p:nvSpPr>
        <p:spPr>
          <a:xfrm>
            <a:off x="5465452" y="4532501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Lato"/>
              </a:rPr>
              <a:t>?</a:t>
            </a:r>
            <a:endParaRPr lang="en-US" sz="3200" b="1" dirty="0">
              <a:latin typeface="Lato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59704" y="4724400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Lato"/>
              </a:rPr>
              <a:t>?</a:t>
            </a:r>
            <a:endParaRPr lang="en-US" sz="3200" b="1" dirty="0">
              <a:latin typeface="Lato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061028" y="4662844"/>
            <a:ext cx="441146" cy="64633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accent5"/>
                </a:solidFill>
                <a:latin typeface="Lato"/>
              </a:rPr>
              <a:t>5</a:t>
            </a:r>
            <a:endParaRPr lang="en-US" sz="3600" b="1" dirty="0">
              <a:solidFill>
                <a:schemeClr val="accent5"/>
              </a:solidFill>
              <a:latin typeface="Lato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584202" y="4662844"/>
            <a:ext cx="441146" cy="64633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accent5"/>
                </a:solidFill>
                <a:latin typeface="Lato"/>
              </a:rPr>
              <a:t>3</a:t>
            </a:r>
            <a:endParaRPr lang="en-US" sz="3600" b="1" dirty="0">
              <a:solidFill>
                <a:schemeClr val="accent5"/>
              </a:solidFill>
              <a:latin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48542577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9" grpId="0" animBg="1"/>
      <p:bldP spid="2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600200" y="975059"/>
            <a:ext cx="5455042" cy="4863107"/>
            <a:chOff x="6698279" y="3495675"/>
            <a:chExt cx="973156" cy="1500246"/>
          </a:xfrm>
        </p:grpSpPr>
        <p:pic>
          <p:nvPicPr>
            <p:cNvPr id="12" name="Picture 2" descr="F:\AAA-LÀM ẢNH SLIDE\Bai5-LT-3(1)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698279" y="3495675"/>
              <a:ext cx="973156" cy="1500246"/>
            </a:xfrm>
            <a:prstGeom prst="rect">
              <a:avLst/>
            </a:prstGeom>
            <a:noFill/>
          </p:spPr>
        </p:pic>
        <p:pic>
          <p:nvPicPr>
            <p:cNvPr id="13" name="Picture 4" descr="F:\AAA-LÀM ẢNH SLIDE\Bai5-LT-3(3)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803870" y="4089529"/>
              <a:ext cx="148309" cy="148309"/>
            </a:xfrm>
            <a:prstGeom prst="rect">
              <a:avLst/>
            </a:prstGeom>
            <a:noFill/>
          </p:spPr>
        </p:pic>
        <p:pic>
          <p:nvPicPr>
            <p:cNvPr id="14" name="Picture 4" descr="F:\AAA-LÀM ẢNH SLIDE\Bai5-LT-3(3)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916076" y="4186662"/>
              <a:ext cx="148309" cy="148309"/>
            </a:xfrm>
            <a:prstGeom prst="rect">
              <a:avLst/>
            </a:prstGeom>
            <a:noFill/>
          </p:spPr>
        </p:pic>
        <p:pic>
          <p:nvPicPr>
            <p:cNvPr id="15" name="Picture 4" descr="F:\AAA-LÀM ẢNH SLIDE\Bai5-LT-3(3)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058428" y="4213459"/>
              <a:ext cx="148309" cy="148309"/>
            </a:xfrm>
            <a:prstGeom prst="rect">
              <a:avLst/>
            </a:prstGeom>
            <a:noFill/>
          </p:spPr>
        </p:pic>
        <p:pic>
          <p:nvPicPr>
            <p:cNvPr id="16" name="Picture 4" descr="F:\AAA-LÀM ẢNH SLIDE\Bai5-LT-3(3)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200780" y="4205084"/>
              <a:ext cx="148309" cy="148309"/>
            </a:xfrm>
            <a:prstGeom prst="rect">
              <a:avLst/>
            </a:prstGeom>
            <a:noFill/>
          </p:spPr>
        </p:pic>
        <p:pic>
          <p:nvPicPr>
            <p:cNvPr id="17" name="Picture 4" descr="F:\AAA-LÀM ẢNH SLIDE\Bai5-LT-3(3)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333083" y="4146470"/>
              <a:ext cx="148309" cy="148309"/>
            </a:xfrm>
            <a:prstGeom prst="rect">
              <a:avLst/>
            </a:prstGeom>
            <a:noFill/>
          </p:spPr>
        </p:pic>
        <p:pic>
          <p:nvPicPr>
            <p:cNvPr id="18" name="Picture 4" descr="F:\AAA-LÀM ẢNH SLIDE\Bai5-LT-3(3)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443615" y="4051010"/>
              <a:ext cx="148309" cy="148309"/>
            </a:xfrm>
            <a:prstGeom prst="rect">
              <a:avLst/>
            </a:prstGeom>
            <a:noFill/>
          </p:spPr>
        </p:pic>
        <p:pic>
          <p:nvPicPr>
            <p:cNvPr id="19" name="Picture 4" descr="F:\AAA-LÀM ẢNH SLIDE\Bai5-LT-3(3)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071825" y="4076131"/>
              <a:ext cx="148309" cy="148309"/>
            </a:xfrm>
            <a:prstGeom prst="rect">
              <a:avLst/>
            </a:prstGeom>
            <a:noFill/>
          </p:spPr>
        </p:pic>
        <p:pic>
          <p:nvPicPr>
            <p:cNvPr id="20" name="Picture 3" descr="F:\AAA-LÀM ẢNH SLIDE\Bai5-LT-3(2)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218285" y="4060280"/>
              <a:ext cx="147431" cy="148309"/>
            </a:xfrm>
            <a:prstGeom prst="rect">
              <a:avLst/>
            </a:prstGeom>
            <a:noFill/>
          </p:spPr>
        </p:pic>
        <p:pic>
          <p:nvPicPr>
            <p:cNvPr id="21" name="Picture 3" descr="F:\AAA-LÀM ẢNH SLIDE\Bai5-LT-3(2)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936931" y="4045207"/>
              <a:ext cx="147431" cy="148309"/>
            </a:xfrm>
            <a:prstGeom prst="rect">
              <a:avLst/>
            </a:prstGeom>
            <a:noFill/>
          </p:spPr>
        </p:pic>
      </p:grpSp>
      <p:sp>
        <p:nvSpPr>
          <p:cNvPr id="22" name="TextBox 21"/>
          <p:cNvSpPr txBox="1"/>
          <p:nvPr/>
        </p:nvSpPr>
        <p:spPr>
          <a:xfrm>
            <a:off x="3211773" y="4648200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Lato"/>
              </a:rPr>
              <a:t>?</a:t>
            </a:r>
            <a:endParaRPr lang="en-US" sz="3200" b="1" dirty="0">
              <a:latin typeface="Lato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030960" y="4648200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Lato"/>
              </a:rPr>
              <a:t>?</a:t>
            </a:r>
            <a:endParaRPr lang="en-US" sz="3200" b="1" dirty="0">
              <a:latin typeface="Lato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211773" y="4642338"/>
            <a:ext cx="441146" cy="64633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accent5"/>
                </a:solidFill>
                <a:latin typeface="Lato"/>
              </a:rPr>
              <a:t>7</a:t>
            </a:r>
            <a:endParaRPr lang="en-US" sz="3600" b="1" dirty="0">
              <a:solidFill>
                <a:schemeClr val="accent5"/>
              </a:solidFill>
              <a:latin typeface="Lato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38031" y="4662844"/>
            <a:ext cx="441146" cy="64633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accent5"/>
                </a:solidFill>
                <a:latin typeface="Lato"/>
              </a:rPr>
              <a:t>2</a:t>
            </a:r>
            <a:endParaRPr lang="en-US" sz="3600" b="1" dirty="0">
              <a:solidFill>
                <a:schemeClr val="accent5"/>
              </a:solidFill>
              <a:latin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208326897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9" grpId="0" animBg="1"/>
      <p:bldP spid="3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267955" y="3977245"/>
            <a:ext cx="9412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b="1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1. </a:t>
            </a:r>
            <a:r>
              <a:rPr lang="en-GB" b="1" dirty="0" err="1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Số</a:t>
            </a:r>
            <a:r>
              <a:rPr lang="en-GB" b="1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 ?</a:t>
            </a:r>
            <a:endParaRPr lang="en-GB" b="1" dirty="0">
              <a:solidFill>
                <a:schemeClr val="bg1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10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676399"/>
            <a:ext cx="6400800" cy="248551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244912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2418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914400" y="1435803"/>
            <a:ext cx="7713859" cy="4659480"/>
            <a:chOff x="4195373" y="732218"/>
            <a:chExt cx="4435882" cy="3840656"/>
          </a:xfrm>
        </p:grpSpPr>
        <p:pic>
          <p:nvPicPr>
            <p:cNvPr id="1026" name="Picture 2" descr="F:\AAA-PDF-SGK\B5-LT-1.png"/>
            <p:cNvPicPr>
              <a:picLocks noChangeAspect="1" noChangeArrowheads="1"/>
            </p:cNvPicPr>
            <p:nvPr/>
          </p:nvPicPr>
          <p:blipFill>
            <a:blip r:embed="rId2" cstate="print"/>
            <a:srcRect l="24536" t="19090" r="15948" b="42726"/>
            <a:stretch>
              <a:fillRect/>
            </a:stretch>
          </p:blipFill>
          <p:spPr bwMode="auto">
            <a:xfrm>
              <a:off x="4195373" y="732218"/>
              <a:ext cx="4435882" cy="3840656"/>
            </a:xfrm>
            <a:prstGeom prst="rect">
              <a:avLst/>
            </a:prstGeom>
            <a:noFill/>
          </p:spPr>
        </p:pic>
        <p:sp>
          <p:nvSpPr>
            <p:cNvPr id="95" name="TextBox 94"/>
            <p:cNvSpPr txBox="1"/>
            <p:nvPr/>
          </p:nvSpPr>
          <p:spPr>
            <a:xfrm>
              <a:off x="4754880" y="800100"/>
              <a:ext cx="313015" cy="2770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accent5"/>
                  </a:solidFill>
                  <a:latin typeface="Lato"/>
                </a:rPr>
                <a:t>1</a:t>
              </a:r>
              <a:endParaRPr lang="en-US" b="1" dirty="0">
                <a:solidFill>
                  <a:schemeClr val="accent5"/>
                </a:solidFill>
                <a:latin typeface="Lato"/>
              </a:endParaRPr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4758690" y="1341120"/>
              <a:ext cx="313015" cy="2770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accent5"/>
                  </a:solidFill>
                  <a:latin typeface="Lato"/>
                </a:rPr>
                <a:t>2</a:t>
              </a:r>
              <a:endParaRPr lang="en-US" b="1" dirty="0">
                <a:solidFill>
                  <a:schemeClr val="accent5"/>
                </a:solidFill>
                <a:latin typeface="Lato"/>
              </a:endParaRP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5448300" y="1059180"/>
              <a:ext cx="313015" cy="2770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accent5"/>
                  </a:solidFill>
                  <a:latin typeface="Lato"/>
                </a:rPr>
                <a:t>3</a:t>
              </a:r>
              <a:endParaRPr lang="en-US" b="1" dirty="0">
                <a:solidFill>
                  <a:schemeClr val="accent5"/>
                </a:solidFill>
                <a:latin typeface="Lato"/>
              </a:endParaRPr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4739640" y="2202180"/>
              <a:ext cx="325843" cy="2770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latin typeface="Lato"/>
                </a:rPr>
                <a:t>?</a:t>
              </a:r>
              <a:endParaRPr lang="en-US" b="1" dirty="0">
                <a:latin typeface="Lato"/>
              </a:endParaRPr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4743450" y="2754630"/>
              <a:ext cx="325843" cy="2770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latin typeface="Lato"/>
                </a:rPr>
                <a:t>?</a:t>
              </a:r>
              <a:endParaRPr lang="en-US" b="1" dirty="0">
                <a:latin typeface="Lato"/>
              </a:endParaRPr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7566660" y="2205990"/>
              <a:ext cx="325843" cy="2770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latin typeface="Lato"/>
                </a:rPr>
                <a:t>?</a:t>
              </a:r>
              <a:endParaRPr lang="en-US" b="1" dirty="0">
                <a:latin typeface="Lato"/>
              </a:endParaRPr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7570470" y="2758440"/>
              <a:ext cx="325843" cy="2770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latin typeface="Lato"/>
                </a:rPr>
                <a:t>?</a:t>
              </a:r>
              <a:endParaRPr lang="en-US" b="1" dirty="0">
                <a:latin typeface="Lato"/>
              </a:endParaRPr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4743450" y="3634740"/>
              <a:ext cx="325843" cy="2770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latin typeface="Lato"/>
                </a:rPr>
                <a:t>?</a:t>
              </a:r>
              <a:endParaRPr lang="en-US" b="1" dirty="0">
                <a:latin typeface="Lato"/>
              </a:endParaRPr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4747260" y="4175760"/>
              <a:ext cx="325843" cy="2770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latin typeface="Lato"/>
                </a:rPr>
                <a:t>?</a:t>
              </a:r>
              <a:endParaRPr lang="en-US" b="1" dirty="0">
                <a:latin typeface="Lato"/>
              </a:endParaRPr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7581900" y="3627120"/>
              <a:ext cx="325843" cy="2770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latin typeface="Lato"/>
                </a:rPr>
                <a:t>?</a:t>
              </a:r>
              <a:endParaRPr lang="en-US" b="1" dirty="0">
                <a:latin typeface="Lato"/>
              </a:endParaRPr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7574280" y="4156710"/>
              <a:ext cx="325843" cy="2770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latin typeface="Lato"/>
                </a:rPr>
                <a:t>?</a:t>
              </a:r>
              <a:endParaRPr lang="en-US" b="1" dirty="0">
                <a:latin typeface="Lato"/>
              </a:endParaRPr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7570470" y="792480"/>
              <a:ext cx="325843" cy="2770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latin typeface="Lato"/>
                </a:rPr>
                <a:t>?</a:t>
              </a:r>
              <a:endParaRPr lang="en-US" b="1" dirty="0">
                <a:latin typeface="Lato"/>
              </a:endParaRPr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7562850" y="1322070"/>
              <a:ext cx="325843" cy="2770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latin typeface="Lato"/>
                </a:rPr>
                <a:t>?</a:t>
              </a:r>
              <a:endParaRPr lang="en-US" b="1" dirty="0">
                <a:latin typeface="Lato"/>
              </a:endParaRPr>
            </a:p>
          </p:txBody>
        </p:sp>
        <p:sp>
          <p:nvSpPr>
            <p:cNvPr id="129" name="TextBox 128"/>
            <p:cNvSpPr txBox="1"/>
            <p:nvPr/>
          </p:nvSpPr>
          <p:spPr>
            <a:xfrm>
              <a:off x="8267700" y="1066800"/>
              <a:ext cx="325843" cy="2770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latin typeface="Lato"/>
                </a:rPr>
                <a:t>?</a:t>
              </a:r>
              <a:endParaRPr lang="en-US" b="1" dirty="0">
                <a:latin typeface="Lato"/>
              </a:endParaRPr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8260080" y="2476500"/>
              <a:ext cx="325843" cy="2770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latin typeface="Lato"/>
                </a:rPr>
                <a:t>?</a:t>
              </a:r>
              <a:endParaRPr lang="en-US" b="1" dirty="0">
                <a:latin typeface="Lato"/>
              </a:endParaRPr>
            </a:p>
          </p:txBody>
        </p:sp>
        <p:sp>
          <p:nvSpPr>
            <p:cNvPr id="132" name="TextBox 131"/>
            <p:cNvSpPr txBox="1"/>
            <p:nvPr/>
          </p:nvSpPr>
          <p:spPr>
            <a:xfrm>
              <a:off x="8271510" y="3882390"/>
              <a:ext cx="325843" cy="2770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latin typeface="Lato"/>
                </a:rPr>
                <a:t>?</a:t>
              </a:r>
              <a:endParaRPr lang="en-US" b="1" dirty="0">
                <a:latin typeface="Lato"/>
              </a:endParaRPr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5436870" y="2476500"/>
              <a:ext cx="325843" cy="2770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latin typeface="Lato"/>
                </a:rPr>
                <a:t>?</a:t>
              </a:r>
              <a:endParaRPr lang="en-US" b="1" dirty="0">
                <a:latin typeface="Lato"/>
              </a:endParaRPr>
            </a:p>
          </p:txBody>
        </p:sp>
        <p:sp>
          <p:nvSpPr>
            <p:cNvPr id="134" name="TextBox 133"/>
            <p:cNvSpPr txBox="1"/>
            <p:nvPr/>
          </p:nvSpPr>
          <p:spPr>
            <a:xfrm>
              <a:off x="5440680" y="3897630"/>
              <a:ext cx="325843" cy="2770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latin typeface="Lato"/>
                </a:rPr>
                <a:t>?</a:t>
              </a:r>
              <a:endParaRPr lang="en-US" b="1" dirty="0">
                <a:latin typeface="Lato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931985" y="216877"/>
            <a:ext cx="2502701" cy="83099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accent5"/>
                </a:solidFill>
                <a:latin typeface="Lato"/>
              </a:rPr>
              <a:t> </a:t>
            </a:r>
            <a:r>
              <a:rPr lang="en-US" sz="4800" b="1" dirty="0" smtClean="0">
                <a:solidFill>
                  <a:schemeClr val="tx1"/>
                </a:solidFill>
                <a:latin typeface="Lato"/>
              </a:rPr>
              <a:t>: </a:t>
            </a:r>
            <a:r>
              <a:rPr lang="en-US" sz="4800" b="1" dirty="0" err="1" smtClean="0">
                <a:solidFill>
                  <a:schemeClr val="tx1"/>
                </a:solidFill>
                <a:latin typeface="Lato"/>
              </a:rPr>
              <a:t>số</a:t>
            </a:r>
            <a:r>
              <a:rPr lang="en-US" sz="4800" b="1" dirty="0" smtClean="0">
                <a:solidFill>
                  <a:schemeClr val="tx1"/>
                </a:solidFill>
                <a:latin typeface="Lato"/>
              </a:rPr>
              <a:t>?</a:t>
            </a:r>
            <a:endParaRPr lang="en-US" sz="4800" b="1" dirty="0">
              <a:solidFill>
                <a:schemeClr val="tx1"/>
              </a:solidFill>
              <a:latin typeface="Lato"/>
            </a:endParaRPr>
          </a:p>
        </p:txBody>
      </p:sp>
      <p:sp>
        <p:nvSpPr>
          <p:cNvPr id="2" name="Oval 1"/>
          <p:cNvSpPr/>
          <p:nvPr/>
        </p:nvSpPr>
        <p:spPr>
          <a:xfrm>
            <a:off x="381000" y="211015"/>
            <a:ext cx="914400" cy="9144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</a:t>
            </a:r>
            <a:endParaRPr lang="en-US" sz="4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71030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F:\AAA-PDF-SGK\B5-LT-1.png"/>
          <p:cNvPicPr>
            <a:picLocks noChangeAspect="1" noChangeArrowheads="1"/>
          </p:cNvPicPr>
          <p:nvPr/>
        </p:nvPicPr>
        <p:blipFill>
          <a:blip r:embed="rId2" cstate="print"/>
          <a:srcRect l="24536" t="19090" r="53985" b="70906"/>
          <a:stretch>
            <a:fillRect/>
          </a:stretch>
        </p:blipFill>
        <p:spPr bwMode="auto">
          <a:xfrm>
            <a:off x="1828800" y="1162046"/>
            <a:ext cx="4768875" cy="3997363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3581400" y="3829656"/>
            <a:ext cx="65434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solidFill>
                  <a:schemeClr val="accent5"/>
                </a:solidFill>
                <a:latin typeface="Lato"/>
              </a:rPr>
              <a:t>?</a:t>
            </a:r>
            <a:endParaRPr lang="en-US" sz="6000" b="1" dirty="0">
              <a:solidFill>
                <a:schemeClr val="accent5"/>
              </a:solidFill>
              <a:latin typeface="Lato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653321" y="2737794"/>
            <a:ext cx="65434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solidFill>
                  <a:schemeClr val="accent5"/>
                </a:solidFill>
                <a:latin typeface="Lato"/>
              </a:rPr>
              <a:t>?</a:t>
            </a:r>
            <a:endParaRPr lang="en-US" sz="6000" b="1" dirty="0">
              <a:solidFill>
                <a:schemeClr val="accent5"/>
              </a:solidFill>
              <a:latin typeface="Lato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89017" y="1676400"/>
            <a:ext cx="65434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solidFill>
                  <a:schemeClr val="accent5"/>
                </a:solidFill>
                <a:latin typeface="Lato"/>
              </a:rPr>
              <a:t>?</a:t>
            </a:r>
            <a:endParaRPr lang="en-US" sz="6000" b="1" dirty="0">
              <a:solidFill>
                <a:schemeClr val="accent5"/>
              </a:solidFill>
              <a:latin typeface="Lato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627784" y="3829655"/>
            <a:ext cx="527709" cy="83099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chemeClr val="accent5"/>
                </a:solidFill>
                <a:latin typeface="Lato"/>
              </a:rPr>
              <a:t>2</a:t>
            </a:r>
            <a:endParaRPr lang="en-US" sz="4800" b="1" dirty="0">
              <a:solidFill>
                <a:schemeClr val="accent5"/>
              </a:solidFill>
              <a:latin typeface="Lato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699705" y="2733467"/>
            <a:ext cx="527709" cy="83099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chemeClr val="accent5"/>
                </a:solidFill>
                <a:latin typeface="Lato"/>
              </a:rPr>
              <a:t>3</a:t>
            </a:r>
            <a:endParaRPr lang="en-US" sz="4800" b="1" dirty="0">
              <a:solidFill>
                <a:schemeClr val="accent5"/>
              </a:solidFill>
              <a:latin typeface="Lato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581400" y="1676400"/>
            <a:ext cx="616264" cy="83099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accent5"/>
                </a:solidFill>
                <a:latin typeface="Lato"/>
              </a:rPr>
              <a:t>1</a:t>
            </a:r>
            <a:endParaRPr lang="en-US" sz="4800" b="1" dirty="0">
              <a:solidFill>
                <a:schemeClr val="accent5"/>
              </a:solidFill>
              <a:latin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5290308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17" grpId="0"/>
      <p:bldP spid="41" grpId="0" animBg="1"/>
      <p:bldP spid="42" grpId="0" animBg="1"/>
      <p:bldP spid="4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F:\AAA-PDF-SGK\B5-LT-1.png"/>
          <p:cNvPicPr>
            <a:picLocks noChangeAspect="1" noChangeArrowheads="1"/>
          </p:cNvPicPr>
          <p:nvPr/>
        </p:nvPicPr>
        <p:blipFill>
          <a:blip r:embed="rId2" cstate="print"/>
          <a:srcRect l="62574" t="19090" r="15948" b="70906"/>
          <a:stretch>
            <a:fillRect/>
          </a:stretch>
        </p:blipFill>
        <p:spPr bwMode="auto">
          <a:xfrm>
            <a:off x="1981200" y="1066800"/>
            <a:ext cx="4770366" cy="3997742"/>
          </a:xfrm>
          <a:prstGeom prst="rect">
            <a:avLst/>
          </a:prstGeom>
          <a:noFill/>
        </p:spPr>
      </p:pic>
      <p:sp>
        <p:nvSpPr>
          <p:cNvPr id="36" name="TextBox 35"/>
          <p:cNvSpPr txBox="1"/>
          <p:nvPr/>
        </p:nvSpPr>
        <p:spPr>
          <a:xfrm>
            <a:off x="3733800" y="3601056"/>
            <a:ext cx="65434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latin typeface="Lato"/>
              </a:rPr>
              <a:t>?</a:t>
            </a:r>
            <a:endParaRPr lang="en-US" sz="6000" b="1" dirty="0">
              <a:latin typeface="Lato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805721" y="2509193"/>
            <a:ext cx="65434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latin typeface="Lato"/>
              </a:rPr>
              <a:t>?</a:t>
            </a:r>
            <a:endParaRPr lang="en-US" sz="6000" b="1" dirty="0">
              <a:latin typeface="Lato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741417" y="1447800"/>
            <a:ext cx="65434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latin typeface="Lato"/>
              </a:rPr>
              <a:t>?</a:t>
            </a:r>
            <a:endParaRPr lang="en-US" sz="6000" b="1" dirty="0">
              <a:latin typeface="Lato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803332" y="3605175"/>
            <a:ext cx="527709" cy="83099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chemeClr val="accent5"/>
                </a:solidFill>
                <a:latin typeface="Lato"/>
              </a:rPr>
              <a:t>4</a:t>
            </a:r>
            <a:endParaRPr lang="en-US" sz="4800" b="1" dirty="0">
              <a:solidFill>
                <a:schemeClr val="accent5"/>
              </a:solidFill>
              <a:latin typeface="Lato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874004" y="2559574"/>
            <a:ext cx="527709" cy="83099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chemeClr val="accent5"/>
                </a:solidFill>
                <a:latin typeface="Lato"/>
              </a:rPr>
              <a:t>7</a:t>
            </a:r>
            <a:endParaRPr lang="en-US" sz="4800" b="1" dirty="0">
              <a:solidFill>
                <a:schemeClr val="accent5"/>
              </a:solidFill>
              <a:latin typeface="Lato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795715" y="1451920"/>
            <a:ext cx="527709" cy="83099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chemeClr val="accent5"/>
                </a:solidFill>
                <a:latin typeface="Lato"/>
              </a:rPr>
              <a:t>3</a:t>
            </a:r>
            <a:endParaRPr lang="en-US" sz="4800" b="1" dirty="0">
              <a:solidFill>
                <a:schemeClr val="accent5"/>
              </a:solidFill>
              <a:latin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374681775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8" grpId="0"/>
      <p:bldP spid="42" grpId="0" animBg="1"/>
      <p:bldP spid="43" grpId="0" animBg="1"/>
      <p:bldP spid="4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F:\AAA-PDF-SGK\B5-LT-1.png"/>
          <p:cNvPicPr>
            <a:picLocks noChangeAspect="1" noChangeArrowheads="1"/>
          </p:cNvPicPr>
          <p:nvPr/>
        </p:nvPicPr>
        <p:blipFill>
          <a:blip r:embed="rId2" cstate="print"/>
          <a:srcRect l="24539" t="32726" r="53985" b="56361"/>
          <a:stretch>
            <a:fillRect/>
          </a:stretch>
        </p:blipFill>
        <p:spPr bwMode="auto">
          <a:xfrm>
            <a:off x="2354822" y="1219200"/>
            <a:ext cx="4771511" cy="4363386"/>
          </a:xfrm>
          <a:prstGeom prst="rect">
            <a:avLst/>
          </a:prstGeom>
          <a:noFill/>
        </p:spPr>
      </p:pic>
      <p:sp>
        <p:nvSpPr>
          <p:cNvPr id="33" name="TextBox 32"/>
          <p:cNvSpPr txBox="1"/>
          <p:nvPr/>
        </p:nvSpPr>
        <p:spPr>
          <a:xfrm>
            <a:off x="4114800" y="4133845"/>
            <a:ext cx="65434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latin typeface="Lato"/>
              </a:rPr>
              <a:t>?</a:t>
            </a:r>
            <a:endParaRPr lang="en-US" sz="6000" b="1" dirty="0">
              <a:latin typeface="Lato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186721" y="3041982"/>
            <a:ext cx="65434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latin typeface="Lato"/>
              </a:rPr>
              <a:t>?</a:t>
            </a:r>
            <a:endParaRPr lang="en-US" sz="6000" b="1" dirty="0">
              <a:latin typeface="Lato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122417" y="1980589"/>
            <a:ext cx="65434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latin typeface="Lato"/>
              </a:rPr>
              <a:t>?</a:t>
            </a:r>
            <a:endParaRPr lang="en-US" sz="6000" b="1" dirty="0">
              <a:latin typeface="Lato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198617" y="4134455"/>
            <a:ext cx="527709" cy="83099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chemeClr val="accent5"/>
                </a:solidFill>
                <a:latin typeface="Lato"/>
              </a:rPr>
              <a:t>2</a:t>
            </a:r>
            <a:endParaRPr lang="en-US" sz="4800" b="1" dirty="0">
              <a:solidFill>
                <a:schemeClr val="accent5"/>
              </a:solidFill>
              <a:latin typeface="Lato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262921" y="3041123"/>
            <a:ext cx="527709" cy="83099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chemeClr val="accent5"/>
                </a:solidFill>
                <a:latin typeface="Lato"/>
              </a:rPr>
              <a:t>8</a:t>
            </a:r>
            <a:endParaRPr lang="en-US" sz="4800" b="1" dirty="0">
              <a:solidFill>
                <a:schemeClr val="accent5"/>
              </a:solidFill>
              <a:latin typeface="Lato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191000" y="1981200"/>
            <a:ext cx="527709" cy="83099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chemeClr val="accent5"/>
                </a:solidFill>
                <a:latin typeface="Lato"/>
              </a:rPr>
              <a:t>6</a:t>
            </a:r>
            <a:endParaRPr lang="en-US" sz="4800" b="1" dirty="0">
              <a:solidFill>
                <a:schemeClr val="accent5"/>
              </a:solidFill>
              <a:latin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323818290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33" grpId="0"/>
      <p:bldP spid="35" grpId="0"/>
      <p:bldP spid="39" grpId="0"/>
      <p:bldP spid="40" grpId="0" animBg="1"/>
      <p:bldP spid="41" grpId="0" animBg="1"/>
      <p:bldP spid="4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F:\AAA-PDF-SGK\B5-LT-1.png"/>
          <p:cNvPicPr>
            <a:picLocks noChangeAspect="1" noChangeArrowheads="1"/>
          </p:cNvPicPr>
          <p:nvPr/>
        </p:nvPicPr>
        <p:blipFill>
          <a:blip r:embed="rId2" cstate="print"/>
          <a:srcRect l="62574" t="32726" r="15950" b="56361"/>
          <a:stretch>
            <a:fillRect/>
          </a:stretch>
        </p:blipFill>
        <p:spPr bwMode="auto">
          <a:xfrm>
            <a:off x="2133600" y="1219200"/>
            <a:ext cx="4771511" cy="436338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886200" y="3905856"/>
            <a:ext cx="65434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latin typeface="Lato"/>
              </a:rPr>
              <a:t>?</a:t>
            </a:r>
            <a:endParaRPr lang="en-US" sz="6000" b="1" dirty="0">
              <a:latin typeface="Lato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58121" y="2813993"/>
            <a:ext cx="65434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latin typeface="Lato"/>
              </a:rPr>
              <a:t>?</a:t>
            </a:r>
            <a:endParaRPr lang="en-US" sz="6000" b="1" dirty="0">
              <a:latin typeface="Lato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93817" y="1752600"/>
            <a:ext cx="65434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latin typeface="Lato"/>
              </a:rPr>
              <a:t>?</a:t>
            </a:r>
            <a:endParaRPr lang="en-US" sz="6000" b="1" dirty="0">
              <a:latin typeface="Lat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48115" y="3940398"/>
            <a:ext cx="527709" cy="83099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chemeClr val="accent5"/>
                </a:solidFill>
                <a:latin typeface="Lato"/>
              </a:rPr>
              <a:t>5</a:t>
            </a:r>
            <a:endParaRPr lang="en-US" sz="4800" b="1" dirty="0">
              <a:solidFill>
                <a:schemeClr val="accent5"/>
              </a:solidFill>
              <a:latin typeface="Lato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26404" y="2847063"/>
            <a:ext cx="527709" cy="83099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chemeClr val="accent5"/>
                </a:solidFill>
                <a:latin typeface="Lato"/>
              </a:rPr>
              <a:t>9</a:t>
            </a:r>
            <a:endParaRPr lang="en-US" sz="4800" b="1" dirty="0">
              <a:solidFill>
                <a:schemeClr val="accent5"/>
              </a:solidFill>
              <a:latin typeface="Lato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40451" y="1787143"/>
            <a:ext cx="527709" cy="83099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chemeClr val="accent5"/>
                </a:solidFill>
                <a:latin typeface="Lato"/>
              </a:rPr>
              <a:t>4</a:t>
            </a:r>
            <a:endParaRPr lang="en-US" sz="4800" b="1" dirty="0">
              <a:solidFill>
                <a:schemeClr val="accent5"/>
              </a:solidFill>
              <a:latin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620792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F:\AAA-PDF-SGK\B5-LT-1.png"/>
          <p:cNvPicPr>
            <a:picLocks noChangeAspect="1" noChangeArrowheads="1"/>
          </p:cNvPicPr>
          <p:nvPr/>
        </p:nvPicPr>
        <p:blipFill>
          <a:blip r:embed="rId2" cstate="print"/>
          <a:srcRect l="24539" t="47270" r="53985" b="42725"/>
          <a:stretch>
            <a:fillRect/>
          </a:stretch>
        </p:blipFill>
        <p:spPr bwMode="auto">
          <a:xfrm>
            <a:off x="1905000" y="1295400"/>
            <a:ext cx="4769376" cy="399774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657600" y="3953470"/>
            <a:ext cx="6078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latin typeface="Lato"/>
              </a:rPr>
              <a:t>?</a:t>
            </a:r>
            <a:endParaRPr lang="en-US" sz="5400" b="1" dirty="0">
              <a:latin typeface="Lato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29521" y="2861607"/>
            <a:ext cx="6078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latin typeface="Lato"/>
              </a:rPr>
              <a:t>?</a:t>
            </a:r>
            <a:endParaRPr lang="en-US" sz="5400" b="1" dirty="0">
              <a:latin typeface="Lato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65217" y="1800214"/>
            <a:ext cx="6078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latin typeface="Lato"/>
              </a:rPr>
              <a:t>?</a:t>
            </a:r>
            <a:endParaRPr lang="en-US" sz="5400" b="1" dirty="0">
              <a:latin typeface="Lat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57600" y="3896027"/>
            <a:ext cx="61266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solidFill>
                  <a:schemeClr val="accent5"/>
                </a:solidFill>
                <a:latin typeface="Lato"/>
              </a:rPr>
              <a:t>2</a:t>
            </a:r>
            <a:endParaRPr lang="en-US" sz="6000" b="1" dirty="0">
              <a:solidFill>
                <a:schemeClr val="accent5"/>
              </a:solidFill>
              <a:latin typeface="Lato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791388" y="1752600"/>
            <a:ext cx="527709" cy="83099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chemeClr val="accent5"/>
                </a:solidFill>
                <a:latin typeface="Lato"/>
              </a:rPr>
              <a:t>4</a:t>
            </a:r>
            <a:endParaRPr lang="en-US" sz="4800" b="1" dirty="0">
              <a:solidFill>
                <a:schemeClr val="accent5"/>
              </a:solidFill>
              <a:latin typeface="Lato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873091" y="2902803"/>
            <a:ext cx="527709" cy="83099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chemeClr val="accent5"/>
                </a:solidFill>
                <a:latin typeface="Lato"/>
              </a:rPr>
              <a:t>6</a:t>
            </a:r>
            <a:endParaRPr lang="en-US" sz="4800" b="1" dirty="0">
              <a:solidFill>
                <a:schemeClr val="accent5"/>
              </a:solidFill>
              <a:latin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403415740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4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F:\AAA-PDF-SGK\B5-LT-1.png"/>
          <p:cNvPicPr>
            <a:picLocks noChangeAspect="1" noChangeArrowheads="1"/>
          </p:cNvPicPr>
          <p:nvPr/>
        </p:nvPicPr>
        <p:blipFill>
          <a:blip r:embed="rId2" cstate="print"/>
          <a:srcRect l="62574" t="47270" r="15950" b="42725"/>
          <a:stretch>
            <a:fillRect/>
          </a:stretch>
        </p:blipFill>
        <p:spPr bwMode="auto">
          <a:xfrm>
            <a:off x="3295268" y="1733778"/>
            <a:ext cx="4771511" cy="399322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042689" y="4133845"/>
            <a:ext cx="65434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latin typeface="Lato"/>
              </a:rPr>
              <a:t>?</a:t>
            </a:r>
            <a:endParaRPr lang="en-US" sz="6000" b="1" dirty="0">
              <a:latin typeface="Lato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14610" y="3041982"/>
            <a:ext cx="65434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latin typeface="Lato"/>
              </a:rPr>
              <a:t>?</a:t>
            </a:r>
            <a:endParaRPr lang="en-US" sz="6000" b="1" dirty="0">
              <a:latin typeface="Lato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50306" y="1980589"/>
            <a:ext cx="65434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latin typeface="Lato"/>
              </a:rPr>
              <a:t>?</a:t>
            </a:r>
            <a:endParaRPr lang="en-US" sz="6000" b="1" dirty="0">
              <a:latin typeface="Lato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176610" y="3239815"/>
            <a:ext cx="527709" cy="83099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chemeClr val="accent5"/>
                </a:solidFill>
                <a:latin typeface="Lato"/>
              </a:rPr>
              <a:t>5</a:t>
            </a:r>
            <a:endParaRPr lang="en-US" sz="4800" b="1" dirty="0">
              <a:solidFill>
                <a:schemeClr val="accent5"/>
              </a:solidFill>
              <a:latin typeface="Lato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38583" y="2212429"/>
            <a:ext cx="527709" cy="83099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chemeClr val="accent5"/>
                </a:solidFill>
                <a:latin typeface="Lato"/>
              </a:rPr>
              <a:t>3</a:t>
            </a:r>
            <a:endParaRPr lang="en-US" sz="4800" b="1" dirty="0">
              <a:solidFill>
                <a:schemeClr val="accent5"/>
              </a:solidFill>
              <a:latin typeface="Lato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113624" y="4345617"/>
            <a:ext cx="527709" cy="83099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chemeClr val="accent5"/>
                </a:solidFill>
                <a:latin typeface="Lato"/>
              </a:rPr>
              <a:t>2</a:t>
            </a:r>
            <a:endParaRPr lang="en-US" sz="4800" b="1" dirty="0">
              <a:solidFill>
                <a:schemeClr val="accent5"/>
              </a:solidFill>
              <a:latin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326773036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6" grpId="0" animBg="1"/>
      <p:bldP spid="17" grpId="0" animBg="1"/>
      <p:bldP spid="1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188</Words>
  <Application>Microsoft Office PowerPoint</Application>
  <PresentationFormat>On-screen Show (4:3)</PresentationFormat>
  <Paragraphs>127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minhtuan6990@gmail.com / 01686898975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2</cp:revision>
  <dcterms:created xsi:type="dcterms:W3CDTF">2020-10-02T07:07:32Z</dcterms:created>
  <dcterms:modified xsi:type="dcterms:W3CDTF">2020-10-02T07:25:08Z</dcterms:modified>
</cp:coreProperties>
</file>