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1" r:id="rId3"/>
    <p:sldId id="267" r:id="rId4"/>
    <p:sldId id="256" r:id="rId5"/>
    <p:sldId id="265" r:id="rId6"/>
    <p:sldId id="297" r:id="rId7"/>
    <p:sldId id="276" r:id="rId8"/>
    <p:sldId id="302" r:id="rId9"/>
    <p:sldId id="277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CE3BB"/>
    <a:srgbClr val="B2B2B2"/>
    <a:srgbClr val="FFFFFF"/>
    <a:srgbClr val="66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0" autoAdjust="0"/>
    <p:restoredTop sz="94595" autoAdjust="0"/>
  </p:normalViewPr>
  <p:slideViewPr>
    <p:cSldViewPr>
      <p:cViewPr>
        <p:scale>
          <a:sx n="77" d="100"/>
          <a:sy n="77" d="100"/>
        </p:scale>
        <p:origin x="-51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A13BD-6D7F-49D0-AAD4-C0F303DDE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02C8-61C5-4E7B-8DC7-D05654515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D2824-69F1-40B3-83C9-5821E3DD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0F9D6-8537-48A6-9D1F-5EE04D9E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5DF6-3F40-489E-AD5C-85C5BE81B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2744-86EE-4D4D-A56B-B0A0424BA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1169-6A0D-4055-A4E7-CDCDC20B3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F38F-D635-4434-9B7E-77F2F3BB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047C-2DDE-4462-AA8A-5F99D95FF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D3D7B-CCFA-46F4-98D7-48B152DD9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5942-1986-4199-9219-04125773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2C6B-96DA-476E-8252-81BB37B2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8BED-7837-4935-A40F-8C0F1195B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3C2713-D216-444E-AFAD-B5D3E008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457200" y="3200400"/>
            <a:ext cx="3581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80322" dir="20493903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HOẠT ĐỘNG 1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80322" dir="20493903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752600" y="4800600"/>
            <a:ext cx="4191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295400" y="2286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2056" name="WordArt 7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2247900" cy="1581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51 - 15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70088"/>
            <a:ext cx="3352800" cy="11430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200" b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 Tìm x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-23813" y="3036888"/>
            <a:ext cx="312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x + 16 = 41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24188" y="3189288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x + 34 = 81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71600" y="4572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38600" y="1371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791200" y="3189288"/>
            <a:ext cx="297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19 + x = 61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95338" y="4510088"/>
            <a:ext cx="1107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62000" y="390048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62038" y="3933825"/>
            <a:ext cx="392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09713" y="3927475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41 - 16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706813" y="4510088"/>
            <a:ext cx="1107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673475" y="390048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978275" y="393382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421188" y="3927475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81 - 34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586538" y="4510088"/>
            <a:ext cx="1107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553200" y="390048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834188" y="3933825"/>
            <a:ext cx="392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7300913" y="3927475"/>
            <a:ext cx="1202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61 - 19</a:t>
            </a:r>
          </a:p>
        </p:txBody>
      </p:sp>
      <p:pic>
        <p:nvPicPr>
          <p:cNvPr id="11284" name="Picture 22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5" grpId="0"/>
      <p:bldP spid="27666" grpId="0"/>
      <p:bldP spid="276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5029200" cy="7620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Vẽ theo mẫu: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182563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114800" y="10969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graphicFrame>
        <p:nvGraphicFramePr>
          <p:cNvPr id="28899" name="Group 2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540285"/>
              </p:ext>
            </p:extLst>
          </p:nvPr>
        </p:nvGraphicFramePr>
        <p:xfrm>
          <a:off x="838200" y="2743200"/>
          <a:ext cx="7112000" cy="2794000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33400"/>
                <a:gridCol w="482600"/>
                <a:gridCol w="508000"/>
                <a:gridCol w="533400"/>
                <a:gridCol w="4826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3705225" y="29257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86" name="Line 83"/>
          <p:cNvSpPr>
            <a:spLocks noChangeShapeType="1"/>
          </p:cNvSpPr>
          <p:nvPr/>
        </p:nvSpPr>
        <p:spPr bwMode="auto">
          <a:xfrm>
            <a:off x="1847850" y="3276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87" name="Line 84"/>
          <p:cNvSpPr>
            <a:spLocks noChangeShapeType="1"/>
          </p:cNvSpPr>
          <p:nvPr/>
        </p:nvSpPr>
        <p:spPr bwMode="auto">
          <a:xfrm>
            <a:off x="1828800" y="3290888"/>
            <a:ext cx="1052513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88" name="Line 85"/>
          <p:cNvSpPr>
            <a:spLocks noChangeShapeType="1"/>
          </p:cNvSpPr>
          <p:nvPr/>
        </p:nvSpPr>
        <p:spPr bwMode="auto">
          <a:xfrm>
            <a:off x="1828800" y="4953000"/>
            <a:ext cx="1038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3714750" y="4572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4724400" y="4602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>
            <a:off x="3886200" y="3290888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61" name="Line 89"/>
          <p:cNvSpPr>
            <a:spLocks noChangeShapeType="1"/>
          </p:cNvSpPr>
          <p:nvPr/>
        </p:nvSpPr>
        <p:spPr bwMode="auto">
          <a:xfrm>
            <a:off x="3886200" y="3309938"/>
            <a:ext cx="990600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62" name="Line 90"/>
          <p:cNvSpPr>
            <a:spLocks noChangeShapeType="1"/>
          </p:cNvSpPr>
          <p:nvPr/>
        </p:nvSpPr>
        <p:spPr bwMode="auto">
          <a:xfrm>
            <a:off x="3886200" y="4953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5762625" y="2930525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6762750" y="4602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5757863" y="4568825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766" name="Line 94"/>
          <p:cNvSpPr>
            <a:spLocks noChangeShapeType="1"/>
          </p:cNvSpPr>
          <p:nvPr/>
        </p:nvSpPr>
        <p:spPr bwMode="auto">
          <a:xfrm>
            <a:off x="5924550" y="3306763"/>
            <a:ext cx="990600" cy="1657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67" name="Line 95"/>
          <p:cNvSpPr>
            <a:spLocks noChangeShapeType="1"/>
          </p:cNvSpPr>
          <p:nvPr/>
        </p:nvSpPr>
        <p:spPr bwMode="auto">
          <a:xfrm>
            <a:off x="5867400" y="4968875"/>
            <a:ext cx="1038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68" name="Line 96"/>
          <p:cNvSpPr>
            <a:spLocks noChangeShapeType="1"/>
          </p:cNvSpPr>
          <p:nvPr/>
        </p:nvSpPr>
        <p:spPr bwMode="auto">
          <a:xfrm>
            <a:off x="5910263" y="3311525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00" name="Text Box 97"/>
          <p:cNvSpPr txBox="1">
            <a:spLocks noChangeArrowheads="1"/>
          </p:cNvSpPr>
          <p:nvPr/>
        </p:nvSpPr>
        <p:spPr bwMode="auto">
          <a:xfrm>
            <a:off x="1828800" y="5500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Mẫu</a:t>
            </a:r>
          </a:p>
        </p:txBody>
      </p:sp>
      <p:pic>
        <p:nvPicPr>
          <p:cNvPr id="12401" name="Picture 286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4" grpId="0"/>
      <p:bldP spid="28758" grpId="0"/>
      <p:bldP spid="28759" grpId="0"/>
      <p:bldP spid="28760" grpId="0" animBg="1"/>
      <p:bldP spid="28761" grpId="0" animBg="1"/>
      <p:bldP spid="28762" grpId="0" animBg="1"/>
      <p:bldP spid="28763" grpId="0"/>
      <p:bldP spid="28764" grpId="0"/>
      <p:bldP spid="28765" grpId="0"/>
      <p:bldP spid="28766" grpId="0" animBg="1"/>
      <p:bldP spid="28767" grpId="0" animBg="1"/>
      <p:bldP spid="287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71600" y="182563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038600" y="11731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17526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Ai nhanh h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n?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1219200" y="2209800"/>
            <a:ext cx="2286000" cy="1311275"/>
            <a:chOff x="1296" y="1872"/>
            <a:chExt cx="1440" cy="826"/>
          </a:xfrm>
        </p:grpSpPr>
        <p:sp>
          <p:nvSpPr>
            <p:cNvPr id="13326" name="Text Box 6"/>
            <p:cNvSpPr txBox="1">
              <a:spLocks noChangeArrowheads="1"/>
            </p:cNvSpPr>
            <p:nvPr/>
          </p:nvSpPr>
          <p:spPr bwMode="auto">
            <a:xfrm>
              <a:off x="1344" y="1872"/>
              <a:ext cx="139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31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13327" name="Line 7"/>
            <p:cNvSpPr>
              <a:spLocks noChangeShapeType="1"/>
            </p:cNvSpPr>
            <p:nvPr/>
          </p:nvSpPr>
          <p:spPr bwMode="auto">
            <a:xfrm>
              <a:off x="1296" y="230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28" name="Line 8"/>
            <p:cNvSpPr>
              <a:spLocks noChangeShapeType="1"/>
            </p:cNvSpPr>
            <p:nvPr/>
          </p:nvSpPr>
          <p:spPr bwMode="auto">
            <a:xfrm>
              <a:off x="1392" y="26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09800" y="3763963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là: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905000" y="47545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A. 26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114800" y="47545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B. 16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248400" y="47545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C. 46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990600" y="518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4114800" y="4830763"/>
            <a:ext cx="457200" cy="4572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pic>
        <p:nvPicPr>
          <p:cNvPr id="30735" name="j0213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6" descr="Frames PPT 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745" fill="hold"/>
                                        <p:tgtEl>
                                          <p:spTgt spid="30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5"/>
                </p:tgtEl>
              </p:cMediaNode>
            </p:audio>
          </p:childTnLst>
        </p:cTn>
      </p:par>
    </p:tnLst>
    <p:bldLst>
      <p:bldP spid="30729" grpId="0"/>
      <p:bldP spid="30730" grpId="0"/>
      <p:bldP spid="30731" grpId="0"/>
      <p:bldP spid="30732" grpId="0"/>
      <p:bldP spid="307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H="1">
            <a:off x="28019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H="1">
            <a:off x="27257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28781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25733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28781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8781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29543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6495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29543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954338" y="28956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2895600" y="37338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066800" y="47244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 bó que tính</a:t>
            </a:r>
            <a:r>
              <a:rPr lang="en-US" sz="5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219200" y="3810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86200" y="1447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pic>
        <p:nvPicPr>
          <p:cNvPr id="3088" name="Picture 30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16002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764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13716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6764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16764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17526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14478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7526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1752600" y="2362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693863" y="3200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819400" y="41910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 bó có 10 que tính</a:t>
            </a:r>
            <a:r>
              <a:rPr lang="en-US" sz="5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1371600" y="3810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3962400" y="1371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pic>
        <p:nvPicPr>
          <p:cNvPr id="4112" name="Picture 18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3284E-6 L 0.10833 -0.0055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-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3284E-6 L 0.14167 -0.0055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3284E-6 L 0.175 -0.0055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3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3284E-6 L 0.20833 -0.005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8208E-6 L 0.23247 -0.0055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-3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3284E-6 L 0.28334 -0.0055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3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8208E-6 L 0.3158 -0.0055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3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3284E-6 L 0.36667 -0.0055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3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4.68208E-6 L 0.39913 -0.0055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-3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68208E-6 L 0.45747 -0.0055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63"/>
          <p:cNvSpPr>
            <a:spLocks noChangeShapeType="1"/>
          </p:cNvSpPr>
          <p:nvPr/>
        </p:nvSpPr>
        <p:spPr bwMode="auto">
          <a:xfrm flipH="1">
            <a:off x="18288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Line 64"/>
          <p:cNvSpPr>
            <a:spLocks noChangeShapeType="1"/>
          </p:cNvSpPr>
          <p:nvPr/>
        </p:nvSpPr>
        <p:spPr bwMode="auto">
          <a:xfrm flipH="1">
            <a:off x="16764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Line 65"/>
          <p:cNvSpPr>
            <a:spLocks noChangeShapeType="1"/>
          </p:cNvSpPr>
          <p:nvPr/>
        </p:nvSpPr>
        <p:spPr bwMode="auto">
          <a:xfrm flipH="1">
            <a:off x="19812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Line 66"/>
          <p:cNvSpPr>
            <a:spLocks noChangeShapeType="1"/>
          </p:cNvSpPr>
          <p:nvPr/>
        </p:nvSpPr>
        <p:spPr bwMode="auto">
          <a:xfrm flipH="1">
            <a:off x="16002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Line 67"/>
          <p:cNvSpPr>
            <a:spLocks noChangeShapeType="1"/>
          </p:cNvSpPr>
          <p:nvPr/>
        </p:nvSpPr>
        <p:spPr bwMode="auto">
          <a:xfrm flipH="1">
            <a:off x="19050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Line 68"/>
          <p:cNvSpPr>
            <a:spLocks noChangeShapeType="1"/>
          </p:cNvSpPr>
          <p:nvPr/>
        </p:nvSpPr>
        <p:spPr bwMode="auto">
          <a:xfrm flipH="1">
            <a:off x="16764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Line 69"/>
          <p:cNvSpPr>
            <a:spLocks noChangeShapeType="1"/>
          </p:cNvSpPr>
          <p:nvPr/>
        </p:nvSpPr>
        <p:spPr bwMode="auto">
          <a:xfrm flipH="1">
            <a:off x="17526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Line 70"/>
          <p:cNvSpPr>
            <a:spLocks noChangeShapeType="1"/>
          </p:cNvSpPr>
          <p:nvPr/>
        </p:nvSpPr>
        <p:spPr bwMode="auto">
          <a:xfrm flipH="1">
            <a:off x="19812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71"/>
          <p:cNvSpPr>
            <a:spLocks noChangeShapeType="1"/>
          </p:cNvSpPr>
          <p:nvPr/>
        </p:nvSpPr>
        <p:spPr bwMode="auto">
          <a:xfrm flipH="1">
            <a:off x="1917700" y="1981200"/>
            <a:ext cx="614363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Line 72"/>
          <p:cNvSpPr>
            <a:spLocks noChangeShapeType="1"/>
          </p:cNvSpPr>
          <p:nvPr/>
        </p:nvSpPr>
        <p:spPr bwMode="auto">
          <a:xfrm flipH="1">
            <a:off x="1765300" y="1981200"/>
            <a:ext cx="614363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Oval 73"/>
          <p:cNvSpPr>
            <a:spLocks noChangeArrowheads="1"/>
          </p:cNvSpPr>
          <p:nvPr/>
        </p:nvSpPr>
        <p:spPr bwMode="auto">
          <a:xfrm>
            <a:off x="1909763" y="2819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Line 85"/>
          <p:cNvSpPr>
            <a:spLocks noChangeShapeType="1"/>
          </p:cNvSpPr>
          <p:nvPr/>
        </p:nvSpPr>
        <p:spPr bwMode="auto">
          <a:xfrm flipH="1">
            <a:off x="23447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Line 86"/>
          <p:cNvSpPr>
            <a:spLocks noChangeShapeType="1"/>
          </p:cNvSpPr>
          <p:nvPr/>
        </p:nvSpPr>
        <p:spPr bwMode="auto">
          <a:xfrm flipH="1">
            <a:off x="21923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87"/>
          <p:cNvSpPr>
            <a:spLocks noChangeShapeType="1"/>
          </p:cNvSpPr>
          <p:nvPr/>
        </p:nvSpPr>
        <p:spPr bwMode="auto">
          <a:xfrm flipH="1">
            <a:off x="24971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Line 88"/>
          <p:cNvSpPr>
            <a:spLocks noChangeShapeType="1"/>
          </p:cNvSpPr>
          <p:nvPr/>
        </p:nvSpPr>
        <p:spPr bwMode="auto">
          <a:xfrm flipH="1">
            <a:off x="21161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Line 89"/>
          <p:cNvSpPr>
            <a:spLocks noChangeShapeType="1"/>
          </p:cNvSpPr>
          <p:nvPr/>
        </p:nvSpPr>
        <p:spPr bwMode="auto">
          <a:xfrm flipH="1">
            <a:off x="24209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8" name="Line 90"/>
          <p:cNvSpPr>
            <a:spLocks noChangeShapeType="1"/>
          </p:cNvSpPr>
          <p:nvPr/>
        </p:nvSpPr>
        <p:spPr bwMode="auto">
          <a:xfrm flipH="1">
            <a:off x="21923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Line 91"/>
          <p:cNvSpPr>
            <a:spLocks noChangeShapeType="1"/>
          </p:cNvSpPr>
          <p:nvPr/>
        </p:nvSpPr>
        <p:spPr bwMode="auto">
          <a:xfrm flipH="1">
            <a:off x="22685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Line 92"/>
          <p:cNvSpPr>
            <a:spLocks noChangeShapeType="1"/>
          </p:cNvSpPr>
          <p:nvPr/>
        </p:nvSpPr>
        <p:spPr bwMode="auto">
          <a:xfrm flipH="1">
            <a:off x="24971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Line 93"/>
          <p:cNvSpPr>
            <a:spLocks noChangeShapeType="1"/>
          </p:cNvSpPr>
          <p:nvPr/>
        </p:nvSpPr>
        <p:spPr bwMode="auto">
          <a:xfrm flipH="1">
            <a:off x="2433638" y="1981200"/>
            <a:ext cx="614362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2" name="Line 94"/>
          <p:cNvSpPr>
            <a:spLocks noChangeShapeType="1"/>
          </p:cNvSpPr>
          <p:nvPr/>
        </p:nvSpPr>
        <p:spPr bwMode="auto">
          <a:xfrm flipH="1">
            <a:off x="2281238" y="1981200"/>
            <a:ext cx="614362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3" name="Oval 95"/>
          <p:cNvSpPr>
            <a:spLocks noChangeArrowheads="1"/>
          </p:cNvSpPr>
          <p:nvPr/>
        </p:nvSpPr>
        <p:spPr bwMode="auto">
          <a:xfrm>
            <a:off x="2425700" y="2819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4" name="Line 96"/>
          <p:cNvSpPr>
            <a:spLocks noChangeShapeType="1"/>
          </p:cNvSpPr>
          <p:nvPr/>
        </p:nvSpPr>
        <p:spPr bwMode="auto">
          <a:xfrm flipH="1">
            <a:off x="28781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5" name="Line 97"/>
          <p:cNvSpPr>
            <a:spLocks noChangeShapeType="1"/>
          </p:cNvSpPr>
          <p:nvPr/>
        </p:nvSpPr>
        <p:spPr bwMode="auto">
          <a:xfrm flipH="1">
            <a:off x="27257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Line 98"/>
          <p:cNvSpPr>
            <a:spLocks noChangeShapeType="1"/>
          </p:cNvSpPr>
          <p:nvPr/>
        </p:nvSpPr>
        <p:spPr bwMode="auto">
          <a:xfrm flipH="1">
            <a:off x="30305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7" name="Line 99"/>
          <p:cNvSpPr>
            <a:spLocks noChangeShapeType="1"/>
          </p:cNvSpPr>
          <p:nvPr/>
        </p:nvSpPr>
        <p:spPr bwMode="auto">
          <a:xfrm flipH="1">
            <a:off x="26495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8" name="Line 100"/>
          <p:cNvSpPr>
            <a:spLocks noChangeShapeType="1"/>
          </p:cNvSpPr>
          <p:nvPr/>
        </p:nvSpPr>
        <p:spPr bwMode="auto">
          <a:xfrm flipH="1">
            <a:off x="29543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9" name="Line 101"/>
          <p:cNvSpPr>
            <a:spLocks noChangeShapeType="1"/>
          </p:cNvSpPr>
          <p:nvPr/>
        </p:nvSpPr>
        <p:spPr bwMode="auto">
          <a:xfrm flipH="1">
            <a:off x="27257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" name="Line 102"/>
          <p:cNvSpPr>
            <a:spLocks noChangeShapeType="1"/>
          </p:cNvSpPr>
          <p:nvPr/>
        </p:nvSpPr>
        <p:spPr bwMode="auto">
          <a:xfrm flipH="1">
            <a:off x="28019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1" name="Line 103"/>
          <p:cNvSpPr>
            <a:spLocks noChangeShapeType="1"/>
          </p:cNvSpPr>
          <p:nvPr/>
        </p:nvSpPr>
        <p:spPr bwMode="auto">
          <a:xfrm flipH="1">
            <a:off x="30305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2" name="Line 104"/>
          <p:cNvSpPr>
            <a:spLocks noChangeShapeType="1"/>
          </p:cNvSpPr>
          <p:nvPr/>
        </p:nvSpPr>
        <p:spPr bwMode="auto">
          <a:xfrm flipH="1">
            <a:off x="2967038" y="1981200"/>
            <a:ext cx="614362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3" name="Line 105"/>
          <p:cNvSpPr>
            <a:spLocks noChangeShapeType="1"/>
          </p:cNvSpPr>
          <p:nvPr/>
        </p:nvSpPr>
        <p:spPr bwMode="auto">
          <a:xfrm flipH="1">
            <a:off x="2814638" y="1981200"/>
            <a:ext cx="614362" cy="1866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4" name="Oval 106"/>
          <p:cNvSpPr>
            <a:spLocks noChangeArrowheads="1"/>
          </p:cNvSpPr>
          <p:nvPr/>
        </p:nvSpPr>
        <p:spPr bwMode="auto">
          <a:xfrm>
            <a:off x="2959100" y="2819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5" name="Line 107"/>
          <p:cNvSpPr>
            <a:spLocks noChangeShapeType="1"/>
          </p:cNvSpPr>
          <p:nvPr/>
        </p:nvSpPr>
        <p:spPr bwMode="auto">
          <a:xfrm flipH="1">
            <a:off x="34115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Line 108"/>
          <p:cNvSpPr>
            <a:spLocks noChangeShapeType="1"/>
          </p:cNvSpPr>
          <p:nvPr/>
        </p:nvSpPr>
        <p:spPr bwMode="auto">
          <a:xfrm flipH="1">
            <a:off x="32591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7" name="Line 109"/>
          <p:cNvSpPr>
            <a:spLocks noChangeShapeType="1"/>
          </p:cNvSpPr>
          <p:nvPr/>
        </p:nvSpPr>
        <p:spPr bwMode="auto">
          <a:xfrm flipH="1">
            <a:off x="35639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8" name="Line 110"/>
          <p:cNvSpPr>
            <a:spLocks noChangeShapeType="1"/>
          </p:cNvSpPr>
          <p:nvPr/>
        </p:nvSpPr>
        <p:spPr bwMode="auto">
          <a:xfrm flipH="1">
            <a:off x="31829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9" name="Line 111"/>
          <p:cNvSpPr>
            <a:spLocks noChangeShapeType="1"/>
          </p:cNvSpPr>
          <p:nvPr/>
        </p:nvSpPr>
        <p:spPr bwMode="auto">
          <a:xfrm flipH="1">
            <a:off x="34877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0" name="Line 112"/>
          <p:cNvSpPr>
            <a:spLocks noChangeShapeType="1"/>
          </p:cNvSpPr>
          <p:nvPr/>
        </p:nvSpPr>
        <p:spPr bwMode="auto">
          <a:xfrm flipH="1">
            <a:off x="3284538" y="1981200"/>
            <a:ext cx="601662" cy="1828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1" name="Line 113"/>
          <p:cNvSpPr>
            <a:spLocks noChangeShapeType="1"/>
          </p:cNvSpPr>
          <p:nvPr/>
        </p:nvSpPr>
        <p:spPr bwMode="auto">
          <a:xfrm flipH="1">
            <a:off x="3335338" y="1981200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2" name="Line 114"/>
          <p:cNvSpPr>
            <a:spLocks noChangeShapeType="1"/>
          </p:cNvSpPr>
          <p:nvPr/>
        </p:nvSpPr>
        <p:spPr bwMode="auto">
          <a:xfrm flipH="1">
            <a:off x="3589338" y="1981200"/>
            <a:ext cx="601662" cy="1828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3" name="Line 115"/>
          <p:cNvSpPr>
            <a:spLocks noChangeShapeType="1"/>
          </p:cNvSpPr>
          <p:nvPr/>
        </p:nvSpPr>
        <p:spPr bwMode="auto">
          <a:xfrm flipH="1">
            <a:off x="3538538" y="1981200"/>
            <a:ext cx="576262" cy="1752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4" name="Line 116"/>
          <p:cNvSpPr>
            <a:spLocks noChangeShapeType="1"/>
          </p:cNvSpPr>
          <p:nvPr/>
        </p:nvSpPr>
        <p:spPr bwMode="auto">
          <a:xfrm flipH="1">
            <a:off x="3348038" y="2057400"/>
            <a:ext cx="588962" cy="17907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5" name="Oval 117"/>
          <p:cNvSpPr>
            <a:spLocks noChangeArrowheads="1"/>
          </p:cNvSpPr>
          <p:nvPr/>
        </p:nvSpPr>
        <p:spPr bwMode="auto">
          <a:xfrm>
            <a:off x="3492500" y="2819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0" name="Line 162"/>
          <p:cNvSpPr>
            <a:spLocks noChangeShapeType="1"/>
          </p:cNvSpPr>
          <p:nvPr/>
        </p:nvSpPr>
        <p:spPr bwMode="auto">
          <a:xfrm flipH="1">
            <a:off x="6230938" y="1981200"/>
            <a:ext cx="627062" cy="1905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990600" y="35814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Năm bó có 50 que tính</a:t>
            </a:r>
            <a:r>
              <a:rPr lang="en-US" sz="54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25" name="Text Box 177"/>
          <p:cNvSpPr txBox="1">
            <a:spLocks noChangeArrowheads="1"/>
          </p:cNvSpPr>
          <p:nvPr/>
        </p:nvSpPr>
        <p:spPr bwMode="auto">
          <a:xfrm>
            <a:off x="4495800" y="3657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Thêm 1 que tính </a:t>
            </a:r>
            <a:r>
              <a:rPr lang="en-US" sz="54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26" name="AutoShape 178"/>
          <p:cNvSpPr>
            <a:spLocks/>
          </p:cNvSpPr>
          <p:nvPr/>
        </p:nvSpPr>
        <p:spPr bwMode="auto">
          <a:xfrm rot="5400000">
            <a:off x="4245770" y="2793206"/>
            <a:ext cx="277812" cy="3584575"/>
          </a:xfrm>
          <a:prstGeom prst="rightBrace">
            <a:avLst>
              <a:gd name="adj1" fmla="val 1075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2514600" y="43434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Có 51 que tính</a:t>
            </a:r>
            <a:r>
              <a:rPr lang="en-US" sz="20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2286000" y="48768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Bớt đi 15 que tính </a:t>
            </a:r>
            <a:r>
              <a:rPr lang="en-US" sz="54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2286000" y="53340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Hỏi còn lại mấy que tính</a:t>
            </a:r>
            <a:r>
              <a:rPr lang="en-US" sz="20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54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73" name="Rectangle 211"/>
          <p:cNvSpPr>
            <a:spLocks noChangeArrowheads="1"/>
          </p:cNvSpPr>
          <p:nvPr/>
        </p:nvSpPr>
        <p:spPr bwMode="auto">
          <a:xfrm>
            <a:off x="7086600" y="57150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4" name="Rectangle 228"/>
          <p:cNvSpPr>
            <a:spLocks noChangeArrowheads="1"/>
          </p:cNvSpPr>
          <p:nvPr/>
        </p:nvSpPr>
        <p:spPr bwMode="auto">
          <a:xfrm>
            <a:off x="6019800" y="18288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5" name="Line 229"/>
          <p:cNvSpPr>
            <a:spLocks noChangeShapeType="1"/>
          </p:cNvSpPr>
          <p:nvPr/>
        </p:nvSpPr>
        <p:spPr bwMode="auto">
          <a:xfrm flipH="1">
            <a:off x="12954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6" name="Line 230"/>
          <p:cNvSpPr>
            <a:spLocks noChangeShapeType="1"/>
          </p:cNvSpPr>
          <p:nvPr/>
        </p:nvSpPr>
        <p:spPr bwMode="auto">
          <a:xfrm flipH="1">
            <a:off x="12192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7" name="Line 231"/>
          <p:cNvSpPr>
            <a:spLocks noChangeShapeType="1"/>
          </p:cNvSpPr>
          <p:nvPr/>
        </p:nvSpPr>
        <p:spPr bwMode="auto">
          <a:xfrm flipH="1">
            <a:off x="13716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8" name="Line 232"/>
          <p:cNvSpPr>
            <a:spLocks noChangeShapeType="1"/>
          </p:cNvSpPr>
          <p:nvPr/>
        </p:nvSpPr>
        <p:spPr bwMode="auto">
          <a:xfrm flipH="1">
            <a:off x="10668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9" name="Line 233"/>
          <p:cNvSpPr>
            <a:spLocks noChangeShapeType="1"/>
          </p:cNvSpPr>
          <p:nvPr/>
        </p:nvSpPr>
        <p:spPr bwMode="auto">
          <a:xfrm flipH="1">
            <a:off x="13716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0" name="Line 234"/>
          <p:cNvSpPr>
            <a:spLocks noChangeShapeType="1"/>
          </p:cNvSpPr>
          <p:nvPr/>
        </p:nvSpPr>
        <p:spPr bwMode="auto">
          <a:xfrm flipH="1">
            <a:off x="13716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1" name="Line 235"/>
          <p:cNvSpPr>
            <a:spLocks noChangeShapeType="1"/>
          </p:cNvSpPr>
          <p:nvPr/>
        </p:nvSpPr>
        <p:spPr bwMode="auto">
          <a:xfrm flipH="1">
            <a:off x="14478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2" name="Line 236"/>
          <p:cNvSpPr>
            <a:spLocks noChangeShapeType="1"/>
          </p:cNvSpPr>
          <p:nvPr/>
        </p:nvSpPr>
        <p:spPr bwMode="auto">
          <a:xfrm flipH="1">
            <a:off x="11430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3" name="Line 237"/>
          <p:cNvSpPr>
            <a:spLocks noChangeShapeType="1"/>
          </p:cNvSpPr>
          <p:nvPr/>
        </p:nvSpPr>
        <p:spPr bwMode="auto">
          <a:xfrm flipH="1">
            <a:off x="14478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4" name="Line 238"/>
          <p:cNvSpPr>
            <a:spLocks noChangeShapeType="1"/>
          </p:cNvSpPr>
          <p:nvPr/>
        </p:nvSpPr>
        <p:spPr bwMode="auto">
          <a:xfrm flipH="1">
            <a:off x="1447800" y="1981200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5" name="Oval 239"/>
          <p:cNvSpPr>
            <a:spLocks noChangeArrowheads="1"/>
          </p:cNvSpPr>
          <p:nvPr/>
        </p:nvSpPr>
        <p:spPr bwMode="auto">
          <a:xfrm>
            <a:off x="1389063" y="2819400"/>
            <a:ext cx="4699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6" name="Text Box 245"/>
          <p:cNvSpPr txBox="1">
            <a:spLocks noChangeArrowheads="1"/>
          </p:cNvSpPr>
          <p:nvPr/>
        </p:nvSpPr>
        <p:spPr bwMode="auto">
          <a:xfrm>
            <a:off x="1371600" y="3810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7" name="Text Box 246"/>
          <p:cNvSpPr txBox="1">
            <a:spLocks noChangeArrowheads="1"/>
          </p:cNvSpPr>
          <p:nvPr/>
        </p:nvSpPr>
        <p:spPr bwMode="auto">
          <a:xfrm>
            <a:off x="4038600" y="13255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sp>
        <p:nvSpPr>
          <p:cNvPr id="2296" name="Oval 248"/>
          <p:cNvSpPr>
            <a:spLocks noChangeArrowheads="1"/>
          </p:cNvSpPr>
          <p:nvPr/>
        </p:nvSpPr>
        <p:spPr bwMode="auto">
          <a:xfrm>
            <a:off x="914400" y="4572000"/>
            <a:ext cx="1600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bài :</a:t>
            </a:r>
          </a:p>
        </p:txBody>
      </p:sp>
      <p:pic>
        <p:nvPicPr>
          <p:cNvPr id="5189" name="Picture 250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0" grpId="0" animBg="1"/>
      <p:bldP spid="2224" grpId="0"/>
      <p:bldP spid="2225" grpId="0"/>
      <p:bldP spid="2226" grpId="0" animBg="1"/>
      <p:bldP spid="2227" grpId="0"/>
      <p:bldP spid="2228" grpId="0"/>
      <p:bldP spid="2229" grpId="0"/>
      <p:bldP spid="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 flipH="1">
            <a:off x="66119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 flipH="1">
            <a:off x="65357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68405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>
            <a:off x="64595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67643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63071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69929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H="1">
            <a:off x="63833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69167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 flipH="1">
            <a:off x="6688138" y="2219325"/>
            <a:ext cx="627062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611938" y="3057525"/>
            <a:ext cx="7620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7145338" y="2219325"/>
            <a:ext cx="627062" cy="1905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3962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flipH="1">
            <a:off x="3886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 flipH="1">
            <a:off x="4191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 flipH="1">
            <a:off x="3810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 flipH="1">
            <a:off x="4114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 flipH="1">
            <a:off x="3657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Line 22"/>
          <p:cNvSpPr>
            <a:spLocks noChangeShapeType="1"/>
          </p:cNvSpPr>
          <p:nvPr/>
        </p:nvSpPr>
        <p:spPr bwMode="auto">
          <a:xfrm flipH="1">
            <a:off x="4343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Line 23"/>
          <p:cNvSpPr>
            <a:spLocks noChangeShapeType="1"/>
          </p:cNvSpPr>
          <p:nvPr/>
        </p:nvSpPr>
        <p:spPr bwMode="auto">
          <a:xfrm flipH="1">
            <a:off x="3733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 flipH="1">
            <a:off x="4267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 flipH="1">
            <a:off x="4038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3962400" y="3057525"/>
            <a:ext cx="7620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Line 28"/>
          <p:cNvSpPr>
            <a:spLocks noChangeShapeType="1"/>
          </p:cNvSpPr>
          <p:nvPr/>
        </p:nvSpPr>
        <p:spPr bwMode="auto">
          <a:xfrm flipH="1">
            <a:off x="4876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 flipH="1">
            <a:off x="4800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 flipH="1">
            <a:off x="5105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H="1">
            <a:off x="4724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3" name="Line 32"/>
          <p:cNvSpPr>
            <a:spLocks noChangeShapeType="1"/>
          </p:cNvSpPr>
          <p:nvPr/>
        </p:nvSpPr>
        <p:spPr bwMode="auto">
          <a:xfrm flipH="1">
            <a:off x="5029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4" name="Line 33"/>
          <p:cNvSpPr>
            <a:spLocks noChangeShapeType="1"/>
          </p:cNvSpPr>
          <p:nvPr/>
        </p:nvSpPr>
        <p:spPr bwMode="auto">
          <a:xfrm flipH="1">
            <a:off x="4572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5" name="Line 34"/>
          <p:cNvSpPr>
            <a:spLocks noChangeShapeType="1"/>
          </p:cNvSpPr>
          <p:nvPr/>
        </p:nvSpPr>
        <p:spPr bwMode="auto">
          <a:xfrm flipH="1">
            <a:off x="5257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6" name="Line 35"/>
          <p:cNvSpPr>
            <a:spLocks noChangeShapeType="1"/>
          </p:cNvSpPr>
          <p:nvPr/>
        </p:nvSpPr>
        <p:spPr bwMode="auto">
          <a:xfrm flipH="1">
            <a:off x="4648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7" name="Line 36"/>
          <p:cNvSpPr>
            <a:spLocks noChangeShapeType="1"/>
          </p:cNvSpPr>
          <p:nvPr/>
        </p:nvSpPr>
        <p:spPr bwMode="auto">
          <a:xfrm flipH="1">
            <a:off x="5181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8" name="Line 37"/>
          <p:cNvSpPr>
            <a:spLocks noChangeShapeType="1"/>
          </p:cNvSpPr>
          <p:nvPr/>
        </p:nvSpPr>
        <p:spPr bwMode="auto">
          <a:xfrm flipH="1">
            <a:off x="4953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4876800" y="3057525"/>
            <a:ext cx="7620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0" name="Line 40"/>
          <p:cNvSpPr>
            <a:spLocks noChangeShapeType="1"/>
          </p:cNvSpPr>
          <p:nvPr/>
        </p:nvSpPr>
        <p:spPr bwMode="auto">
          <a:xfrm flipH="1">
            <a:off x="3124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1" name="Line 41"/>
          <p:cNvSpPr>
            <a:spLocks noChangeShapeType="1"/>
          </p:cNvSpPr>
          <p:nvPr/>
        </p:nvSpPr>
        <p:spPr bwMode="auto">
          <a:xfrm flipH="1">
            <a:off x="3048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2" name="Line 42"/>
          <p:cNvSpPr>
            <a:spLocks noChangeShapeType="1"/>
          </p:cNvSpPr>
          <p:nvPr/>
        </p:nvSpPr>
        <p:spPr bwMode="auto">
          <a:xfrm flipH="1">
            <a:off x="3352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3" name="Line 43"/>
          <p:cNvSpPr>
            <a:spLocks noChangeShapeType="1"/>
          </p:cNvSpPr>
          <p:nvPr/>
        </p:nvSpPr>
        <p:spPr bwMode="auto">
          <a:xfrm flipH="1">
            <a:off x="29718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4" name="Line 44"/>
          <p:cNvSpPr>
            <a:spLocks noChangeShapeType="1"/>
          </p:cNvSpPr>
          <p:nvPr/>
        </p:nvSpPr>
        <p:spPr bwMode="auto">
          <a:xfrm flipH="1">
            <a:off x="3276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5" name="Line 45"/>
          <p:cNvSpPr>
            <a:spLocks noChangeShapeType="1"/>
          </p:cNvSpPr>
          <p:nvPr/>
        </p:nvSpPr>
        <p:spPr bwMode="auto">
          <a:xfrm flipH="1">
            <a:off x="2819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6" name="Line 46"/>
          <p:cNvSpPr>
            <a:spLocks noChangeShapeType="1"/>
          </p:cNvSpPr>
          <p:nvPr/>
        </p:nvSpPr>
        <p:spPr bwMode="auto">
          <a:xfrm flipH="1">
            <a:off x="35052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7" name="Line 47"/>
          <p:cNvSpPr>
            <a:spLocks noChangeShapeType="1"/>
          </p:cNvSpPr>
          <p:nvPr/>
        </p:nvSpPr>
        <p:spPr bwMode="auto">
          <a:xfrm flipH="1">
            <a:off x="28956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8" name="Line 48"/>
          <p:cNvSpPr>
            <a:spLocks noChangeShapeType="1"/>
          </p:cNvSpPr>
          <p:nvPr/>
        </p:nvSpPr>
        <p:spPr bwMode="auto">
          <a:xfrm flipH="1">
            <a:off x="34290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Line 49"/>
          <p:cNvSpPr>
            <a:spLocks noChangeShapeType="1"/>
          </p:cNvSpPr>
          <p:nvPr/>
        </p:nvSpPr>
        <p:spPr bwMode="auto">
          <a:xfrm flipH="1">
            <a:off x="3200400" y="2219325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3124200" y="3057525"/>
            <a:ext cx="7620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 flipH="1">
            <a:off x="571182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 flipH="1">
            <a:off x="563562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 flipH="1">
            <a:off x="5943600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 flipH="1">
            <a:off x="555942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H="1">
            <a:off x="587057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H="1">
            <a:off x="540702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 flipH="1">
            <a:off x="609917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 flipH="1">
            <a:off x="548322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 flipH="1">
            <a:off x="6022975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 flipH="1">
            <a:off x="5791200" y="2233613"/>
            <a:ext cx="627063" cy="1905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8" name="Oval 74"/>
          <p:cNvSpPr>
            <a:spLocks noChangeArrowheads="1"/>
          </p:cNvSpPr>
          <p:nvPr/>
        </p:nvSpPr>
        <p:spPr bwMode="auto">
          <a:xfrm>
            <a:off x="5715000" y="3133725"/>
            <a:ext cx="762000" cy="76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 flipH="1">
            <a:off x="5410200" y="5038725"/>
            <a:ext cx="25908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2286000" y="5343525"/>
            <a:ext cx="3124200" cy="528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 15 que</a:t>
            </a:r>
            <a:r>
              <a:rPr lang="en-US" sz="2800" b="1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228600" y="2752725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 36 que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205" name="Rectangle 80"/>
          <p:cNvSpPr>
            <a:spLocks noChangeArrowheads="1"/>
          </p:cNvSpPr>
          <p:nvPr/>
        </p:nvSpPr>
        <p:spPr bwMode="auto">
          <a:xfrm>
            <a:off x="2667000" y="2081213"/>
            <a:ext cx="5410200" cy="2133600"/>
          </a:xfrm>
          <a:prstGeom prst="rect">
            <a:avLst/>
          </a:prstGeom>
          <a:noFill/>
          <a:ln w="76200" cmpd="thickThin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06" name="Rectangle 81"/>
          <p:cNvSpPr>
            <a:spLocks noChangeArrowheads="1"/>
          </p:cNvSpPr>
          <p:nvPr/>
        </p:nvSpPr>
        <p:spPr bwMode="auto">
          <a:xfrm>
            <a:off x="5334000" y="4419600"/>
            <a:ext cx="2743200" cy="2133600"/>
          </a:xfrm>
          <a:prstGeom prst="rect">
            <a:avLst/>
          </a:prstGeom>
          <a:noFill/>
          <a:ln w="76200" cmpd="thickThin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07" name="Picture 82" descr="DauChamH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000125"/>
            <a:ext cx="45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8" name="Text Box 83"/>
          <p:cNvSpPr txBox="1">
            <a:spLocks noChangeArrowheads="1"/>
          </p:cNvSpPr>
          <p:nvPr/>
        </p:nvSpPr>
        <p:spPr bwMode="auto">
          <a:xfrm>
            <a:off x="2362200" y="1000125"/>
            <a:ext cx="381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51 – 15 =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348" name="Oval 84"/>
          <p:cNvSpPr>
            <a:spLocks noChangeArrowheads="1"/>
          </p:cNvSpPr>
          <p:nvPr/>
        </p:nvSpPr>
        <p:spPr bwMode="auto">
          <a:xfrm>
            <a:off x="5562600" y="92392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228600" y="1585913"/>
            <a:ext cx="259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*Thực hành</a:t>
            </a:r>
            <a:r>
              <a:rPr lang="en-US" sz="24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trên que tính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6211" name="Text Box 86"/>
          <p:cNvSpPr txBox="1">
            <a:spLocks noChangeArrowheads="1"/>
          </p:cNvSpPr>
          <p:nvPr/>
        </p:nvSpPr>
        <p:spPr bwMode="auto">
          <a:xfrm>
            <a:off x="1371600" y="19685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12" name="Picture 92" descr="Frames PPT 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13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0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4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38" dur="2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40" dur="20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42" dur="20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44" dur="20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46" dur="2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48" dur="2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50" dur="2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52" dur="2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54" dur="20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56" dur="2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58" dur="2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74" grpId="0" animBg="1"/>
      <p:bldP spid="11276" grpId="0" animBg="1"/>
      <p:bldP spid="11278" grpId="0" animBg="1"/>
      <p:bldP spid="11279" grpId="0" animBg="1"/>
      <p:bldP spid="11290" grpId="0" animBg="1"/>
      <p:bldP spid="11302" grpId="0" animBg="1"/>
      <p:bldP spid="11314" grpId="0" animBg="1"/>
      <p:bldP spid="11328" grpId="0" animBg="1"/>
      <p:bldP spid="11329" grpId="0" animBg="1"/>
      <p:bldP spid="11330" grpId="0" animBg="1"/>
      <p:bldP spid="11331" grpId="0" animBg="1"/>
      <p:bldP spid="11332" grpId="0" animBg="1"/>
      <p:bldP spid="11333" grpId="0" animBg="1"/>
      <p:bldP spid="11334" grpId="0" animBg="1"/>
      <p:bldP spid="11335" grpId="0" animBg="1"/>
      <p:bldP spid="11336" grpId="0" animBg="1"/>
      <p:bldP spid="11337" grpId="0" animBg="1"/>
      <p:bldP spid="11338" grpId="0" animBg="1"/>
      <p:bldP spid="11340" grpId="0" animBg="1"/>
      <p:bldP spid="11341" grpId="0" animBg="1"/>
      <p:bldP spid="11342" grpId="0"/>
      <p:bldP spid="11348" grpId="0" animBg="1"/>
      <p:bldP spid="113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90" name="Text Box 262"/>
          <p:cNvSpPr txBox="1">
            <a:spLocks noChangeArrowheads="1"/>
          </p:cNvSpPr>
          <p:nvPr/>
        </p:nvSpPr>
        <p:spPr bwMode="auto">
          <a:xfrm>
            <a:off x="1428750" y="2849563"/>
            <a:ext cx="781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</p:txBody>
      </p:sp>
      <p:sp>
        <p:nvSpPr>
          <p:cNvPr id="48391" name="Text Box 263"/>
          <p:cNvSpPr txBox="1">
            <a:spLocks noChangeArrowheads="1"/>
          </p:cNvSpPr>
          <p:nvPr/>
        </p:nvSpPr>
        <p:spPr bwMode="auto">
          <a:xfrm>
            <a:off x="1371600" y="3478213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48392" name="Text Box 264"/>
          <p:cNvSpPr txBox="1">
            <a:spLocks noChangeArrowheads="1"/>
          </p:cNvSpPr>
          <p:nvPr/>
        </p:nvSpPr>
        <p:spPr bwMode="auto">
          <a:xfrm>
            <a:off x="1295400" y="4135438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1238250" y="3135313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8394" name="Line 266"/>
          <p:cNvSpPr>
            <a:spLocks noChangeShapeType="1"/>
          </p:cNvSpPr>
          <p:nvPr/>
        </p:nvSpPr>
        <p:spPr bwMode="auto">
          <a:xfrm>
            <a:off x="1295400" y="41449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95" name="Text Box 267"/>
          <p:cNvSpPr txBox="1">
            <a:spLocks noChangeArrowheads="1"/>
          </p:cNvSpPr>
          <p:nvPr/>
        </p:nvSpPr>
        <p:spPr bwMode="auto">
          <a:xfrm>
            <a:off x="1662113" y="4144963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8396" name="Text Box 268"/>
          <p:cNvSpPr txBox="1">
            <a:spLocks noChangeArrowheads="1"/>
          </p:cNvSpPr>
          <p:nvPr/>
        </p:nvSpPr>
        <p:spPr bwMode="auto">
          <a:xfrm>
            <a:off x="1752600" y="2849563"/>
            <a:ext cx="781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48397" name="Text Box 269"/>
          <p:cNvSpPr txBox="1">
            <a:spLocks noChangeArrowheads="1"/>
          </p:cNvSpPr>
          <p:nvPr/>
        </p:nvSpPr>
        <p:spPr bwMode="auto">
          <a:xfrm>
            <a:off x="1219200" y="3535363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2895600" y="2925763"/>
            <a:ext cx="5486400" cy="8302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sz="24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 1 không trừ được 5, lấy 11 trừ 5   bằng 6, viết 6, nhớ 1.  </a:t>
            </a:r>
          </a:p>
        </p:txBody>
      </p:sp>
      <p:sp>
        <p:nvSpPr>
          <p:cNvPr id="48399" name="Text Box 271"/>
          <p:cNvSpPr txBox="1">
            <a:spLocks noChangeArrowheads="1"/>
          </p:cNvSpPr>
          <p:nvPr/>
        </p:nvSpPr>
        <p:spPr bwMode="auto">
          <a:xfrm>
            <a:off x="2895600" y="3810000"/>
            <a:ext cx="5105400" cy="101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sz="24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 1 thêm 1 bằng 2,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5 trừ 2 bằng 3, viết 3. </a:t>
            </a:r>
          </a:p>
        </p:txBody>
      </p:sp>
      <p:sp>
        <p:nvSpPr>
          <p:cNvPr id="48400" name="Text Box 272"/>
          <p:cNvSpPr txBox="1">
            <a:spLocks noChangeArrowheads="1"/>
          </p:cNvSpPr>
          <p:nvPr/>
        </p:nvSpPr>
        <p:spPr bwMode="auto">
          <a:xfrm>
            <a:off x="2819400" y="5364163"/>
            <a:ext cx="419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Vậy: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51 – 15 = 36 </a:t>
            </a:r>
          </a:p>
        </p:txBody>
      </p:sp>
      <p:sp>
        <p:nvSpPr>
          <p:cNvPr id="7181" name="AutoShape 341"/>
          <p:cNvSpPr>
            <a:spLocks noChangeArrowheads="1"/>
          </p:cNvSpPr>
          <p:nvPr/>
        </p:nvSpPr>
        <p:spPr bwMode="auto">
          <a:xfrm>
            <a:off x="2971800" y="1066800"/>
            <a:ext cx="3581400" cy="1371600"/>
          </a:xfrm>
          <a:prstGeom prst="horizont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51 – 15</a:t>
            </a:r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2" name="Text Box 342"/>
          <p:cNvSpPr txBox="1">
            <a:spLocks noChangeArrowheads="1"/>
          </p:cNvSpPr>
          <p:nvPr/>
        </p:nvSpPr>
        <p:spPr bwMode="auto">
          <a:xfrm>
            <a:off x="1447800" y="3048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48473" name="Text Box 345"/>
          <p:cNvSpPr txBox="1">
            <a:spLocks noChangeArrowheads="1"/>
          </p:cNvSpPr>
          <p:nvPr/>
        </p:nvSpPr>
        <p:spPr bwMode="auto">
          <a:xfrm>
            <a:off x="1428750" y="2819400"/>
            <a:ext cx="781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</p:txBody>
      </p:sp>
      <p:sp>
        <p:nvSpPr>
          <p:cNvPr id="48474" name="Text Box 346"/>
          <p:cNvSpPr txBox="1">
            <a:spLocks noChangeArrowheads="1"/>
          </p:cNvSpPr>
          <p:nvPr/>
        </p:nvSpPr>
        <p:spPr bwMode="auto">
          <a:xfrm>
            <a:off x="1219200" y="35052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280DC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85" name="Text Box 347"/>
          <p:cNvSpPr txBox="1">
            <a:spLocks noChangeArrowheads="1"/>
          </p:cNvSpPr>
          <p:nvPr/>
        </p:nvSpPr>
        <p:spPr bwMode="auto">
          <a:xfrm>
            <a:off x="838200" y="19812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Đặt tính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8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8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48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8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48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4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4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90" grpId="0"/>
      <p:bldP spid="48391" grpId="0"/>
      <p:bldP spid="48391" grpId="1"/>
      <p:bldP spid="48392" grpId="0"/>
      <p:bldP spid="48393" grpId="0"/>
      <p:bldP spid="48394" grpId="0" animBg="1"/>
      <p:bldP spid="48395" grpId="0"/>
      <p:bldP spid="48395" grpId="1"/>
      <p:bldP spid="48396" grpId="0"/>
      <p:bldP spid="48396" grpId="1"/>
      <p:bldP spid="48397" grpId="0"/>
      <p:bldP spid="48398" grpId="0" animBg="1"/>
      <p:bldP spid="48399" grpId="0" animBg="1"/>
      <p:bldP spid="48400" grpId="0"/>
      <p:bldP spid="48473" grpId="0"/>
      <p:bldP spid="484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27305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62400" y="12493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Bài1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.Tính: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2590800"/>
            <a:ext cx="914400" cy="1739900"/>
            <a:chOff x="768" y="3024"/>
            <a:chExt cx="576" cy="1096"/>
          </a:xfrm>
        </p:grpSpPr>
        <p:sp>
          <p:nvSpPr>
            <p:cNvPr id="8224" name="Rectangle 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46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25" name="Group 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8226" name="Line 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7" name="Line 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590800" y="2590800"/>
            <a:ext cx="914400" cy="1739900"/>
            <a:chOff x="768" y="3024"/>
            <a:chExt cx="576" cy="1096"/>
          </a:xfrm>
        </p:grpSpPr>
        <p:sp>
          <p:nvSpPr>
            <p:cNvPr id="8220" name="Rectangle 11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21" name="Group 12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8222" name="Line 13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3" name="Line 14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114800" y="2590800"/>
            <a:ext cx="914400" cy="1739900"/>
            <a:chOff x="768" y="3024"/>
            <a:chExt cx="576" cy="1096"/>
          </a:xfrm>
        </p:grpSpPr>
        <p:sp>
          <p:nvSpPr>
            <p:cNvPr id="8216" name="Rectangle 1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17" name="Group 1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8218" name="Line 1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19" name="Line 1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562600" y="2590800"/>
            <a:ext cx="914400" cy="1739900"/>
            <a:chOff x="768" y="3024"/>
            <a:chExt cx="576" cy="1096"/>
          </a:xfrm>
        </p:grpSpPr>
        <p:sp>
          <p:nvSpPr>
            <p:cNvPr id="8212" name="Rectangle 21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38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13" name="Group 22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8214" name="Line 23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15" name="Line 24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6934200" y="2590800"/>
            <a:ext cx="914400" cy="1739900"/>
            <a:chOff x="768" y="3024"/>
            <a:chExt cx="576" cy="1096"/>
          </a:xfrm>
        </p:grpSpPr>
        <p:sp>
          <p:nvSpPr>
            <p:cNvPr id="8208" name="Rectangle 2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09" name="Group 2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8210" name="Line 2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11" name="Line 2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185863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146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0386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54864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6858000" y="3919538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pic>
        <p:nvPicPr>
          <p:cNvPr id="8207" name="Picture 42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35" grpId="0" animBg="1"/>
      <p:bldP spid="25636" grpId="0" animBg="1"/>
      <p:bldP spid="25637" grpId="0" animBg="1"/>
      <p:bldP spid="25638" grpId="0" animBg="1"/>
      <p:bldP spid="256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95400" y="27305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62400" y="12493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Bài1</a:t>
            </a:r>
            <a:r>
              <a:rPr 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.Tính: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2590800"/>
            <a:ext cx="914400" cy="1739900"/>
            <a:chOff x="768" y="3024"/>
            <a:chExt cx="576" cy="1096"/>
          </a:xfrm>
        </p:grpSpPr>
        <p:sp>
          <p:nvSpPr>
            <p:cNvPr id="9248" name="Rectangle 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249" name="Group 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9250" name="Line 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51" name="Line 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590800" y="2590800"/>
            <a:ext cx="914400" cy="1739900"/>
            <a:chOff x="768" y="3024"/>
            <a:chExt cx="576" cy="1096"/>
          </a:xfrm>
        </p:grpSpPr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71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26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245" name="Group 12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9246" name="Line 13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7" name="Line 14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114800" y="2590800"/>
            <a:ext cx="914400" cy="1739900"/>
            <a:chOff x="768" y="3024"/>
            <a:chExt cx="576" cy="1096"/>
          </a:xfrm>
        </p:grpSpPr>
        <p:sp>
          <p:nvSpPr>
            <p:cNvPr id="9240" name="Rectangle 1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61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241" name="Group 1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9242" name="Line 1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3" name="Line 1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562600" y="2590800"/>
            <a:ext cx="914400" cy="1739900"/>
            <a:chOff x="768" y="3024"/>
            <a:chExt cx="576" cy="1096"/>
          </a:xfrm>
        </p:grpSpPr>
        <p:sp>
          <p:nvSpPr>
            <p:cNvPr id="9236" name="Rectangle 21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49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237" name="Group 22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9238" name="Line 23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9" name="Line 24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6934200" y="2590800"/>
            <a:ext cx="914400" cy="1739900"/>
            <a:chOff x="768" y="3024"/>
            <a:chExt cx="576" cy="1096"/>
          </a:xfrm>
        </p:grpSpPr>
        <p:sp>
          <p:nvSpPr>
            <p:cNvPr id="9232" name="Rectangle 26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233" name="Group 27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9234" name="Line 28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5" name="Line 29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1185863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59423" name="Rectangle 31"/>
          <p:cNvSpPr>
            <a:spLocks noChangeArrowheads="1"/>
          </p:cNvSpPr>
          <p:nvPr/>
        </p:nvSpPr>
        <p:spPr bwMode="auto">
          <a:xfrm>
            <a:off x="25146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40386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5486400" y="388620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6858000" y="3919538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pic>
        <p:nvPicPr>
          <p:cNvPr id="9231" name="Picture 35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22" grpId="0" animBg="1"/>
      <p:bldP spid="59423" grpId="0" animBg="1"/>
      <p:bldP spid="59424" grpId="0" animBg="1"/>
      <p:bldP spid="59425" grpId="0" animBg="1"/>
      <p:bldP spid="594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57400"/>
            <a:ext cx="8610600" cy="6858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i="1" u="sng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 tính rồi tính hiệu, biết số bị trừ và số trừ lần lượt là: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2755900"/>
            <a:ext cx="21451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81 và 44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76600" y="2732088"/>
            <a:ext cx="21451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51 và 25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248400" y="2698750"/>
            <a:ext cx="1917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 91 và 9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71600" y="34925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038600" y="14017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51-15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95400" y="3397250"/>
            <a:ext cx="914400" cy="1739900"/>
            <a:chOff x="768" y="3024"/>
            <a:chExt cx="576" cy="1096"/>
          </a:xfrm>
        </p:grpSpPr>
        <p:sp>
          <p:nvSpPr>
            <p:cNvPr id="10263" name="Rectangle 9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81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44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4" name="Group 10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10265" name="Line 11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6" name="Line 12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343400" y="3308350"/>
            <a:ext cx="914400" cy="1739900"/>
            <a:chOff x="768" y="3024"/>
            <a:chExt cx="576" cy="1096"/>
          </a:xfrm>
        </p:grpSpPr>
        <p:sp>
          <p:nvSpPr>
            <p:cNvPr id="10259" name="Rectangle 14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0" name="Group 15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10261" name="Line 16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2" name="Line 17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239000" y="3321050"/>
            <a:ext cx="914400" cy="1739900"/>
            <a:chOff x="768" y="3024"/>
            <a:chExt cx="576" cy="1096"/>
          </a:xfrm>
        </p:grpSpPr>
        <p:sp>
          <p:nvSpPr>
            <p:cNvPr id="10255" name="Rectangle 19"/>
            <p:cNvSpPr>
              <a:spLocks noChangeArrowheads="1"/>
            </p:cNvSpPr>
            <p:nvPr/>
          </p:nvSpPr>
          <p:spPr bwMode="auto">
            <a:xfrm>
              <a:off x="816" y="3024"/>
              <a:ext cx="528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91</a:t>
              </a:r>
            </a:p>
            <a:p>
              <a:r>
                <a:rPr lang="en-US" sz="36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9</a:t>
              </a:r>
            </a:p>
            <a:p>
              <a:endPara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56" name="Group 20"/>
            <p:cNvGrpSpPr>
              <a:grpSpLocks/>
            </p:cNvGrpSpPr>
            <p:nvPr/>
          </p:nvGrpSpPr>
          <p:grpSpPr bwMode="auto">
            <a:xfrm>
              <a:off x="768" y="3456"/>
              <a:ext cx="432" cy="336"/>
              <a:chOff x="768" y="3408"/>
              <a:chExt cx="432" cy="336"/>
            </a:xfrm>
          </p:grpSpPr>
          <p:sp>
            <p:nvSpPr>
              <p:cNvPr id="10257" name="Line 21"/>
              <p:cNvSpPr>
                <a:spLocks noChangeShapeType="1"/>
              </p:cNvSpPr>
              <p:nvPr/>
            </p:nvSpPr>
            <p:spPr bwMode="auto">
              <a:xfrm>
                <a:off x="768" y="37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58" name="Line 22"/>
              <p:cNvSpPr>
                <a:spLocks noChangeShapeType="1"/>
              </p:cNvSpPr>
              <p:nvPr/>
            </p:nvSpPr>
            <p:spPr bwMode="auto">
              <a:xfrm>
                <a:off x="768" y="340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219200" y="467995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191000" y="460375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162800" y="460375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</a:t>
            </a:r>
          </a:p>
        </p:txBody>
      </p:sp>
      <p:pic>
        <p:nvPicPr>
          <p:cNvPr id="10254" name="Picture 28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47" grpId="0" animBg="1"/>
      <p:bldP spid="26648" grpId="0" animBg="1"/>
      <p:bldP spid="266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315</Words>
  <Application>Microsoft Office PowerPoint</Application>
  <PresentationFormat>On-screen Show (4:3)</PresentationFormat>
  <Paragraphs>130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Đặt tính rồi tính hiệu, biết số bị trừ và số trừ lần lượt là:</vt:lpstr>
      <vt:lpstr>Bài 3: Tìm x</vt:lpstr>
      <vt:lpstr>Bài 4: Vẽ theo mẫu: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Nhulam</cp:lastModifiedBy>
  <cp:revision>27</cp:revision>
  <dcterms:created xsi:type="dcterms:W3CDTF">2010-10-23T14:27:43Z</dcterms:created>
  <dcterms:modified xsi:type="dcterms:W3CDTF">2020-11-12T09:23:43Z</dcterms:modified>
</cp:coreProperties>
</file>