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332" r:id="rId2"/>
    <p:sldId id="297" r:id="rId3"/>
    <p:sldId id="256" r:id="rId4"/>
    <p:sldId id="327" r:id="rId5"/>
    <p:sldId id="267" r:id="rId6"/>
    <p:sldId id="323" r:id="rId7"/>
    <p:sldId id="324" r:id="rId8"/>
    <p:sldId id="261" r:id="rId9"/>
    <p:sldId id="328" r:id="rId10"/>
    <p:sldId id="262" r:id="rId11"/>
    <p:sldId id="263" r:id="rId12"/>
    <p:sldId id="298" r:id="rId13"/>
    <p:sldId id="329" r:id="rId14"/>
    <p:sldId id="330" r:id="rId15"/>
    <p:sldId id="334" r:id="rId16"/>
  </p:sldIdLst>
  <p:sldSz cx="9144000" cy="6858000" type="screen4x3"/>
  <p:notesSz cx="6858000" cy="9144000"/>
  <p:custDataLst>
    <p:tags r:id="rId17"/>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FFCC00"/>
    <a:srgbClr val="FF0101"/>
    <a:srgbClr val="CC3300"/>
    <a:srgbClr val="000000"/>
    <a:srgbClr val="00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6386" autoAdjust="0"/>
  </p:normalViewPr>
  <p:slideViewPr>
    <p:cSldViewPr>
      <p:cViewPr>
        <p:scale>
          <a:sx n="78" d="100"/>
          <a:sy n="78" d="100"/>
        </p:scale>
        <p:origin x="-27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A5ED6-D3B9-404A-9068-4E31CCAAA2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6E5CD-04AD-4063-9ED0-3871735D96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18827-CC21-4F6A-B3A2-C57F71048E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14B0EB-F834-4C7F-858D-A216714817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15B18-5D0A-49F5-BA0E-D1D074A168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BD92A-7413-4D42-B5F6-18DCD48938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E292E-1D61-4BDA-91A3-3D8CBFEC37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C05063-041F-4F26-9F98-A58B6961A4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E37D99-0F5D-41A5-BD5C-B26A1C7ADD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9CB89-508F-4975-A33E-5ED159B92D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E0222-11F9-4FC3-AD57-72CB30851C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80229E-BDA6-48DC-B7CC-DFA8382598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56A4A90-1BE2-473A-ACB6-ECFF44F2F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Helve" pitchFamily="2" charset="0"/>
        </a:defRPr>
      </a:lvl2pPr>
      <a:lvl3pPr algn="ctr" rtl="0" eaLnBrk="0" fontAlgn="base" hangingPunct="0">
        <a:spcBef>
          <a:spcPct val="0"/>
        </a:spcBef>
        <a:spcAft>
          <a:spcPct val="0"/>
        </a:spcAft>
        <a:defRPr sz="4400">
          <a:solidFill>
            <a:schemeClr val="tx2"/>
          </a:solidFill>
          <a:latin typeface="VNI-Helve" pitchFamily="2" charset="0"/>
        </a:defRPr>
      </a:lvl3pPr>
      <a:lvl4pPr algn="ctr" rtl="0" eaLnBrk="0" fontAlgn="base" hangingPunct="0">
        <a:spcBef>
          <a:spcPct val="0"/>
        </a:spcBef>
        <a:spcAft>
          <a:spcPct val="0"/>
        </a:spcAft>
        <a:defRPr sz="4400">
          <a:solidFill>
            <a:schemeClr val="tx2"/>
          </a:solidFill>
          <a:latin typeface="VNI-Helve" pitchFamily="2" charset="0"/>
        </a:defRPr>
      </a:lvl4pPr>
      <a:lvl5pPr algn="ctr" rtl="0" eaLnBrk="0" fontAlgn="base" hangingPunct="0">
        <a:spcBef>
          <a:spcPct val="0"/>
        </a:spcBef>
        <a:spcAft>
          <a:spcPct val="0"/>
        </a:spcAft>
        <a:defRPr sz="4400">
          <a:solidFill>
            <a:schemeClr val="tx2"/>
          </a:solidFill>
          <a:latin typeface="VNI-Helve" pitchFamily="2" charset="0"/>
        </a:defRPr>
      </a:lvl5pPr>
      <a:lvl6pPr marL="457200" algn="ctr" rtl="0" fontAlgn="base">
        <a:spcBef>
          <a:spcPct val="0"/>
        </a:spcBef>
        <a:spcAft>
          <a:spcPct val="0"/>
        </a:spcAft>
        <a:defRPr sz="4400">
          <a:solidFill>
            <a:schemeClr val="tx2"/>
          </a:solidFill>
          <a:latin typeface="VNI-Helve" pitchFamily="2" charset="0"/>
        </a:defRPr>
      </a:lvl6pPr>
      <a:lvl7pPr marL="914400" algn="ctr" rtl="0" fontAlgn="base">
        <a:spcBef>
          <a:spcPct val="0"/>
        </a:spcBef>
        <a:spcAft>
          <a:spcPct val="0"/>
        </a:spcAft>
        <a:defRPr sz="4400">
          <a:solidFill>
            <a:schemeClr val="tx2"/>
          </a:solidFill>
          <a:latin typeface="VNI-Helve" pitchFamily="2" charset="0"/>
        </a:defRPr>
      </a:lvl7pPr>
      <a:lvl8pPr marL="1371600" algn="ctr" rtl="0" fontAlgn="base">
        <a:spcBef>
          <a:spcPct val="0"/>
        </a:spcBef>
        <a:spcAft>
          <a:spcPct val="0"/>
        </a:spcAft>
        <a:defRPr sz="4400">
          <a:solidFill>
            <a:schemeClr val="tx2"/>
          </a:solidFill>
          <a:latin typeface="VNI-Helve" pitchFamily="2" charset="0"/>
        </a:defRPr>
      </a:lvl8pPr>
      <a:lvl9pPr marL="1828800" algn="ctr" rtl="0" fontAlgn="base">
        <a:spcBef>
          <a:spcPct val="0"/>
        </a:spcBef>
        <a:spcAft>
          <a:spcPct val="0"/>
        </a:spcAft>
        <a:defRPr sz="4400">
          <a:solidFill>
            <a:schemeClr val="tx2"/>
          </a:solidFill>
          <a:latin typeface="VNI-Helve"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6.gif"/><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6.gif"/><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556125" y="2779713"/>
            <a:ext cx="184150" cy="366712"/>
          </a:xfrm>
          <a:prstGeom prst="rect">
            <a:avLst/>
          </a:prstGeom>
          <a:noFill/>
          <a:ln w="9525">
            <a:noFill/>
            <a:miter lim="800000"/>
            <a:headEnd/>
            <a:tailEnd/>
          </a:ln>
        </p:spPr>
        <p:txBody>
          <a:bodyPr wrap="none">
            <a:spAutoFit/>
          </a:bodyPr>
          <a:lstStyle/>
          <a:p>
            <a:endParaRPr lang="en-US" sz="1800">
              <a:cs typeface="Times New Roman" pitchFamily="18" charset="0"/>
            </a:endParaRPr>
          </a:p>
        </p:txBody>
      </p:sp>
      <p:sp>
        <p:nvSpPr>
          <p:cNvPr id="2051" name="Text Box 3"/>
          <p:cNvSpPr txBox="1">
            <a:spLocks noChangeArrowheads="1"/>
          </p:cNvSpPr>
          <p:nvPr/>
        </p:nvSpPr>
        <p:spPr bwMode="auto">
          <a:xfrm>
            <a:off x="7451725" y="3617913"/>
            <a:ext cx="184150" cy="366712"/>
          </a:xfrm>
          <a:prstGeom prst="rect">
            <a:avLst/>
          </a:prstGeom>
          <a:noFill/>
          <a:ln w="9525">
            <a:noFill/>
            <a:miter lim="800000"/>
            <a:headEnd/>
            <a:tailEnd/>
          </a:ln>
        </p:spPr>
        <p:txBody>
          <a:bodyPr wrap="none">
            <a:spAutoFit/>
          </a:bodyPr>
          <a:lstStyle/>
          <a:p>
            <a:endParaRPr lang="en-US" sz="1800">
              <a:cs typeface="Times New Roman" pitchFamily="18" charset="0"/>
            </a:endParaRPr>
          </a:p>
        </p:txBody>
      </p:sp>
      <p:sp>
        <p:nvSpPr>
          <p:cNvPr id="2052" name="Text Box 4"/>
          <p:cNvSpPr txBox="1">
            <a:spLocks noChangeArrowheads="1"/>
          </p:cNvSpPr>
          <p:nvPr/>
        </p:nvSpPr>
        <p:spPr bwMode="auto">
          <a:xfrm>
            <a:off x="4784725" y="2932113"/>
            <a:ext cx="184150" cy="366712"/>
          </a:xfrm>
          <a:prstGeom prst="rect">
            <a:avLst/>
          </a:prstGeom>
          <a:noFill/>
          <a:ln w="9525">
            <a:noFill/>
            <a:miter lim="800000"/>
            <a:headEnd/>
            <a:tailEnd/>
          </a:ln>
        </p:spPr>
        <p:txBody>
          <a:bodyPr wrap="none">
            <a:spAutoFit/>
          </a:bodyPr>
          <a:lstStyle/>
          <a:p>
            <a:endParaRPr lang="en-US" sz="1800">
              <a:cs typeface="Times New Roman" pitchFamily="18" charset="0"/>
            </a:endParaRPr>
          </a:p>
        </p:txBody>
      </p:sp>
      <p:pic>
        <p:nvPicPr>
          <p:cNvPr id="154629" name="Picture 5" descr="280806ngochungcodoquockhanh"/>
          <p:cNvPicPr>
            <a:picLocks noChangeAspect="1" noChangeArrowheads="1" noCrop="1"/>
          </p:cNvPicPr>
          <p:nvPr/>
        </p:nvPicPr>
        <p:blipFill>
          <a:blip r:embed="rId3"/>
          <a:srcRect/>
          <a:stretch>
            <a:fillRect/>
          </a:stretch>
        </p:blipFill>
        <p:spPr bwMode="auto">
          <a:xfrm>
            <a:off x="-76200" y="0"/>
            <a:ext cx="1752600" cy="1295400"/>
          </a:xfrm>
          <a:prstGeom prst="rect">
            <a:avLst/>
          </a:prstGeom>
          <a:noFill/>
          <a:ln w="9525">
            <a:noFill/>
            <a:miter lim="800000"/>
            <a:headEnd/>
            <a:tailEnd/>
          </a:ln>
        </p:spPr>
      </p:pic>
      <p:pic>
        <p:nvPicPr>
          <p:cNvPr id="154630" name="Picture 6" descr="280806ngochungcodoquockhanh"/>
          <p:cNvPicPr>
            <a:picLocks noChangeAspect="1" noChangeArrowheads="1" noCrop="1"/>
          </p:cNvPicPr>
          <p:nvPr/>
        </p:nvPicPr>
        <p:blipFill>
          <a:blip r:embed="rId3"/>
          <a:srcRect/>
          <a:stretch>
            <a:fillRect/>
          </a:stretch>
        </p:blipFill>
        <p:spPr bwMode="auto">
          <a:xfrm>
            <a:off x="533400" y="838200"/>
            <a:ext cx="1752600" cy="1295400"/>
          </a:xfrm>
          <a:prstGeom prst="rect">
            <a:avLst/>
          </a:prstGeom>
          <a:noFill/>
          <a:ln w="9525">
            <a:noFill/>
            <a:miter lim="800000"/>
            <a:headEnd/>
            <a:tailEnd/>
          </a:ln>
        </p:spPr>
      </p:pic>
      <p:pic>
        <p:nvPicPr>
          <p:cNvPr id="2055" name="Picture 7" descr="Bauernbar"/>
          <p:cNvPicPr>
            <a:picLocks noChangeAspect="1" noChangeArrowheads="1"/>
          </p:cNvPicPr>
          <p:nvPr/>
        </p:nvPicPr>
        <p:blipFill>
          <a:blip r:embed="rId4"/>
          <a:srcRect/>
          <a:stretch>
            <a:fillRect/>
          </a:stretch>
        </p:blipFill>
        <p:spPr bwMode="auto">
          <a:xfrm>
            <a:off x="2209800" y="5105400"/>
            <a:ext cx="5181600" cy="914400"/>
          </a:xfrm>
          <a:prstGeom prst="rect">
            <a:avLst/>
          </a:prstGeom>
          <a:noFill/>
          <a:ln w="9525">
            <a:noFill/>
            <a:miter lim="800000"/>
            <a:headEnd/>
            <a:tailEnd/>
          </a:ln>
        </p:spPr>
      </p:pic>
      <p:pic>
        <p:nvPicPr>
          <p:cNvPr id="2056" name="Picture 8" descr="avatar_other_0045"/>
          <p:cNvPicPr>
            <a:picLocks noChangeAspect="1" noChangeArrowheads="1" noCrop="1"/>
          </p:cNvPicPr>
          <p:nvPr/>
        </p:nvPicPr>
        <p:blipFill>
          <a:blip r:embed="rId5"/>
          <a:srcRect/>
          <a:stretch>
            <a:fillRect/>
          </a:stretch>
        </p:blipFill>
        <p:spPr bwMode="auto">
          <a:xfrm>
            <a:off x="8001000" y="4876800"/>
            <a:ext cx="1219200" cy="1447800"/>
          </a:xfrm>
          <a:prstGeom prst="rect">
            <a:avLst/>
          </a:prstGeom>
          <a:noFill/>
          <a:ln w="9525">
            <a:noFill/>
            <a:miter lim="800000"/>
            <a:headEnd/>
            <a:tailEnd/>
          </a:ln>
        </p:spPr>
      </p:pic>
      <p:pic>
        <p:nvPicPr>
          <p:cNvPr id="2057" name="Picture 10" descr="1 (1820)"/>
          <p:cNvPicPr>
            <a:picLocks noChangeAspect="1" noChangeArrowheads="1" noCrop="1"/>
          </p:cNvPicPr>
          <p:nvPr/>
        </p:nvPicPr>
        <p:blipFill>
          <a:blip r:embed="rId6"/>
          <a:srcRect/>
          <a:stretch>
            <a:fillRect/>
          </a:stretch>
        </p:blipFill>
        <p:spPr bwMode="auto">
          <a:xfrm>
            <a:off x="8153400" y="2133600"/>
            <a:ext cx="1219200" cy="3276600"/>
          </a:xfrm>
          <a:prstGeom prst="rect">
            <a:avLst/>
          </a:prstGeom>
          <a:noFill/>
          <a:ln w="9525">
            <a:noFill/>
            <a:miter lim="800000"/>
            <a:headEnd/>
            <a:tailEnd/>
          </a:ln>
        </p:spPr>
      </p:pic>
      <p:grpSp>
        <p:nvGrpSpPr>
          <p:cNvPr id="2" name="Group 8"/>
          <p:cNvGrpSpPr>
            <a:grpSpLocks/>
          </p:cNvGrpSpPr>
          <p:nvPr/>
        </p:nvGrpSpPr>
        <p:grpSpPr bwMode="auto">
          <a:xfrm>
            <a:off x="152400" y="5540375"/>
            <a:ext cx="2133600" cy="631825"/>
            <a:chOff x="1474" y="2795"/>
            <a:chExt cx="2485" cy="1132"/>
          </a:xfrm>
        </p:grpSpPr>
        <p:pic>
          <p:nvPicPr>
            <p:cNvPr id="2072" name="Picture 9" descr="!dk8_1la"/>
            <p:cNvPicPr>
              <a:picLocks noChangeAspect="1" noChangeArrowheads="1" noCrop="1"/>
            </p:cNvPicPr>
            <p:nvPr/>
          </p:nvPicPr>
          <p:blipFill>
            <a:blip r:embed="rId7"/>
            <a:srcRect/>
            <a:stretch>
              <a:fillRect/>
            </a:stretch>
          </p:blipFill>
          <p:spPr bwMode="auto">
            <a:xfrm>
              <a:off x="2290" y="2795"/>
              <a:ext cx="1079" cy="1087"/>
            </a:xfrm>
            <a:prstGeom prst="rect">
              <a:avLst/>
            </a:prstGeom>
            <a:noFill/>
            <a:ln w="9525">
              <a:noFill/>
              <a:miter lim="800000"/>
              <a:headEnd/>
              <a:tailEnd/>
            </a:ln>
          </p:spPr>
        </p:pic>
        <p:pic>
          <p:nvPicPr>
            <p:cNvPr id="2073" name="Picture 10" descr="!dk8_1la"/>
            <p:cNvPicPr>
              <a:picLocks noChangeAspect="1" noChangeArrowheads="1" noCrop="1"/>
            </p:cNvPicPr>
            <p:nvPr/>
          </p:nvPicPr>
          <p:blipFill>
            <a:blip r:embed="rId7"/>
            <a:srcRect/>
            <a:stretch>
              <a:fillRect/>
            </a:stretch>
          </p:blipFill>
          <p:spPr bwMode="auto">
            <a:xfrm>
              <a:off x="2880" y="2795"/>
              <a:ext cx="1079" cy="1087"/>
            </a:xfrm>
            <a:prstGeom prst="rect">
              <a:avLst/>
            </a:prstGeom>
            <a:noFill/>
            <a:ln w="9525">
              <a:noFill/>
              <a:miter lim="800000"/>
              <a:headEnd/>
              <a:tailEnd/>
            </a:ln>
          </p:spPr>
        </p:pic>
        <p:pic>
          <p:nvPicPr>
            <p:cNvPr id="2074" name="Picture 11" descr="!dk8_1la"/>
            <p:cNvPicPr>
              <a:picLocks noChangeAspect="1" noChangeArrowheads="1" noCrop="1"/>
            </p:cNvPicPr>
            <p:nvPr/>
          </p:nvPicPr>
          <p:blipFill>
            <a:blip r:embed="rId7"/>
            <a:srcRect/>
            <a:stretch>
              <a:fillRect/>
            </a:stretch>
          </p:blipFill>
          <p:spPr bwMode="auto">
            <a:xfrm>
              <a:off x="1474" y="2840"/>
              <a:ext cx="1079" cy="1087"/>
            </a:xfrm>
            <a:prstGeom prst="rect">
              <a:avLst/>
            </a:prstGeom>
            <a:noFill/>
            <a:ln w="9525">
              <a:noFill/>
              <a:miter lim="800000"/>
              <a:headEnd/>
              <a:tailEnd/>
            </a:ln>
          </p:spPr>
        </p:pic>
      </p:grpSp>
      <p:pic>
        <p:nvPicPr>
          <p:cNvPr id="2059" name="Picture 15" descr="Picture13"/>
          <p:cNvPicPr>
            <a:picLocks noChangeAspect="1" noChangeArrowheads="1" noCrop="1"/>
          </p:cNvPicPr>
          <p:nvPr/>
        </p:nvPicPr>
        <p:blipFill>
          <a:blip r:embed="rId8"/>
          <a:srcRect/>
          <a:stretch>
            <a:fillRect/>
          </a:stretch>
        </p:blipFill>
        <p:spPr bwMode="auto">
          <a:xfrm>
            <a:off x="8420100" y="1905000"/>
            <a:ext cx="800100" cy="466725"/>
          </a:xfrm>
          <a:prstGeom prst="rect">
            <a:avLst/>
          </a:prstGeom>
          <a:noFill/>
          <a:ln w="9525">
            <a:noFill/>
            <a:miter lim="800000"/>
            <a:headEnd/>
            <a:tailEnd/>
          </a:ln>
        </p:spPr>
      </p:pic>
      <p:pic>
        <p:nvPicPr>
          <p:cNvPr id="2060" name="Picture 16" descr="Picture13"/>
          <p:cNvPicPr>
            <a:picLocks noChangeAspect="1" noChangeArrowheads="1" noCrop="1"/>
          </p:cNvPicPr>
          <p:nvPr/>
        </p:nvPicPr>
        <p:blipFill>
          <a:blip r:embed="rId8"/>
          <a:srcRect/>
          <a:stretch>
            <a:fillRect/>
          </a:stretch>
        </p:blipFill>
        <p:spPr bwMode="auto">
          <a:xfrm>
            <a:off x="1524000" y="5019675"/>
            <a:ext cx="800100" cy="466725"/>
          </a:xfrm>
          <a:prstGeom prst="rect">
            <a:avLst/>
          </a:prstGeom>
          <a:noFill/>
          <a:ln w="9525">
            <a:noFill/>
            <a:miter lim="800000"/>
            <a:headEnd/>
            <a:tailEnd/>
          </a:ln>
        </p:spPr>
      </p:pic>
      <p:pic>
        <p:nvPicPr>
          <p:cNvPr id="2061" name="Picture 17" descr="Picture13"/>
          <p:cNvPicPr>
            <a:picLocks noChangeAspect="1" noChangeArrowheads="1" noCrop="1"/>
          </p:cNvPicPr>
          <p:nvPr/>
        </p:nvPicPr>
        <p:blipFill>
          <a:blip r:embed="rId8"/>
          <a:srcRect/>
          <a:stretch>
            <a:fillRect/>
          </a:stretch>
        </p:blipFill>
        <p:spPr bwMode="auto">
          <a:xfrm>
            <a:off x="609600" y="5172075"/>
            <a:ext cx="800100" cy="466725"/>
          </a:xfrm>
          <a:prstGeom prst="rect">
            <a:avLst/>
          </a:prstGeom>
          <a:noFill/>
          <a:ln w="9525">
            <a:noFill/>
            <a:miter lim="800000"/>
            <a:headEnd/>
            <a:tailEnd/>
          </a:ln>
        </p:spPr>
      </p:pic>
      <p:pic>
        <p:nvPicPr>
          <p:cNvPr id="2062" name="Picture 18" descr="Picture13"/>
          <p:cNvPicPr>
            <a:picLocks noChangeAspect="1" noChangeArrowheads="1" noCrop="1"/>
          </p:cNvPicPr>
          <p:nvPr/>
        </p:nvPicPr>
        <p:blipFill>
          <a:blip r:embed="rId8"/>
          <a:srcRect/>
          <a:stretch>
            <a:fillRect/>
          </a:stretch>
        </p:blipFill>
        <p:spPr bwMode="auto">
          <a:xfrm>
            <a:off x="3619500" y="4953000"/>
            <a:ext cx="800100" cy="466725"/>
          </a:xfrm>
          <a:prstGeom prst="rect">
            <a:avLst/>
          </a:prstGeom>
          <a:noFill/>
          <a:ln w="9525">
            <a:noFill/>
            <a:miter lim="800000"/>
            <a:headEnd/>
            <a:tailEnd/>
          </a:ln>
        </p:spPr>
      </p:pic>
      <p:pic>
        <p:nvPicPr>
          <p:cNvPr id="2063" name="Picture 19" descr="Picture13"/>
          <p:cNvPicPr>
            <a:picLocks noChangeAspect="1" noChangeArrowheads="1" noCrop="1"/>
          </p:cNvPicPr>
          <p:nvPr/>
        </p:nvPicPr>
        <p:blipFill>
          <a:blip r:embed="rId8"/>
          <a:srcRect/>
          <a:stretch>
            <a:fillRect/>
          </a:stretch>
        </p:blipFill>
        <p:spPr bwMode="auto">
          <a:xfrm>
            <a:off x="5295900" y="5324475"/>
            <a:ext cx="800100" cy="466725"/>
          </a:xfrm>
          <a:prstGeom prst="rect">
            <a:avLst/>
          </a:prstGeom>
          <a:noFill/>
          <a:ln w="9525">
            <a:noFill/>
            <a:miter lim="800000"/>
            <a:headEnd/>
            <a:tailEnd/>
          </a:ln>
        </p:spPr>
      </p:pic>
      <p:sp>
        <p:nvSpPr>
          <p:cNvPr id="154644" name="AutoShape 20"/>
          <p:cNvSpPr>
            <a:spLocks noChangeArrowheads="1"/>
          </p:cNvSpPr>
          <p:nvPr/>
        </p:nvSpPr>
        <p:spPr bwMode="auto">
          <a:xfrm>
            <a:off x="7010400" y="-228600"/>
            <a:ext cx="2286000" cy="2743200"/>
          </a:xfrm>
          <a:prstGeom prst="star32">
            <a:avLst>
              <a:gd name="adj" fmla="val 17130"/>
            </a:avLst>
          </a:prstGeom>
          <a:solidFill>
            <a:srgbClr val="FF0000"/>
          </a:solidFill>
          <a:ln w="9525">
            <a:solidFill>
              <a:srgbClr val="F3E1F0"/>
            </a:solidFill>
            <a:miter lim="800000"/>
            <a:headEnd/>
            <a:tailEnd/>
          </a:ln>
        </p:spPr>
        <p:txBody>
          <a:bodyPr wrap="none" anchor="ctr"/>
          <a:lstStyle/>
          <a:p>
            <a:pPr algn="ctr"/>
            <a:endParaRPr lang="en-US" sz="1800">
              <a:cs typeface="Times New Roman" pitchFamily="18" charset="0"/>
            </a:endParaRPr>
          </a:p>
        </p:txBody>
      </p:sp>
      <p:sp>
        <p:nvSpPr>
          <p:cNvPr id="154646" name="WordArt 22"/>
          <p:cNvSpPr>
            <a:spLocks noChangeArrowheads="1" noChangeShapeType="1" noTextEdit="1"/>
          </p:cNvSpPr>
          <p:nvPr/>
        </p:nvSpPr>
        <p:spPr bwMode="auto">
          <a:xfrm>
            <a:off x="990600" y="2133600"/>
            <a:ext cx="7162800" cy="2286000"/>
          </a:xfrm>
          <a:prstGeom prst="rect">
            <a:avLst/>
          </a:prstGeom>
        </p:spPr>
        <p:txBody>
          <a:bodyPr wrap="none" fromWordArt="1">
            <a:prstTxWarp prst="textPlain">
              <a:avLst>
                <a:gd name="adj" fmla="val 50000"/>
              </a:avLst>
            </a:prstTxWarp>
          </a:bodyPr>
          <a:lstStyle/>
          <a:p>
            <a:pPr algn="ctr"/>
            <a:r>
              <a:rPr lang="en-US" sz="3600" kern="10">
                <a:ln w="12700">
                  <a:solidFill>
                    <a:srgbClr val="FF66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itchFamily="18" charset="0"/>
              </a:rPr>
              <a:t>KÍNH CHÀO QUÝ THẦY CÔ </a:t>
            </a:r>
          </a:p>
          <a:p>
            <a:pPr algn="ctr"/>
            <a:r>
              <a:rPr lang="en-US" sz="3600" kern="10">
                <a:ln w="12700">
                  <a:solidFill>
                    <a:srgbClr val="FF66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itchFamily="18" charset="0"/>
              </a:rPr>
              <a:t>CÙNG TẤT CẢ CÁC EM HỌC SINH</a:t>
            </a:r>
          </a:p>
        </p:txBody>
      </p:sp>
      <p:pic>
        <p:nvPicPr>
          <p:cNvPr id="154647" name="Picture 23" descr="aaf6"/>
          <p:cNvPicPr>
            <a:picLocks noChangeAspect="1" noChangeArrowheads="1" noCrop="1"/>
          </p:cNvPicPr>
          <p:nvPr/>
        </p:nvPicPr>
        <p:blipFill>
          <a:blip r:embed="rId9"/>
          <a:srcRect/>
          <a:stretch>
            <a:fillRect/>
          </a:stretch>
        </p:blipFill>
        <p:spPr bwMode="auto">
          <a:xfrm>
            <a:off x="4724400" y="1150938"/>
            <a:ext cx="609600" cy="525462"/>
          </a:xfrm>
          <a:prstGeom prst="rect">
            <a:avLst/>
          </a:prstGeom>
          <a:noFill/>
          <a:ln w="9525">
            <a:noFill/>
            <a:miter lim="800000"/>
            <a:headEnd/>
            <a:tailEnd/>
          </a:ln>
        </p:spPr>
      </p:pic>
      <p:pic>
        <p:nvPicPr>
          <p:cNvPr id="154648" name="Picture 24" descr="aaf6"/>
          <p:cNvPicPr>
            <a:picLocks noChangeAspect="1" noChangeArrowheads="1" noCrop="1"/>
          </p:cNvPicPr>
          <p:nvPr/>
        </p:nvPicPr>
        <p:blipFill>
          <a:blip r:embed="rId9"/>
          <a:srcRect/>
          <a:stretch>
            <a:fillRect/>
          </a:stretch>
        </p:blipFill>
        <p:spPr bwMode="auto">
          <a:xfrm>
            <a:off x="8305800" y="3581400"/>
            <a:ext cx="609600" cy="525463"/>
          </a:xfrm>
          <a:prstGeom prst="rect">
            <a:avLst/>
          </a:prstGeom>
          <a:noFill/>
          <a:ln w="9525">
            <a:noFill/>
            <a:miter lim="800000"/>
            <a:headEnd/>
            <a:tailEnd/>
          </a:ln>
        </p:spPr>
      </p:pic>
      <p:pic>
        <p:nvPicPr>
          <p:cNvPr id="154649" name="Picture 25" descr="aaf6"/>
          <p:cNvPicPr>
            <a:picLocks noChangeAspect="1" noChangeArrowheads="1" noCrop="1"/>
          </p:cNvPicPr>
          <p:nvPr/>
        </p:nvPicPr>
        <p:blipFill>
          <a:blip r:embed="rId9"/>
          <a:srcRect/>
          <a:stretch>
            <a:fillRect/>
          </a:stretch>
        </p:blipFill>
        <p:spPr bwMode="auto">
          <a:xfrm>
            <a:off x="838200" y="2438400"/>
            <a:ext cx="609600" cy="525463"/>
          </a:xfrm>
          <a:prstGeom prst="rect">
            <a:avLst/>
          </a:prstGeom>
          <a:noFill/>
          <a:ln w="9525">
            <a:noFill/>
            <a:miter lim="800000"/>
            <a:headEnd/>
            <a:tailEnd/>
          </a:ln>
        </p:spPr>
      </p:pic>
      <p:pic>
        <p:nvPicPr>
          <p:cNvPr id="154650" name="Picture 26" descr="aaf6"/>
          <p:cNvPicPr>
            <a:picLocks noGrp="1" noChangeAspect="1" noChangeArrowheads="1" noCrop="1"/>
          </p:cNvPicPr>
          <p:nvPr>
            <p:ph type="title"/>
          </p:nvPr>
        </p:nvPicPr>
        <p:blipFill>
          <a:blip r:embed="rId9"/>
          <a:srcRect/>
          <a:stretch>
            <a:fillRect/>
          </a:stretch>
        </p:blipFill>
        <p:spPr>
          <a:xfrm>
            <a:off x="2514600" y="1154113"/>
            <a:ext cx="609600" cy="598487"/>
          </a:xfrm>
          <a:noFill/>
        </p:spPr>
      </p:pic>
      <p:pic>
        <p:nvPicPr>
          <p:cNvPr id="154651" name="Picture 27" descr="aaf6"/>
          <p:cNvPicPr>
            <a:picLocks noChangeAspect="1" noChangeArrowheads="1" noCrop="1"/>
          </p:cNvPicPr>
          <p:nvPr/>
        </p:nvPicPr>
        <p:blipFill>
          <a:blip r:embed="rId9"/>
          <a:srcRect/>
          <a:stretch>
            <a:fillRect/>
          </a:stretch>
        </p:blipFill>
        <p:spPr bwMode="auto">
          <a:xfrm>
            <a:off x="3657600" y="1143000"/>
            <a:ext cx="609600" cy="601663"/>
          </a:xfrm>
          <a:prstGeom prst="rect">
            <a:avLst/>
          </a:prstGeom>
          <a:noFill/>
          <a:ln w="9525">
            <a:noFill/>
            <a:miter lim="800000"/>
            <a:headEnd/>
            <a:tailEnd/>
          </a:ln>
        </p:spPr>
      </p:pic>
      <p:pic>
        <p:nvPicPr>
          <p:cNvPr id="154652" name="Picture 28" descr="aaf6"/>
          <p:cNvPicPr>
            <a:picLocks noChangeAspect="1" noChangeArrowheads="1" noCrop="1"/>
          </p:cNvPicPr>
          <p:nvPr/>
        </p:nvPicPr>
        <p:blipFill>
          <a:blip r:embed="rId9"/>
          <a:srcRect/>
          <a:stretch>
            <a:fillRect/>
          </a:stretch>
        </p:blipFill>
        <p:spPr bwMode="auto">
          <a:xfrm>
            <a:off x="6096000" y="1143000"/>
            <a:ext cx="609600" cy="525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30"/>
                                        </p:tgtEl>
                                        <p:attrNameLst>
                                          <p:attrName>style.visibility</p:attrName>
                                        </p:attrNameLst>
                                      </p:cBhvr>
                                      <p:to>
                                        <p:strVal val="visible"/>
                                      </p:to>
                                    </p:set>
                                  </p:childTnLst>
                                </p:cTn>
                              </p:par>
                              <p:par>
                                <p:cTn id="9" presetID="5"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Vao rung hoa.wav"/>
                                        </p:tgtEl>
                                      </p:cMediaNode>
                                    </p:audio>
                                  </p:subTnLst>
                                </p:cTn>
                              </p:par>
                              <p:par>
                                <p:cTn id="12" presetID="8" presetClass="emph" presetSubtype="0" repeatCount="indefinite" fill="hold" nodeType="withEffect">
                                  <p:stCondLst>
                                    <p:cond delay="0"/>
                                  </p:stCondLst>
                                  <p:childTnLst>
                                    <p:animRot by="21600000">
                                      <p:cBhvr>
                                        <p:cTn id="13" dur="5000" fill="hold"/>
                                        <p:tgtEl>
                                          <p:spTgt spid="154644"/>
                                        </p:tgtEl>
                                        <p:attrNameLst>
                                          <p:attrName>r</p:attrName>
                                        </p:attrNameLst>
                                      </p:cBhvr>
                                    </p:animRot>
                                  </p:childTnLst>
                                </p:cTn>
                              </p:par>
                              <p:par>
                                <p:cTn id="14" presetID="8" presetClass="entr" presetSubtype="16" fill="hold" grpId="0" nodeType="withEffect">
                                  <p:stCondLst>
                                    <p:cond delay="0"/>
                                  </p:stCondLst>
                                  <p:childTnLst>
                                    <p:set>
                                      <p:cBhvr>
                                        <p:cTn id="15" dur="1" fill="hold">
                                          <p:stCondLst>
                                            <p:cond delay="0"/>
                                          </p:stCondLst>
                                        </p:cTn>
                                        <p:tgtEl>
                                          <p:spTgt spid="154644"/>
                                        </p:tgtEl>
                                        <p:attrNameLst>
                                          <p:attrName>style.visibility</p:attrName>
                                        </p:attrNameLst>
                                      </p:cBhvr>
                                      <p:to>
                                        <p:strVal val="visible"/>
                                      </p:to>
                                    </p:set>
                                    <p:animEffect transition="in" filter="diamond(in)">
                                      <p:cBhvr>
                                        <p:cTn id="16" dur="2000"/>
                                        <p:tgtEl>
                                          <p:spTgt spid="154644"/>
                                        </p:tgtEl>
                                      </p:cBhvr>
                                    </p:animEffect>
                                  </p:childTnLst>
                                </p:cTn>
                              </p:par>
                              <p:par>
                                <p:cTn id="17" presetID="12" presetClass="entr" presetSubtype="4" fill="hold" nodeType="withEffect">
                                  <p:stCondLst>
                                    <p:cond delay="0"/>
                                  </p:stCondLst>
                                  <p:childTnLst>
                                    <p:set>
                                      <p:cBhvr>
                                        <p:cTn id="18" dur="1" fill="hold">
                                          <p:stCondLst>
                                            <p:cond delay="0"/>
                                          </p:stCondLst>
                                        </p:cTn>
                                        <p:tgtEl>
                                          <p:spTgt spid="154647"/>
                                        </p:tgtEl>
                                        <p:attrNameLst>
                                          <p:attrName>style.visibility</p:attrName>
                                        </p:attrNameLst>
                                      </p:cBhvr>
                                      <p:to>
                                        <p:strVal val="visible"/>
                                      </p:to>
                                    </p:set>
                                    <p:animEffect transition="in" filter="slide(fromBottom)">
                                      <p:cBhvr>
                                        <p:cTn id="19" dur="500"/>
                                        <p:tgtEl>
                                          <p:spTgt spid="154647"/>
                                        </p:tgtEl>
                                      </p:cBhvr>
                                    </p:animEffect>
                                  </p:childTnLst>
                                </p:cTn>
                              </p:par>
                              <p:par>
                                <p:cTn id="20" presetID="12" presetClass="entr" presetSubtype="4" fill="hold" nodeType="withEffect">
                                  <p:stCondLst>
                                    <p:cond delay="0"/>
                                  </p:stCondLst>
                                  <p:childTnLst>
                                    <p:set>
                                      <p:cBhvr>
                                        <p:cTn id="21" dur="1" fill="hold">
                                          <p:stCondLst>
                                            <p:cond delay="0"/>
                                          </p:stCondLst>
                                        </p:cTn>
                                        <p:tgtEl>
                                          <p:spTgt spid="154648"/>
                                        </p:tgtEl>
                                        <p:attrNameLst>
                                          <p:attrName>style.visibility</p:attrName>
                                        </p:attrNameLst>
                                      </p:cBhvr>
                                      <p:to>
                                        <p:strVal val="visible"/>
                                      </p:to>
                                    </p:set>
                                    <p:animEffect transition="in" filter="slide(fromBottom)">
                                      <p:cBhvr>
                                        <p:cTn id="22" dur="500"/>
                                        <p:tgtEl>
                                          <p:spTgt spid="154648"/>
                                        </p:tgtEl>
                                      </p:cBhvr>
                                    </p:animEffect>
                                  </p:childTnLst>
                                </p:cTn>
                              </p:par>
                              <p:par>
                                <p:cTn id="23" presetID="12" presetClass="entr" presetSubtype="4" fill="hold" nodeType="withEffect">
                                  <p:stCondLst>
                                    <p:cond delay="0"/>
                                  </p:stCondLst>
                                  <p:childTnLst>
                                    <p:set>
                                      <p:cBhvr>
                                        <p:cTn id="24" dur="1" fill="hold">
                                          <p:stCondLst>
                                            <p:cond delay="0"/>
                                          </p:stCondLst>
                                        </p:cTn>
                                        <p:tgtEl>
                                          <p:spTgt spid="154649"/>
                                        </p:tgtEl>
                                        <p:attrNameLst>
                                          <p:attrName>style.visibility</p:attrName>
                                        </p:attrNameLst>
                                      </p:cBhvr>
                                      <p:to>
                                        <p:strVal val="visible"/>
                                      </p:to>
                                    </p:set>
                                    <p:animEffect transition="in" filter="slide(fromBottom)">
                                      <p:cBhvr>
                                        <p:cTn id="25" dur="500"/>
                                        <p:tgtEl>
                                          <p:spTgt spid="154649"/>
                                        </p:tgtEl>
                                      </p:cBhvr>
                                    </p:animEffect>
                                  </p:childTnLst>
                                </p:cTn>
                              </p:par>
                              <p:par>
                                <p:cTn id="26" presetID="12" presetClass="entr" presetSubtype="4" fill="hold" nodeType="withEffect">
                                  <p:stCondLst>
                                    <p:cond delay="0"/>
                                  </p:stCondLst>
                                  <p:childTnLst>
                                    <p:set>
                                      <p:cBhvr>
                                        <p:cTn id="27" dur="1" fill="hold">
                                          <p:stCondLst>
                                            <p:cond delay="0"/>
                                          </p:stCondLst>
                                        </p:cTn>
                                        <p:tgtEl>
                                          <p:spTgt spid="154650"/>
                                        </p:tgtEl>
                                        <p:attrNameLst>
                                          <p:attrName>style.visibility</p:attrName>
                                        </p:attrNameLst>
                                      </p:cBhvr>
                                      <p:to>
                                        <p:strVal val="visible"/>
                                      </p:to>
                                    </p:set>
                                    <p:animEffect transition="in" filter="slide(fromBottom)">
                                      <p:cBhvr>
                                        <p:cTn id="28" dur="500"/>
                                        <p:tgtEl>
                                          <p:spTgt spid="154650"/>
                                        </p:tgtEl>
                                      </p:cBhvr>
                                    </p:animEffect>
                                  </p:childTnLst>
                                </p:cTn>
                              </p:par>
                              <p:par>
                                <p:cTn id="29" presetID="12" presetClass="entr" presetSubtype="4" fill="hold" nodeType="withEffect">
                                  <p:stCondLst>
                                    <p:cond delay="0"/>
                                  </p:stCondLst>
                                  <p:childTnLst>
                                    <p:set>
                                      <p:cBhvr>
                                        <p:cTn id="30" dur="1" fill="hold">
                                          <p:stCondLst>
                                            <p:cond delay="0"/>
                                          </p:stCondLst>
                                        </p:cTn>
                                        <p:tgtEl>
                                          <p:spTgt spid="154651"/>
                                        </p:tgtEl>
                                        <p:attrNameLst>
                                          <p:attrName>style.visibility</p:attrName>
                                        </p:attrNameLst>
                                      </p:cBhvr>
                                      <p:to>
                                        <p:strVal val="visible"/>
                                      </p:to>
                                    </p:set>
                                    <p:animEffect transition="in" filter="slide(fromBottom)">
                                      <p:cBhvr>
                                        <p:cTn id="31" dur="500"/>
                                        <p:tgtEl>
                                          <p:spTgt spid="154651"/>
                                        </p:tgtEl>
                                      </p:cBhvr>
                                    </p:animEffect>
                                  </p:childTnLst>
                                </p:cTn>
                              </p:par>
                              <p:par>
                                <p:cTn id="32" presetID="12" presetClass="entr" presetSubtype="4" fill="hold" nodeType="withEffect">
                                  <p:stCondLst>
                                    <p:cond delay="0"/>
                                  </p:stCondLst>
                                  <p:childTnLst>
                                    <p:set>
                                      <p:cBhvr>
                                        <p:cTn id="33" dur="1" fill="hold">
                                          <p:stCondLst>
                                            <p:cond delay="0"/>
                                          </p:stCondLst>
                                        </p:cTn>
                                        <p:tgtEl>
                                          <p:spTgt spid="154652"/>
                                        </p:tgtEl>
                                        <p:attrNameLst>
                                          <p:attrName>style.visibility</p:attrName>
                                        </p:attrNameLst>
                                      </p:cBhvr>
                                      <p:to>
                                        <p:strVal val="visible"/>
                                      </p:to>
                                    </p:set>
                                    <p:animEffect transition="in" filter="slide(fromBottom)">
                                      <p:cBhvr>
                                        <p:cTn id="34" dur="500"/>
                                        <p:tgtEl>
                                          <p:spTgt spid="154652"/>
                                        </p:tgtEl>
                                      </p:cBhvr>
                                    </p:animEffect>
                                  </p:childTnLst>
                                </p:cTn>
                              </p:par>
                              <p:par>
                                <p:cTn id="35" presetID="7" presetClass="emph" presetSubtype="2" repeatCount="indefinite" fill="hold" nodeType="withEffect">
                                  <p:stCondLst>
                                    <p:cond delay="0"/>
                                  </p:stCondLst>
                                  <p:childTnLst>
                                    <p:animClr clrSpc="rgb" dir="cw">
                                      <p:cBhvr>
                                        <p:cTn id="36" dur="2000" fill="hold"/>
                                        <p:tgtEl>
                                          <p:spTgt spid="154646"/>
                                        </p:tgtEl>
                                        <p:attrNameLst>
                                          <p:attrName>stroke.color</p:attrName>
                                        </p:attrNameLst>
                                      </p:cBhvr>
                                      <p:to>
                                        <a:schemeClr val="tx1"/>
                                      </p:to>
                                    </p:animClr>
                                    <p:set>
                                      <p:cBhvr>
                                        <p:cTn id="37" dur="2000" fill="hold"/>
                                        <p:tgtEl>
                                          <p:spTgt spid="15464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4" name="Text Box 14"/>
          <p:cNvSpPr txBox="1">
            <a:spLocks noChangeArrowheads="1"/>
          </p:cNvSpPr>
          <p:nvPr/>
        </p:nvSpPr>
        <p:spPr bwMode="auto">
          <a:xfrm>
            <a:off x="76200" y="3290888"/>
            <a:ext cx="9067800" cy="519112"/>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c. Em nhớ nhất điều gì ở cô? </a:t>
            </a:r>
          </a:p>
        </p:txBody>
      </p:sp>
      <p:sp>
        <p:nvSpPr>
          <p:cNvPr id="66575" name="Text Box 15"/>
          <p:cNvSpPr txBox="1">
            <a:spLocks noChangeArrowheads="1"/>
          </p:cNvSpPr>
          <p:nvPr/>
        </p:nvSpPr>
        <p:spPr bwMode="auto">
          <a:xfrm>
            <a:off x="0" y="3854450"/>
            <a:ext cx="9067800" cy="946150"/>
          </a:xfrm>
          <a:prstGeom prst="rect">
            <a:avLst/>
          </a:prstGeom>
          <a:noFill/>
          <a:ln w="9525">
            <a:noFill/>
            <a:miter lim="800000"/>
            <a:headEnd/>
            <a:tailEnd/>
          </a:ln>
        </p:spPr>
        <p:txBody>
          <a:bodyPr>
            <a:spAutoFit/>
          </a:bodyPr>
          <a:lstStyle/>
          <a:p>
            <a:pPr lvl="1">
              <a:spcBef>
                <a:spcPct val="50000"/>
              </a:spcBef>
            </a:pPr>
            <a:r>
              <a:rPr lang="en-US" b="1">
                <a:solidFill>
                  <a:srgbClr val="FF0101"/>
                </a:solidFill>
                <a:cs typeface="Times New Roman" pitchFamily="18" charset="0"/>
              </a:rPr>
              <a:t> Em nhớ nhất bàn tay dịu dàng của cô uốn nắn cho em viết đẹp từng nét chữ. </a:t>
            </a:r>
          </a:p>
        </p:txBody>
      </p:sp>
      <p:sp>
        <p:nvSpPr>
          <p:cNvPr id="66576" name="Text Box 16"/>
          <p:cNvSpPr txBox="1">
            <a:spLocks noChangeArrowheads="1"/>
          </p:cNvSpPr>
          <p:nvPr/>
        </p:nvSpPr>
        <p:spPr bwMode="auto">
          <a:xfrm>
            <a:off x="152400" y="4845050"/>
            <a:ext cx="9067800" cy="946150"/>
          </a:xfrm>
          <a:prstGeom prst="rect">
            <a:avLst/>
          </a:prstGeom>
          <a:noFill/>
          <a:ln w="9525">
            <a:noFill/>
            <a:miter lim="800000"/>
            <a:headEnd/>
            <a:tailEnd/>
          </a:ln>
        </p:spPr>
        <p:txBody>
          <a:bodyPr>
            <a:spAutoFit/>
          </a:bodyPr>
          <a:lstStyle/>
          <a:p>
            <a:pPr lvl="1">
              <a:spcBef>
                <a:spcPct val="50000"/>
              </a:spcBef>
            </a:pPr>
            <a:r>
              <a:rPr lang="en-US" b="1" dirty="0">
                <a:cs typeface="Times New Roman" pitchFamily="18" charset="0"/>
              </a:rPr>
              <a:t> </a:t>
            </a:r>
            <a:r>
              <a:rPr lang="en-US" b="1" dirty="0" err="1">
                <a:cs typeface="Times New Roman" pitchFamily="18" charset="0"/>
              </a:rPr>
              <a:t>Có</a:t>
            </a:r>
            <a:r>
              <a:rPr lang="en-US" b="1" dirty="0">
                <a:cs typeface="Times New Roman" pitchFamily="18" charset="0"/>
              </a:rPr>
              <a:t> </a:t>
            </a:r>
            <a:r>
              <a:rPr lang="en-US" b="1" dirty="0" err="1">
                <a:cs typeface="Times New Roman" pitchFamily="18" charset="0"/>
              </a:rPr>
              <a:t>lần</a:t>
            </a:r>
            <a:r>
              <a:rPr lang="en-US" b="1" dirty="0">
                <a:cs typeface="Times New Roman" pitchFamily="18" charset="0"/>
              </a:rPr>
              <a:t> </a:t>
            </a:r>
            <a:r>
              <a:rPr lang="en-US" b="1" dirty="0" err="1">
                <a:cs typeface="Times New Roman" pitchFamily="18" charset="0"/>
              </a:rPr>
              <a:t>em</a:t>
            </a:r>
            <a:r>
              <a:rPr lang="en-US" b="1" dirty="0">
                <a:cs typeface="Times New Roman" pitchFamily="18" charset="0"/>
              </a:rPr>
              <a:t> </a:t>
            </a:r>
            <a:r>
              <a:rPr lang="en-US" b="1" dirty="0" err="1">
                <a:cs typeface="Times New Roman" pitchFamily="18" charset="0"/>
              </a:rPr>
              <a:t>bị</a:t>
            </a:r>
            <a:r>
              <a:rPr lang="en-US" b="1" dirty="0">
                <a:cs typeface="Times New Roman" pitchFamily="18" charset="0"/>
              </a:rPr>
              <a:t> </a:t>
            </a:r>
            <a:r>
              <a:rPr lang="en-US" b="1" dirty="0" err="1">
                <a:cs typeface="Times New Roman" pitchFamily="18" charset="0"/>
              </a:rPr>
              <a:t>ốm</a:t>
            </a:r>
            <a:r>
              <a:rPr lang="en-US" b="1" dirty="0">
                <a:cs typeface="Times New Roman" pitchFamily="18" charset="0"/>
              </a:rPr>
              <a:t>, </a:t>
            </a:r>
            <a:r>
              <a:rPr lang="en-US" b="1" dirty="0" err="1">
                <a:cs typeface="Times New Roman" pitchFamily="18" charset="0"/>
              </a:rPr>
              <a:t>cô</a:t>
            </a:r>
            <a:r>
              <a:rPr lang="en-US" b="1" dirty="0">
                <a:cs typeface="Times New Roman" pitchFamily="18" charset="0"/>
              </a:rPr>
              <a:t> </a:t>
            </a:r>
            <a:r>
              <a:rPr lang="en-US" b="1" dirty="0" err="1">
                <a:cs typeface="Times New Roman" pitchFamily="18" charset="0"/>
              </a:rPr>
              <a:t>đã</a:t>
            </a:r>
            <a:r>
              <a:rPr lang="en-US" b="1" dirty="0">
                <a:cs typeface="Times New Roman" pitchFamily="18" charset="0"/>
              </a:rPr>
              <a:t> </a:t>
            </a:r>
            <a:r>
              <a:rPr lang="en-US" b="1" dirty="0" err="1">
                <a:cs typeface="Times New Roman" pitchFamily="18" charset="0"/>
              </a:rPr>
              <a:t>ân</a:t>
            </a:r>
            <a:r>
              <a:rPr lang="en-US" b="1" dirty="0">
                <a:cs typeface="Times New Roman" pitchFamily="18" charset="0"/>
              </a:rPr>
              <a:t> </a:t>
            </a:r>
            <a:r>
              <a:rPr lang="en-US" b="1" dirty="0" err="1">
                <a:cs typeface="Times New Roman" pitchFamily="18" charset="0"/>
              </a:rPr>
              <a:t>cần</a:t>
            </a:r>
            <a:r>
              <a:rPr lang="en-US" b="1" dirty="0">
                <a:cs typeface="Times New Roman" pitchFamily="18" charset="0"/>
              </a:rPr>
              <a:t> </a:t>
            </a:r>
            <a:r>
              <a:rPr lang="en-US" b="1" dirty="0" err="1">
                <a:cs typeface="Times New Roman" pitchFamily="18" charset="0"/>
              </a:rPr>
              <a:t>chăm</a:t>
            </a:r>
            <a:r>
              <a:rPr lang="en-US" b="1" dirty="0">
                <a:cs typeface="Times New Roman" pitchFamily="18" charset="0"/>
              </a:rPr>
              <a:t> </a:t>
            </a:r>
            <a:r>
              <a:rPr lang="en-US" b="1" dirty="0" err="1">
                <a:cs typeface="Times New Roman" pitchFamily="18" charset="0"/>
              </a:rPr>
              <a:t>sóc</a:t>
            </a:r>
            <a:r>
              <a:rPr lang="en-US" b="1" dirty="0">
                <a:cs typeface="Times New Roman" pitchFamily="18" charset="0"/>
              </a:rPr>
              <a:t> </a:t>
            </a:r>
            <a:r>
              <a:rPr lang="en-US" b="1" dirty="0" err="1">
                <a:cs typeface="Times New Roman" pitchFamily="18" charset="0"/>
              </a:rPr>
              <a:t>như</a:t>
            </a:r>
            <a:r>
              <a:rPr lang="en-US" b="1" dirty="0">
                <a:cs typeface="Times New Roman" pitchFamily="18" charset="0"/>
              </a:rPr>
              <a:t> </a:t>
            </a:r>
            <a:r>
              <a:rPr lang="en-US" b="1" dirty="0" err="1">
                <a:cs typeface="Times New Roman" pitchFamily="18" charset="0"/>
              </a:rPr>
              <a:t>mẹ</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em</a:t>
            </a:r>
            <a:r>
              <a:rPr lang="en-US" b="1" dirty="0">
                <a:cs typeface="Times New Roman" pitchFamily="18" charset="0"/>
              </a:rPr>
              <a:t> ở </a:t>
            </a:r>
            <a:r>
              <a:rPr lang="en-US" b="1" dirty="0" err="1">
                <a:cs typeface="Times New Roman" pitchFamily="18" charset="0"/>
              </a:rPr>
              <a:t>nhà</a:t>
            </a:r>
            <a:r>
              <a:rPr lang="en-US" b="1" dirty="0">
                <a:cs typeface="Times New Roman" pitchFamily="18" charset="0"/>
              </a:rPr>
              <a:t>. </a:t>
            </a:r>
          </a:p>
        </p:txBody>
      </p:sp>
      <p:sp>
        <p:nvSpPr>
          <p:cNvPr id="11269" name="Text Box 18"/>
          <p:cNvSpPr txBox="1">
            <a:spLocks noChangeArrowheads="1"/>
          </p:cNvSpPr>
          <p:nvPr/>
        </p:nvSpPr>
        <p:spPr bwMode="auto">
          <a:xfrm>
            <a:off x="1752600" y="6096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11270" name="Text Box 19"/>
          <p:cNvSpPr txBox="1">
            <a:spLocks noChangeArrowheads="1"/>
          </p:cNvSpPr>
          <p:nvPr/>
        </p:nvSpPr>
        <p:spPr bwMode="auto">
          <a:xfrm>
            <a:off x="0" y="1049338"/>
            <a:ext cx="9144000" cy="1160462"/>
          </a:xfrm>
          <a:prstGeom prst="rect">
            <a:avLst/>
          </a:prstGeom>
          <a:noFill/>
          <a:ln w="9525">
            <a:noFill/>
            <a:miter lim="800000"/>
            <a:headEnd/>
            <a:tailEnd/>
          </a:ln>
        </p:spPr>
        <p:txBody>
          <a:bodyPr>
            <a:spAutoFit/>
          </a:bodyPr>
          <a:lstStyle/>
          <a:p>
            <a:pPr algn="ctr">
              <a:spcBef>
                <a:spcPct val="50000"/>
              </a:spcBef>
            </a:pPr>
            <a:r>
              <a:rPr lang="en-US" b="1">
                <a:solidFill>
                  <a:srgbClr val="FF0101"/>
                </a:solidFill>
                <a:cs typeface="Times New Roman" pitchFamily="18" charset="0"/>
              </a:rPr>
              <a:t>Mời, nhờ, yêu cầu, đề nghị. </a:t>
            </a:r>
          </a:p>
          <a:p>
            <a:pPr lvl="1" algn="ctr">
              <a:spcBef>
                <a:spcPct val="50000"/>
              </a:spcBef>
            </a:pPr>
            <a:r>
              <a:rPr lang="en-US" b="1">
                <a:solidFill>
                  <a:srgbClr val="FF0101"/>
                </a:solidFill>
                <a:cs typeface="Times New Roman" pitchFamily="18" charset="0"/>
              </a:rPr>
              <a:t>Kể ngắn theo câu hỏi</a:t>
            </a:r>
          </a:p>
        </p:txBody>
      </p:sp>
      <p:sp>
        <p:nvSpPr>
          <p:cNvPr id="11271" name="Rectangle 20"/>
          <p:cNvSpPr>
            <a:spLocks noChangeArrowheads="1"/>
          </p:cNvSpPr>
          <p:nvPr/>
        </p:nvSpPr>
        <p:spPr bwMode="auto">
          <a:xfrm>
            <a:off x="304800" y="2528888"/>
            <a:ext cx="8229600" cy="519112"/>
          </a:xfrm>
          <a:prstGeom prst="rect">
            <a:avLst/>
          </a:prstGeom>
          <a:noFill/>
          <a:ln w="9525">
            <a:noFill/>
            <a:miter lim="800000"/>
            <a:headEnd/>
            <a:tailEnd/>
          </a:ln>
        </p:spPr>
        <p:txBody>
          <a:bodyPr>
            <a:spAutoFit/>
          </a:bodyPr>
          <a:lstStyle/>
          <a:p>
            <a:pPr>
              <a:spcBef>
                <a:spcPct val="50000"/>
              </a:spcBef>
            </a:pPr>
            <a:r>
              <a:rPr lang="en-US" b="1">
                <a:solidFill>
                  <a:schemeClr val="tx2"/>
                </a:solidFill>
                <a:cs typeface="Times New Roman" pitchFamily="18" charset="0"/>
              </a:rPr>
              <a:t>2. Tr</a:t>
            </a:r>
            <a:r>
              <a:rPr lang="en-US" b="1">
                <a:cs typeface="Times New Roman" pitchFamily="18" charset="0"/>
              </a:rPr>
              <a:t>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574"/>
                                        </p:tgtEl>
                                        <p:attrNameLst>
                                          <p:attrName>style.visibility</p:attrName>
                                        </p:attrNameLst>
                                      </p:cBhvr>
                                      <p:to>
                                        <p:strVal val="visible"/>
                                      </p:to>
                                    </p:set>
                                    <p:anim calcmode="lin" valueType="num">
                                      <p:cBhvr>
                                        <p:cTn id="7" dur="500" fill="hold"/>
                                        <p:tgtEl>
                                          <p:spTgt spid="66574"/>
                                        </p:tgtEl>
                                        <p:attrNameLst>
                                          <p:attrName>ppt_w</p:attrName>
                                        </p:attrNameLst>
                                      </p:cBhvr>
                                      <p:tavLst>
                                        <p:tav tm="0">
                                          <p:val>
                                            <p:fltVal val="0"/>
                                          </p:val>
                                        </p:tav>
                                        <p:tav tm="100000">
                                          <p:val>
                                            <p:strVal val="#ppt_w"/>
                                          </p:val>
                                        </p:tav>
                                      </p:tavLst>
                                    </p:anim>
                                    <p:anim calcmode="lin" valueType="num">
                                      <p:cBhvr>
                                        <p:cTn id="8" dur="500" fill="hold"/>
                                        <p:tgtEl>
                                          <p:spTgt spid="66574"/>
                                        </p:tgtEl>
                                        <p:attrNameLst>
                                          <p:attrName>ppt_h</p:attrName>
                                        </p:attrNameLst>
                                      </p:cBhvr>
                                      <p:tavLst>
                                        <p:tav tm="0">
                                          <p:val>
                                            <p:fltVal val="0"/>
                                          </p:val>
                                        </p:tav>
                                        <p:tav tm="100000">
                                          <p:val>
                                            <p:strVal val="#ppt_h"/>
                                          </p:val>
                                        </p:tav>
                                      </p:tavLst>
                                    </p:anim>
                                    <p:animEffect transition="in" filter="fade">
                                      <p:cBhvr>
                                        <p:cTn id="9" dur="500"/>
                                        <p:tgtEl>
                                          <p:spTgt spid="665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6575"/>
                                        </p:tgtEl>
                                        <p:attrNameLst>
                                          <p:attrName>style.visibility</p:attrName>
                                        </p:attrNameLst>
                                      </p:cBhvr>
                                      <p:to>
                                        <p:strVal val="visible"/>
                                      </p:to>
                                    </p:set>
                                    <p:anim calcmode="lin" valueType="num">
                                      <p:cBhvr>
                                        <p:cTn id="14" dur="500" fill="hold"/>
                                        <p:tgtEl>
                                          <p:spTgt spid="66575"/>
                                        </p:tgtEl>
                                        <p:attrNameLst>
                                          <p:attrName>ppt_w</p:attrName>
                                        </p:attrNameLst>
                                      </p:cBhvr>
                                      <p:tavLst>
                                        <p:tav tm="0">
                                          <p:val>
                                            <p:fltVal val="0"/>
                                          </p:val>
                                        </p:tav>
                                        <p:tav tm="100000">
                                          <p:val>
                                            <p:strVal val="#ppt_w"/>
                                          </p:val>
                                        </p:tav>
                                      </p:tavLst>
                                    </p:anim>
                                    <p:anim calcmode="lin" valueType="num">
                                      <p:cBhvr>
                                        <p:cTn id="15" dur="500" fill="hold"/>
                                        <p:tgtEl>
                                          <p:spTgt spid="66575"/>
                                        </p:tgtEl>
                                        <p:attrNameLst>
                                          <p:attrName>ppt_h</p:attrName>
                                        </p:attrNameLst>
                                      </p:cBhvr>
                                      <p:tavLst>
                                        <p:tav tm="0">
                                          <p:val>
                                            <p:fltVal val="0"/>
                                          </p:val>
                                        </p:tav>
                                        <p:tav tm="100000">
                                          <p:val>
                                            <p:strVal val="#ppt_h"/>
                                          </p:val>
                                        </p:tav>
                                      </p:tavLst>
                                    </p:anim>
                                    <p:animEffect transition="in" filter="fade">
                                      <p:cBhvr>
                                        <p:cTn id="16" dur="500"/>
                                        <p:tgtEl>
                                          <p:spTgt spid="665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6576"/>
                                        </p:tgtEl>
                                        <p:attrNameLst>
                                          <p:attrName>style.visibility</p:attrName>
                                        </p:attrNameLst>
                                      </p:cBhvr>
                                      <p:to>
                                        <p:strVal val="visible"/>
                                      </p:to>
                                    </p:set>
                                    <p:anim calcmode="lin" valueType="num">
                                      <p:cBhvr>
                                        <p:cTn id="21" dur="500" fill="hold"/>
                                        <p:tgtEl>
                                          <p:spTgt spid="66576"/>
                                        </p:tgtEl>
                                        <p:attrNameLst>
                                          <p:attrName>ppt_w</p:attrName>
                                        </p:attrNameLst>
                                      </p:cBhvr>
                                      <p:tavLst>
                                        <p:tav tm="0">
                                          <p:val>
                                            <p:fltVal val="0"/>
                                          </p:val>
                                        </p:tav>
                                        <p:tav tm="100000">
                                          <p:val>
                                            <p:strVal val="#ppt_w"/>
                                          </p:val>
                                        </p:tav>
                                      </p:tavLst>
                                    </p:anim>
                                    <p:anim calcmode="lin" valueType="num">
                                      <p:cBhvr>
                                        <p:cTn id="22" dur="500" fill="hold"/>
                                        <p:tgtEl>
                                          <p:spTgt spid="66576"/>
                                        </p:tgtEl>
                                        <p:attrNameLst>
                                          <p:attrName>ppt_h</p:attrName>
                                        </p:attrNameLst>
                                      </p:cBhvr>
                                      <p:tavLst>
                                        <p:tav tm="0">
                                          <p:val>
                                            <p:fltVal val="0"/>
                                          </p:val>
                                        </p:tav>
                                        <p:tav tm="100000">
                                          <p:val>
                                            <p:strVal val="#ppt_h"/>
                                          </p:val>
                                        </p:tav>
                                      </p:tavLst>
                                    </p:anim>
                                    <p:animEffect transition="in" filter="fade">
                                      <p:cBhvr>
                                        <p:cTn id="23" dur="5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p:bldP spid="66575" grpId="0"/>
      <p:bldP spid="665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8" descr="hoa vang goc duoi"/>
          <p:cNvPicPr>
            <a:picLocks noChangeAspect="1" noChangeArrowheads="1"/>
          </p:cNvPicPr>
          <p:nvPr/>
        </p:nvPicPr>
        <p:blipFill>
          <a:blip r:embed="rId2"/>
          <a:srcRect/>
          <a:stretch>
            <a:fillRect/>
          </a:stretch>
        </p:blipFill>
        <p:spPr bwMode="auto">
          <a:xfrm>
            <a:off x="-63500" y="12700"/>
            <a:ext cx="2120900" cy="2120900"/>
          </a:xfrm>
          <a:prstGeom prst="rect">
            <a:avLst/>
          </a:prstGeom>
          <a:noFill/>
          <a:ln w="9525">
            <a:noFill/>
            <a:miter lim="800000"/>
            <a:headEnd/>
            <a:tailEnd/>
          </a:ln>
        </p:spPr>
      </p:pic>
      <p:pic>
        <p:nvPicPr>
          <p:cNvPr id="12291" name="Picture 29" descr="hoa vang goc duoi"/>
          <p:cNvPicPr>
            <a:picLocks noChangeAspect="1" noChangeArrowheads="1"/>
          </p:cNvPicPr>
          <p:nvPr/>
        </p:nvPicPr>
        <p:blipFill>
          <a:blip r:embed="rId3"/>
          <a:srcRect/>
          <a:stretch>
            <a:fillRect/>
          </a:stretch>
        </p:blipFill>
        <p:spPr bwMode="auto">
          <a:xfrm>
            <a:off x="6934200" y="0"/>
            <a:ext cx="2120900" cy="2120900"/>
          </a:xfrm>
          <a:prstGeom prst="rect">
            <a:avLst/>
          </a:prstGeom>
          <a:noFill/>
          <a:ln w="9525">
            <a:noFill/>
            <a:miter lim="800000"/>
            <a:headEnd/>
            <a:tailEnd/>
          </a:ln>
        </p:spPr>
      </p:pic>
      <p:sp>
        <p:nvSpPr>
          <p:cNvPr id="68638" name="Text Box 30"/>
          <p:cNvSpPr txBox="1">
            <a:spLocks noChangeArrowheads="1"/>
          </p:cNvSpPr>
          <p:nvPr/>
        </p:nvSpPr>
        <p:spPr bwMode="auto">
          <a:xfrm>
            <a:off x="76200" y="3443288"/>
            <a:ext cx="8305800" cy="523220"/>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d. Tình cảm của em đối với cô giáo như thế nào?</a:t>
            </a:r>
          </a:p>
        </p:txBody>
      </p:sp>
      <p:sp>
        <p:nvSpPr>
          <p:cNvPr id="68639" name="Text Box 31"/>
          <p:cNvSpPr txBox="1">
            <a:spLocks noChangeArrowheads="1"/>
          </p:cNvSpPr>
          <p:nvPr/>
        </p:nvSpPr>
        <p:spPr bwMode="auto">
          <a:xfrm>
            <a:off x="76200" y="4159250"/>
            <a:ext cx="9144000" cy="946150"/>
          </a:xfrm>
          <a:prstGeom prst="rect">
            <a:avLst/>
          </a:prstGeom>
          <a:noFill/>
          <a:ln w="9525">
            <a:noFill/>
            <a:miter lim="800000"/>
            <a:headEnd/>
            <a:tailEnd/>
          </a:ln>
        </p:spPr>
        <p:txBody>
          <a:bodyPr>
            <a:spAutoFit/>
          </a:bodyPr>
          <a:lstStyle/>
          <a:p>
            <a:pPr lvl="1">
              <a:spcBef>
                <a:spcPct val="50000"/>
              </a:spcBef>
            </a:pPr>
            <a:r>
              <a:rPr lang="en-US" b="1">
                <a:solidFill>
                  <a:srgbClr val="CC3300"/>
                </a:solidFill>
                <a:cs typeface="Times New Roman" pitchFamily="18" charset="0"/>
              </a:rPr>
              <a:t>Em rất yêu quý và biết ơn cô. Em luôn cố gắng học tốt để cô vui lòng.</a:t>
            </a:r>
          </a:p>
        </p:txBody>
      </p:sp>
      <p:sp>
        <p:nvSpPr>
          <p:cNvPr id="68640" name="Text Box 32"/>
          <p:cNvSpPr txBox="1">
            <a:spLocks noChangeArrowheads="1"/>
          </p:cNvSpPr>
          <p:nvPr/>
        </p:nvSpPr>
        <p:spPr bwMode="auto">
          <a:xfrm>
            <a:off x="152400" y="5103813"/>
            <a:ext cx="9144000" cy="1373187"/>
          </a:xfrm>
          <a:prstGeom prst="rect">
            <a:avLst/>
          </a:prstGeom>
          <a:noFill/>
          <a:ln w="9525">
            <a:noFill/>
            <a:miter lim="800000"/>
            <a:headEnd/>
            <a:tailEnd/>
          </a:ln>
        </p:spPr>
        <p:txBody>
          <a:bodyPr>
            <a:spAutoFit/>
          </a:bodyPr>
          <a:lstStyle/>
          <a:p>
            <a:pPr lvl="1">
              <a:spcBef>
                <a:spcPct val="50000"/>
              </a:spcBef>
            </a:pPr>
            <a:r>
              <a:rPr lang="en-US" b="1">
                <a:solidFill>
                  <a:srgbClr val="000000"/>
                </a:solidFill>
                <a:cs typeface="Times New Roman" pitchFamily="18" charset="0"/>
              </a:rPr>
              <a:t>Năm nay em không còn được học cô nữa nhưng em luôn nhớ và biết ơn cô, người đã dạy cho em những nét chữ đầu tiên.</a:t>
            </a:r>
          </a:p>
        </p:txBody>
      </p:sp>
      <p:sp>
        <p:nvSpPr>
          <p:cNvPr id="12295" name="Text Box 34"/>
          <p:cNvSpPr txBox="1">
            <a:spLocks noChangeArrowheads="1"/>
          </p:cNvSpPr>
          <p:nvPr/>
        </p:nvSpPr>
        <p:spPr bwMode="auto">
          <a:xfrm>
            <a:off x="1752600" y="5334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12296" name="Text Box 35"/>
          <p:cNvSpPr txBox="1">
            <a:spLocks noChangeArrowheads="1"/>
          </p:cNvSpPr>
          <p:nvPr/>
        </p:nvSpPr>
        <p:spPr bwMode="auto">
          <a:xfrm>
            <a:off x="0" y="973138"/>
            <a:ext cx="9144000" cy="1160462"/>
          </a:xfrm>
          <a:prstGeom prst="rect">
            <a:avLst/>
          </a:prstGeom>
          <a:noFill/>
          <a:ln w="9525">
            <a:noFill/>
            <a:miter lim="800000"/>
            <a:headEnd/>
            <a:tailEnd/>
          </a:ln>
        </p:spPr>
        <p:txBody>
          <a:bodyPr>
            <a:spAutoFit/>
          </a:bodyPr>
          <a:lstStyle/>
          <a:p>
            <a:pPr algn="ctr">
              <a:spcBef>
                <a:spcPct val="50000"/>
              </a:spcBef>
            </a:pPr>
            <a:r>
              <a:rPr lang="en-US" b="1">
                <a:solidFill>
                  <a:srgbClr val="FF0101"/>
                </a:solidFill>
                <a:cs typeface="Times New Roman" pitchFamily="18" charset="0"/>
              </a:rPr>
              <a:t>Mời, nhờ, yêu cầu, đề nghị. </a:t>
            </a:r>
          </a:p>
          <a:p>
            <a:pPr lvl="1" algn="ctr">
              <a:spcBef>
                <a:spcPct val="50000"/>
              </a:spcBef>
            </a:pPr>
            <a:r>
              <a:rPr lang="en-US" b="1">
                <a:solidFill>
                  <a:srgbClr val="FF0101"/>
                </a:solidFill>
                <a:cs typeface="Times New Roman" pitchFamily="18" charset="0"/>
              </a:rPr>
              <a:t>Kể ngắn theo câu hỏi</a:t>
            </a:r>
          </a:p>
        </p:txBody>
      </p:sp>
      <p:sp>
        <p:nvSpPr>
          <p:cNvPr id="12297" name="Rectangle 36"/>
          <p:cNvSpPr>
            <a:spLocks noChangeArrowheads="1"/>
          </p:cNvSpPr>
          <p:nvPr/>
        </p:nvSpPr>
        <p:spPr bwMode="auto">
          <a:xfrm>
            <a:off x="304800" y="2528888"/>
            <a:ext cx="8229600" cy="519112"/>
          </a:xfrm>
          <a:prstGeom prst="rect">
            <a:avLst/>
          </a:prstGeom>
          <a:noFill/>
          <a:ln w="9525">
            <a:noFill/>
            <a:miter lim="800000"/>
            <a:headEnd/>
            <a:tailEnd/>
          </a:ln>
        </p:spPr>
        <p:txBody>
          <a:bodyPr>
            <a:spAutoFit/>
          </a:bodyPr>
          <a:lstStyle/>
          <a:p>
            <a:pPr>
              <a:spcBef>
                <a:spcPct val="50000"/>
              </a:spcBef>
            </a:pPr>
            <a:r>
              <a:rPr lang="en-US" b="1">
                <a:solidFill>
                  <a:schemeClr val="tx2"/>
                </a:solidFill>
                <a:cs typeface="Times New Roman" pitchFamily="18" charset="0"/>
              </a:rPr>
              <a:t>2. Tr</a:t>
            </a:r>
            <a:r>
              <a:rPr lang="en-US" b="1">
                <a:cs typeface="Times New Roman" pitchFamily="18" charset="0"/>
              </a:rPr>
              <a:t>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638"/>
                                        </p:tgtEl>
                                        <p:attrNameLst>
                                          <p:attrName>style.visibility</p:attrName>
                                        </p:attrNameLst>
                                      </p:cBhvr>
                                      <p:to>
                                        <p:strVal val="visible"/>
                                      </p:to>
                                    </p:set>
                                    <p:anim calcmode="lin" valueType="num">
                                      <p:cBhvr>
                                        <p:cTn id="7" dur="500" fill="hold"/>
                                        <p:tgtEl>
                                          <p:spTgt spid="68638"/>
                                        </p:tgtEl>
                                        <p:attrNameLst>
                                          <p:attrName>ppt_w</p:attrName>
                                        </p:attrNameLst>
                                      </p:cBhvr>
                                      <p:tavLst>
                                        <p:tav tm="0">
                                          <p:val>
                                            <p:fltVal val="0"/>
                                          </p:val>
                                        </p:tav>
                                        <p:tav tm="100000">
                                          <p:val>
                                            <p:strVal val="#ppt_w"/>
                                          </p:val>
                                        </p:tav>
                                      </p:tavLst>
                                    </p:anim>
                                    <p:anim calcmode="lin" valueType="num">
                                      <p:cBhvr>
                                        <p:cTn id="8" dur="500" fill="hold"/>
                                        <p:tgtEl>
                                          <p:spTgt spid="68638"/>
                                        </p:tgtEl>
                                        <p:attrNameLst>
                                          <p:attrName>ppt_h</p:attrName>
                                        </p:attrNameLst>
                                      </p:cBhvr>
                                      <p:tavLst>
                                        <p:tav tm="0">
                                          <p:val>
                                            <p:fltVal val="0"/>
                                          </p:val>
                                        </p:tav>
                                        <p:tav tm="100000">
                                          <p:val>
                                            <p:strVal val="#ppt_h"/>
                                          </p:val>
                                        </p:tav>
                                      </p:tavLst>
                                    </p:anim>
                                    <p:animEffect transition="in" filter="fade">
                                      <p:cBhvr>
                                        <p:cTn id="9" dur="500"/>
                                        <p:tgtEl>
                                          <p:spTgt spid="686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8639"/>
                                        </p:tgtEl>
                                        <p:attrNameLst>
                                          <p:attrName>style.visibility</p:attrName>
                                        </p:attrNameLst>
                                      </p:cBhvr>
                                      <p:to>
                                        <p:strVal val="visible"/>
                                      </p:to>
                                    </p:set>
                                    <p:anim calcmode="lin" valueType="num">
                                      <p:cBhvr>
                                        <p:cTn id="14" dur="500" fill="hold"/>
                                        <p:tgtEl>
                                          <p:spTgt spid="68639"/>
                                        </p:tgtEl>
                                        <p:attrNameLst>
                                          <p:attrName>ppt_w</p:attrName>
                                        </p:attrNameLst>
                                      </p:cBhvr>
                                      <p:tavLst>
                                        <p:tav tm="0">
                                          <p:val>
                                            <p:fltVal val="0"/>
                                          </p:val>
                                        </p:tav>
                                        <p:tav tm="100000">
                                          <p:val>
                                            <p:strVal val="#ppt_w"/>
                                          </p:val>
                                        </p:tav>
                                      </p:tavLst>
                                    </p:anim>
                                    <p:anim calcmode="lin" valueType="num">
                                      <p:cBhvr>
                                        <p:cTn id="15" dur="500" fill="hold"/>
                                        <p:tgtEl>
                                          <p:spTgt spid="68639"/>
                                        </p:tgtEl>
                                        <p:attrNameLst>
                                          <p:attrName>ppt_h</p:attrName>
                                        </p:attrNameLst>
                                      </p:cBhvr>
                                      <p:tavLst>
                                        <p:tav tm="0">
                                          <p:val>
                                            <p:fltVal val="0"/>
                                          </p:val>
                                        </p:tav>
                                        <p:tav tm="100000">
                                          <p:val>
                                            <p:strVal val="#ppt_h"/>
                                          </p:val>
                                        </p:tav>
                                      </p:tavLst>
                                    </p:anim>
                                    <p:animEffect transition="in" filter="fade">
                                      <p:cBhvr>
                                        <p:cTn id="16" dur="500"/>
                                        <p:tgtEl>
                                          <p:spTgt spid="686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8640"/>
                                        </p:tgtEl>
                                        <p:attrNameLst>
                                          <p:attrName>style.visibility</p:attrName>
                                        </p:attrNameLst>
                                      </p:cBhvr>
                                      <p:to>
                                        <p:strVal val="visible"/>
                                      </p:to>
                                    </p:set>
                                    <p:anim calcmode="lin" valueType="num">
                                      <p:cBhvr>
                                        <p:cTn id="21" dur="500" fill="hold"/>
                                        <p:tgtEl>
                                          <p:spTgt spid="68640"/>
                                        </p:tgtEl>
                                        <p:attrNameLst>
                                          <p:attrName>ppt_w</p:attrName>
                                        </p:attrNameLst>
                                      </p:cBhvr>
                                      <p:tavLst>
                                        <p:tav tm="0">
                                          <p:val>
                                            <p:fltVal val="0"/>
                                          </p:val>
                                        </p:tav>
                                        <p:tav tm="100000">
                                          <p:val>
                                            <p:strVal val="#ppt_w"/>
                                          </p:val>
                                        </p:tav>
                                      </p:tavLst>
                                    </p:anim>
                                    <p:anim calcmode="lin" valueType="num">
                                      <p:cBhvr>
                                        <p:cTn id="22" dur="500" fill="hold"/>
                                        <p:tgtEl>
                                          <p:spTgt spid="68640"/>
                                        </p:tgtEl>
                                        <p:attrNameLst>
                                          <p:attrName>ppt_h</p:attrName>
                                        </p:attrNameLst>
                                      </p:cBhvr>
                                      <p:tavLst>
                                        <p:tav tm="0">
                                          <p:val>
                                            <p:fltVal val="0"/>
                                          </p:val>
                                        </p:tav>
                                        <p:tav tm="100000">
                                          <p:val>
                                            <p:strVal val="#ppt_h"/>
                                          </p:val>
                                        </p:tav>
                                      </p:tavLst>
                                    </p:anim>
                                    <p:animEffect transition="in" filter="fade">
                                      <p:cBhvr>
                                        <p:cTn id="23" dur="500"/>
                                        <p:tgtEl>
                                          <p:spTgt spid="6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8" grpId="0"/>
      <p:bldP spid="68639" grpId="0"/>
      <p:bldP spid="686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en 01"/>
          <p:cNvPicPr>
            <a:picLocks noChangeAspect="1" noChangeArrowheads="1"/>
          </p:cNvPicPr>
          <p:nvPr/>
        </p:nvPicPr>
        <p:blipFill>
          <a:blip r:embed="rId2"/>
          <a:srcRect/>
          <a:stretch>
            <a:fillRect/>
          </a:stretch>
        </p:blipFill>
        <p:spPr bwMode="auto">
          <a:xfrm>
            <a:off x="50800" y="38100"/>
            <a:ext cx="9144000" cy="6858000"/>
          </a:xfrm>
          <a:prstGeom prst="rect">
            <a:avLst/>
          </a:prstGeom>
          <a:noFill/>
          <a:ln w="9525">
            <a:noFill/>
            <a:miter lim="800000"/>
            <a:headEnd/>
            <a:tailEnd/>
          </a:ln>
        </p:spPr>
      </p:pic>
      <p:sp>
        <p:nvSpPr>
          <p:cNvPr id="13315" name="Text Box 5"/>
          <p:cNvSpPr txBox="1">
            <a:spLocks noChangeArrowheads="1"/>
          </p:cNvSpPr>
          <p:nvPr/>
        </p:nvSpPr>
        <p:spPr bwMode="auto">
          <a:xfrm>
            <a:off x="76200" y="2635250"/>
            <a:ext cx="9144000" cy="954107"/>
          </a:xfrm>
          <a:prstGeom prst="rect">
            <a:avLst/>
          </a:prstGeom>
          <a:noFill/>
          <a:ln w="9525">
            <a:noFill/>
            <a:miter lim="800000"/>
            <a:headEnd/>
            <a:tailEnd/>
          </a:ln>
        </p:spPr>
        <p:txBody>
          <a:bodyPr>
            <a:spAutoFit/>
          </a:bodyPr>
          <a:lstStyle/>
          <a:p>
            <a:pPr>
              <a:spcBef>
                <a:spcPct val="50000"/>
              </a:spcBef>
            </a:pPr>
            <a:r>
              <a:rPr lang="en-US" b="1">
                <a:solidFill>
                  <a:srgbClr val="000099"/>
                </a:solidFill>
                <a:cs typeface="Times New Roman" pitchFamily="18" charset="0"/>
              </a:rPr>
              <a:t>Bài tập 3: Dựa vào các câu trả lời ở bài tập 2, hãy viết đoạn văn khoảng 4 -5 câu nói về cô giáo cũ của em.</a:t>
            </a:r>
          </a:p>
        </p:txBody>
      </p:sp>
      <p:sp>
        <p:nvSpPr>
          <p:cNvPr id="13316" name="Text Box 7"/>
          <p:cNvSpPr txBox="1">
            <a:spLocks noChangeArrowheads="1"/>
          </p:cNvSpPr>
          <p:nvPr/>
        </p:nvSpPr>
        <p:spPr bwMode="auto">
          <a:xfrm>
            <a:off x="1752600" y="609600"/>
            <a:ext cx="6019800" cy="519113"/>
          </a:xfrm>
          <a:prstGeom prst="rect">
            <a:avLst/>
          </a:prstGeom>
          <a:noFill/>
          <a:ln w="9525">
            <a:noFill/>
            <a:miter lim="800000"/>
            <a:headEnd/>
            <a:tailEnd/>
          </a:ln>
        </p:spPr>
        <p:txBody>
          <a:bodyPr>
            <a:spAutoFit/>
          </a:bodyPr>
          <a:lstStyle/>
          <a:p>
            <a:pPr algn="ctr">
              <a:spcBef>
                <a:spcPct val="50000"/>
              </a:spcBef>
            </a:pPr>
            <a:r>
              <a:rPr lang="en-US" b="1">
                <a:solidFill>
                  <a:srgbClr val="FF0101"/>
                </a:solidFill>
                <a:cs typeface="Times New Roman" pitchFamily="18" charset="0"/>
              </a:rPr>
              <a:t>Tập làm văn</a:t>
            </a:r>
          </a:p>
        </p:txBody>
      </p:sp>
      <p:sp>
        <p:nvSpPr>
          <p:cNvPr id="13317" name="Text Box 8"/>
          <p:cNvSpPr txBox="1">
            <a:spLocks noChangeArrowheads="1"/>
          </p:cNvSpPr>
          <p:nvPr/>
        </p:nvSpPr>
        <p:spPr bwMode="auto">
          <a:xfrm>
            <a:off x="0" y="11430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en 01"/>
          <p:cNvPicPr>
            <a:picLocks noChangeAspect="1" noChangeArrowheads="1"/>
          </p:cNvPicPr>
          <p:nvPr/>
        </p:nvPicPr>
        <p:blipFill>
          <a:blip r:embed="rId2"/>
          <a:srcRect/>
          <a:stretch>
            <a:fillRect/>
          </a:stretch>
        </p:blipFill>
        <p:spPr bwMode="auto">
          <a:xfrm>
            <a:off x="50800" y="38100"/>
            <a:ext cx="9144000" cy="6858000"/>
          </a:xfrm>
          <a:prstGeom prst="rect">
            <a:avLst/>
          </a:prstGeom>
          <a:noFill/>
          <a:ln w="9525">
            <a:noFill/>
            <a:miter lim="800000"/>
            <a:headEnd/>
            <a:tailEnd/>
          </a:ln>
        </p:spPr>
      </p:pic>
      <p:sp>
        <p:nvSpPr>
          <p:cNvPr id="151556" name="Text Box 4"/>
          <p:cNvSpPr txBox="1">
            <a:spLocks noChangeArrowheads="1"/>
          </p:cNvSpPr>
          <p:nvPr/>
        </p:nvSpPr>
        <p:spPr bwMode="auto">
          <a:xfrm>
            <a:off x="76200" y="2878138"/>
            <a:ext cx="8915400" cy="2246769"/>
          </a:xfrm>
          <a:prstGeom prst="rect">
            <a:avLst/>
          </a:prstGeom>
          <a:noFill/>
          <a:ln w="9525">
            <a:noFill/>
            <a:miter lim="800000"/>
            <a:headEnd/>
            <a:tailEnd/>
          </a:ln>
        </p:spPr>
        <p:txBody>
          <a:bodyPr>
            <a:spAutoFit/>
          </a:bodyPr>
          <a:lstStyle/>
          <a:p>
            <a:pPr>
              <a:spcBef>
                <a:spcPct val="50000"/>
              </a:spcBef>
            </a:pPr>
            <a:r>
              <a:rPr lang="en-US" b="1">
                <a:solidFill>
                  <a:srgbClr val="000099"/>
                </a:solidFill>
                <a:cs typeface="Times New Roman" pitchFamily="18" charset="0"/>
              </a:rPr>
              <a:t>   Cô giáo dạy lớp 1 của em tên là Thanh. Cô rất yêu thương học sinh và chăm lo cho chúng em từng li từng tí. Em nhớ nhất bàn tay dịu dàng của cô uốn nắn cho em viết đẹp từng nét chữ.</a:t>
            </a:r>
            <a:r>
              <a:rPr lang="en-US">
                <a:solidFill>
                  <a:srgbClr val="000099"/>
                </a:solidFill>
                <a:cs typeface="Times New Roman" pitchFamily="18" charset="0"/>
              </a:rPr>
              <a:t> </a:t>
            </a:r>
            <a:r>
              <a:rPr lang="en-US" b="1">
                <a:solidFill>
                  <a:srgbClr val="000099"/>
                </a:solidFill>
                <a:cs typeface="Times New Roman" pitchFamily="18" charset="0"/>
              </a:rPr>
              <a:t>Em rất yêu quý và biết ơn cô. Em luôn cố gắng học tốt để cô vui lòng.</a:t>
            </a:r>
          </a:p>
        </p:txBody>
      </p:sp>
      <p:sp>
        <p:nvSpPr>
          <p:cNvPr id="14340" name="Text Box 7"/>
          <p:cNvSpPr txBox="1">
            <a:spLocks noChangeArrowheads="1"/>
          </p:cNvSpPr>
          <p:nvPr/>
        </p:nvSpPr>
        <p:spPr bwMode="auto">
          <a:xfrm>
            <a:off x="1752600" y="5334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14341" name="Text Box 8"/>
          <p:cNvSpPr txBox="1">
            <a:spLocks noChangeArrowheads="1"/>
          </p:cNvSpPr>
          <p:nvPr/>
        </p:nvSpPr>
        <p:spPr bwMode="auto">
          <a:xfrm>
            <a:off x="0" y="10668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1000" fill="hold"/>
                                        <p:tgtEl>
                                          <p:spTgt spid="151556"/>
                                        </p:tgtEl>
                                        <p:attrNameLst>
                                          <p:attrName>ppt_x</p:attrName>
                                        </p:attrNameLst>
                                      </p:cBhvr>
                                      <p:tavLst>
                                        <p:tav tm="0">
                                          <p:val>
                                            <p:strVal val="#ppt_x-.2"/>
                                          </p:val>
                                        </p:tav>
                                        <p:tav tm="100000">
                                          <p:val>
                                            <p:strVal val="#ppt_x"/>
                                          </p:val>
                                        </p:tav>
                                      </p:tavLst>
                                    </p:anim>
                                    <p:anim calcmode="lin" valueType="num">
                                      <p:cBhvr>
                                        <p:cTn id="8" dur="1000" fill="hold"/>
                                        <p:tgtEl>
                                          <p:spTgt spid="151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n 01"/>
          <p:cNvPicPr>
            <a:picLocks noChangeAspect="1" noChangeArrowheads="1"/>
          </p:cNvPicPr>
          <p:nvPr/>
        </p:nvPicPr>
        <p:blipFill>
          <a:blip r:embed="rId2"/>
          <a:srcRect/>
          <a:stretch>
            <a:fillRect/>
          </a:stretch>
        </p:blipFill>
        <p:spPr bwMode="auto">
          <a:xfrm>
            <a:off x="50800" y="38100"/>
            <a:ext cx="9144000" cy="6858000"/>
          </a:xfrm>
          <a:prstGeom prst="rect">
            <a:avLst/>
          </a:prstGeom>
          <a:noFill/>
          <a:ln w="9525">
            <a:noFill/>
            <a:miter lim="800000"/>
            <a:headEnd/>
            <a:tailEnd/>
          </a:ln>
        </p:spPr>
      </p:pic>
      <p:sp>
        <p:nvSpPr>
          <p:cNvPr id="152580" name="Text Box 4"/>
          <p:cNvSpPr txBox="1">
            <a:spLocks noChangeArrowheads="1"/>
          </p:cNvSpPr>
          <p:nvPr/>
        </p:nvSpPr>
        <p:spPr bwMode="auto">
          <a:xfrm>
            <a:off x="76200" y="2743200"/>
            <a:ext cx="9067800" cy="2246769"/>
          </a:xfrm>
          <a:prstGeom prst="rect">
            <a:avLst/>
          </a:prstGeom>
          <a:noFill/>
          <a:ln w="9525">
            <a:noFill/>
            <a:miter lim="800000"/>
            <a:headEnd/>
            <a:tailEnd/>
          </a:ln>
        </p:spPr>
        <p:txBody>
          <a:bodyPr>
            <a:spAutoFit/>
          </a:bodyPr>
          <a:lstStyle/>
          <a:p>
            <a:pPr>
              <a:spcBef>
                <a:spcPct val="50000"/>
              </a:spcBef>
            </a:pPr>
            <a:r>
              <a:rPr lang="en-US" b="1">
                <a:cs typeface="Times New Roman" pitchFamily="18" charset="0"/>
              </a:rPr>
              <a:t>   Lớp 1, em được học cô giáo tên là Thanh. </a:t>
            </a:r>
            <a:r>
              <a:rPr lang="en-US" b="1">
                <a:solidFill>
                  <a:srgbClr val="000000"/>
                </a:solidFill>
                <a:cs typeface="Times New Roman" pitchFamily="18" charset="0"/>
              </a:rPr>
              <a:t>Cô rất yêu thương v</a:t>
            </a:r>
            <a:r>
              <a:rPr lang="en-US" b="1">
                <a:cs typeface="Times New Roman" pitchFamily="18" charset="0"/>
              </a:rPr>
              <a:t>à quý mến </a:t>
            </a:r>
            <a:r>
              <a:rPr lang="en-US" b="1">
                <a:solidFill>
                  <a:srgbClr val="000000"/>
                </a:solidFill>
                <a:cs typeface="Times New Roman" pitchFamily="18" charset="0"/>
              </a:rPr>
              <a:t>chúng em</a:t>
            </a:r>
            <a:r>
              <a:rPr lang="en-US" b="1">
                <a:cs typeface="Times New Roman" pitchFamily="18" charset="0"/>
              </a:rPr>
              <a:t>.</a:t>
            </a:r>
            <a:r>
              <a:rPr lang="en-US">
                <a:cs typeface="Times New Roman" pitchFamily="18" charset="0"/>
              </a:rPr>
              <a:t> </a:t>
            </a:r>
            <a:r>
              <a:rPr lang="en-US" b="1">
                <a:cs typeface="Times New Roman" pitchFamily="18" charset="0"/>
              </a:rPr>
              <a:t>Có lần em bị ốm, cô đã ân cần chăm sóc như mẹ của em ở nhà.</a:t>
            </a:r>
            <a:r>
              <a:rPr lang="en-US">
                <a:cs typeface="Times New Roman" pitchFamily="18" charset="0"/>
              </a:rPr>
              <a:t> </a:t>
            </a:r>
            <a:r>
              <a:rPr lang="en-US" b="1">
                <a:solidFill>
                  <a:srgbClr val="000000"/>
                </a:solidFill>
                <a:cs typeface="Times New Roman" pitchFamily="18" charset="0"/>
              </a:rPr>
              <a:t>Năm nay em không còn được học cô nữa nhưng em luôn nhớ và biết ơn cô, người đã dạy cho em những nét chữ đầu tiên.</a:t>
            </a:r>
            <a:endParaRPr lang="en-US">
              <a:cs typeface="Times New Roman" pitchFamily="18" charset="0"/>
            </a:endParaRPr>
          </a:p>
        </p:txBody>
      </p:sp>
      <p:sp>
        <p:nvSpPr>
          <p:cNvPr id="152582" name="Text Box 6"/>
          <p:cNvSpPr txBox="1">
            <a:spLocks noChangeArrowheads="1"/>
          </p:cNvSpPr>
          <p:nvPr/>
        </p:nvSpPr>
        <p:spPr bwMode="auto">
          <a:xfrm>
            <a:off x="1752600" y="5334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152583" name="Text Box 7"/>
          <p:cNvSpPr txBox="1">
            <a:spLocks noChangeArrowheads="1"/>
          </p:cNvSpPr>
          <p:nvPr/>
        </p:nvSpPr>
        <p:spPr bwMode="auto">
          <a:xfrm>
            <a:off x="0" y="10668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1000" fill="hold"/>
                                        <p:tgtEl>
                                          <p:spTgt spid="152580"/>
                                        </p:tgtEl>
                                        <p:attrNameLst>
                                          <p:attrName>ppt_x</p:attrName>
                                        </p:attrNameLst>
                                      </p:cBhvr>
                                      <p:tavLst>
                                        <p:tav tm="0">
                                          <p:val>
                                            <p:strVal val="#ppt_x-.2"/>
                                          </p:val>
                                        </p:tav>
                                        <p:tav tm="100000">
                                          <p:val>
                                            <p:strVal val="#ppt_x"/>
                                          </p:val>
                                        </p:tav>
                                      </p:tavLst>
                                    </p:anim>
                                    <p:anim calcmode="lin" valueType="num">
                                      <p:cBhvr>
                                        <p:cTn id="8" dur="1000" fill="hold"/>
                                        <p:tgtEl>
                                          <p:spTgt spid="1525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2582"/>
                                        </p:tgtEl>
                                        <p:attrNameLst>
                                          <p:attrName>style.visibility</p:attrName>
                                        </p:attrNameLst>
                                      </p:cBhvr>
                                      <p:to>
                                        <p:strVal val="visible"/>
                                      </p:to>
                                    </p:set>
                                    <p:animEffect transition="in" filter="box(in)">
                                      <p:cBhvr>
                                        <p:cTn id="14" dur="500"/>
                                        <p:tgtEl>
                                          <p:spTgt spid="1525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2583"/>
                                        </p:tgtEl>
                                        <p:attrNameLst>
                                          <p:attrName>style.visibility</p:attrName>
                                        </p:attrNameLst>
                                      </p:cBhvr>
                                      <p:to>
                                        <p:strVal val="visible"/>
                                      </p:to>
                                    </p:set>
                                    <p:anim calcmode="lin" valueType="num">
                                      <p:cBhvr>
                                        <p:cTn id="19" dur="500" fill="hold"/>
                                        <p:tgtEl>
                                          <p:spTgt spid="152583"/>
                                        </p:tgtEl>
                                        <p:attrNameLst>
                                          <p:attrName>ppt_w</p:attrName>
                                        </p:attrNameLst>
                                      </p:cBhvr>
                                      <p:tavLst>
                                        <p:tav tm="0">
                                          <p:val>
                                            <p:fltVal val="0"/>
                                          </p:val>
                                        </p:tav>
                                        <p:tav tm="100000">
                                          <p:val>
                                            <p:strVal val="#ppt_w"/>
                                          </p:val>
                                        </p:tav>
                                      </p:tavLst>
                                    </p:anim>
                                    <p:anim calcmode="lin" valueType="num">
                                      <p:cBhvr>
                                        <p:cTn id="20" dur="500" fill="hold"/>
                                        <p:tgtEl>
                                          <p:spTgt spid="152583"/>
                                        </p:tgtEl>
                                        <p:attrNameLst>
                                          <p:attrName>ppt_h</p:attrName>
                                        </p:attrNameLst>
                                      </p:cBhvr>
                                      <p:tavLst>
                                        <p:tav tm="0">
                                          <p:val>
                                            <p:fltVal val="0"/>
                                          </p:val>
                                        </p:tav>
                                        <p:tav tm="100000">
                                          <p:val>
                                            <p:strVal val="#ppt_h"/>
                                          </p:val>
                                        </p:tav>
                                      </p:tavLst>
                                    </p:anim>
                                    <p:animEffect transition="in" filter="fade">
                                      <p:cBhvr>
                                        <p:cTn id="21"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2" grpId="0"/>
      <p:bldP spid="152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6387" name="Rectangle 3"/>
          <p:cNvSpPr>
            <a:spLocks noGrp="1" noChangeArrowheads="1"/>
          </p:cNvSpPr>
          <p:nvPr>
            <p:ph type="body" idx="1"/>
          </p:nvPr>
        </p:nvSpPr>
        <p:spPr/>
        <p:txBody>
          <a:bodyPr/>
          <a:lstStyle/>
          <a:p>
            <a:pPr eaLnBrk="1" hangingPunct="1"/>
            <a:endParaRPr lang="en-US" smtClean="0">
              <a:latin typeface="Times New Roman" pitchFamily="18" charset="0"/>
              <a:cs typeface="Times New Roman" pitchFamily="18" charset="0"/>
            </a:endParaRPr>
          </a:p>
        </p:txBody>
      </p:sp>
      <p:grpSp>
        <p:nvGrpSpPr>
          <p:cNvPr id="16388" name="Group 4"/>
          <p:cNvGrpSpPr>
            <a:grpSpLocks/>
          </p:cNvGrpSpPr>
          <p:nvPr/>
        </p:nvGrpSpPr>
        <p:grpSpPr bwMode="auto">
          <a:xfrm>
            <a:off x="0" y="-228600"/>
            <a:ext cx="9144000" cy="7086600"/>
            <a:chOff x="204" y="0"/>
            <a:chExt cx="2457" cy="2087"/>
          </a:xfrm>
        </p:grpSpPr>
        <p:grpSp>
          <p:nvGrpSpPr>
            <p:cNvPr id="16408" name="Group 5"/>
            <p:cNvGrpSpPr>
              <a:grpSpLocks/>
            </p:cNvGrpSpPr>
            <p:nvPr/>
          </p:nvGrpSpPr>
          <p:grpSpPr bwMode="auto">
            <a:xfrm>
              <a:off x="247" y="0"/>
              <a:ext cx="2414" cy="2073"/>
              <a:chOff x="1644" y="2382"/>
              <a:chExt cx="2346" cy="1774"/>
            </a:xfrm>
          </p:grpSpPr>
          <p:pic>
            <p:nvPicPr>
              <p:cNvPr id="16410" name="Picture 6" descr="BIRTHD~3"/>
              <p:cNvPicPr>
                <a:picLocks noChangeAspect="1" noChangeArrowheads="1" noCrop="1"/>
              </p:cNvPicPr>
              <p:nvPr/>
            </p:nvPicPr>
            <p:blipFill>
              <a:blip r:embed="rId3"/>
              <a:srcRect/>
              <a:stretch>
                <a:fillRect/>
              </a:stretch>
            </p:blipFill>
            <p:spPr bwMode="auto">
              <a:xfrm>
                <a:off x="1647" y="2476"/>
                <a:ext cx="2322" cy="1680"/>
              </a:xfrm>
              <a:prstGeom prst="rect">
                <a:avLst/>
              </a:prstGeom>
              <a:noFill/>
              <a:ln w="9525">
                <a:noFill/>
                <a:miter lim="800000"/>
                <a:headEnd/>
                <a:tailEnd/>
              </a:ln>
            </p:spPr>
          </p:pic>
          <p:grpSp>
            <p:nvGrpSpPr>
              <p:cNvPr id="16411" name="Group 7"/>
              <p:cNvGrpSpPr>
                <a:grpSpLocks/>
              </p:cNvGrpSpPr>
              <p:nvPr/>
            </p:nvGrpSpPr>
            <p:grpSpPr bwMode="auto">
              <a:xfrm>
                <a:off x="1644" y="2382"/>
                <a:ext cx="2346" cy="504"/>
                <a:chOff x="1644" y="2406"/>
                <a:chExt cx="2346" cy="504"/>
              </a:xfrm>
            </p:grpSpPr>
            <p:sp>
              <p:nvSpPr>
                <p:cNvPr id="16412" name="AutoShape 8"/>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a:endParaRPr lang="en-US" sz="4800">
                    <a:solidFill>
                      <a:srgbClr val="0000CC"/>
                    </a:solidFill>
                    <a:cs typeface="Times New Roman" pitchFamily="18" charset="0"/>
                  </a:endParaRPr>
                </a:p>
              </p:txBody>
            </p:sp>
            <p:sp>
              <p:nvSpPr>
                <p:cNvPr id="16413"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en-US">
                    <a:cs typeface="Times New Roman" pitchFamily="18" charset="0"/>
                  </a:endParaRPr>
                </a:p>
              </p:txBody>
            </p:sp>
          </p:grpSp>
        </p:grpSp>
        <p:sp>
          <p:nvSpPr>
            <p:cNvPr id="16409" name="Rectangle 10"/>
            <p:cNvSpPr>
              <a:spLocks noChangeArrowheads="1"/>
            </p:cNvSpPr>
            <p:nvPr/>
          </p:nvSpPr>
          <p:spPr bwMode="auto">
            <a:xfrm>
              <a:off x="204" y="1762"/>
              <a:ext cx="2449" cy="325"/>
            </a:xfrm>
            <a:prstGeom prst="rect">
              <a:avLst/>
            </a:prstGeom>
            <a:solidFill>
              <a:schemeClr val="bg1"/>
            </a:solidFill>
            <a:ln w="9525" algn="ctr">
              <a:noFill/>
              <a:miter lim="800000"/>
              <a:headEnd/>
              <a:tailEnd/>
            </a:ln>
          </p:spPr>
          <p:txBody>
            <a:bodyPr wrap="none" anchor="ctr"/>
            <a:lstStyle/>
            <a:p>
              <a:endParaRPr lang="en-US">
                <a:cs typeface="Times New Roman" pitchFamily="18" charset="0"/>
              </a:endParaRPr>
            </a:p>
          </p:txBody>
        </p:sp>
      </p:grpSp>
      <p:sp>
        <p:nvSpPr>
          <p:cNvPr id="16389" name="WordArt 11"/>
          <p:cNvSpPr>
            <a:spLocks noChangeArrowheads="1" noChangeShapeType="1" noTextEdit="1"/>
          </p:cNvSpPr>
          <p:nvPr/>
        </p:nvSpPr>
        <p:spPr bwMode="auto">
          <a:xfrm>
            <a:off x="485775" y="304800"/>
            <a:ext cx="8429625" cy="1176338"/>
          </a:xfrm>
          <a:prstGeom prst="rect">
            <a:avLst/>
          </a:prstGeom>
        </p:spPr>
        <p:txBody>
          <a:bodyPr wrap="none" fromWordArt="1">
            <a:prstTxWarp prst="textPlain">
              <a:avLst>
                <a:gd name="adj" fmla="val 50000"/>
              </a:avLst>
            </a:prstTxWarp>
          </a:bodyPr>
          <a:lstStyle/>
          <a:p>
            <a:pPr algn="ctr"/>
            <a:r>
              <a:rPr lang="en-US" sz="3600" kern="10">
                <a:ln w="12700">
                  <a:solidFill>
                    <a:schemeClr va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itchFamily="18" charset="0"/>
              </a:rPr>
              <a:t>CHÀO TẠM BIỆT THẦY CÔ VÀ CÁC EM </a:t>
            </a:r>
          </a:p>
        </p:txBody>
      </p:sp>
      <p:grpSp>
        <p:nvGrpSpPr>
          <p:cNvPr id="5" name="Group 8"/>
          <p:cNvGrpSpPr>
            <a:grpSpLocks/>
          </p:cNvGrpSpPr>
          <p:nvPr/>
        </p:nvGrpSpPr>
        <p:grpSpPr bwMode="auto">
          <a:xfrm>
            <a:off x="3200400" y="5943600"/>
            <a:ext cx="2895600" cy="762000"/>
            <a:chOff x="1474" y="2795"/>
            <a:chExt cx="2485" cy="1132"/>
          </a:xfrm>
        </p:grpSpPr>
        <p:pic>
          <p:nvPicPr>
            <p:cNvPr id="16405" name="Picture 9" descr="!dk8_1la"/>
            <p:cNvPicPr>
              <a:picLocks noChangeAspect="1" noChangeArrowheads="1" noCrop="1"/>
            </p:cNvPicPr>
            <p:nvPr/>
          </p:nvPicPr>
          <p:blipFill>
            <a:blip r:embed="rId4"/>
            <a:srcRect/>
            <a:stretch>
              <a:fillRect/>
            </a:stretch>
          </p:blipFill>
          <p:spPr bwMode="auto">
            <a:xfrm>
              <a:off x="2290" y="2795"/>
              <a:ext cx="1079" cy="1087"/>
            </a:xfrm>
            <a:prstGeom prst="rect">
              <a:avLst/>
            </a:prstGeom>
            <a:noFill/>
            <a:ln w="9525">
              <a:noFill/>
              <a:miter lim="800000"/>
              <a:headEnd/>
              <a:tailEnd/>
            </a:ln>
          </p:spPr>
        </p:pic>
        <p:pic>
          <p:nvPicPr>
            <p:cNvPr id="16406" name="Picture 10" descr="!dk8_1la"/>
            <p:cNvPicPr>
              <a:picLocks noChangeAspect="1" noChangeArrowheads="1" noCrop="1"/>
            </p:cNvPicPr>
            <p:nvPr/>
          </p:nvPicPr>
          <p:blipFill>
            <a:blip r:embed="rId4"/>
            <a:srcRect/>
            <a:stretch>
              <a:fillRect/>
            </a:stretch>
          </p:blipFill>
          <p:spPr bwMode="auto">
            <a:xfrm>
              <a:off x="2880" y="2795"/>
              <a:ext cx="1079" cy="1087"/>
            </a:xfrm>
            <a:prstGeom prst="rect">
              <a:avLst/>
            </a:prstGeom>
            <a:noFill/>
            <a:ln w="9525">
              <a:noFill/>
              <a:miter lim="800000"/>
              <a:headEnd/>
              <a:tailEnd/>
            </a:ln>
          </p:spPr>
        </p:pic>
        <p:pic>
          <p:nvPicPr>
            <p:cNvPr id="16407" name="Picture 11" descr="!dk8_1la"/>
            <p:cNvPicPr>
              <a:picLocks noChangeAspect="1" noChangeArrowheads="1" noCrop="1"/>
            </p:cNvPicPr>
            <p:nvPr/>
          </p:nvPicPr>
          <p:blipFill>
            <a:blip r:embed="rId4"/>
            <a:srcRect/>
            <a:stretch>
              <a:fillRect/>
            </a:stretch>
          </p:blipFill>
          <p:spPr bwMode="auto">
            <a:xfrm>
              <a:off x="1474" y="2840"/>
              <a:ext cx="1079" cy="1087"/>
            </a:xfrm>
            <a:prstGeom prst="rect">
              <a:avLst/>
            </a:prstGeom>
            <a:noFill/>
            <a:ln w="9525">
              <a:noFill/>
              <a:miter lim="800000"/>
              <a:headEnd/>
              <a:tailEnd/>
            </a:ln>
          </p:spPr>
        </p:pic>
      </p:grpSp>
      <p:pic>
        <p:nvPicPr>
          <p:cNvPr id="16391" name="Picture 16" descr="Mouse-01-june"/>
          <p:cNvPicPr>
            <a:picLocks noChangeAspect="1" noChangeArrowheads="1" noCrop="1"/>
          </p:cNvPicPr>
          <p:nvPr/>
        </p:nvPicPr>
        <p:blipFill>
          <a:blip r:embed="rId5"/>
          <a:srcRect/>
          <a:stretch>
            <a:fillRect/>
          </a:stretch>
        </p:blipFill>
        <p:spPr bwMode="auto">
          <a:xfrm>
            <a:off x="-304800" y="4953000"/>
            <a:ext cx="2209800" cy="1949450"/>
          </a:xfrm>
          <a:prstGeom prst="rect">
            <a:avLst/>
          </a:prstGeom>
          <a:noFill/>
          <a:ln w="9525">
            <a:noFill/>
            <a:miter lim="800000"/>
            <a:headEnd/>
            <a:tailEnd/>
          </a:ln>
        </p:spPr>
      </p:pic>
      <p:pic>
        <p:nvPicPr>
          <p:cNvPr id="16392" name="Picture 17" descr="Tàng-Tàng"/>
          <p:cNvPicPr>
            <a:picLocks noChangeAspect="1" noChangeArrowheads="1" noCrop="1"/>
          </p:cNvPicPr>
          <p:nvPr/>
        </p:nvPicPr>
        <p:blipFill>
          <a:blip r:embed="rId6"/>
          <a:srcRect/>
          <a:stretch>
            <a:fillRect/>
          </a:stretch>
        </p:blipFill>
        <p:spPr bwMode="auto">
          <a:xfrm>
            <a:off x="6591300" y="5962650"/>
            <a:ext cx="1409700" cy="666750"/>
          </a:xfrm>
          <a:prstGeom prst="rect">
            <a:avLst/>
          </a:prstGeom>
          <a:noFill/>
          <a:ln w="9525">
            <a:noFill/>
            <a:miter lim="800000"/>
            <a:headEnd/>
            <a:tailEnd/>
          </a:ln>
        </p:spPr>
      </p:pic>
      <p:pic>
        <p:nvPicPr>
          <p:cNvPr id="16393" name="Picture 9" descr="pulsar"/>
          <p:cNvPicPr>
            <a:picLocks noChangeAspect="1" noChangeArrowheads="1" noCrop="1"/>
          </p:cNvPicPr>
          <p:nvPr/>
        </p:nvPicPr>
        <p:blipFill>
          <a:blip r:embed="rId7"/>
          <a:srcRect/>
          <a:stretch>
            <a:fillRect/>
          </a:stretch>
        </p:blipFill>
        <p:spPr bwMode="auto">
          <a:xfrm rot="3770235">
            <a:off x="6523038" y="38100"/>
            <a:ext cx="1028700" cy="1790700"/>
          </a:xfrm>
          <a:prstGeom prst="rect">
            <a:avLst/>
          </a:prstGeom>
          <a:noFill/>
          <a:ln w="9525">
            <a:noFill/>
            <a:miter lim="800000"/>
            <a:headEnd/>
            <a:tailEnd/>
          </a:ln>
        </p:spPr>
      </p:pic>
      <p:pic>
        <p:nvPicPr>
          <p:cNvPr id="16394" name="Picture 9" descr="pulsar"/>
          <p:cNvPicPr>
            <a:picLocks noChangeAspect="1" noChangeArrowheads="1" noCrop="1"/>
          </p:cNvPicPr>
          <p:nvPr/>
        </p:nvPicPr>
        <p:blipFill>
          <a:blip r:embed="rId7"/>
          <a:srcRect/>
          <a:stretch>
            <a:fillRect/>
          </a:stretch>
        </p:blipFill>
        <p:spPr bwMode="auto">
          <a:xfrm rot="3770235">
            <a:off x="7429500" y="-152400"/>
            <a:ext cx="1028700" cy="1790700"/>
          </a:xfrm>
          <a:prstGeom prst="rect">
            <a:avLst/>
          </a:prstGeom>
          <a:noFill/>
          <a:ln w="9525">
            <a:noFill/>
            <a:miter lim="800000"/>
            <a:headEnd/>
            <a:tailEnd/>
          </a:ln>
        </p:spPr>
      </p:pic>
      <p:pic>
        <p:nvPicPr>
          <p:cNvPr id="16395" name="Picture 9" descr="pulsar"/>
          <p:cNvPicPr>
            <a:picLocks noChangeAspect="1" noChangeArrowheads="1" noCrop="1"/>
          </p:cNvPicPr>
          <p:nvPr/>
        </p:nvPicPr>
        <p:blipFill>
          <a:blip r:embed="rId7"/>
          <a:srcRect/>
          <a:stretch>
            <a:fillRect/>
          </a:stretch>
        </p:blipFill>
        <p:spPr bwMode="auto">
          <a:xfrm rot="3770235">
            <a:off x="6553200" y="723900"/>
            <a:ext cx="1028700" cy="1790700"/>
          </a:xfrm>
          <a:prstGeom prst="rect">
            <a:avLst/>
          </a:prstGeom>
          <a:noFill/>
          <a:ln w="9525">
            <a:noFill/>
            <a:miter lim="800000"/>
            <a:headEnd/>
            <a:tailEnd/>
          </a:ln>
        </p:spPr>
      </p:pic>
      <p:pic>
        <p:nvPicPr>
          <p:cNvPr id="16396" name="Picture 9" descr="pulsar"/>
          <p:cNvPicPr>
            <a:picLocks noChangeAspect="1" noChangeArrowheads="1" noCrop="1"/>
          </p:cNvPicPr>
          <p:nvPr/>
        </p:nvPicPr>
        <p:blipFill>
          <a:blip r:embed="rId7"/>
          <a:srcRect/>
          <a:stretch>
            <a:fillRect/>
          </a:stretch>
        </p:blipFill>
        <p:spPr bwMode="auto">
          <a:xfrm rot="3770235">
            <a:off x="3429000" y="495300"/>
            <a:ext cx="1028700" cy="1790700"/>
          </a:xfrm>
          <a:prstGeom prst="rect">
            <a:avLst/>
          </a:prstGeom>
          <a:noFill/>
          <a:ln w="9525">
            <a:noFill/>
            <a:miter lim="800000"/>
            <a:headEnd/>
            <a:tailEnd/>
          </a:ln>
        </p:spPr>
      </p:pic>
      <p:pic>
        <p:nvPicPr>
          <p:cNvPr id="16397" name="Picture 9" descr="pulsar"/>
          <p:cNvPicPr>
            <a:picLocks noChangeAspect="1" noChangeArrowheads="1" noCrop="1"/>
          </p:cNvPicPr>
          <p:nvPr/>
        </p:nvPicPr>
        <p:blipFill>
          <a:blip r:embed="rId7"/>
          <a:srcRect/>
          <a:stretch>
            <a:fillRect/>
          </a:stretch>
        </p:blipFill>
        <p:spPr bwMode="auto">
          <a:xfrm rot="3770235">
            <a:off x="1676400" y="647700"/>
            <a:ext cx="1028700" cy="1790700"/>
          </a:xfrm>
          <a:prstGeom prst="rect">
            <a:avLst/>
          </a:prstGeom>
          <a:noFill/>
          <a:ln w="9525">
            <a:noFill/>
            <a:miter lim="800000"/>
            <a:headEnd/>
            <a:tailEnd/>
          </a:ln>
        </p:spPr>
      </p:pic>
      <p:pic>
        <p:nvPicPr>
          <p:cNvPr id="16398" name="Picture 9" descr="pulsar"/>
          <p:cNvPicPr>
            <a:picLocks noChangeAspect="1" noChangeArrowheads="1" noCrop="1"/>
          </p:cNvPicPr>
          <p:nvPr/>
        </p:nvPicPr>
        <p:blipFill>
          <a:blip r:embed="rId7"/>
          <a:srcRect/>
          <a:stretch>
            <a:fillRect/>
          </a:stretch>
        </p:blipFill>
        <p:spPr bwMode="auto">
          <a:xfrm rot="3770235">
            <a:off x="1752600" y="0"/>
            <a:ext cx="1028700" cy="1790700"/>
          </a:xfrm>
          <a:prstGeom prst="rect">
            <a:avLst/>
          </a:prstGeom>
          <a:noFill/>
          <a:ln w="9525">
            <a:noFill/>
            <a:miter lim="800000"/>
            <a:headEnd/>
            <a:tailEnd/>
          </a:ln>
        </p:spPr>
      </p:pic>
      <p:pic>
        <p:nvPicPr>
          <p:cNvPr id="16399" name="Picture 9" descr="pulsar"/>
          <p:cNvPicPr>
            <a:picLocks noChangeAspect="1" noChangeArrowheads="1" noCrop="1"/>
          </p:cNvPicPr>
          <p:nvPr/>
        </p:nvPicPr>
        <p:blipFill>
          <a:blip r:embed="rId7"/>
          <a:srcRect/>
          <a:stretch>
            <a:fillRect/>
          </a:stretch>
        </p:blipFill>
        <p:spPr bwMode="auto">
          <a:xfrm rot="3770235">
            <a:off x="3162300" y="-152400"/>
            <a:ext cx="1028700" cy="1790700"/>
          </a:xfrm>
          <a:prstGeom prst="rect">
            <a:avLst/>
          </a:prstGeom>
          <a:noFill/>
          <a:ln w="9525">
            <a:noFill/>
            <a:miter lim="800000"/>
            <a:headEnd/>
            <a:tailEnd/>
          </a:ln>
        </p:spPr>
      </p:pic>
      <p:pic>
        <p:nvPicPr>
          <p:cNvPr id="16400" name="Picture 9" descr="pulsar"/>
          <p:cNvPicPr>
            <a:picLocks noChangeAspect="1" noChangeArrowheads="1" noCrop="1"/>
          </p:cNvPicPr>
          <p:nvPr/>
        </p:nvPicPr>
        <p:blipFill>
          <a:blip r:embed="rId7"/>
          <a:srcRect/>
          <a:stretch>
            <a:fillRect/>
          </a:stretch>
        </p:blipFill>
        <p:spPr bwMode="auto">
          <a:xfrm rot="3770235">
            <a:off x="4762500" y="76200"/>
            <a:ext cx="1028700" cy="1790700"/>
          </a:xfrm>
          <a:prstGeom prst="rect">
            <a:avLst/>
          </a:prstGeom>
          <a:noFill/>
          <a:ln w="9525">
            <a:noFill/>
            <a:miter lim="800000"/>
            <a:headEnd/>
            <a:tailEnd/>
          </a:ln>
        </p:spPr>
      </p:pic>
      <p:pic>
        <p:nvPicPr>
          <p:cNvPr id="16401" name="Picture 26" descr="avatar_other_0045"/>
          <p:cNvPicPr>
            <a:picLocks noChangeAspect="1" noChangeArrowheads="1" noCrop="1"/>
          </p:cNvPicPr>
          <p:nvPr/>
        </p:nvPicPr>
        <p:blipFill>
          <a:blip r:embed="rId8"/>
          <a:srcRect/>
          <a:stretch>
            <a:fillRect/>
          </a:stretch>
        </p:blipFill>
        <p:spPr bwMode="auto">
          <a:xfrm>
            <a:off x="7924800" y="5334000"/>
            <a:ext cx="1219200" cy="1447800"/>
          </a:xfrm>
          <a:prstGeom prst="rect">
            <a:avLst/>
          </a:prstGeom>
          <a:noFill/>
          <a:ln w="9525">
            <a:noFill/>
            <a:miter lim="800000"/>
            <a:headEnd/>
            <a:tailEnd/>
          </a:ln>
        </p:spPr>
      </p:pic>
      <p:pic>
        <p:nvPicPr>
          <p:cNvPr id="156699" name="Picture 27" descr="Picture13"/>
          <p:cNvPicPr>
            <a:picLocks noChangeAspect="1" noChangeArrowheads="1" noCrop="1"/>
          </p:cNvPicPr>
          <p:nvPr/>
        </p:nvPicPr>
        <p:blipFill>
          <a:blip r:embed="rId9"/>
          <a:srcRect/>
          <a:stretch>
            <a:fillRect/>
          </a:stretch>
        </p:blipFill>
        <p:spPr bwMode="auto">
          <a:xfrm>
            <a:off x="2857500" y="5629275"/>
            <a:ext cx="800100" cy="466725"/>
          </a:xfrm>
          <a:prstGeom prst="rect">
            <a:avLst/>
          </a:prstGeom>
          <a:noFill/>
          <a:ln w="9525">
            <a:noFill/>
            <a:miter lim="800000"/>
            <a:headEnd/>
            <a:tailEnd/>
          </a:ln>
        </p:spPr>
      </p:pic>
      <p:pic>
        <p:nvPicPr>
          <p:cNvPr id="156700" name="Picture 28" descr="Picture13"/>
          <p:cNvPicPr>
            <a:picLocks noChangeAspect="1" noChangeArrowheads="1" noCrop="1"/>
          </p:cNvPicPr>
          <p:nvPr/>
        </p:nvPicPr>
        <p:blipFill>
          <a:blip r:embed="rId9"/>
          <a:srcRect/>
          <a:stretch>
            <a:fillRect/>
          </a:stretch>
        </p:blipFill>
        <p:spPr bwMode="auto">
          <a:xfrm>
            <a:off x="3924300" y="5553075"/>
            <a:ext cx="800100" cy="466725"/>
          </a:xfrm>
          <a:prstGeom prst="rect">
            <a:avLst/>
          </a:prstGeom>
          <a:noFill/>
          <a:ln w="9525">
            <a:noFill/>
            <a:miter lim="800000"/>
            <a:headEnd/>
            <a:tailEnd/>
          </a:ln>
        </p:spPr>
      </p:pic>
      <p:pic>
        <p:nvPicPr>
          <p:cNvPr id="156701" name="Picture 29" descr="Picture13"/>
          <p:cNvPicPr>
            <a:picLocks noChangeAspect="1" noChangeArrowheads="1" noCrop="1"/>
          </p:cNvPicPr>
          <p:nvPr/>
        </p:nvPicPr>
        <p:blipFill>
          <a:blip r:embed="rId9"/>
          <a:srcRect/>
          <a:stretch>
            <a:fillRect/>
          </a:stretch>
        </p:blipFill>
        <p:spPr bwMode="auto">
          <a:xfrm>
            <a:off x="4991100" y="5553075"/>
            <a:ext cx="800100" cy="46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childTnLst>
                          </p:cTn>
                        </p:par>
                        <p:par>
                          <p:cTn id="8" fill="hold" nodeType="afterGroup">
                            <p:stCondLst>
                              <p:cond delay="500"/>
                            </p:stCondLst>
                            <p:childTnLst>
                              <p:par>
                                <p:cTn id="9" presetID="0" presetClass="path" presetSubtype="0" repeatCount="5000" accel="50000" decel="50000" fill="hold" nodeType="afterEffect">
                                  <p:stCondLst>
                                    <p:cond delay="0"/>
                                  </p:stCondLst>
                                  <p:childTnLst>
                                    <p:animMotion origin="layout" path="M 3.88889E-6 2.22222E-6 C -0.00452 0.00208 -0.00921 0.00393 -0.01372 0.00602 C -0.01598 0.00694 -0.02049 0.00903 -0.02049 0.00903 C -0.02674 0.0081 -0.03855 0.00764 -0.04549 0.00301 C -0.05313 -0.00208 -0.05556 -0.0088 -0.06372 -0.01227 C -0.06598 -0.01528 -0.06789 -0.01898 -0.07049 -0.0213 C -0.0724 -0.02315 -0.07552 -0.02199 -0.07726 -0.02431 C -0.079 -0.02662 -0.07813 -0.03079 -0.07952 -0.03333 C -0.08212 -0.03796 -0.08872 -0.0456 -0.08872 -0.0456 C -0.08941 -0.04861 -0.08941 -0.05208 -0.09098 -0.05463 C -0.09271 -0.05741 -0.09566 -0.05833 -0.09775 -0.06065 C -0.10851 -0.07315 -0.10747 -0.07269 -0.11372 -0.08495 C -0.10573 -0.09514 -0.09827 -0.10972 -0.09549 -0.12431 C -0.09341 -0.13519 -0.09514 -0.14769 -0.09098 -0.15764 C -0.08733 -0.1662 -0.06407 -0.17963 -0.05677 -0.18195 C -0.03681 -0.19954 -0.04861 -0.19329 -0.02049 -0.19699 C -0.01823 -0.19792 -0.0158 -0.19861 -0.01372 -0.2 C -0.01129 -0.20162 -0.00938 -0.20695 -0.00677 -0.20602 C -0.00261 -0.2044 -0.0007 -0.19792 0.00225 -0.19398 C 0.01284 -0.15185 0.03784 -0.14607 0.06579 -0.13634 C 0.08593 -0.1294 0.05677 -0.13843 0.08177 -0.12732 C 0.09704 -0.1206 0.11371 -0.11759 0.12951 -0.11227 C 0.14548 -0.09028 0.19635 -0.10046 0.20451 -0.1 C 0.22204 -0.08843 0.20538 -0.09769 0.23402 -0.09097 C 0.24861 -0.0875 0.2625 -0.07755 0.27725 -0.07593 C 0.29236 -0.07431 0.30764 -0.07384 0.32274 -0.07269 C 0.32656 -0.07176 0.33073 -0.07222 0.33402 -0.06968 C 0.33645 -0.06783 0.33645 -0.06296 0.33854 -0.06065 C 0.34045 -0.05857 0.34323 -0.05857 0.34548 -0.05764 C 0.35052 -0.05324 0.35642 -0.05046 0.36128 -0.0456 C 0.36475 -0.04213 0.37048 -0.03333 0.37048 -0.03333 C 0.37586 -0.01181 0.37239 -0.0206 0.37951 -0.00602 C 0.37882 -0.00301 0.37829 0.00023 0.37725 0.00301 C 0.37604 0.00625 0.37326 0.00856 0.37274 0.01204 C 0.37239 0.01528 0.3743 0.01805 0.375 0.02106 C 0.3743 0.02708 0.37413 0.03356 0.37274 0.03935 C 0.37048 0.04861 0.35972 0.05833 0.35451 0.06065 C 0.34392 0.06528 0.32986 0.07477 0.31823 0.07569 C 0.29774 0.07755 0.27725 0.07778 0.25677 0.0787 C 0.21198 0.08704 0.26475 0.07801 0.16579 0.08472 C 0.15382 0.08565 0.14288 0.09213 0.13177 0.09699 C 0.12517 0.1 0.11805 0.09907 0.11128 0.1 C 0.10972 0.09699 0.10711 0.09444 0.10677 0.09074 C 0.10642 0.08657 0.10902 0.08287 0.10902 0.0787 C 0.10902 0.07847 0.10677 0.05532 0.10451 0.05139 C 0.10277 0.04861 0.1 0.04745 0.09774 0.04537 C 0.09566 0.0368 0.09444 0.02778 0.08628 0.02407 C 0.07882 0.02083 0.07951 0.0243 0.07951 0.01805 " pathEditMode="relative" ptsTypes="fffffffffffffffffffffffffffffffffffffffffffffffA">
                                      <p:cBhvr>
                                        <p:cTn id="10" dur="2000" fill="hold"/>
                                        <p:tgtEl>
                                          <p:spTgt spid="156699"/>
                                        </p:tgtEl>
                                        <p:attrNameLst>
                                          <p:attrName>ppt_x</p:attrName>
                                          <p:attrName>ppt_y</p:attrName>
                                        </p:attrNameLst>
                                      </p:cBhvr>
                                    </p:animMotion>
                                  </p:childTnLst>
                                </p:cTn>
                              </p:par>
                            </p:childTnLst>
                          </p:cTn>
                        </p:par>
                        <p:par>
                          <p:cTn id="11" fill="hold" nodeType="afterGroup">
                            <p:stCondLst>
                              <p:cond delay="10500"/>
                            </p:stCondLst>
                            <p:childTnLst>
                              <p:par>
                                <p:cTn id="12" presetID="0" presetClass="path" presetSubtype="0" repeatCount="10000" accel="50000" decel="50000" fill="hold" nodeType="afterEffect">
                                  <p:stCondLst>
                                    <p:cond delay="0"/>
                                  </p:stCondLst>
                                  <p:childTnLst>
                                    <p:animMotion origin="layout" path="M 1.38889E-6 -3.7037E-7 C -0.00747 -0.00324 -0.01528 -0.00579 -0.02275 -0.00903 C -0.02431 -0.01111 -0.0257 -0.01343 -0.02744 -0.01505 C -0.03021 -0.01759 -0.03386 -0.01806 -0.03646 -0.02106 C -0.03941 -0.02431 -0.04028 -0.03009 -0.04323 -0.03333 C -0.04584 -0.03634 -0.06007 -0.04259 -0.06372 -0.04537 C -0.07639 -0.05463 -0.08612 -0.06343 -0.1 -0.06968 C -0.10157 -0.07176 -0.10365 -0.07315 -0.10469 -0.07569 C -0.10678 -0.08125 -0.10921 -0.09375 -0.10921 -0.09375 C -0.10521 -0.11528 -0.10278 -0.11968 -0.08646 -0.12407 C -0.0783 -0.13148 -0.06997 -0.13287 -0.06146 -0.13935 C -0.05521 -0.14398 -0.04879 -0.15139 -0.04323 -0.15741 C -0.0415 -0.15926 -0.04063 -0.16227 -0.03872 -0.16366 C -0.03594 -0.16551 -0.03264 -0.16528 -0.02969 -0.16667 C -0.02657 -0.16829 -0.02344 -0.17037 -0.02049 -0.17268 C -0.01806 -0.17454 -0.01615 -0.17731 -0.01372 -0.1787 C -0.00869 -0.18171 -0.00296 -0.18241 0.00225 -0.18472 C 0.00972 -0.1912 0.01666 -0.19306 0.025 -0.19699 C 0.03628 -0.19583 0.04774 -0.19606 0.05902 -0.19375 C 0.06232 -0.19306 0.06493 -0.18912 0.06805 -0.18773 C 0.07586 -0.18426 0.08715 -0.18056 0.09531 -0.1787 C 0.13333 -0.17037 0.16701 -0.16852 0.20677 -0.16667 C 0.22152 -0.15972 0.22951 -0.1544 0.23854 -0.13634 C 0.24375 -0.10764 0.24375 -0.10046 0.26579 -0.09074 C 0.26979 -0.075 0.26493 -0.06875 0.25677 -0.05741 C 0.25364 -0.04514 0.25 -0.04051 0.24079 -0.03634 C 0.22378 -0.00139 0.21388 -0.00301 0.18628 0.00625 C 0.16718 0.01273 0.14913 0.0169 0.12951 0.0213 C 0.1184 0.02384 0.10885 0.02824 0.09756 0.03032 C 0.0842 0.03634 0.07534 0.03588 0.06128 0.03333 C 0.05381 0.02685 0.05451 0.03102 0.05451 0.02431 " pathEditMode="relative" ptsTypes="ffffffffffffffffffffffffffffffA">
                                      <p:cBhvr>
                                        <p:cTn id="13" dur="2000" fill="hold"/>
                                        <p:tgtEl>
                                          <p:spTgt spid="156700"/>
                                        </p:tgtEl>
                                        <p:attrNameLst>
                                          <p:attrName>ppt_x</p:attrName>
                                          <p:attrName>ppt_y</p:attrName>
                                        </p:attrNameLst>
                                      </p:cBhvr>
                                    </p:animMotion>
                                  </p:childTnLst>
                                </p:cTn>
                              </p:par>
                            </p:childTnLst>
                          </p:cTn>
                        </p:par>
                        <p:par>
                          <p:cTn id="14" fill="hold" nodeType="afterGroup">
                            <p:stCondLst>
                              <p:cond delay="30500"/>
                            </p:stCondLst>
                            <p:childTnLst>
                              <p:par>
                                <p:cTn id="15" presetID="0" presetClass="path" presetSubtype="0" repeatCount="5000" accel="50000" decel="50000" fill="hold" nodeType="afterEffect">
                                  <p:stCondLst>
                                    <p:cond delay="0"/>
                                  </p:stCondLst>
                                  <p:childTnLst>
                                    <p:animMotion origin="layout" path="M 3.33333E-6 -1.11111E-6 C -0.01771 0.01574 -0.03698 0.00162 -0.05226 -0.01204 C -0.05382 -0.01505 -0.05451 -0.01898 -0.05677 -0.02106 C -0.05937 -0.02338 -0.06354 -0.0213 -0.06597 -0.02407 C -0.07014 -0.02893 -0.07205 -0.03634 -0.075 -0.04236 C -0.07656 -0.04537 -0.07951 -0.05139 -0.07951 -0.05139 C -0.07344 -0.06366 -0.06858 -0.06551 -0.05903 -0.07268 C -0.04809 -0.08079 -0.03889 -0.09329 -0.02726 -0.1 C -0.01997 -0.10417 -0.01198 -0.10579 -0.00451 -0.10903 C -0.00226 -0.10995 0.00226 -0.11204 0.00226 -0.11204 C 0.01962 -0.11111 0.03715 -0.11134 0.05451 -0.10903 C 0.06076 -0.10833 0.07274 -0.10301 0.07274 -0.10301 C 0.08646 -0.08935 0.10365 -0.08194 0.12049 -0.0787 C 0.12569 -0.07639 0.13142 -0.07592 0.13628 -0.07268 C 0.13819 -0.0713 0.13906 -0.06805 0.14097 -0.06667 C 0.14306 -0.06505 0.14549 -0.06458 0.14774 -0.06366 C 0.16146 -0.03565 0.14931 -0.00208 0.13403 0.01829 C 0.13177 0.0213 0.13021 0.02593 0.12726 0.02732 C 0.11979 0.03056 0.11424 0.03611 0.10677 0.03935 C 0.07274 0.03843 0.03837 0.04074 0.00451 0.03634 C -0.00087 0.03565 -0.00382 0.02662 -0.00903 0.02431 C -0.01354 0.02222 -0.02274 0.01829 -0.02274 0.01829 C -0.02812 0.00764 -0.03194 0.00394 -0.04097 -1.11111E-6 C -0.04253 -0.00301 -0.04514 -0.00555 -0.04549 -0.00903 C -0.04687 -0.02199 -0.03802 -0.02755 -0.03177 -0.03333 C -0.02292 -0.04167 -0.01476 -0.05278 -0.00451 -0.05741 C 0.00156 -0.05694 0.03021 -0.05787 0.04323 -0.05139 C 0.04635 -0.04977 0.04913 -0.04699 0.05226 -0.04537 C 0.05677 -0.04305 0.06597 -0.03935 0.06597 -0.03935 C 0.07309 -0.025 0.07448 -0.02755 0.07726 -0.00903 C 0.06962 0.02153 0.02448 0.01528 0.00677 0.01528 " pathEditMode="relative" ptsTypes="ffffffffffffffffffffffffffffffA">
                                      <p:cBhvr>
                                        <p:cTn id="16" dur="2000" fill="hold"/>
                                        <p:tgtEl>
                                          <p:spTgt spid="1567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6" name="Text Box 10"/>
          <p:cNvSpPr txBox="1">
            <a:spLocks noChangeArrowheads="1"/>
          </p:cNvSpPr>
          <p:nvPr/>
        </p:nvSpPr>
        <p:spPr bwMode="auto">
          <a:xfrm>
            <a:off x="1752600" y="1233488"/>
            <a:ext cx="6019800" cy="519112"/>
          </a:xfrm>
          <a:prstGeom prst="rect">
            <a:avLst/>
          </a:prstGeom>
          <a:noFill/>
          <a:ln w="9525">
            <a:noFill/>
            <a:miter lim="800000"/>
            <a:headEnd/>
            <a:tailEnd/>
          </a:ln>
        </p:spPr>
        <p:txBody>
          <a:bodyPr>
            <a:spAutoFit/>
          </a:bodyPr>
          <a:lstStyle/>
          <a:p>
            <a:pPr algn="ctr">
              <a:spcBef>
                <a:spcPct val="50000"/>
              </a:spcBef>
            </a:pPr>
            <a:r>
              <a:rPr lang="en-US" b="1">
                <a:solidFill>
                  <a:srgbClr val="FF0101"/>
                </a:solidFill>
                <a:cs typeface="Times New Roman" pitchFamily="18" charset="0"/>
              </a:rPr>
              <a:t>Tập làm văn</a:t>
            </a:r>
          </a:p>
        </p:txBody>
      </p:sp>
      <p:sp>
        <p:nvSpPr>
          <p:cNvPr id="116747" name="Text Box 11"/>
          <p:cNvSpPr txBox="1">
            <a:spLocks noChangeArrowheads="1"/>
          </p:cNvSpPr>
          <p:nvPr/>
        </p:nvSpPr>
        <p:spPr bwMode="auto">
          <a:xfrm>
            <a:off x="304800" y="1797050"/>
            <a:ext cx="8610600" cy="1160463"/>
          </a:xfrm>
          <a:prstGeom prst="rect">
            <a:avLst/>
          </a:prstGeom>
          <a:noFill/>
          <a:ln w="9525">
            <a:noFill/>
            <a:miter lim="800000"/>
            <a:headEnd/>
            <a:tailEnd/>
          </a:ln>
        </p:spPr>
        <p:txBody>
          <a:bodyPr>
            <a:spAutoFit/>
          </a:bodyPr>
          <a:lstStyle/>
          <a:p>
            <a:pPr algn="ctr">
              <a:spcBef>
                <a:spcPct val="50000"/>
              </a:spcBef>
            </a:pPr>
            <a:r>
              <a:rPr lang="en-US" b="1">
                <a:solidFill>
                  <a:srgbClr val="0000FF"/>
                </a:solidFill>
                <a:cs typeface="Times New Roman" pitchFamily="18" charset="0"/>
              </a:rPr>
              <a:t>Kiểm tra bài cũ</a:t>
            </a:r>
          </a:p>
          <a:p>
            <a:pPr algn="ctr">
              <a:spcBef>
                <a:spcPct val="50000"/>
              </a:spcBef>
            </a:pPr>
            <a:r>
              <a:rPr lang="en-US" b="1">
                <a:cs typeface="Times New Roman" pitchFamily="18" charset="0"/>
              </a:rPr>
              <a:t>Kể lại câu chuyện : Bút của cô giáo.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746"/>
                                        </p:tgtEl>
                                        <p:attrNameLst>
                                          <p:attrName>style.visibility</p:attrName>
                                        </p:attrNameLst>
                                      </p:cBhvr>
                                      <p:to>
                                        <p:strVal val="visible"/>
                                      </p:to>
                                    </p:set>
                                    <p:animEffect transition="in" filter="box(in)">
                                      <p:cBhvr>
                                        <p:cTn id="7" dur="500"/>
                                        <p:tgtEl>
                                          <p:spTgt spid="116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6747"/>
                                        </p:tgtEl>
                                        <p:attrNameLst>
                                          <p:attrName>style.visibility</p:attrName>
                                        </p:attrNameLst>
                                      </p:cBhvr>
                                      <p:to>
                                        <p:strVal val="visible"/>
                                      </p:to>
                                    </p:set>
                                    <p:anim calcmode="lin" valueType="num">
                                      <p:cBhvr>
                                        <p:cTn id="12" dur="1000" fill="hold"/>
                                        <p:tgtEl>
                                          <p:spTgt spid="116747"/>
                                        </p:tgtEl>
                                        <p:attrNameLst>
                                          <p:attrName>ppt_x</p:attrName>
                                        </p:attrNameLst>
                                      </p:cBhvr>
                                      <p:tavLst>
                                        <p:tav tm="0">
                                          <p:val>
                                            <p:strVal val="#ppt_x-.2"/>
                                          </p:val>
                                        </p:tav>
                                        <p:tav tm="100000">
                                          <p:val>
                                            <p:strVal val="#ppt_x"/>
                                          </p:val>
                                        </p:tav>
                                      </p:tavLst>
                                    </p:anim>
                                    <p:anim calcmode="lin" valueType="num">
                                      <p:cBhvr>
                                        <p:cTn id="13" dur="1000" fill="hold"/>
                                        <p:tgtEl>
                                          <p:spTgt spid="11674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6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p:bldP spid="1167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304800" y="2101850"/>
            <a:ext cx="8534400" cy="946150"/>
          </a:xfrm>
          <a:prstGeom prst="rect">
            <a:avLst/>
          </a:prstGeom>
          <a:noFill/>
          <a:ln w="9525">
            <a:noFill/>
            <a:miter lim="800000"/>
            <a:headEnd/>
            <a:tailEnd/>
          </a:ln>
        </p:spPr>
        <p:txBody>
          <a:bodyPr>
            <a:spAutoFit/>
          </a:bodyPr>
          <a:lstStyle/>
          <a:p>
            <a:pPr>
              <a:spcBef>
                <a:spcPct val="50000"/>
              </a:spcBef>
            </a:pPr>
            <a:r>
              <a:rPr lang="en-US" b="1">
                <a:cs typeface="Times New Roman" pitchFamily="18" charset="0"/>
              </a:rPr>
              <a:t>Bài tập 1: Tập nói những câu mời, nhờ, yêu cầu, đề nghị đối với bạn</a:t>
            </a:r>
          </a:p>
        </p:txBody>
      </p:sp>
      <p:sp>
        <p:nvSpPr>
          <p:cNvPr id="2056" name="Text Box 8"/>
          <p:cNvSpPr txBox="1">
            <a:spLocks noChangeArrowheads="1"/>
          </p:cNvSpPr>
          <p:nvPr/>
        </p:nvSpPr>
        <p:spPr bwMode="auto">
          <a:xfrm>
            <a:off x="76200" y="3013075"/>
            <a:ext cx="8991600" cy="3082925"/>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đến</a:t>
            </a:r>
            <a:r>
              <a:rPr lang="en-US" b="1" dirty="0">
                <a:solidFill>
                  <a:srgbClr val="000099"/>
                </a:solidFill>
                <a:cs typeface="Times New Roman" pitchFamily="18" charset="0"/>
              </a:rPr>
              <a:t> </a:t>
            </a:r>
            <a:r>
              <a:rPr lang="en-US" b="1" dirty="0" err="1">
                <a:solidFill>
                  <a:srgbClr val="000099"/>
                </a:solidFill>
                <a:cs typeface="Times New Roman" pitchFamily="18" charset="0"/>
              </a:rPr>
              <a:t>thăm</a:t>
            </a:r>
            <a:r>
              <a:rPr lang="en-US" b="1" dirty="0">
                <a:solidFill>
                  <a:srgbClr val="000099"/>
                </a:solidFill>
                <a:cs typeface="Times New Roman" pitchFamily="18" charset="0"/>
              </a:rPr>
              <a:t> </a:t>
            </a:r>
            <a:r>
              <a:rPr lang="en-US" b="1" dirty="0" err="1">
                <a:solidFill>
                  <a:srgbClr val="000099"/>
                </a:solidFill>
                <a:cs typeface="Times New Roman" pitchFamily="18" charset="0"/>
              </a:rPr>
              <a:t>nhà</a:t>
            </a:r>
            <a:r>
              <a:rPr lang="en-US" b="1" dirty="0">
                <a:solidFill>
                  <a:srgbClr val="000099"/>
                </a:solidFill>
                <a:cs typeface="Times New Roman" pitchFamily="18" charset="0"/>
              </a:rPr>
              <a:t>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mở</a:t>
            </a:r>
            <a:r>
              <a:rPr lang="en-US" b="1" dirty="0">
                <a:solidFill>
                  <a:srgbClr val="000099"/>
                </a:solidFill>
                <a:cs typeface="Times New Roman" pitchFamily="18" charset="0"/>
              </a:rPr>
              <a:t> </a:t>
            </a:r>
            <a:r>
              <a:rPr lang="en-US" b="1" dirty="0" err="1">
                <a:solidFill>
                  <a:srgbClr val="000099"/>
                </a:solidFill>
                <a:cs typeface="Times New Roman" pitchFamily="18" charset="0"/>
              </a:rPr>
              <a:t>cửa</a:t>
            </a:r>
            <a:r>
              <a:rPr lang="en-US" b="1" dirty="0">
                <a:solidFill>
                  <a:srgbClr val="000099"/>
                </a:solidFill>
                <a:cs typeface="Times New Roman" pitchFamily="18" charset="0"/>
              </a:rPr>
              <a:t> </a:t>
            </a:r>
            <a:r>
              <a:rPr lang="en-US" b="1" dirty="0" err="1">
                <a:solidFill>
                  <a:srgbClr val="000099"/>
                </a:solidFill>
                <a:cs typeface="Times New Roman" pitchFamily="18" charset="0"/>
              </a:rPr>
              <a:t>và</a:t>
            </a:r>
            <a:r>
              <a:rPr lang="en-US" b="1" dirty="0">
                <a:solidFill>
                  <a:srgbClr val="000099"/>
                </a:solidFill>
                <a:cs typeface="Times New Roman" pitchFamily="18" charset="0"/>
              </a:rPr>
              <a:t> </a:t>
            </a:r>
            <a:r>
              <a:rPr lang="en-US" b="1" dirty="0" err="1">
                <a:solidFill>
                  <a:srgbClr val="000099"/>
                </a:solidFill>
                <a:cs typeface="Times New Roman" pitchFamily="18" charset="0"/>
              </a:rPr>
              <a:t>mời</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vào</a:t>
            </a:r>
            <a:r>
              <a:rPr lang="en-US" b="1" dirty="0">
                <a:solidFill>
                  <a:srgbClr val="000099"/>
                </a:solidFill>
                <a:cs typeface="Times New Roman" pitchFamily="18" charset="0"/>
              </a:rPr>
              <a:t> </a:t>
            </a:r>
            <a:r>
              <a:rPr lang="en-US" b="1" dirty="0" err="1">
                <a:solidFill>
                  <a:srgbClr val="000099"/>
                </a:solidFill>
                <a:cs typeface="Times New Roman" pitchFamily="18" charset="0"/>
              </a:rPr>
              <a:t>chơi</a:t>
            </a:r>
            <a:r>
              <a:rPr lang="en-US" b="1" dirty="0">
                <a:solidFill>
                  <a:srgbClr val="000099"/>
                </a:solidFill>
                <a:cs typeface="Times New Roman" pitchFamily="18" charset="0"/>
              </a:rPr>
              <a:t>.</a:t>
            </a:r>
          </a:p>
          <a:p>
            <a:pPr marL="342900" indent="-342900">
              <a:spcBef>
                <a:spcPct val="50000"/>
              </a:spcBef>
            </a:pPr>
            <a:r>
              <a:rPr lang="en-US" b="1" dirty="0">
                <a:solidFill>
                  <a:srgbClr val="000099"/>
                </a:solidFill>
                <a:cs typeface="Times New Roman" pitchFamily="18" charset="0"/>
              </a:rPr>
              <a:t>b.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thích</a:t>
            </a:r>
            <a:r>
              <a:rPr lang="en-US" b="1" dirty="0">
                <a:solidFill>
                  <a:srgbClr val="000099"/>
                </a:solidFill>
                <a:cs typeface="Times New Roman" pitchFamily="18" charset="0"/>
              </a:rPr>
              <a:t> </a:t>
            </a:r>
            <a:r>
              <a:rPr lang="en-US" b="1" dirty="0" err="1">
                <a:solidFill>
                  <a:srgbClr val="000099"/>
                </a:solidFill>
                <a:cs typeface="Times New Roman" pitchFamily="18" charset="0"/>
              </a:rPr>
              <a:t>một</a:t>
            </a:r>
            <a:r>
              <a:rPr lang="en-US" b="1" dirty="0">
                <a:solidFill>
                  <a:srgbClr val="000099"/>
                </a:solidFill>
                <a:cs typeface="Times New Roman" pitchFamily="18" charset="0"/>
              </a:rPr>
              <a:t> </a:t>
            </a:r>
            <a:r>
              <a:rPr lang="en-US" b="1" dirty="0" err="1">
                <a:solidFill>
                  <a:srgbClr val="000099"/>
                </a:solidFill>
                <a:cs typeface="Times New Roman" pitchFamily="18" charset="0"/>
              </a:rPr>
              <a:t>bài</a:t>
            </a:r>
            <a:r>
              <a:rPr lang="en-US" b="1" dirty="0">
                <a:solidFill>
                  <a:srgbClr val="000099"/>
                </a:solidFill>
                <a:cs typeface="Times New Roman" pitchFamily="18" charset="0"/>
              </a:rPr>
              <a:t> </a:t>
            </a:r>
            <a:r>
              <a:rPr lang="en-US" b="1" dirty="0" err="1">
                <a:solidFill>
                  <a:srgbClr val="000099"/>
                </a:solidFill>
                <a:cs typeface="Times New Roman" pitchFamily="18" charset="0"/>
              </a:rPr>
              <a:t>hát</a:t>
            </a:r>
            <a:r>
              <a:rPr lang="en-US" b="1" dirty="0">
                <a:solidFill>
                  <a:srgbClr val="000099"/>
                </a:solidFill>
                <a:cs typeface="Times New Roman" pitchFamily="18" charset="0"/>
              </a:rPr>
              <a:t> </a:t>
            </a:r>
            <a:r>
              <a:rPr lang="en-US" b="1" dirty="0" err="1">
                <a:solidFill>
                  <a:srgbClr val="000099"/>
                </a:solidFill>
                <a:cs typeface="Times New Roman" pitchFamily="18" charset="0"/>
              </a:rPr>
              <a:t>mà</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đã</a:t>
            </a:r>
            <a:r>
              <a:rPr lang="en-US" b="1" dirty="0">
                <a:solidFill>
                  <a:srgbClr val="000099"/>
                </a:solidFill>
                <a:cs typeface="Times New Roman" pitchFamily="18" charset="0"/>
              </a:rPr>
              <a:t> </a:t>
            </a:r>
            <a:r>
              <a:rPr lang="en-US" b="1" dirty="0" err="1">
                <a:solidFill>
                  <a:srgbClr val="000099"/>
                </a:solidFill>
                <a:cs typeface="Times New Roman" pitchFamily="18" charset="0"/>
              </a:rPr>
              <a:t>thuộc</a:t>
            </a:r>
            <a:r>
              <a:rPr lang="en-US" b="1" dirty="0">
                <a:solidFill>
                  <a:srgbClr val="000099"/>
                </a:solidFill>
                <a:cs typeface="Times New Roman" pitchFamily="18" charset="0"/>
              </a:rPr>
              <a:t>.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nhờ</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chép</a:t>
            </a:r>
            <a:r>
              <a:rPr lang="en-US" b="1" dirty="0">
                <a:solidFill>
                  <a:srgbClr val="000099"/>
                </a:solidFill>
                <a:cs typeface="Times New Roman" pitchFamily="18" charset="0"/>
              </a:rPr>
              <a:t> </a:t>
            </a:r>
            <a:r>
              <a:rPr lang="en-US" b="1" dirty="0" err="1">
                <a:solidFill>
                  <a:srgbClr val="000099"/>
                </a:solidFill>
                <a:cs typeface="Times New Roman" pitchFamily="18" charset="0"/>
              </a:rPr>
              <a:t>lại</a:t>
            </a:r>
            <a:r>
              <a:rPr lang="en-US" b="1" dirty="0">
                <a:solidFill>
                  <a:srgbClr val="000099"/>
                </a:solidFill>
                <a:cs typeface="Times New Roman" pitchFamily="18" charset="0"/>
              </a:rPr>
              <a:t> </a:t>
            </a:r>
            <a:r>
              <a:rPr lang="en-US" b="1" dirty="0" err="1">
                <a:solidFill>
                  <a:srgbClr val="000099"/>
                </a:solidFill>
                <a:cs typeface="Times New Roman" pitchFamily="18" charset="0"/>
              </a:rPr>
              <a:t>cho</a:t>
            </a:r>
            <a:r>
              <a:rPr lang="en-US" b="1" dirty="0">
                <a:solidFill>
                  <a:srgbClr val="000099"/>
                </a:solidFill>
                <a:cs typeface="Times New Roman" pitchFamily="18" charset="0"/>
              </a:rPr>
              <a:t> </a:t>
            </a:r>
            <a:r>
              <a:rPr lang="en-US" b="1" dirty="0" err="1">
                <a:solidFill>
                  <a:srgbClr val="000099"/>
                </a:solidFill>
                <a:cs typeface="Times New Roman" pitchFamily="18" charset="0"/>
              </a:rPr>
              <a:t>mình</a:t>
            </a:r>
            <a:r>
              <a:rPr lang="en-US" b="1" dirty="0">
                <a:solidFill>
                  <a:srgbClr val="000099"/>
                </a:solidFill>
                <a:cs typeface="Times New Roman" pitchFamily="18" charset="0"/>
              </a:rPr>
              <a:t>.</a:t>
            </a:r>
          </a:p>
          <a:p>
            <a:pPr marL="342900" indent="-342900">
              <a:spcBef>
                <a:spcPct val="50000"/>
              </a:spcBef>
            </a:pPr>
            <a:r>
              <a:rPr lang="en-US" b="1" dirty="0">
                <a:solidFill>
                  <a:srgbClr val="000099"/>
                </a:solidFill>
                <a:cs typeface="Times New Roman" pitchFamily="18" charset="0"/>
              </a:rPr>
              <a:t>c.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ngồi</a:t>
            </a:r>
            <a:r>
              <a:rPr lang="en-US" b="1" dirty="0">
                <a:solidFill>
                  <a:srgbClr val="000099"/>
                </a:solidFill>
                <a:cs typeface="Times New Roman" pitchFamily="18" charset="0"/>
              </a:rPr>
              <a:t> </a:t>
            </a:r>
            <a:r>
              <a:rPr lang="en-US" b="1" dirty="0" err="1">
                <a:solidFill>
                  <a:srgbClr val="000099"/>
                </a:solidFill>
                <a:cs typeface="Times New Roman" pitchFamily="18" charset="0"/>
              </a:rPr>
              <a:t>bên</a:t>
            </a:r>
            <a:r>
              <a:rPr lang="en-US" b="1" dirty="0">
                <a:solidFill>
                  <a:srgbClr val="000099"/>
                </a:solidFill>
                <a:cs typeface="Times New Roman" pitchFamily="18" charset="0"/>
              </a:rPr>
              <a:t> </a:t>
            </a:r>
            <a:r>
              <a:rPr lang="en-US" b="1" dirty="0" err="1">
                <a:solidFill>
                  <a:srgbClr val="000099"/>
                </a:solidFill>
                <a:cs typeface="Times New Roman" pitchFamily="18" charset="0"/>
              </a:rPr>
              <a:t>cạnh</a:t>
            </a:r>
            <a:r>
              <a:rPr lang="en-US" b="1" dirty="0">
                <a:solidFill>
                  <a:srgbClr val="000099"/>
                </a:solidFill>
                <a:cs typeface="Times New Roman" pitchFamily="18" charset="0"/>
              </a:rPr>
              <a:t> </a:t>
            </a:r>
            <a:r>
              <a:rPr lang="en-US" b="1" dirty="0" err="1">
                <a:solidFill>
                  <a:srgbClr val="000099"/>
                </a:solidFill>
                <a:cs typeface="Times New Roman" pitchFamily="18" charset="0"/>
              </a:rPr>
              <a:t>nói</a:t>
            </a:r>
            <a:r>
              <a:rPr lang="en-US" b="1" dirty="0">
                <a:solidFill>
                  <a:srgbClr val="000099"/>
                </a:solidFill>
                <a:cs typeface="Times New Roman" pitchFamily="18" charset="0"/>
              </a:rPr>
              <a:t> </a:t>
            </a:r>
            <a:r>
              <a:rPr lang="en-US" b="1" dirty="0" err="1">
                <a:solidFill>
                  <a:srgbClr val="000099"/>
                </a:solidFill>
                <a:cs typeface="Times New Roman" pitchFamily="18" charset="0"/>
              </a:rPr>
              <a:t>chuyện</a:t>
            </a:r>
            <a:r>
              <a:rPr lang="en-US" b="1" dirty="0">
                <a:solidFill>
                  <a:srgbClr val="000099"/>
                </a:solidFill>
                <a:cs typeface="Times New Roman" pitchFamily="18" charset="0"/>
              </a:rPr>
              <a:t> </a:t>
            </a:r>
            <a:r>
              <a:rPr lang="en-US" b="1" dirty="0" err="1">
                <a:solidFill>
                  <a:srgbClr val="000099"/>
                </a:solidFill>
                <a:cs typeface="Times New Roman" pitchFamily="18" charset="0"/>
              </a:rPr>
              <a:t>trong</a:t>
            </a:r>
            <a:r>
              <a:rPr lang="en-US" b="1" dirty="0">
                <a:solidFill>
                  <a:srgbClr val="000099"/>
                </a:solidFill>
                <a:cs typeface="Times New Roman" pitchFamily="18" charset="0"/>
              </a:rPr>
              <a:t> </a:t>
            </a:r>
            <a:r>
              <a:rPr lang="en-US" b="1" dirty="0" err="1">
                <a:solidFill>
                  <a:srgbClr val="000099"/>
                </a:solidFill>
                <a:cs typeface="Times New Roman" pitchFamily="18" charset="0"/>
              </a:rPr>
              <a:t>giờ</a:t>
            </a:r>
            <a:r>
              <a:rPr lang="en-US" b="1" dirty="0">
                <a:solidFill>
                  <a:srgbClr val="000099"/>
                </a:solidFill>
                <a:cs typeface="Times New Roman" pitchFamily="18" charset="0"/>
              </a:rPr>
              <a:t> </a:t>
            </a:r>
            <a:r>
              <a:rPr lang="en-US" b="1" dirty="0" err="1">
                <a:solidFill>
                  <a:srgbClr val="000099"/>
                </a:solidFill>
                <a:cs typeface="Times New Roman" pitchFamily="18" charset="0"/>
              </a:rPr>
              <a:t>học.Em</a:t>
            </a:r>
            <a:r>
              <a:rPr lang="en-US" b="1" dirty="0">
                <a:solidFill>
                  <a:srgbClr val="000099"/>
                </a:solidFill>
                <a:cs typeface="Times New Roman" pitchFamily="18" charset="0"/>
              </a:rPr>
              <a:t> </a:t>
            </a:r>
            <a:r>
              <a:rPr lang="en-US" b="1" dirty="0" err="1">
                <a:solidFill>
                  <a:srgbClr val="000099"/>
                </a:solidFill>
                <a:cs typeface="Times New Roman" pitchFamily="18" charset="0"/>
              </a:rPr>
              <a:t>yêu</a:t>
            </a:r>
            <a:r>
              <a:rPr lang="en-US" b="1" dirty="0">
                <a:solidFill>
                  <a:srgbClr val="000099"/>
                </a:solidFill>
                <a:cs typeface="Times New Roman" pitchFamily="18" charset="0"/>
              </a:rPr>
              <a:t> </a:t>
            </a:r>
            <a:r>
              <a:rPr lang="en-US" b="1" dirty="0" err="1">
                <a:solidFill>
                  <a:srgbClr val="000099"/>
                </a:solidFill>
                <a:cs typeface="Times New Roman" pitchFamily="18" charset="0"/>
              </a:rPr>
              <a:t>cầu</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giữ</a:t>
            </a:r>
            <a:r>
              <a:rPr lang="en-US" b="1" dirty="0">
                <a:solidFill>
                  <a:srgbClr val="000099"/>
                </a:solidFill>
                <a:cs typeface="Times New Roman" pitchFamily="18" charset="0"/>
              </a:rPr>
              <a:t> </a:t>
            </a:r>
            <a:r>
              <a:rPr lang="en-US" b="1" dirty="0" err="1">
                <a:solidFill>
                  <a:srgbClr val="000099"/>
                </a:solidFill>
                <a:cs typeface="Times New Roman" pitchFamily="18" charset="0"/>
              </a:rPr>
              <a:t>trật</a:t>
            </a:r>
            <a:r>
              <a:rPr lang="en-US" b="1" dirty="0">
                <a:solidFill>
                  <a:srgbClr val="000099"/>
                </a:solidFill>
                <a:cs typeface="Times New Roman" pitchFamily="18" charset="0"/>
              </a:rPr>
              <a:t> </a:t>
            </a:r>
            <a:r>
              <a:rPr lang="en-US" b="1" dirty="0" err="1">
                <a:solidFill>
                  <a:srgbClr val="000099"/>
                </a:solidFill>
                <a:cs typeface="Times New Roman" pitchFamily="18" charset="0"/>
              </a:rPr>
              <a:t>tự</a:t>
            </a:r>
            <a:r>
              <a:rPr lang="en-US" b="1" dirty="0">
                <a:solidFill>
                  <a:srgbClr val="000099"/>
                </a:solidFill>
                <a:cs typeface="Times New Roman" pitchFamily="18" charset="0"/>
              </a:rPr>
              <a:t> </a:t>
            </a:r>
            <a:r>
              <a:rPr lang="en-US" b="1" dirty="0" err="1">
                <a:solidFill>
                  <a:srgbClr val="000099"/>
                </a:solidFill>
                <a:cs typeface="Times New Roman" pitchFamily="18" charset="0"/>
              </a:rPr>
              <a:t>để</a:t>
            </a:r>
            <a:r>
              <a:rPr lang="en-US" b="1" dirty="0">
                <a:solidFill>
                  <a:srgbClr val="000099"/>
                </a:solidFill>
                <a:cs typeface="Times New Roman" pitchFamily="18" charset="0"/>
              </a:rPr>
              <a:t> </a:t>
            </a:r>
            <a:r>
              <a:rPr lang="en-US" b="1" dirty="0" err="1">
                <a:solidFill>
                  <a:srgbClr val="000099"/>
                </a:solidFill>
                <a:cs typeface="Times New Roman" pitchFamily="18" charset="0"/>
              </a:rPr>
              <a:t>nghe</a:t>
            </a:r>
            <a:r>
              <a:rPr lang="en-US" b="1" dirty="0">
                <a:solidFill>
                  <a:srgbClr val="000099"/>
                </a:solidFill>
                <a:cs typeface="Times New Roman" pitchFamily="18" charset="0"/>
              </a:rPr>
              <a:t> </a:t>
            </a:r>
            <a:r>
              <a:rPr lang="en-US" b="1" dirty="0" err="1">
                <a:solidFill>
                  <a:srgbClr val="000099"/>
                </a:solidFill>
                <a:cs typeface="Times New Roman" pitchFamily="18" charset="0"/>
              </a:rPr>
              <a:t>cô</a:t>
            </a:r>
            <a:r>
              <a:rPr lang="en-US" b="1" dirty="0">
                <a:solidFill>
                  <a:srgbClr val="000099"/>
                </a:solidFill>
                <a:cs typeface="Times New Roman" pitchFamily="18" charset="0"/>
              </a:rPr>
              <a:t> </a:t>
            </a:r>
            <a:r>
              <a:rPr lang="en-US" b="1" dirty="0" err="1">
                <a:solidFill>
                  <a:srgbClr val="000099"/>
                </a:solidFill>
                <a:cs typeface="Times New Roman" pitchFamily="18" charset="0"/>
              </a:rPr>
              <a:t>giáo</a:t>
            </a:r>
            <a:r>
              <a:rPr lang="en-US" b="1" dirty="0">
                <a:solidFill>
                  <a:srgbClr val="000099"/>
                </a:solidFill>
                <a:cs typeface="Times New Roman" pitchFamily="18" charset="0"/>
              </a:rPr>
              <a:t> </a:t>
            </a:r>
            <a:r>
              <a:rPr lang="en-US" b="1" dirty="0" err="1">
                <a:solidFill>
                  <a:srgbClr val="000099"/>
                </a:solidFill>
                <a:cs typeface="Times New Roman" pitchFamily="18" charset="0"/>
              </a:rPr>
              <a:t>giảng</a:t>
            </a:r>
            <a:r>
              <a:rPr lang="en-US" b="1" dirty="0">
                <a:solidFill>
                  <a:srgbClr val="000099"/>
                </a:solidFill>
                <a:cs typeface="Times New Roman" pitchFamily="18" charset="0"/>
              </a:rPr>
              <a:t> </a:t>
            </a:r>
            <a:r>
              <a:rPr lang="en-US" b="1" dirty="0" err="1">
                <a:solidFill>
                  <a:srgbClr val="000099"/>
                </a:solidFill>
                <a:cs typeface="Times New Roman" pitchFamily="18" charset="0"/>
              </a:rPr>
              <a:t>bài</a:t>
            </a:r>
            <a:r>
              <a:rPr lang="en-US" b="1" dirty="0">
                <a:solidFill>
                  <a:srgbClr val="000099"/>
                </a:solidFill>
                <a:cs typeface="Times New Roman" pitchFamily="18" charset="0"/>
              </a:rPr>
              <a:t>.</a:t>
            </a:r>
          </a:p>
        </p:txBody>
      </p:sp>
      <p:sp>
        <p:nvSpPr>
          <p:cNvPr id="4100" name="Text Box 9"/>
          <p:cNvSpPr txBox="1">
            <a:spLocks noChangeArrowheads="1"/>
          </p:cNvSpPr>
          <p:nvPr/>
        </p:nvSpPr>
        <p:spPr bwMode="auto">
          <a:xfrm>
            <a:off x="1752600" y="4572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4101" name="Text Box 12"/>
          <p:cNvSpPr txBox="1">
            <a:spLocks noChangeArrowheads="1"/>
          </p:cNvSpPr>
          <p:nvPr/>
        </p:nvSpPr>
        <p:spPr bwMode="auto">
          <a:xfrm>
            <a:off x="0" y="8382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52600" y="776288"/>
            <a:ext cx="6019800" cy="519112"/>
          </a:xfrm>
          <a:prstGeom prst="rect">
            <a:avLst/>
          </a:prstGeom>
          <a:noFill/>
          <a:ln w="9525">
            <a:noFill/>
            <a:miter lim="800000"/>
            <a:headEnd/>
            <a:tailEnd/>
          </a:ln>
        </p:spPr>
        <p:txBody>
          <a:bodyPr>
            <a:spAutoFit/>
          </a:bodyPr>
          <a:lstStyle/>
          <a:p>
            <a:pPr algn="ctr">
              <a:spcBef>
                <a:spcPct val="50000"/>
              </a:spcBef>
            </a:pPr>
            <a:r>
              <a:rPr lang="en-US" b="1">
                <a:solidFill>
                  <a:srgbClr val="FF0101"/>
                </a:solidFill>
                <a:cs typeface="Times New Roman" pitchFamily="18" charset="0"/>
              </a:rPr>
              <a:t>Tập làm văn</a:t>
            </a:r>
          </a:p>
        </p:txBody>
      </p:sp>
      <p:sp>
        <p:nvSpPr>
          <p:cNvPr id="149508" name="Text Box 4"/>
          <p:cNvSpPr txBox="1">
            <a:spLocks noChangeArrowheads="1"/>
          </p:cNvSpPr>
          <p:nvPr/>
        </p:nvSpPr>
        <p:spPr bwMode="auto">
          <a:xfrm>
            <a:off x="304800" y="3397250"/>
            <a:ext cx="8534400" cy="946150"/>
          </a:xfrm>
          <a:prstGeom prst="rect">
            <a:avLst/>
          </a:prstGeom>
          <a:noFill/>
          <a:ln w="9525">
            <a:noFill/>
            <a:miter lim="800000"/>
            <a:headEnd/>
            <a:tailEnd/>
          </a:ln>
        </p:spPr>
        <p:txBody>
          <a:bodyPr>
            <a:spAutoFit/>
          </a:bodyPr>
          <a:lstStyle/>
          <a:p>
            <a:pPr marL="342900" indent="-342900">
              <a:spcBef>
                <a:spcPct val="50000"/>
              </a:spcBef>
            </a:pPr>
            <a:r>
              <a:rPr lang="en-US" b="1" dirty="0">
                <a:solidFill>
                  <a:schemeClr val="accent2"/>
                </a:solidFill>
                <a:cs typeface="Times New Roman" pitchFamily="18" charset="0"/>
              </a:rPr>
              <a:t>b.</a:t>
            </a:r>
            <a:r>
              <a:rPr lang="en-US" b="1" dirty="0">
                <a:solidFill>
                  <a:srgbClr val="000000"/>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đến</a:t>
            </a:r>
            <a:r>
              <a:rPr lang="en-US" b="1" dirty="0">
                <a:solidFill>
                  <a:srgbClr val="000099"/>
                </a:solidFill>
                <a:cs typeface="Times New Roman" pitchFamily="18" charset="0"/>
              </a:rPr>
              <a:t> </a:t>
            </a:r>
            <a:r>
              <a:rPr lang="en-US" b="1" dirty="0" err="1">
                <a:solidFill>
                  <a:srgbClr val="000099"/>
                </a:solidFill>
                <a:cs typeface="Times New Roman" pitchFamily="18" charset="0"/>
              </a:rPr>
              <a:t>thăm</a:t>
            </a:r>
            <a:r>
              <a:rPr lang="en-US" b="1" dirty="0">
                <a:solidFill>
                  <a:srgbClr val="000099"/>
                </a:solidFill>
                <a:cs typeface="Times New Roman" pitchFamily="18" charset="0"/>
              </a:rPr>
              <a:t> </a:t>
            </a:r>
            <a:r>
              <a:rPr lang="en-US" b="1" dirty="0" err="1">
                <a:solidFill>
                  <a:srgbClr val="000099"/>
                </a:solidFill>
                <a:cs typeface="Times New Roman" pitchFamily="18" charset="0"/>
              </a:rPr>
              <a:t>nhà</a:t>
            </a:r>
            <a:r>
              <a:rPr lang="en-US" b="1" dirty="0">
                <a:solidFill>
                  <a:srgbClr val="000099"/>
                </a:solidFill>
                <a:cs typeface="Times New Roman" pitchFamily="18" charset="0"/>
              </a:rPr>
              <a:t>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Em</a:t>
            </a:r>
            <a:r>
              <a:rPr lang="en-US" b="1" dirty="0">
                <a:solidFill>
                  <a:srgbClr val="000099"/>
                </a:solidFill>
                <a:cs typeface="Times New Roman" pitchFamily="18" charset="0"/>
              </a:rPr>
              <a:t> </a:t>
            </a:r>
            <a:r>
              <a:rPr lang="en-US" b="1" dirty="0" err="1">
                <a:solidFill>
                  <a:srgbClr val="000099"/>
                </a:solidFill>
                <a:cs typeface="Times New Roman" pitchFamily="18" charset="0"/>
              </a:rPr>
              <a:t>mở</a:t>
            </a:r>
            <a:r>
              <a:rPr lang="en-US" b="1" dirty="0">
                <a:solidFill>
                  <a:srgbClr val="000099"/>
                </a:solidFill>
                <a:cs typeface="Times New Roman" pitchFamily="18" charset="0"/>
              </a:rPr>
              <a:t> </a:t>
            </a:r>
            <a:r>
              <a:rPr lang="en-US" b="1" dirty="0" err="1">
                <a:solidFill>
                  <a:srgbClr val="000099"/>
                </a:solidFill>
                <a:cs typeface="Times New Roman" pitchFamily="18" charset="0"/>
              </a:rPr>
              <a:t>cửa</a:t>
            </a:r>
            <a:r>
              <a:rPr lang="en-US" b="1" dirty="0">
                <a:solidFill>
                  <a:srgbClr val="000099"/>
                </a:solidFill>
                <a:cs typeface="Times New Roman" pitchFamily="18" charset="0"/>
              </a:rPr>
              <a:t> </a:t>
            </a:r>
            <a:r>
              <a:rPr lang="en-US" b="1" dirty="0" err="1">
                <a:solidFill>
                  <a:srgbClr val="000099"/>
                </a:solidFill>
                <a:cs typeface="Times New Roman" pitchFamily="18" charset="0"/>
              </a:rPr>
              <a:t>và</a:t>
            </a:r>
            <a:r>
              <a:rPr lang="en-US" b="1" dirty="0">
                <a:solidFill>
                  <a:srgbClr val="000099"/>
                </a:solidFill>
                <a:cs typeface="Times New Roman" pitchFamily="18" charset="0"/>
              </a:rPr>
              <a:t> </a:t>
            </a:r>
            <a:r>
              <a:rPr lang="en-US" b="1" dirty="0" err="1">
                <a:solidFill>
                  <a:srgbClr val="000099"/>
                </a:solidFill>
                <a:cs typeface="Times New Roman" pitchFamily="18" charset="0"/>
              </a:rPr>
              <a:t>mời</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vào</a:t>
            </a:r>
            <a:r>
              <a:rPr lang="en-US" b="1" dirty="0">
                <a:solidFill>
                  <a:srgbClr val="000099"/>
                </a:solidFill>
                <a:cs typeface="Times New Roman" pitchFamily="18" charset="0"/>
              </a:rPr>
              <a:t> </a:t>
            </a:r>
            <a:r>
              <a:rPr lang="en-US" b="1" dirty="0" err="1">
                <a:solidFill>
                  <a:srgbClr val="000099"/>
                </a:solidFill>
                <a:cs typeface="Times New Roman" pitchFamily="18" charset="0"/>
              </a:rPr>
              <a:t>chơi</a:t>
            </a:r>
            <a:r>
              <a:rPr lang="en-US" b="1" dirty="0">
                <a:solidFill>
                  <a:srgbClr val="000099"/>
                </a:solidFill>
                <a:cs typeface="Times New Roman" pitchFamily="18" charset="0"/>
              </a:rPr>
              <a:t>.</a:t>
            </a:r>
            <a:endParaRPr lang="en-US" b="1" dirty="0">
              <a:solidFill>
                <a:srgbClr val="000000"/>
              </a:solidFill>
              <a:cs typeface="Times New Roman" pitchFamily="18" charset="0"/>
            </a:endParaRPr>
          </a:p>
        </p:txBody>
      </p:sp>
      <p:sp>
        <p:nvSpPr>
          <p:cNvPr id="149509" name="Text Box 5"/>
          <p:cNvSpPr txBox="1">
            <a:spLocks noChangeArrowheads="1"/>
          </p:cNvSpPr>
          <p:nvPr/>
        </p:nvSpPr>
        <p:spPr bwMode="auto">
          <a:xfrm>
            <a:off x="304800" y="4281488"/>
            <a:ext cx="8382000" cy="519112"/>
          </a:xfrm>
          <a:prstGeom prst="rect">
            <a:avLst/>
          </a:prstGeom>
          <a:noFill/>
          <a:ln w="9525">
            <a:noFill/>
            <a:miter lim="800000"/>
            <a:headEnd/>
            <a:tailEnd/>
          </a:ln>
        </p:spPr>
        <p:txBody>
          <a:bodyPr>
            <a:spAutoFit/>
          </a:bodyPr>
          <a:lstStyle/>
          <a:p>
            <a:pPr>
              <a:spcBef>
                <a:spcPct val="50000"/>
              </a:spcBef>
            </a:pPr>
            <a:r>
              <a:rPr lang="en-US" b="1">
                <a:solidFill>
                  <a:srgbClr val="FF0101"/>
                </a:solidFill>
                <a:cs typeface="Times New Roman" pitchFamily="18" charset="0"/>
              </a:rPr>
              <a:t>- Chào cậu! Mời cậu vào nhà tớ chơi.</a:t>
            </a:r>
          </a:p>
        </p:txBody>
      </p:sp>
      <p:sp>
        <p:nvSpPr>
          <p:cNvPr id="149511" name="Text Box 7"/>
          <p:cNvSpPr txBox="1">
            <a:spLocks noChangeArrowheads="1"/>
          </p:cNvSpPr>
          <p:nvPr/>
        </p:nvSpPr>
        <p:spPr bwMode="auto">
          <a:xfrm>
            <a:off x="381000" y="4814888"/>
            <a:ext cx="8382000" cy="523220"/>
          </a:xfrm>
          <a:prstGeom prst="rect">
            <a:avLst/>
          </a:prstGeom>
          <a:noFill/>
          <a:ln w="9525">
            <a:noFill/>
            <a:miter lim="800000"/>
            <a:headEnd/>
            <a:tailEnd/>
          </a:ln>
        </p:spPr>
        <p:txBody>
          <a:bodyPr>
            <a:spAutoFit/>
          </a:bodyPr>
          <a:lstStyle/>
          <a:p>
            <a:pPr>
              <a:spcBef>
                <a:spcPct val="50000"/>
              </a:spcBef>
            </a:pPr>
            <a:r>
              <a:rPr lang="en-US" b="1">
                <a:solidFill>
                  <a:srgbClr val="009900"/>
                </a:solidFill>
                <a:cs typeface="Times New Roman" pitchFamily="18" charset="0"/>
              </a:rPr>
              <a:t>- Cậu đến thật đúng lúc ! Mời cậu vào nhà tớ chơi.</a:t>
            </a:r>
          </a:p>
        </p:txBody>
      </p:sp>
      <p:sp>
        <p:nvSpPr>
          <p:cNvPr id="5126" name="Text Box 9"/>
          <p:cNvSpPr txBox="1">
            <a:spLocks noChangeArrowheads="1"/>
          </p:cNvSpPr>
          <p:nvPr/>
        </p:nvSpPr>
        <p:spPr bwMode="auto">
          <a:xfrm>
            <a:off x="0" y="1143000"/>
            <a:ext cx="9144000" cy="1311275"/>
          </a:xfrm>
          <a:prstGeom prst="rect">
            <a:avLst/>
          </a:prstGeom>
          <a:noFill/>
          <a:ln w="9525">
            <a:noFill/>
            <a:miter lim="800000"/>
            <a:headEnd/>
            <a:tailEnd/>
          </a:ln>
        </p:spPr>
        <p:txBody>
          <a:bodyPr>
            <a:spAutoFit/>
          </a:bodyPr>
          <a:lstStyle/>
          <a:p>
            <a:pPr algn="ctr">
              <a:spcBef>
                <a:spcPct val="50000"/>
              </a:spcBef>
            </a:pPr>
            <a:r>
              <a:rPr lang="en-US" sz="3200" b="1" dirty="0" err="1">
                <a:solidFill>
                  <a:srgbClr val="FF0101"/>
                </a:solidFill>
                <a:cs typeface="Times New Roman" pitchFamily="18" charset="0"/>
              </a:rPr>
              <a:t>Mời</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nhờ</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yêu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cầu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đề</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nghị</a:t>
            </a:r>
            <a:r>
              <a:rPr lang="en-US" sz="3200" b="1" dirty="0">
                <a:solidFill>
                  <a:srgbClr val="FF0101"/>
                </a:solidFill>
                <a:cs typeface="Times New Roman" pitchFamily="18" charset="0"/>
              </a:rPr>
              <a:t>. </a:t>
            </a:r>
          </a:p>
          <a:p>
            <a:pPr lvl="1" algn="ctr">
              <a:spcBef>
                <a:spcPct val="50000"/>
              </a:spcBef>
            </a:pPr>
            <a:r>
              <a:rPr lang="en-US" sz="3200" b="1" dirty="0" err="1">
                <a:solidFill>
                  <a:srgbClr val="FF0101"/>
                </a:solidFill>
                <a:cs typeface="Times New Roman" pitchFamily="18" charset="0"/>
              </a:rPr>
              <a:t>Kể</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ngắn</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theo</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câu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hỏi</a:t>
            </a:r>
            <a:endParaRPr lang="en-US" sz="3200" b="1" dirty="0">
              <a:solidFill>
                <a:srgbClr val="FF0101"/>
              </a:solidFill>
              <a:cs typeface="Times New Roman" pitchFamily="18" charset="0"/>
            </a:endParaRPr>
          </a:p>
        </p:txBody>
      </p:sp>
      <p:sp>
        <p:nvSpPr>
          <p:cNvPr id="5127" name="Text Box 11"/>
          <p:cNvSpPr txBox="1">
            <a:spLocks noChangeArrowheads="1"/>
          </p:cNvSpPr>
          <p:nvPr/>
        </p:nvSpPr>
        <p:spPr bwMode="auto">
          <a:xfrm>
            <a:off x="304800" y="2330450"/>
            <a:ext cx="8534400" cy="946150"/>
          </a:xfrm>
          <a:prstGeom prst="rect">
            <a:avLst/>
          </a:prstGeom>
          <a:noFill/>
          <a:ln w="9525">
            <a:noFill/>
            <a:miter lim="800000"/>
            <a:headEnd/>
            <a:tailEnd/>
          </a:ln>
        </p:spPr>
        <p:txBody>
          <a:bodyPr>
            <a:spAutoFit/>
          </a:bodyPr>
          <a:lstStyle/>
          <a:p>
            <a:pPr>
              <a:spcBef>
                <a:spcPct val="50000"/>
              </a:spcBef>
            </a:pPr>
            <a:r>
              <a:rPr lang="en-US" b="1" u="sng">
                <a:cs typeface="Times New Roman" pitchFamily="18" charset="0"/>
              </a:rPr>
              <a:t>Bài tập 1</a:t>
            </a:r>
            <a:r>
              <a:rPr lang="en-US" b="1">
                <a:cs typeface="Times New Roman" pitchFamily="18" charset="0"/>
              </a:rPr>
              <a:t>: Tập nói những câu mời, nhờ, yêu cầu, đề nghị đối với bạn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plus(in)">
                                      <p:cBhvr>
                                        <p:cTn id="7" dur="2000"/>
                                        <p:tgtEl>
                                          <p:spTgt spid="14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9509"/>
                                        </p:tgtEl>
                                        <p:attrNameLst>
                                          <p:attrName>style.visibility</p:attrName>
                                        </p:attrNameLst>
                                      </p:cBhvr>
                                      <p:to>
                                        <p:strVal val="visible"/>
                                      </p:to>
                                    </p:set>
                                    <p:animEffect transition="in" filter="box(in)">
                                      <p:cBhvr>
                                        <p:cTn id="12" dur="500"/>
                                        <p:tgtEl>
                                          <p:spTgt spid="149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9511"/>
                                        </p:tgtEl>
                                        <p:attrNameLst>
                                          <p:attrName>style.visibility</p:attrName>
                                        </p:attrNameLst>
                                      </p:cBhvr>
                                      <p:to>
                                        <p:strVal val="visible"/>
                                      </p:to>
                                    </p:set>
                                    <p:animEffect transition="in" filter="box(in)">
                                      <p:cBhvr>
                                        <p:cTn id="17" dur="500"/>
                                        <p:tgtEl>
                                          <p:spTgt spid="14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P spid="149509" grpId="0"/>
      <p:bldP spid="1495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54"/>
          <p:cNvSpPr txBox="1">
            <a:spLocks noChangeArrowheads="1"/>
          </p:cNvSpPr>
          <p:nvPr/>
        </p:nvSpPr>
        <p:spPr bwMode="auto">
          <a:xfrm>
            <a:off x="1752600" y="3810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6147" name="Text Box 256"/>
          <p:cNvSpPr txBox="1">
            <a:spLocks noChangeArrowheads="1"/>
          </p:cNvSpPr>
          <p:nvPr/>
        </p:nvSpPr>
        <p:spPr bwMode="auto">
          <a:xfrm>
            <a:off x="1143000" y="2667000"/>
            <a:ext cx="7467600" cy="366713"/>
          </a:xfrm>
          <a:prstGeom prst="rect">
            <a:avLst/>
          </a:prstGeom>
          <a:noFill/>
          <a:ln w="9525">
            <a:noFill/>
            <a:miter lim="800000"/>
            <a:headEnd/>
            <a:tailEnd/>
          </a:ln>
        </p:spPr>
        <p:txBody>
          <a:bodyPr>
            <a:spAutoFit/>
          </a:bodyPr>
          <a:lstStyle/>
          <a:p>
            <a:pPr>
              <a:spcBef>
                <a:spcPct val="50000"/>
              </a:spcBef>
            </a:pPr>
            <a:endParaRPr lang="en-US" sz="1800">
              <a:cs typeface="Times New Roman" pitchFamily="18" charset="0"/>
            </a:endParaRPr>
          </a:p>
        </p:txBody>
      </p:sp>
      <p:sp>
        <p:nvSpPr>
          <p:cNvPr id="76033" name="Text Box 257"/>
          <p:cNvSpPr txBox="1">
            <a:spLocks noChangeArrowheads="1"/>
          </p:cNvSpPr>
          <p:nvPr/>
        </p:nvSpPr>
        <p:spPr bwMode="auto">
          <a:xfrm>
            <a:off x="152400" y="3429000"/>
            <a:ext cx="8991600" cy="946150"/>
          </a:xfrm>
          <a:prstGeom prst="rect">
            <a:avLst/>
          </a:prstGeom>
          <a:noFill/>
          <a:ln w="9525">
            <a:noFill/>
            <a:miter lim="800000"/>
            <a:headEnd/>
            <a:tailEnd/>
          </a:ln>
        </p:spPr>
        <p:txBody>
          <a:bodyPr>
            <a:spAutoFit/>
          </a:bodyPr>
          <a:lstStyle/>
          <a:p>
            <a:pPr>
              <a:spcBef>
                <a:spcPct val="50000"/>
              </a:spcBef>
            </a:pPr>
            <a:r>
              <a:rPr lang="en-US" b="1">
                <a:solidFill>
                  <a:schemeClr val="accent2"/>
                </a:solidFill>
                <a:cs typeface="Times New Roman" pitchFamily="18" charset="0"/>
              </a:rPr>
              <a:t>b.</a:t>
            </a:r>
            <a:r>
              <a:rPr lang="en-US" b="1">
                <a:solidFill>
                  <a:schemeClr val="tx2"/>
                </a:solidFill>
                <a:cs typeface="Times New Roman" pitchFamily="18" charset="0"/>
              </a:rPr>
              <a:t> </a:t>
            </a:r>
            <a:r>
              <a:rPr lang="en-US" b="1">
                <a:solidFill>
                  <a:srgbClr val="000099"/>
                </a:solidFill>
                <a:cs typeface="Times New Roman" pitchFamily="18" charset="0"/>
              </a:rPr>
              <a:t>Em thích một bài hát mà bạn đã thuộc. Em nhờ bạn chép lại cho mình.</a:t>
            </a:r>
          </a:p>
        </p:txBody>
      </p:sp>
      <p:sp>
        <p:nvSpPr>
          <p:cNvPr id="76034" name="Text Box 258"/>
          <p:cNvSpPr txBox="1">
            <a:spLocks noChangeArrowheads="1"/>
          </p:cNvSpPr>
          <p:nvPr/>
        </p:nvSpPr>
        <p:spPr bwMode="auto">
          <a:xfrm>
            <a:off x="304800" y="5334000"/>
            <a:ext cx="8839200" cy="519113"/>
          </a:xfrm>
          <a:prstGeom prst="rect">
            <a:avLst/>
          </a:prstGeom>
          <a:noFill/>
          <a:ln w="9525">
            <a:noFill/>
            <a:miter lim="800000"/>
            <a:headEnd/>
            <a:tailEnd/>
          </a:ln>
        </p:spPr>
        <p:txBody>
          <a:bodyPr>
            <a:spAutoFit/>
          </a:bodyPr>
          <a:lstStyle/>
          <a:p>
            <a:pPr>
              <a:spcBef>
                <a:spcPct val="50000"/>
              </a:spcBef>
              <a:buFontTx/>
              <a:buChar char="-"/>
            </a:pPr>
            <a:r>
              <a:rPr lang="en-US" b="1" dirty="0">
                <a:solidFill>
                  <a:srgbClr val="000099"/>
                </a:solidFill>
                <a:cs typeface="Times New Roman" pitchFamily="18" charset="0"/>
              </a:rPr>
              <a:t> </a:t>
            </a:r>
            <a:r>
              <a:rPr lang="en-US" b="1" dirty="0" err="1">
                <a:solidFill>
                  <a:srgbClr val="000099"/>
                </a:solidFill>
                <a:cs typeface="Times New Roman" pitchFamily="18" charset="0"/>
              </a:rPr>
              <a:t>Cậu</a:t>
            </a:r>
            <a:r>
              <a:rPr lang="en-US" b="1" dirty="0">
                <a:solidFill>
                  <a:srgbClr val="000099"/>
                </a:solidFill>
                <a:cs typeface="Times New Roman" pitchFamily="18" charset="0"/>
              </a:rPr>
              <a:t> </a:t>
            </a:r>
            <a:r>
              <a:rPr lang="en-US" b="1" dirty="0" err="1">
                <a:solidFill>
                  <a:srgbClr val="000099"/>
                </a:solidFill>
                <a:cs typeface="Times New Roman" pitchFamily="18" charset="0"/>
              </a:rPr>
              <a:t>làm</a:t>
            </a:r>
            <a:r>
              <a:rPr lang="en-US" b="1" dirty="0">
                <a:solidFill>
                  <a:srgbClr val="000099"/>
                </a:solidFill>
                <a:cs typeface="Times New Roman" pitchFamily="18" charset="0"/>
              </a:rPr>
              <a:t> </a:t>
            </a:r>
            <a:r>
              <a:rPr lang="en-US" b="1" dirty="0" err="1">
                <a:solidFill>
                  <a:srgbClr val="000099"/>
                </a:solidFill>
                <a:cs typeface="Times New Roman" pitchFamily="18" charset="0"/>
              </a:rPr>
              <a:t>ơn</a:t>
            </a:r>
            <a:r>
              <a:rPr lang="en-US" b="1" dirty="0">
                <a:solidFill>
                  <a:srgbClr val="000099"/>
                </a:solidFill>
                <a:cs typeface="Times New Roman" pitchFamily="18" charset="0"/>
              </a:rPr>
              <a:t> </a:t>
            </a:r>
            <a:r>
              <a:rPr lang="en-US" b="1" dirty="0" err="1">
                <a:solidFill>
                  <a:srgbClr val="000099"/>
                </a:solidFill>
                <a:cs typeface="Times New Roman" pitchFamily="18" charset="0"/>
              </a:rPr>
              <a:t>chép</a:t>
            </a:r>
            <a:r>
              <a:rPr lang="en-US" b="1" dirty="0">
                <a:solidFill>
                  <a:srgbClr val="000099"/>
                </a:solidFill>
                <a:cs typeface="Times New Roman" pitchFamily="18" charset="0"/>
              </a:rPr>
              <a:t> </a:t>
            </a:r>
            <a:r>
              <a:rPr lang="en-US" b="1" dirty="0" err="1">
                <a:solidFill>
                  <a:srgbClr val="000099"/>
                </a:solidFill>
                <a:cs typeface="Times New Roman" pitchFamily="18" charset="0"/>
              </a:rPr>
              <a:t>giúp</a:t>
            </a:r>
            <a:r>
              <a:rPr lang="en-US" b="1" dirty="0">
                <a:solidFill>
                  <a:srgbClr val="000099"/>
                </a:solidFill>
                <a:cs typeface="Times New Roman" pitchFamily="18" charset="0"/>
              </a:rPr>
              <a:t> </a:t>
            </a:r>
            <a:r>
              <a:rPr lang="en-US" b="1" dirty="0" err="1">
                <a:solidFill>
                  <a:srgbClr val="000099"/>
                </a:solidFill>
                <a:cs typeface="Times New Roman" pitchFamily="18" charset="0"/>
              </a:rPr>
              <a:t>mình</a:t>
            </a:r>
            <a:r>
              <a:rPr lang="en-US" b="1" dirty="0">
                <a:solidFill>
                  <a:srgbClr val="000099"/>
                </a:solidFill>
                <a:cs typeface="Times New Roman" pitchFamily="18" charset="0"/>
              </a:rPr>
              <a:t> </a:t>
            </a:r>
            <a:r>
              <a:rPr lang="en-US" b="1" dirty="0" err="1">
                <a:solidFill>
                  <a:srgbClr val="000099"/>
                </a:solidFill>
                <a:cs typeface="Times New Roman" pitchFamily="18" charset="0"/>
              </a:rPr>
              <a:t>bài</a:t>
            </a:r>
            <a:r>
              <a:rPr lang="en-US" b="1" dirty="0">
                <a:solidFill>
                  <a:srgbClr val="000099"/>
                </a:solidFill>
                <a:cs typeface="Times New Roman" pitchFamily="18" charset="0"/>
              </a:rPr>
              <a:t> </a:t>
            </a:r>
            <a:r>
              <a:rPr lang="en-US" b="1" dirty="0" err="1">
                <a:solidFill>
                  <a:srgbClr val="000099"/>
                </a:solidFill>
                <a:cs typeface="Times New Roman" pitchFamily="18" charset="0"/>
              </a:rPr>
              <a:t>hát</a:t>
            </a:r>
            <a:r>
              <a:rPr lang="en-US" b="1" dirty="0">
                <a:solidFill>
                  <a:srgbClr val="000099"/>
                </a:solidFill>
                <a:cs typeface="Times New Roman" pitchFamily="18" charset="0"/>
              </a:rPr>
              <a:t> </a:t>
            </a:r>
            <a:r>
              <a:rPr lang="en-US" b="1" dirty="0" err="1">
                <a:solidFill>
                  <a:srgbClr val="000099"/>
                </a:solidFill>
                <a:cs typeface="Times New Roman" pitchFamily="18" charset="0"/>
              </a:rPr>
              <a:t>này</a:t>
            </a:r>
            <a:r>
              <a:rPr lang="en-US" b="1" dirty="0">
                <a:solidFill>
                  <a:srgbClr val="000099"/>
                </a:solidFill>
                <a:cs typeface="Times New Roman" pitchFamily="18" charset="0"/>
              </a:rPr>
              <a:t> </a:t>
            </a:r>
            <a:r>
              <a:rPr lang="en-US" b="1" dirty="0" err="1">
                <a:solidFill>
                  <a:srgbClr val="000099"/>
                </a:solidFill>
                <a:cs typeface="Times New Roman" pitchFamily="18" charset="0"/>
              </a:rPr>
              <a:t>nhé</a:t>
            </a:r>
            <a:r>
              <a:rPr lang="en-US" b="1" dirty="0">
                <a:solidFill>
                  <a:srgbClr val="000099"/>
                </a:solidFill>
                <a:cs typeface="Times New Roman" pitchFamily="18" charset="0"/>
              </a:rPr>
              <a:t> !</a:t>
            </a:r>
          </a:p>
        </p:txBody>
      </p:sp>
      <p:sp>
        <p:nvSpPr>
          <p:cNvPr id="76035" name="Text Box 259"/>
          <p:cNvSpPr txBox="1">
            <a:spLocks noChangeArrowheads="1"/>
          </p:cNvSpPr>
          <p:nvPr/>
        </p:nvSpPr>
        <p:spPr bwMode="auto">
          <a:xfrm>
            <a:off x="304800" y="4572000"/>
            <a:ext cx="8229600" cy="523220"/>
          </a:xfrm>
          <a:prstGeom prst="rect">
            <a:avLst/>
          </a:prstGeom>
          <a:noFill/>
          <a:ln w="9525">
            <a:noFill/>
            <a:miter lim="800000"/>
            <a:headEnd/>
            <a:tailEnd/>
          </a:ln>
        </p:spPr>
        <p:txBody>
          <a:bodyPr>
            <a:spAutoFit/>
          </a:bodyPr>
          <a:lstStyle/>
          <a:p>
            <a:pPr>
              <a:spcBef>
                <a:spcPct val="50000"/>
              </a:spcBef>
              <a:buFontTx/>
              <a:buChar char="-"/>
            </a:pPr>
            <a:r>
              <a:rPr lang="en-US" b="1">
                <a:solidFill>
                  <a:srgbClr val="FF0101"/>
                </a:solidFill>
                <a:cs typeface="Times New Roman" pitchFamily="18" charset="0"/>
              </a:rPr>
              <a:t> Tớ rất thích bài hát này. Cậu chép lại cho tớ nhé !</a:t>
            </a:r>
          </a:p>
        </p:txBody>
      </p:sp>
      <p:sp>
        <p:nvSpPr>
          <p:cNvPr id="6151" name="Text Box 261"/>
          <p:cNvSpPr txBox="1">
            <a:spLocks noChangeArrowheads="1"/>
          </p:cNvSpPr>
          <p:nvPr/>
        </p:nvSpPr>
        <p:spPr bwMode="auto">
          <a:xfrm>
            <a:off x="0" y="9144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
        <p:nvSpPr>
          <p:cNvPr id="6152" name="Text Box 262"/>
          <p:cNvSpPr txBox="1">
            <a:spLocks noChangeArrowheads="1"/>
          </p:cNvSpPr>
          <p:nvPr/>
        </p:nvSpPr>
        <p:spPr bwMode="auto">
          <a:xfrm>
            <a:off x="304800" y="2330450"/>
            <a:ext cx="8534400" cy="946150"/>
          </a:xfrm>
          <a:prstGeom prst="rect">
            <a:avLst/>
          </a:prstGeom>
          <a:noFill/>
          <a:ln w="9525">
            <a:noFill/>
            <a:miter lim="800000"/>
            <a:headEnd/>
            <a:tailEnd/>
          </a:ln>
        </p:spPr>
        <p:txBody>
          <a:bodyPr>
            <a:spAutoFit/>
          </a:bodyPr>
          <a:lstStyle/>
          <a:p>
            <a:pPr>
              <a:spcBef>
                <a:spcPct val="50000"/>
              </a:spcBef>
            </a:pPr>
            <a:r>
              <a:rPr lang="en-US" b="1" u="sng">
                <a:cs typeface="Times New Roman" pitchFamily="18" charset="0"/>
              </a:rPr>
              <a:t>Bài tập 1</a:t>
            </a:r>
            <a:r>
              <a:rPr lang="en-US" b="1">
                <a:cs typeface="Times New Roman" pitchFamily="18" charset="0"/>
              </a:rPr>
              <a:t>: Tập nói những câu mời, nhờ, yêu cầu, đề nghị đối với bạn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033"/>
                                        </p:tgtEl>
                                        <p:attrNameLst>
                                          <p:attrName>style.visibility</p:attrName>
                                        </p:attrNameLst>
                                      </p:cBhvr>
                                      <p:to>
                                        <p:strVal val="visible"/>
                                      </p:to>
                                    </p:set>
                                    <p:animEffect transition="in" filter="diamond(in)">
                                      <p:cBhvr>
                                        <p:cTn id="7" dur="2000"/>
                                        <p:tgtEl>
                                          <p:spTgt spid="76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6035"/>
                                        </p:tgtEl>
                                        <p:attrNameLst>
                                          <p:attrName>style.visibility</p:attrName>
                                        </p:attrNameLst>
                                      </p:cBhvr>
                                      <p:to>
                                        <p:strVal val="visible"/>
                                      </p:to>
                                    </p:set>
                                    <p:animEffect transition="in" filter="plus(in)">
                                      <p:cBhvr>
                                        <p:cTn id="12" dur="2000"/>
                                        <p:tgtEl>
                                          <p:spTgt spid="76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6034"/>
                                        </p:tgtEl>
                                        <p:attrNameLst>
                                          <p:attrName>style.visibility</p:attrName>
                                        </p:attrNameLst>
                                      </p:cBhvr>
                                      <p:to>
                                        <p:strVal val="visible"/>
                                      </p:to>
                                    </p:set>
                                    <p:animEffect transition="in" filter="diamond(in)">
                                      <p:cBhvr>
                                        <p:cTn id="17" dur="2000"/>
                                        <p:tgtEl>
                                          <p:spTgt spid="7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33" grpId="0"/>
      <p:bldP spid="76034" grpId="0"/>
      <p:bldP spid="7603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8" name="Text Box 8"/>
          <p:cNvSpPr txBox="1">
            <a:spLocks noChangeArrowheads="1"/>
          </p:cNvSpPr>
          <p:nvPr/>
        </p:nvSpPr>
        <p:spPr bwMode="auto">
          <a:xfrm>
            <a:off x="152400" y="4006850"/>
            <a:ext cx="8991600" cy="946150"/>
          </a:xfrm>
          <a:prstGeom prst="rect">
            <a:avLst/>
          </a:prstGeom>
          <a:noFill/>
          <a:ln w="9525">
            <a:noFill/>
            <a:miter lim="800000"/>
            <a:headEnd/>
            <a:tailEnd/>
          </a:ln>
        </p:spPr>
        <p:txBody>
          <a:bodyPr>
            <a:spAutoFit/>
          </a:bodyPr>
          <a:lstStyle/>
          <a:p>
            <a:pPr>
              <a:spcBef>
                <a:spcPct val="50000"/>
              </a:spcBef>
            </a:pPr>
            <a:r>
              <a:rPr lang="en-US" b="1" dirty="0">
                <a:solidFill>
                  <a:srgbClr val="000099"/>
                </a:solidFill>
                <a:cs typeface="Times New Roman" pitchFamily="18" charset="0"/>
              </a:rPr>
              <a:t>c.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ngồi</a:t>
            </a:r>
            <a:r>
              <a:rPr lang="en-US" b="1" dirty="0">
                <a:solidFill>
                  <a:srgbClr val="000099"/>
                </a:solidFill>
                <a:cs typeface="Times New Roman" pitchFamily="18" charset="0"/>
              </a:rPr>
              <a:t> </a:t>
            </a:r>
            <a:r>
              <a:rPr lang="en-US" b="1" dirty="0" err="1">
                <a:solidFill>
                  <a:srgbClr val="000099"/>
                </a:solidFill>
                <a:cs typeface="Times New Roman" pitchFamily="18" charset="0"/>
              </a:rPr>
              <a:t>bên</a:t>
            </a:r>
            <a:r>
              <a:rPr lang="en-US" b="1" dirty="0">
                <a:solidFill>
                  <a:srgbClr val="000099"/>
                </a:solidFill>
                <a:cs typeface="Times New Roman" pitchFamily="18" charset="0"/>
              </a:rPr>
              <a:t> </a:t>
            </a:r>
            <a:r>
              <a:rPr lang="en-US" b="1" dirty="0" err="1">
                <a:solidFill>
                  <a:srgbClr val="000099"/>
                </a:solidFill>
                <a:cs typeface="Times New Roman" pitchFamily="18" charset="0"/>
              </a:rPr>
              <a:t>cạnh</a:t>
            </a:r>
            <a:r>
              <a:rPr lang="en-US" b="1" dirty="0">
                <a:solidFill>
                  <a:srgbClr val="000099"/>
                </a:solidFill>
                <a:cs typeface="Times New Roman" pitchFamily="18" charset="0"/>
              </a:rPr>
              <a:t> </a:t>
            </a:r>
            <a:r>
              <a:rPr lang="en-US" b="1" dirty="0" err="1">
                <a:solidFill>
                  <a:srgbClr val="000099"/>
                </a:solidFill>
                <a:cs typeface="Times New Roman" pitchFamily="18" charset="0"/>
              </a:rPr>
              <a:t>nói</a:t>
            </a:r>
            <a:r>
              <a:rPr lang="en-US" b="1" dirty="0">
                <a:solidFill>
                  <a:srgbClr val="000099"/>
                </a:solidFill>
                <a:cs typeface="Times New Roman" pitchFamily="18" charset="0"/>
              </a:rPr>
              <a:t> </a:t>
            </a:r>
            <a:r>
              <a:rPr lang="en-US" b="1" dirty="0" err="1">
                <a:solidFill>
                  <a:srgbClr val="000099"/>
                </a:solidFill>
                <a:cs typeface="Times New Roman" pitchFamily="18" charset="0"/>
              </a:rPr>
              <a:t>chuyện</a:t>
            </a:r>
            <a:r>
              <a:rPr lang="en-US" b="1" dirty="0">
                <a:solidFill>
                  <a:srgbClr val="000099"/>
                </a:solidFill>
                <a:cs typeface="Times New Roman" pitchFamily="18" charset="0"/>
              </a:rPr>
              <a:t> </a:t>
            </a:r>
            <a:r>
              <a:rPr lang="en-US" b="1" dirty="0" err="1">
                <a:solidFill>
                  <a:srgbClr val="000099"/>
                </a:solidFill>
                <a:cs typeface="Times New Roman" pitchFamily="18" charset="0"/>
              </a:rPr>
              <a:t>trong</a:t>
            </a:r>
            <a:r>
              <a:rPr lang="en-US" b="1" dirty="0">
                <a:solidFill>
                  <a:srgbClr val="000099"/>
                </a:solidFill>
                <a:cs typeface="Times New Roman" pitchFamily="18" charset="0"/>
              </a:rPr>
              <a:t> </a:t>
            </a:r>
            <a:r>
              <a:rPr lang="en-US" b="1" dirty="0" err="1">
                <a:solidFill>
                  <a:srgbClr val="000099"/>
                </a:solidFill>
                <a:cs typeface="Times New Roman" pitchFamily="18" charset="0"/>
              </a:rPr>
              <a:t>giờ</a:t>
            </a:r>
            <a:r>
              <a:rPr lang="en-US" b="1" dirty="0">
                <a:solidFill>
                  <a:srgbClr val="000099"/>
                </a:solidFill>
                <a:cs typeface="Times New Roman" pitchFamily="18" charset="0"/>
              </a:rPr>
              <a:t> </a:t>
            </a:r>
            <a:r>
              <a:rPr lang="en-US" b="1" dirty="0" err="1">
                <a:solidFill>
                  <a:srgbClr val="000099"/>
                </a:solidFill>
                <a:cs typeface="Times New Roman" pitchFamily="18" charset="0"/>
              </a:rPr>
              <a:t>học.Em</a:t>
            </a:r>
            <a:r>
              <a:rPr lang="en-US" b="1" dirty="0">
                <a:solidFill>
                  <a:srgbClr val="000099"/>
                </a:solidFill>
                <a:cs typeface="Times New Roman" pitchFamily="18" charset="0"/>
              </a:rPr>
              <a:t> </a:t>
            </a:r>
            <a:r>
              <a:rPr lang="en-US" b="1" dirty="0" err="1">
                <a:solidFill>
                  <a:srgbClr val="000099"/>
                </a:solidFill>
                <a:cs typeface="Times New Roman" pitchFamily="18" charset="0"/>
              </a:rPr>
              <a:t>yêu</a:t>
            </a:r>
            <a:r>
              <a:rPr lang="en-US" b="1" dirty="0">
                <a:solidFill>
                  <a:srgbClr val="000099"/>
                </a:solidFill>
                <a:cs typeface="Times New Roman" pitchFamily="18" charset="0"/>
              </a:rPr>
              <a:t> </a:t>
            </a:r>
            <a:r>
              <a:rPr lang="en-US" b="1" dirty="0" err="1">
                <a:solidFill>
                  <a:srgbClr val="000099"/>
                </a:solidFill>
                <a:cs typeface="Times New Roman" pitchFamily="18" charset="0"/>
              </a:rPr>
              <a:t>cầu</a:t>
            </a:r>
            <a:r>
              <a:rPr lang="en-US" b="1" dirty="0">
                <a:solidFill>
                  <a:srgbClr val="000099"/>
                </a:solidFill>
                <a:cs typeface="Times New Roman" pitchFamily="18" charset="0"/>
              </a:rPr>
              <a:t> </a:t>
            </a:r>
            <a:r>
              <a:rPr lang="en-US" b="1" dirty="0" err="1">
                <a:solidFill>
                  <a:srgbClr val="000099"/>
                </a:solidFill>
                <a:cs typeface="Times New Roman" pitchFamily="18" charset="0"/>
              </a:rPr>
              <a:t>bạn</a:t>
            </a:r>
            <a:r>
              <a:rPr lang="en-US" b="1" dirty="0">
                <a:solidFill>
                  <a:srgbClr val="000099"/>
                </a:solidFill>
                <a:cs typeface="Times New Roman" pitchFamily="18" charset="0"/>
              </a:rPr>
              <a:t> </a:t>
            </a:r>
            <a:r>
              <a:rPr lang="en-US" b="1" dirty="0" err="1">
                <a:solidFill>
                  <a:srgbClr val="000099"/>
                </a:solidFill>
                <a:cs typeface="Times New Roman" pitchFamily="18" charset="0"/>
              </a:rPr>
              <a:t>giữ</a:t>
            </a:r>
            <a:r>
              <a:rPr lang="en-US" b="1" dirty="0">
                <a:solidFill>
                  <a:srgbClr val="000099"/>
                </a:solidFill>
                <a:cs typeface="Times New Roman" pitchFamily="18" charset="0"/>
              </a:rPr>
              <a:t> </a:t>
            </a:r>
            <a:r>
              <a:rPr lang="en-US" b="1" dirty="0" err="1">
                <a:solidFill>
                  <a:srgbClr val="000099"/>
                </a:solidFill>
                <a:cs typeface="Times New Roman" pitchFamily="18" charset="0"/>
              </a:rPr>
              <a:t>trật</a:t>
            </a:r>
            <a:r>
              <a:rPr lang="en-US" b="1" dirty="0">
                <a:solidFill>
                  <a:srgbClr val="000099"/>
                </a:solidFill>
                <a:cs typeface="Times New Roman" pitchFamily="18" charset="0"/>
              </a:rPr>
              <a:t> </a:t>
            </a:r>
            <a:r>
              <a:rPr lang="en-US" b="1" dirty="0" err="1">
                <a:solidFill>
                  <a:srgbClr val="000099"/>
                </a:solidFill>
                <a:cs typeface="Times New Roman" pitchFamily="18" charset="0"/>
              </a:rPr>
              <a:t>tự</a:t>
            </a:r>
            <a:r>
              <a:rPr lang="en-US" b="1" dirty="0">
                <a:solidFill>
                  <a:srgbClr val="000099"/>
                </a:solidFill>
                <a:cs typeface="Times New Roman" pitchFamily="18" charset="0"/>
              </a:rPr>
              <a:t> </a:t>
            </a:r>
            <a:r>
              <a:rPr lang="en-US" b="1" dirty="0" err="1">
                <a:solidFill>
                  <a:srgbClr val="000099"/>
                </a:solidFill>
                <a:cs typeface="Times New Roman" pitchFamily="18" charset="0"/>
              </a:rPr>
              <a:t>để</a:t>
            </a:r>
            <a:r>
              <a:rPr lang="en-US" b="1" dirty="0">
                <a:solidFill>
                  <a:srgbClr val="000099"/>
                </a:solidFill>
                <a:cs typeface="Times New Roman" pitchFamily="18" charset="0"/>
              </a:rPr>
              <a:t> </a:t>
            </a:r>
            <a:r>
              <a:rPr lang="en-US" b="1" dirty="0" err="1">
                <a:solidFill>
                  <a:srgbClr val="000099"/>
                </a:solidFill>
                <a:cs typeface="Times New Roman" pitchFamily="18" charset="0"/>
              </a:rPr>
              <a:t>nghe</a:t>
            </a:r>
            <a:r>
              <a:rPr lang="en-US" b="1" dirty="0">
                <a:solidFill>
                  <a:srgbClr val="000099"/>
                </a:solidFill>
                <a:cs typeface="Times New Roman" pitchFamily="18" charset="0"/>
              </a:rPr>
              <a:t> </a:t>
            </a:r>
            <a:r>
              <a:rPr lang="en-US" b="1" dirty="0" err="1">
                <a:solidFill>
                  <a:srgbClr val="000099"/>
                </a:solidFill>
                <a:cs typeface="Times New Roman" pitchFamily="18" charset="0"/>
              </a:rPr>
              <a:t>cô</a:t>
            </a:r>
            <a:r>
              <a:rPr lang="en-US" b="1" dirty="0">
                <a:solidFill>
                  <a:srgbClr val="000099"/>
                </a:solidFill>
                <a:cs typeface="Times New Roman" pitchFamily="18" charset="0"/>
              </a:rPr>
              <a:t> </a:t>
            </a:r>
            <a:r>
              <a:rPr lang="en-US" b="1" dirty="0" err="1">
                <a:solidFill>
                  <a:srgbClr val="000099"/>
                </a:solidFill>
                <a:cs typeface="Times New Roman" pitchFamily="18" charset="0"/>
              </a:rPr>
              <a:t>giáo</a:t>
            </a:r>
            <a:r>
              <a:rPr lang="en-US" b="1" dirty="0">
                <a:solidFill>
                  <a:srgbClr val="000099"/>
                </a:solidFill>
                <a:cs typeface="Times New Roman" pitchFamily="18" charset="0"/>
              </a:rPr>
              <a:t> </a:t>
            </a:r>
            <a:r>
              <a:rPr lang="en-US" b="1" dirty="0" err="1">
                <a:solidFill>
                  <a:srgbClr val="000099"/>
                </a:solidFill>
                <a:cs typeface="Times New Roman" pitchFamily="18" charset="0"/>
              </a:rPr>
              <a:t>giảng</a:t>
            </a:r>
            <a:r>
              <a:rPr lang="en-US" b="1" dirty="0">
                <a:solidFill>
                  <a:srgbClr val="000099"/>
                </a:solidFill>
                <a:cs typeface="Times New Roman" pitchFamily="18" charset="0"/>
              </a:rPr>
              <a:t> </a:t>
            </a:r>
            <a:r>
              <a:rPr lang="en-US" b="1" dirty="0" err="1">
                <a:solidFill>
                  <a:srgbClr val="000099"/>
                </a:solidFill>
                <a:cs typeface="Times New Roman" pitchFamily="18" charset="0"/>
              </a:rPr>
              <a:t>bài</a:t>
            </a:r>
            <a:r>
              <a:rPr lang="en-US" b="1" dirty="0">
                <a:solidFill>
                  <a:srgbClr val="000099"/>
                </a:solidFill>
                <a:cs typeface="Times New Roman" pitchFamily="18" charset="0"/>
              </a:rPr>
              <a:t>.</a:t>
            </a:r>
          </a:p>
        </p:txBody>
      </p:sp>
      <p:sp>
        <p:nvSpPr>
          <p:cNvPr id="143369" name="Rectangle 9"/>
          <p:cNvSpPr>
            <a:spLocks noChangeArrowheads="1"/>
          </p:cNvSpPr>
          <p:nvPr/>
        </p:nvSpPr>
        <p:spPr bwMode="auto">
          <a:xfrm>
            <a:off x="228600" y="5043488"/>
            <a:ext cx="8915400" cy="523220"/>
          </a:xfrm>
          <a:prstGeom prst="rect">
            <a:avLst/>
          </a:prstGeom>
          <a:noFill/>
          <a:ln w="9525">
            <a:noFill/>
            <a:miter lim="800000"/>
            <a:headEnd/>
            <a:tailEnd/>
          </a:ln>
        </p:spPr>
        <p:txBody>
          <a:bodyPr>
            <a:spAutoFit/>
          </a:bodyPr>
          <a:lstStyle/>
          <a:p>
            <a:pPr>
              <a:spcBef>
                <a:spcPct val="50000"/>
              </a:spcBef>
              <a:buFontTx/>
              <a:buChar char="-"/>
            </a:pPr>
            <a:r>
              <a:rPr lang="en-US" b="1">
                <a:solidFill>
                  <a:srgbClr val="CC3300"/>
                </a:solidFill>
                <a:cs typeface="Times New Roman" pitchFamily="18" charset="0"/>
              </a:rPr>
              <a:t>Tớ đề nghị cậu giữ trật tự để nghe cô giáo giảng bài.</a:t>
            </a:r>
          </a:p>
        </p:txBody>
      </p:sp>
      <p:sp>
        <p:nvSpPr>
          <p:cNvPr id="143370" name="Rectangle 10"/>
          <p:cNvSpPr>
            <a:spLocks noChangeArrowheads="1"/>
          </p:cNvSpPr>
          <p:nvPr/>
        </p:nvSpPr>
        <p:spPr bwMode="auto">
          <a:xfrm>
            <a:off x="152400" y="5729288"/>
            <a:ext cx="8991600" cy="523220"/>
          </a:xfrm>
          <a:prstGeom prst="rect">
            <a:avLst/>
          </a:prstGeom>
          <a:noFill/>
          <a:ln w="9525">
            <a:noFill/>
            <a:miter lim="800000"/>
            <a:headEnd/>
            <a:tailEnd/>
          </a:ln>
        </p:spPr>
        <p:txBody>
          <a:bodyPr>
            <a:spAutoFit/>
          </a:bodyPr>
          <a:lstStyle/>
          <a:p>
            <a:pPr>
              <a:spcBef>
                <a:spcPct val="50000"/>
              </a:spcBef>
              <a:buFontTx/>
              <a:buChar char="-"/>
            </a:pPr>
            <a:r>
              <a:rPr lang="en-US" b="1">
                <a:solidFill>
                  <a:srgbClr val="000099"/>
                </a:solidFill>
                <a:cs typeface="Times New Roman" pitchFamily="18" charset="0"/>
              </a:rPr>
              <a:t> Cậu giữ trật tự đi để chúng tớ nghe cô giáo giảng bài. </a:t>
            </a:r>
          </a:p>
        </p:txBody>
      </p:sp>
      <p:sp>
        <p:nvSpPr>
          <p:cNvPr id="7173" name="Text Box 12"/>
          <p:cNvSpPr txBox="1">
            <a:spLocks noChangeArrowheads="1"/>
          </p:cNvSpPr>
          <p:nvPr/>
        </p:nvSpPr>
        <p:spPr bwMode="auto">
          <a:xfrm>
            <a:off x="1752600" y="9144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7174" name="Text Box 13"/>
          <p:cNvSpPr txBox="1">
            <a:spLocks noChangeArrowheads="1"/>
          </p:cNvSpPr>
          <p:nvPr/>
        </p:nvSpPr>
        <p:spPr bwMode="auto">
          <a:xfrm>
            <a:off x="0" y="15240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
        <p:nvSpPr>
          <p:cNvPr id="7175" name="Text Box 14"/>
          <p:cNvSpPr txBox="1">
            <a:spLocks noChangeArrowheads="1"/>
          </p:cNvSpPr>
          <p:nvPr/>
        </p:nvSpPr>
        <p:spPr bwMode="auto">
          <a:xfrm>
            <a:off x="304800" y="2711450"/>
            <a:ext cx="8534400" cy="946150"/>
          </a:xfrm>
          <a:prstGeom prst="rect">
            <a:avLst/>
          </a:prstGeom>
          <a:noFill/>
          <a:ln w="9525">
            <a:noFill/>
            <a:miter lim="800000"/>
            <a:headEnd/>
            <a:tailEnd/>
          </a:ln>
        </p:spPr>
        <p:txBody>
          <a:bodyPr>
            <a:spAutoFit/>
          </a:bodyPr>
          <a:lstStyle/>
          <a:p>
            <a:pPr>
              <a:spcBef>
                <a:spcPct val="50000"/>
              </a:spcBef>
            </a:pPr>
            <a:r>
              <a:rPr lang="en-US" b="1" u="sng">
                <a:cs typeface="Times New Roman" pitchFamily="18" charset="0"/>
              </a:rPr>
              <a:t>Bài tập 1</a:t>
            </a:r>
            <a:r>
              <a:rPr lang="en-US" b="1">
                <a:cs typeface="Times New Roman" pitchFamily="18" charset="0"/>
              </a:rPr>
              <a:t>: Tập nói những câu mời, nhờ, yêu cầu, đề nghị đối với bạn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8"/>
                                        </p:tgtEl>
                                        <p:attrNameLst>
                                          <p:attrName>style.visibility</p:attrName>
                                        </p:attrNameLst>
                                      </p:cBhvr>
                                      <p:to>
                                        <p:strVal val="visible"/>
                                      </p:to>
                                    </p:set>
                                    <p:animEffect transition="in" filter="box(in)">
                                      <p:cBhvr>
                                        <p:cTn id="7" dur="500"/>
                                        <p:tgtEl>
                                          <p:spTgt spid="143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369"/>
                                        </p:tgtEl>
                                        <p:attrNameLst>
                                          <p:attrName>style.visibility</p:attrName>
                                        </p:attrNameLst>
                                      </p:cBhvr>
                                      <p:to>
                                        <p:strVal val="visible"/>
                                      </p:to>
                                    </p:set>
                                    <p:animEffect transition="in" filter="diamond(in)">
                                      <p:cBhvr>
                                        <p:cTn id="12" dur="2000"/>
                                        <p:tgtEl>
                                          <p:spTgt spid="143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3370"/>
                                        </p:tgtEl>
                                        <p:attrNameLst>
                                          <p:attrName>style.visibility</p:attrName>
                                        </p:attrNameLst>
                                      </p:cBhvr>
                                      <p:to>
                                        <p:strVal val="visible"/>
                                      </p:to>
                                    </p:set>
                                    <p:anim calcmode="lin" valueType="num">
                                      <p:cBhvr>
                                        <p:cTn id="17" dur="1000" fill="hold"/>
                                        <p:tgtEl>
                                          <p:spTgt spid="143370"/>
                                        </p:tgtEl>
                                        <p:attrNameLst>
                                          <p:attrName>ppt_x</p:attrName>
                                        </p:attrNameLst>
                                      </p:cBhvr>
                                      <p:tavLst>
                                        <p:tav tm="0">
                                          <p:val>
                                            <p:strVal val="#ppt_x-.2"/>
                                          </p:val>
                                        </p:tav>
                                        <p:tav tm="100000">
                                          <p:val>
                                            <p:strVal val="#ppt_x"/>
                                          </p:val>
                                        </p:tav>
                                      </p:tavLst>
                                    </p:anim>
                                    <p:anim calcmode="lin" valueType="num">
                                      <p:cBhvr>
                                        <p:cTn id="18" dur="1000" fill="hold"/>
                                        <p:tgtEl>
                                          <p:spTgt spid="14337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p:bldP spid="143369" grpId="0"/>
      <p:bldP spid="14337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474" name="Rectangle 90"/>
          <p:cNvSpPr>
            <a:spLocks noChangeArrowheads="1"/>
          </p:cNvSpPr>
          <p:nvPr/>
        </p:nvSpPr>
        <p:spPr bwMode="auto">
          <a:xfrm>
            <a:off x="304800" y="3138488"/>
            <a:ext cx="8229600" cy="519112"/>
          </a:xfrm>
          <a:prstGeom prst="rect">
            <a:avLst/>
          </a:prstGeom>
          <a:noFill/>
          <a:ln w="9525">
            <a:noFill/>
            <a:miter lim="800000"/>
            <a:headEnd/>
            <a:tailEnd/>
          </a:ln>
        </p:spPr>
        <p:txBody>
          <a:bodyPr>
            <a:spAutoFit/>
          </a:bodyPr>
          <a:lstStyle/>
          <a:p>
            <a:pPr>
              <a:spcBef>
                <a:spcPct val="50000"/>
              </a:spcBef>
            </a:pPr>
            <a:r>
              <a:rPr lang="en-US" b="1">
                <a:solidFill>
                  <a:schemeClr val="tx2"/>
                </a:solidFill>
                <a:cs typeface="Times New Roman" pitchFamily="18" charset="0"/>
              </a:rPr>
              <a:t>2. Tr</a:t>
            </a:r>
            <a:r>
              <a:rPr lang="en-US" b="1">
                <a:cs typeface="Times New Roman" pitchFamily="18" charset="0"/>
              </a:rPr>
              <a:t>ả lời câu hỏi.</a:t>
            </a:r>
          </a:p>
        </p:txBody>
      </p:sp>
      <p:sp>
        <p:nvSpPr>
          <p:cNvPr id="144475" name="Text Box 91"/>
          <p:cNvSpPr txBox="1">
            <a:spLocks noChangeArrowheads="1"/>
          </p:cNvSpPr>
          <p:nvPr/>
        </p:nvSpPr>
        <p:spPr bwMode="auto">
          <a:xfrm>
            <a:off x="304800" y="3824288"/>
            <a:ext cx="8915400" cy="519112"/>
          </a:xfrm>
          <a:prstGeom prst="rect">
            <a:avLst/>
          </a:prstGeom>
          <a:noFill/>
          <a:ln w="9525">
            <a:noFill/>
            <a:miter lim="800000"/>
            <a:headEnd/>
            <a:tailEnd/>
          </a:ln>
        </p:spPr>
        <p:txBody>
          <a:bodyPr>
            <a:spAutoFit/>
          </a:bodyPr>
          <a:lstStyle/>
          <a:p>
            <a:pPr>
              <a:spcBef>
                <a:spcPct val="50000"/>
              </a:spcBef>
            </a:pPr>
            <a:r>
              <a:rPr lang="en-US" b="1">
                <a:solidFill>
                  <a:srgbClr val="000099"/>
                </a:solidFill>
                <a:cs typeface="Times New Roman" pitchFamily="18" charset="0"/>
              </a:rPr>
              <a:t>a. Cô giáo lớp 1 của em tên là gì?</a:t>
            </a:r>
          </a:p>
        </p:txBody>
      </p:sp>
      <p:sp>
        <p:nvSpPr>
          <p:cNvPr id="144476" name="Text Box 92"/>
          <p:cNvSpPr txBox="1">
            <a:spLocks noChangeArrowheads="1"/>
          </p:cNvSpPr>
          <p:nvPr/>
        </p:nvSpPr>
        <p:spPr bwMode="auto">
          <a:xfrm>
            <a:off x="-152400" y="4433888"/>
            <a:ext cx="9372600" cy="519112"/>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b. Tình cảm của cô đối với học sinh như thế nào?</a:t>
            </a:r>
          </a:p>
        </p:txBody>
      </p:sp>
      <p:sp>
        <p:nvSpPr>
          <p:cNvPr id="144477" name="Text Box 93"/>
          <p:cNvSpPr txBox="1">
            <a:spLocks noChangeArrowheads="1"/>
          </p:cNvSpPr>
          <p:nvPr/>
        </p:nvSpPr>
        <p:spPr bwMode="auto">
          <a:xfrm>
            <a:off x="-152400" y="5043488"/>
            <a:ext cx="9372600" cy="519112"/>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c. Em nhớ nhất điều gì ở cô?</a:t>
            </a:r>
          </a:p>
        </p:txBody>
      </p:sp>
      <p:sp>
        <p:nvSpPr>
          <p:cNvPr id="144478" name="Text Box 94"/>
          <p:cNvSpPr txBox="1">
            <a:spLocks noChangeArrowheads="1"/>
          </p:cNvSpPr>
          <p:nvPr/>
        </p:nvSpPr>
        <p:spPr bwMode="auto">
          <a:xfrm>
            <a:off x="-152400" y="5576888"/>
            <a:ext cx="9372600" cy="519112"/>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d. Tình cảm của em đối với cô giáo như thế nào?</a:t>
            </a:r>
          </a:p>
        </p:txBody>
      </p:sp>
      <p:sp>
        <p:nvSpPr>
          <p:cNvPr id="8199" name="Text Box 96"/>
          <p:cNvSpPr txBox="1">
            <a:spLocks noChangeArrowheads="1"/>
          </p:cNvSpPr>
          <p:nvPr/>
        </p:nvSpPr>
        <p:spPr bwMode="auto">
          <a:xfrm>
            <a:off x="1752600" y="6858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8200" name="Text Box 97"/>
          <p:cNvSpPr txBox="1">
            <a:spLocks noChangeArrowheads="1"/>
          </p:cNvSpPr>
          <p:nvPr/>
        </p:nvSpPr>
        <p:spPr bwMode="auto">
          <a:xfrm>
            <a:off x="0" y="12192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74"/>
                                        </p:tgtEl>
                                        <p:attrNameLst>
                                          <p:attrName>style.visibility</p:attrName>
                                        </p:attrNameLst>
                                      </p:cBhvr>
                                      <p:to>
                                        <p:strVal val="visible"/>
                                      </p:to>
                                    </p:set>
                                    <p:animEffect transition="in" filter="box(in)">
                                      <p:cBhvr>
                                        <p:cTn id="7" dur="500"/>
                                        <p:tgtEl>
                                          <p:spTgt spid="144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4475"/>
                                        </p:tgtEl>
                                        <p:attrNameLst>
                                          <p:attrName>style.visibility</p:attrName>
                                        </p:attrNameLst>
                                      </p:cBhvr>
                                      <p:to>
                                        <p:strVal val="visible"/>
                                      </p:to>
                                    </p:set>
                                    <p:anim calcmode="lin" valueType="num">
                                      <p:cBhvr>
                                        <p:cTn id="12" dur="1000" fill="hold"/>
                                        <p:tgtEl>
                                          <p:spTgt spid="144475"/>
                                        </p:tgtEl>
                                        <p:attrNameLst>
                                          <p:attrName>ppt_x</p:attrName>
                                        </p:attrNameLst>
                                      </p:cBhvr>
                                      <p:tavLst>
                                        <p:tav tm="0">
                                          <p:val>
                                            <p:strVal val="#ppt_x-.2"/>
                                          </p:val>
                                        </p:tav>
                                        <p:tav tm="100000">
                                          <p:val>
                                            <p:strVal val="#ppt_x"/>
                                          </p:val>
                                        </p:tav>
                                      </p:tavLst>
                                    </p:anim>
                                    <p:anim calcmode="lin" valueType="num">
                                      <p:cBhvr>
                                        <p:cTn id="13" dur="1000" fill="hold"/>
                                        <p:tgtEl>
                                          <p:spTgt spid="14447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44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4476"/>
                                        </p:tgtEl>
                                        <p:attrNameLst>
                                          <p:attrName>style.visibility</p:attrName>
                                        </p:attrNameLst>
                                      </p:cBhvr>
                                      <p:to>
                                        <p:strVal val="visible"/>
                                      </p:to>
                                    </p:set>
                                    <p:anim calcmode="lin" valueType="num">
                                      <p:cBhvr>
                                        <p:cTn id="19" dur="500" fill="hold"/>
                                        <p:tgtEl>
                                          <p:spTgt spid="144476"/>
                                        </p:tgtEl>
                                        <p:attrNameLst>
                                          <p:attrName>ppt_w</p:attrName>
                                        </p:attrNameLst>
                                      </p:cBhvr>
                                      <p:tavLst>
                                        <p:tav tm="0">
                                          <p:val>
                                            <p:fltVal val="0"/>
                                          </p:val>
                                        </p:tav>
                                        <p:tav tm="100000">
                                          <p:val>
                                            <p:strVal val="#ppt_w"/>
                                          </p:val>
                                        </p:tav>
                                      </p:tavLst>
                                    </p:anim>
                                    <p:anim calcmode="lin" valueType="num">
                                      <p:cBhvr>
                                        <p:cTn id="20" dur="500" fill="hold"/>
                                        <p:tgtEl>
                                          <p:spTgt spid="144476"/>
                                        </p:tgtEl>
                                        <p:attrNameLst>
                                          <p:attrName>ppt_h</p:attrName>
                                        </p:attrNameLst>
                                      </p:cBhvr>
                                      <p:tavLst>
                                        <p:tav tm="0">
                                          <p:val>
                                            <p:fltVal val="0"/>
                                          </p:val>
                                        </p:tav>
                                        <p:tav tm="100000">
                                          <p:val>
                                            <p:strVal val="#ppt_h"/>
                                          </p:val>
                                        </p:tav>
                                      </p:tavLst>
                                    </p:anim>
                                    <p:animEffect transition="in" filter="fade">
                                      <p:cBhvr>
                                        <p:cTn id="21" dur="500"/>
                                        <p:tgtEl>
                                          <p:spTgt spid="1444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4477"/>
                                        </p:tgtEl>
                                        <p:attrNameLst>
                                          <p:attrName>style.visibility</p:attrName>
                                        </p:attrNameLst>
                                      </p:cBhvr>
                                      <p:to>
                                        <p:strVal val="visible"/>
                                      </p:to>
                                    </p:set>
                                    <p:anim calcmode="lin" valueType="num">
                                      <p:cBhvr>
                                        <p:cTn id="26" dur="500" fill="hold"/>
                                        <p:tgtEl>
                                          <p:spTgt spid="144477"/>
                                        </p:tgtEl>
                                        <p:attrNameLst>
                                          <p:attrName>ppt_w</p:attrName>
                                        </p:attrNameLst>
                                      </p:cBhvr>
                                      <p:tavLst>
                                        <p:tav tm="0">
                                          <p:val>
                                            <p:fltVal val="0"/>
                                          </p:val>
                                        </p:tav>
                                        <p:tav tm="100000">
                                          <p:val>
                                            <p:strVal val="#ppt_w"/>
                                          </p:val>
                                        </p:tav>
                                      </p:tavLst>
                                    </p:anim>
                                    <p:anim calcmode="lin" valueType="num">
                                      <p:cBhvr>
                                        <p:cTn id="27" dur="500" fill="hold"/>
                                        <p:tgtEl>
                                          <p:spTgt spid="144477"/>
                                        </p:tgtEl>
                                        <p:attrNameLst>
                                          <p:attrName>ppt_h</p:attrName>
                                        </p:attrNameLst>
                                      </p:cBhvr>
                                      <p:tavLst>
                                        <p:tav tm="0">
                                          <p:val>
                                            <p:fltVal val="0"/>
                                          </p:val>
                                        </p:tav>
                                        <p:tav tm="100000">
                                          <p:val>
                                            <p:strVal val="#ppt_h"/>
                                          </p:val>
                                        </p:tav>
                                      </p:tavLst>
                                    </p:anim>
                                    <p:animEffect transition="in" filter="fade">
                                      <p:cBhvr>
                                        <p:cTn id="28" dur="500"/>
                                        <p:tgtEl>
                                          <p:spTgt spid="14447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4478"/>
                                        </p:tgtEl>
                                        <p:attrNameLst>
                                          <p:attrName>style.visibility</p:attrName>
                                        </p:attrNameLst>
                                      </p:cBhvr>
                                      <p:to>
                                        <p:strVal val="visible"/>
                                      </p:to>
                                    </p:set>
                                    <p:anim calcmode="lin" valueType="num">
                                      <p:cBhvr>
                                        <p:cTn id="33" dur="500" fill="hold"/>
                                        <p:tgtEl>
                                          <p:spTgt spid="144478"/>
                                        </p:tgtEl>
                                        <p:attrNameLst>
                                          <p:attrName>ppt_w</p:attrName>
                                        </p:attrNameLst>
                                      </p:cBhvr>
                                      <p:tavLst>
                                        <p:tav tm="0">
                                          <p:val>
                                            <p:fltVal val="0"/>
                                          </p:val>
                                        </p:tav>
                                        <p:tav tm="100000">
                                          <p:val>
                                            <p:strVal val="#ppt_w"/>
                                          </p:val>
                                        </p:tav>
                                      </p:tavLst>
                                    </p:anim>
                                    <p:anim calcmode="lin" valueType="num">
                                      <p:cBhvr>
                                        <p:cTn id="34" dur="500" fill="hold"/>
                                        <p:tgtEl>
                                          <p:spTgt spid="144478"/>
                                        </p:tgtEl>
                                        <p:attrNameLst>
                                          <p:attrName>ppt_h</p:attrName>
                                        </p:attrNameLst>
                                      </p:cBhvr>
                                      <p:tavLst>
                                        <p:tav tm="0">
                                          <p:val>
                                            <p:fltVal val="0"/>
                                          </p:val>
                                        </p:tav>
                                        <p:tav tm="100000">
                                          <p:val>
                                            <p:strVal val="#ppt_h"/>
                                          </p:val>
                                        </p:tav>
                                      </p:tavLst>
                                    </p:anim>
                                    <p:animEffect transition="in" filter="fade">
                                      <p:cBhvr>
                                        <p:cTn id="35" dur="500"/>
                                        <p:tgtEl>
                                          <p:spTgt spid="144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74" grpId="0"/>
      <p:bldP spid="144475" grpId="0"/>
      <p:bldP spid="144476" grpId="0"/>
      <p:bldP spid="144477" grpId="0"/>
      <p:bldP spid="144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oa vang goc duoi"/>
          <p:cNvPicPr>
            <a:picLocks noChangeAspect="1" noChangeArrowheads="1"/>
          </p:cNvPicPr>
          <p:nvPr/>
        </p:nvPicPr>
        <p:blipFill>
          <a:blip r:embed="rId2"/>
          <a:srcRect/>
          <a:stretch>
            <a:fillRect/>
          </a:stretch>
        </p:blipFill>
        <p:spPr bwMode="auto">
          <a:xfrm>
            <a:off x="0" y="4800600"/>
            <a:ext cx="2120900" cy="2120900"/>
          </a:xfrm>
          <a:prstGeom prst="rect">
            <a:avLst/>
          </a:prstGeom>
          <a:noFill/>
          <a:ln w="9525">
            <a:noFill/>
            <a:miter lim="800000"/>
            <a:headEnd/>
            <a:tailEnd/>
          </a:ln>
        </p:spPr>
      </p:pic>
      <p:pic>
        <p:nvPicPr>
          <p:cNvPr id="9219" name="Picture 8" descr="hoa vang goc duoi"/>
          <p:cNvPicPr>
            <a:picLocks noChangeAspect="1" noChangeArrowheads="1"/>
          </p:cNvPicPr>
          <p:nvPr/>
        </p:nvPicPr>
        <p:blipFill>
          <a:blip r:embed="rId3"/>
          <a:srcRect/>
          <a:stretch>
            <a:fillRect/>
          </a:stretch>
        </p:blipFill>
        <p:spPr bwMode="auto">
          <a:xfrm>
            <a:off x="7010400" y="0"/>
            <a:ext cx="2120900" cy="2120900"/>
          </a:xfrm>
          <a:prstGeom prst="rect">
            <a:avLst/>
          </a:prstGeom>
          <a:noFill/>
          <a:ln w="9525">
            <a:noFill/>
            <a:miter lim="800000"/>
            <a:headEnd/>
            <a:tailEnd/>
          </a:ln>
        </p:spPr>
      </p:pic>
      <p:pic>
        <p:nvPicPr>
          <p:cNvPr id="9220" name="Picture 9" descr="hoa vang goc duoi"/>
          <p:cNvPicPr>
            <a:picLocks noChangeAspect="1" noChangeArrowheads="1"/>
          </p:cNvPicPr>
          <p:nvPr/>
        </p:nvPicPr>
        <p:blipFill>
          <a:blip r:embed="rId4"/>
          <a:srcRect/>
          <a:stretch>
            <a:fillRect/>
          </a:stretch>
        </p:blipFill>
        <p:spPr bwMode="auto">
          <a:xfrm>
            <a:off x="-76200" y="-76200"/>
            <a:ext cx="2120900" cy="2120900"/>
          </a:xfrm>
          <a:prstGeom prst="rect">
            <a:avLst/>
          </a:prstGeom>
          <a:noFill/>
          <a:ln w="9525">
            <a:noFill/>
            <a:miter lim="800000"/>
            <a:headEnd/>
            <a:tailEnd/>
          </a:ln>
        </p:spPr>
      </p:pic>
      <p:pic>
        <p:nvPicPr>
          <p:cNvPr id="9221" name="Picture 10" descr="hoa vang goc duoi"/>
          <p:cNvPicPr>
            <a:picLocks noChangeAspect="1" noChangeArrowheads="1"/>
          </p:cNvPicPr>
          <p:nvPr/>
        </p:nvPicPr>
        <p:blipFill>
          <a:blip r:embed="rId5"/>
          <a:srcRect/>
          <a:stretch>
            <a:fillRect/>
          </a:stretch>
        </p:blipFill>
        <p:spPr bwMode="auto">
          <a:xfrm>
            <a:off x="7099300" y="4800600"/>
            <a:ext cx="2120900" cy="2120900"/>
          </a:xfrm>
          <a:prstGeom prst="rect">
            <a:avLst/>
          </a:prstGeom>
          <a:noFill/>
          <a:ln w="9525">
            <a:noFill/>
            <a:miter lim="800000"/>
            <a:headEnd/>
            <a:tailEnd/>
          </a:ln>
        </p:spPr>
      </p:pic>
      <p:sp>
        <p:nvSpPr>
          <p:cNvPr id="65551" name="Text Box 15"/>
          <p:cNvSpPr txBox="1">
            <a:spLocks noChangeArrowheads="1"/>
          </p:cNvSpPr>
          <p:nvPr/>
        </p:nvSpPr>
        <p:spPr bwMode="auto">
          <a:xfrm>
            <a:off x="1295400" y="2590800"/>
            <a:ext cx="7848600" cy="519113"/>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b="1">
                <a:solidFill>
                  <a:srgbClr val="000099"/>
                </a:solidFill>
                <a:cs typeface="Times New Roman" pitchFamily="18" charset="0"/>
              </a:rPr>
              <a:t> Cô giáo lớp 1 của em tên là gì?</a:t>
            </a:r>
          </a:p>
        </p:txBody>
      </p:sp>
      <p:sp>
        <p:nvSpPr>
          <p:cNvPr id="65552" name="Text Box 16"/>
          <p:cNvSpPr txBox="1">
            <a:spLocks noChangeArrowheads="1"/>
          </p:cNvSpPr>
          <p:nvPr/>
        </p:nvSpPr>
        <p:spPr bwMode="auto">
          <a:xfrm>
            <a:off x="1143000" y="3429000"/>
            <a:ext cx="8915400" cy="519113"/>
          </a:xfrm>
          <a:prstGeom prst="rect">
            <a:avLst/>
          </a:prstGeom>
          <a:noFill/>
          <a:ln w="9525">
            <a:noFill/>
            <a:miter lim="800000"/>
            <a:headEnd/>
            <a:tailEnd/>
          </a:ln>
        </p:spPr>
        <p:txBody>
          <a:bodyPr>
            <a:spAutoFit/>
          </a:bodyPr>
          <a:lstStyle/>
          <a:p>
            <a:pPr>
              <a:spcBef>
                <a:spcPct val="50000"/>
              </a:spcBef>
            </a:pPr>
            <a:r>
              <a:rPr lang="en-US" b="1">
                <a:solidFill>
                  <a:srgbClr val="FF0101"/>
                </a:solidFill>
                <a:cs typeface="Times New Roman" pitchFamily="18" charset="0"/>
              </a:rPr>
              <a:t> Cô giáo dạy lớp 1 của em tên là Thanh.</a:t>
            </a:r>
          </a:p>
        </p:txBody>
      </p:sp>
      <p:sp>
        <p:nvSpPr>
          <p:cNvPr id="65553" name="Text Box 17"/>
          <p:cNvSpPr txBox="1">
            <a:spLocks noChangeArrowheads="1"/>
          </p:cNvSpPr>
          <p:nvPr/>
        </p:nvSpPr>
        <p:spPr bwMode="auto">
          <a:xfrm>
            <a:off x="1295400" y="4191000"/>
            <a:ext cx="8915400" cy="519113"/>
          </a:xfrm>
          <a:prstGeom prst="rect">
            <a:avLst/>
          </a:prstGeom>
          <a:noFill/>
          <a:ln w="9525">
            <a:noFill/>
            <a:miter lim="800000"/>
            <a:headEnd/>
            <a:tailEnd/>
          </a:ln>
        </p:spPr>
        <p:txBody>
          <a:bodyPr>
            <a:spAutoFit/>
          </a:bodyPr>
          <a:lstStyle/>
          <a:p>
            <a:pPr>
              <a:spcBef>
                <a:spcPct val="50000"/>
              </a:spcBef>
            </a:pPr>
            <a:r>
              <a:rPr lang="en-US" b="1">
                <a:cs typeface="Times New Roman" pitchFamily="18" charset="0"/>
              </a:rPr>
              <a:t>Lớp 1, em được học cô giáo tên là Thanh.</a:t>
            </a:r>
          </a:p>
        </p:txBody>
      </p:sp>
      <p:sp>
        <p:nvSpPr>
          <p:cNvPr id="9225" name="Text Box 19"/>
          <p:cNvSpPr txBox="1">
            <a:spLocks noChangeArrowheads="1"/>
          </p:cNvSpPr>
          <p:nvPr/>
        </p:nvSpPr>
        <p:spPr bwMode="auto">
          <a:xfrm>
            <a:off x="1752600" y="6096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9226" name="Text Box 20"/>
          <p:cNvSpPr txBox="1">
            <a:spLocks noChangeArrowheads="1"/>
          </p:cNvSpPr>
          <p:nvPr/>
        </p:nvSpPr>
        <p:spPr bwMode="auto">
          <a:xfrm>
            <a:off x="0" y="914400"/>
            <a:ext cx="9144000" cy="1311275"/>
          </a:xfrm>
          <a:prstGeom prst="rect">
            <a:avLst/>
          </a:prstGeom>
          <a:noFill/>
          <a:ln w="9525">
            <a:noFill/>
            <a:miter lim="800000"/>
            <a:headEnd/>
            <a:tailEnd/>
          </a:ln>
        </p:spPr>
        <p:txBody>
          <a:bodyPr>
            <a:spAutoFit/>
          </a:bodyPr>
          <a:lstStyle/>
          <a:p>
            <a:pPr algn="ctr">
              <a:spcBef>
                <a:spcPct val="50000"/>
              </a:spcBef>
            </a:pPr>
            <a:r>
              <a:rPr lang="en-US" sz="3200" b="1">
                <a:solidFill>
                  <a:srgbClr val="FF0101"/>
                </a:solidFill>
                <a:cs typeface="Times New Roman" pitchFamily="18" charset="0"/>
              </a:rPr>
              <a:t>Mời, nhờ, yêu cầu, đề nghị. </a:t>
            </a:r>
          </a:p>
          <a:p>
            <a:pPr lvl="1" algn="ctr">
              <a:spcBef>
                <a:spcPct val="50000"/>
              </a:spcBef>
            </a:pPr>
            <a:r>
              <a:rPr lang="en-US" sz="3200" b="1">
                <a:solidFill>
                  <a:srgbClr val="FF0101"/>
                </a:solidFill>
                <a:cs typeface="Times New Roman" pitchFamily="18" charset="0"/>
              </a:rPr>
              <a:t>Kể ngắn theo câu hỏi</a:t>
            </a:r>
          </a:p>
        </p:txBody>
      </p:sp>
      <p:sp>
        <p:nvSpPr>
          <p:cNvPr id="9227" name="Rectangle 21"/>
          <p:cNvSpPr>
            <a:spLocks noChangeArrowheads="1"/>
          </p:cNvSpPr>
          <p:nvPr/>
        </p:nvSpPr>
        <p:spPr bwMode="auto">
          <a:xfrm>
            <a:off x="304800" y="2071688"/>
            <a:ext cx="8229600" cy="519112"/>
          </a:xfrm>
          <a:prstGeom prst="rect">
            <a:avLst/>
          </a:prstGeom>
          <a:noFill/>
          <a:ln w="9525">
            <a:noFill/>
            <a:miter lim="800000"/>
            <a:headEnd/>
            <a:tailEnd/>
          </a:ln>
        </p:spPr>
        <p:txBody>
          <a:bodyPr>
            <a:spAutoFit/>
          </a:bodyPr>
          <a:lstStyle/>
          <a:p>
            <a:pPr>
              <a:spcBef>
                <a:spcPct val="50000"/>
              </a:spcBef>
            </a:pPr>
            <a:r>
              <a:rPr lang="en-US" b="1" dirty="0">
                <a:solidFill>
                  <a:schemeClr val="tx2"/>
                </a:solidFill>
                <a:cs typeface="Times New Roman" pitchFamily="18" charset="0"/>
              </a:rPr>
              <a:t>2. </a:t>
            </a:r>
            <a:r>
              <a:rPr lang="en-US" b="1" dirty="0" err="1">
                <a:solidFill>
                  <a:schemeClr val="tx2"/>
                </a:solidFill>
                <a:cs typeface="Times New Roman" pitchFamily="18" charset="0"/>
              </a:rPr>
              <a:t>Tr</a:t>
            </a:r>
            <a:r>
              <a:rPr lang="en-US" b="1" dirty="0" err="1">
                <a:cs typeface="Times New Roman" pitchFamily="18" charset="0"/>
              </a:rPr>
              <a:t>ả</a:t>
            </a:r>
            <a:r>
              <a:rPr lang="en-US" b="1" dirty="0">
                <a:cs typeface="Times New Roman" pitchFamily="18" charset="0"/>
              </a:rPr>
              <a:t> </a:t>
            </a:r>
            <a:r>
              <a:rPr lang="en-US" b="1" dirty="0" err="1">
                <a:cs typeface="Times New Roman" pitchFamily="18" charset="0"/>
              </a:rPr>
              <a:t>lời</a:t>
            </a:r>
            <a:r>
              <a:rPr lang="en-US" b="1" dirty="0">
                <a:cs typeface="Times New Roman" pitchFamily="18" charset="0"/>
              </a:rPr>
              <a:t> </a:t>
            </a:r>
            <a:r>
              <a:rPr lang="en-US" b="1" dirty="0" err="1">
                <a:cs typeface="Times New Roman" pitchFamily="18" charset="0"/>
              </a:rPr>
              <a:t>câu</a:t>
            </a:r>
            <a:r>
              <a:rPr lang="en-US" b="1" dirty="0">
                <a:cs typeface="Times New Roman" pitchFamily="18" charset="0"/>
              </a:rPr>
              <a:t> </a:t>
            </a:r>
            <a:r>
              <a:rPr lang="en-US" b="1" dirty="0" err="1">
                <a:cs typeface="Times New Roman" pitchFamily="18" charset="0"/>
              </a:rPr>
              <a:t>hỏi</a:t>
            </a:r>
            <a:r>
              <a:rPr lang="en-US" b="1"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anim calcmode="lin" valueType="num">
                                      <p:cBhvr>
                                        <p:cTn id="7" dur="1000" fill="hold"/>
                                        <p:tgtEl>
                                          <p:spTgt spid="65551"/>
                                        </p:tgtEl>
                                        <p:attrNameLst>
                                          <p:attrName>ppt_x</p:attrName>
                                        </p:attrNameLst>
                                      </p:cBhvr>
                                      <p:tavLst>
                                        <p:tav tm="0">
                                          <p:val>
                                            <p:strVal val="#ppt_x-.2"/>
                                          </p:val>
                                        </p:tav>
                                        <p:tav tm="100000">
                                          <p:val>
                                            <p:strVal val="#ppt_x"/>
                                          </p:val>
                                        </p:tav>
                                      </p:tavLst>
                                    </p:anim>
                                    <p:anim calcmode="lin" valueType="num">
                                      <p:cBhvr>
                                        <p:cTn id="8" dur="1000" fill="hold"/>
                                        <p:tgtEl>
                                          <p:spTgt spid="655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5552"/>
                                        </p:tgtEl>
                                        <p:attrNameLst>
                                          <p:attrName>style.visibility</p:attrName>
                                        </p:attrNameLst>
                                      </p:cBhvr>
                                      <p:to>
                                        <p:strVal val="visible"/>
                                      </p:to>
                                    </p:set>
                                    <p:anim calcmode="lin" valueType="num">
                                      <p:cBhvr>
                                        <p:cTn id="14" dur="1000" fill="hold"/>
                                        <p:tgtEl>
                                          <p:spTgt spid="65552"/>
                                        </p:tgtEl>
                                        <p:attrNameLst>
                                          <p:attrName>ppt_x</p:attrName>
                                        </p:attrNameLst>
                                      </p:cBhvr>
                                      <p:tavLst>
                                        <p:tav tm="0">
                                          <p:val>
                                            <p:strVal val="#ppt_x-.2"/>
                                          </p:val>
                                        </p:tav>
                                        <p:tav tm="100000">
                                          <p:val>
                                            <p:strVal val="#ppt_x"/>
                                          </p:val>
                                        </p:tav>
                                      </p:tavLst>
                                    </p:anim>
                                    <p:anim calcmode="lin" valueType="num">
                                      <p:cBhvr>
                                        <p:cTn id="15" dur="1000" fill="hold"/>
                                        <p:tgtEl>
                                          <p:spTgt spid="6555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55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5553"/>
                                        </p:tgtEl>
                                        <p:attrNameLst>
                                          <p:attrName>style.visibility</p:attrName>
                                        </p:attrNameLst>
                                      </p:cBhvr>
                                      <p:to>
                                        <p:strVal val="visible"/>
                                      </p:to>
                                    </p:set>
                                    <p:anim calcmode="lin" valueType="num">
                                      <p:cBhvr>
                                        <p:cTn id="21" dur="1000" fill="hold"/>
                                        <p:tgtEl>
                                          <p:spTgt spid="65553"/>
                                        </p:tgtEl>
                                        <p:attrNameLst>
                                          <p:attrName>ppt_x</p:attrName>
                                        </p:attrNameLst>
                                      </p:cBhvr>
                                      <p:tavLst>
                                        <p:tav tm="0">
                                          <p:val>
                                            <p:strVal val="#ppt_x-.2"/>
                                          </p:val>
                                        </p:tav>
                                        <p:tav tm="100000">
                                          <p:val>
                                            <p:strVal val="#ppt_x"/>
                                          </p:val>
                                        </p:tav>
                                      </p:tavLst>
                                    </p:anim>
                                    <p:anim calcmode="lin" valueType="num">
                                      <p:cBhvr>
                                        <p:cTn id="22" dur="1000" fill="hold"/>
                                        <p:tgtEl>
                                          <p:spTgt spid="6555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5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p:bldP spid="65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a vang goc duoi"/>
          <p:cNvPicPr>
            <a:picLocks noChangeAspect="1" noChangeArrowheads="1"/>
          </p:cNvPicPr>
          <p:nvPr/>
        </p:nvPicPr>
        <p:blipFill>
          <a:blip r:embed="rId2"/>
          <a:srcRect/>
          <a:stretch>
            <a:fillRect/>
          </a:stretch>
        </p:blipFill>
        <p:spPr bwMode="auto">
          <a:xfrm>
            <a:off x="0" y="4800600"/>
            <a:ext cx="2120900" cy="2120900"/>
          </a:xfrm>
          <a:prstGeom prst="rect">
            <a:avLst/>
          </a:prstGeom>
          <a:noFill/>
          <a:ln w="9525">
            <a:noFill/>
            <a:miter lim="800000"/>
            <a:headEnd/>
            <a:tailEnd/>
          </a:ln>
        </p:spPr>
      </p:pic>
      <p:pic>
        <p:nvPicPr>
          <p:cNvPr id="10243" name="Picture 3" descr="hoa vang goc duoi"/>
          <p:cNvPicPr>
            <a:picLocks noChangeAspect="1" noChangeArrowheads="1"/>
          </p:cNvPicPr>
          <p:nvPr/>
        </p:nvPicPr>
        <p:blipFill>
          <a:blip r:embed="rId3"/>
          <a:srcRect/>
          <a:stretch>
            <a:fillRect/>
          </a:stretch>
        </p:blipFill>
        <p:spPr bwMode="auto">
          <a:xfrm>
            <a:off x="7010400" y="0"/>
            <a:ext cx="2120900" cy="2120900"/>
          </a:xfrm>
          <a:prstGeom prst="rect">
            <a:avLst/>
          </a:prstGeom>
          <a:noFill/>
          <a:ln w="9525">
            <a:noFill/>
            <a:miter lim="800000"/>
            <a:headEnd/>
            <a:tailEnd/>
          </a:ln>
        </p:spPr>
      </p:pic>
      <p:pic>
        <p:nvPicPr>
          <p:cNvPr id="10244" name="Picture 4" descr="hoa vang goc duoi"/>
          <p:cNvPicPr>
            <a:picLocks noChangeAspect="1" noChangeArrowheads="1"/>
          </p:cNvPicPr>
          <p:nvPr/>
        </p:nvPicPr>
        <p:blipFill>
          <a:blip r:embed="rId4"/>
          <a:srcRect/>
          <a:stretch>
            <a:fillRect/>
          </a:stretch>
        </p:blipFill>
        <p:spPr bwMode="auto">
          <a:xfrm>
            <a:off x="-76200" y="-76200"/>
            <a:ext cx="2120900" cy="2120900"/>
          </a:xfrm>
          <a:prstGeom prst="rect">
            <a:avLst/>
          </a:prstGeom>
          <a:noFill/>
          <a:ln w="9525">
            <a:noFill/>
            <a:miter lim="800000"/>
            <a:headEnd/>
            <a:tailEnd/>
          </a:ln>
        </p:spPr>
      </p:pic>
      <p:pic>
        <p:nvPicPr>
          <p:cNvPr id="10245" name="Picture 5" descr="hoa vang goc duoi"/>
          <p:cNvPicPr>
            <a:picLocks noChangeAspect="1" noChangeArrowheads="1"/>
          </p:cNvPicPr>
          <p:nvPr/>
        </p:nvPicPr>
        <p:blipFill>
          <a:blip r:embed="rId5"/>
          <a:srcRect/>
          <a:stretch>
            <a:fillRect/>
          </a:stretch>
        </p:blipFill>
        <p:spPr bwMode="auto">
          <a:xfrm>
            <a:off x="7099300" y="4800600"/>
            <a:ext cx="2120900" cy="2120900"/>
          </a:xfrm>
          <a:prstGeom prst="rect">
            <a:avLst/>
          </a:prstGeom>
          <a:noFill/>
          <a:ln w="9525">
            <a:noFill/>
            <a:miter lim="800000"/>
            <a:headEnd/>
            <a:tailEnd/>
          </a:ln>
        </p:spPr>
      </p:pic>
      <p:sp>
        <p:nvSpPr>
          <p:cNvPr id="150540" name="Text Box 12"/>
          <p:cNvSpPr txBox="1">
            <a:spLocks noChangeArrowheads="1"/>
          </p:cNvSpPr>
          <p:nvPr/>
        </p:nvSpPr>
        <p:spPr bwMode="auto">
          <a:xfrm>
            <a:off x="152400" y="3367088"/>
            <a:ext cx="8229600" cy="523220"/>
          </a:xfrm>
          <a:prstGeom prst="rect">
            <a:avLst/>
          </a:prstGeom>
          <a:noFill/>
          <a:ln w="9525">
            <a:noFill/>
            <a:miter lim="800000"/>
            <a:headEnd/>
            <a:tailEnd/>
          </a:ln>
        </p:spPr>
        <p:txBody>
          <a:bodyPr>
            <a:spAutoFit/>
          </a:bodyPr>
          <a:lstStyle/>
          <a:p>
            <a:pPr lvl="1">
              <a:spcBef>
                <a:spcPct val="50000"/>
              </a:spcBef>
            </a:pPr>
            <a:r>
              <a:rPr lang="en-US" b="1">
                <a:solidFill>
                  <a:srgbClr val="000099"/>
                </a:solidFill>
                <a:cs typeface="Times New Roman" pitchFamily="18" charset="0"/>
              </a:rPr>
              <a:t>b. Tình cảm của cô đối với học sinh như thế nào?</a:t>
            </a:r>
          </a:p>
        </p:txBody>
      </p:sp>
      <p:sp>
        <p:nvSpPr>
          <p:cNvPr id="150541" name="Text Box 13"/>
          <p:cNvSpPr txBox="1">
            <a:spLocks noChangeArrowheads="1"/>
          </p:cNvSpPr>
          <p:nvPr/>
        </p:nvSpPr>
        <p:spPr bwMode="auto">
          <a:xfrm>
            <a:off x="228600" y="4006850"/>
            <a:ext cx="8610600" cy="946150"/>
          </a:xfrm>
          <a:prstGeom prst="rect">
            <a:avLst/>
          </a:prstGeom>
          <a:noFill/>
          <a:ln w="9525">
            <a:noFill/>
            <a:miter lim="800000"/>
            <a:headEnd/>
            <a:tailEnd/>
          </a:ln>
        </p:spPr>
        <p:txBody>
          <a:bodyPr>
            <a:spAutoFit/>
          </a:bodyPr>
          <a:lstStyle/>
          <a:p>
            <a:pPr lvl="1">
              <a:spcBef>
                <a:spcPct val="50000"/>
              </a:spcBef>
            </a:pPr>
            <a:r>
              <a:rPr lang="en-US" b="1" dirty="0" err="1">
                <a:solidFill>
                  <a:srgbClr val="FF0101"/>
                </a:solidFill>
                <a:cs typeface="Times New Roman" pitchFamily="18" charset="0"/>
              </a:rPr>
              <a:t>Cô</a:t>
            </a:r>
            <a:r>
              <a:rPr lang="en-US" b="1" dirty="0">
                <a:solidFill>
                  <a:srgbClr val="FF0101"/>
                </a:solidFill>
                <a:cs typeface="Times New Roman" pitchFamily="18" charset="0"/>
              </a:rPr>
              <a:t> </a:t>
            </a:r>
            <a:r>
              <a:rPr lang="en-US" b="1" dirty="0" err="1">
                <a:solidFill>
                  <a:srgbClr val="FF0101"/>
                </a:solidFill>
                <a:cs typeface="Times New Roman" pitchFamily="18" charset="0"/>
              </a:rPr>
              <a:t>rất</a:t>
            </a:r>
            <a:r>
              <a:rPr lang="en-US" b="1" dirty="0">
                <a:solidFill>
                  <a:srgbClr val="FF0101"/>
                </a:solidFill>
                <a:cs typeface="Times New Roman" pitchFamily="18" charset="0"/>
              </a:rPr>
              <a:t> </a:t>
            </a:r>
            <a:r>
              <a:rPr lang="en-US" b="1" dirty="0" err="1">
                <a:solidFill>
                  <a:srgbClr val="FF0101"/>
                </a:solidFill>
                <a:cs typeface="Times New Roman" pitchFamily="18" charset="0"/>
              </a:rPr>
              <a:t>yêu</a:t>
            </a:r>
            <a:r>
              <a:rPr lang="en-US" b="1" dirty="0">
                <a:solidFill>
                  <a:srgbClr val="FF0101"/>
                </a:solidFill>
                <a:cs typeface="Times New Roman" pitchFamily="18" charset="0"/>
              </a:rPr>
              <a:t> </a:t>
            </a:r>
            <a:r>
              <a:rPr lang="en-US" b="1" dirty="0" err="1">
                <a:solidFill>
                  <a:srgbClr val="FF0101"/>
                </a:solidFill>
                <a:cs typeface="Times New Roman" pitchFamily="18" charset="0"/>
              </a:rPr>
              <a:t>thương</a:t>
            </a:r>
            <a:r>
              <a:rPr lang="en-US" b="1" dirty="0">
                <a:solidFill>
                  <a:srgbClr val="FF0101"/>
                </a:solidFill>
                <a:cs typeface="Times New Roman" pitchFamily="18" charset="0"/>
              </a:rPr>
              <a:t> </a:t>
            </a:r>
            <a:r>
              <a:rPr lang="en-US" b="1" dirty="0" err="1">
                <a:solidFill>
                  <a:srgbClr val="FF0101"/>
                </a:solidFill>
                <a:cs typeface="Times New Roman" pitchFamily="18" charset="0"/>
              </a:rPr>
              <a:t>học</a:t>
            </a:r>
            <a:r>
              <a:rPr lang="en-US" b="1" dirty="0">
                <a:solidFill>
                  <a:srgbClr val="FF0101"/>
                </a:solidFill>
                <a:cs typeface="Times New Roman" pitchFamily="18" charset="0"/>
              </a:rPr>
              <a:t> </a:t>
            </a:r>
            <a:r>
              <a:rPr lang="en-US" b="1" dirty="0" err="1">
                <a:solidFill>
                  <a:srgbClr val="FF0101"/>
                </a:solidFill>
                <a:cs typeface="Times New Roman" pitchFamily="18" charset="0"/>
              </a:rPr>
              <a:t>sinh</a:t>
            </a:r>
            <a:r>
              <a:rPr lang="en-US" b="1" dirty="0">
                <a:solidFill>
                  <a:srgbClr val="FF0101"/>
                </a:solidFill>
                <a:cs typeface="Times New Roman" pitchFamily="18" charset="0"/>
              </a:rPr>
              <a:t> </a:t>
            </a:r>
            <a:r>
              <a:rPr lang="en-US" b="1" dirty="0" err="1">
                <a:solidFill>
                  <a:srgbClr val="FF0101"/>
                </a:solidFill>
                <a:cs typeface="Times New Roman" pitchFamily="18" charset="0"/>
              </a:rPr>
              <a:t>và</a:t>
            </a:r>
            <a:r>
              <a:rPr lang="en-US" b="1" dirty="0">
                <a:solidFill>
                  <a:srgbClr val="FF0101"/>
                </a:solidFill>
                <a:cs typeface="Times New Roman" pitchFamily="18" charset="0"/>
              </a:rPr>
              <a:t> </a:t>
            </a:r>
            <a:r>
              <a:rPr lang="en-US" b="1" dirty="0" err="1">
                <a:solidFill>
                  <a:srgbClr val="FF0101"/>
                </a:solidFill>
                <a:cs typeface="Times New Roman" pitchFamily="18" charset="0"/>
              </a:rPr>
              <a:t>chăm</a:t>
            </a:r>
            <a:r>
              <a:rPr lang="en-US" b="1" dirty="0">
                <a:solidFill>
                  <a:srgbClr val="FF0101"/>
                </a:solidFill>
                <a:cs typeface="Times New Roman" pitchFamily="18" charset="0"/>
              </a:rPr>
              <a:t> lo </a:t>
            </a:r>
            <a:r>
              <a:rPr lang="en-US" b="1" dirty="0" err="1">
                <a:solidFill>
                  <a:srgbClr val="FF0101"/>
                </a:solidFill>
                <a:cs typeface="Times New Roman" pitchFamily="18" charset="0"/>
              </a:rPr>
              <a:t>cho</a:t>
            </a:r>
            <a:r>
              <a:rPr lang="en-US" b="1" dirty="0">
                <a:solidFill>
                  <a:srgbClr val="FF0101"/>
                </a:solidFill>
                <a:cs typeface="Times New Roman" pitchFamily="18" charset="0"/>
              </a:rPr>
              <a:t> </a:t>
            </a:r>
            <a:r>
              <a:rPr lang="en-US" b="1" dirty="0" err="1">
                <a:solidFill>
                  <a:srgbClr val="FF0101"/>
                </a:solidFill>
                <a:cs typeface="Times New Roman" pitchFamily="18" charset="0"/>
              </a:rPr>
              <a:t>chúng</a:t>
            </a:r>
            <a:r>
              <a:rPr lang="en-US" b="1" dirty="0">
                <a:solidFill>
                  <a:srgbClr val="FF0101"/>
                </a:solidFill>
                <a:cs typeface="Times New Roman" pitchFamily="18" charset="0"/>
              </a:rPr>
              <a:t> </a:t>
            </a:r>
            <a:r>
              <a:rPr lang="en-US" b="1" dirty="0" err="1">
                <a:solidFill>
                  <a:srgbClr val="FF0101"/>
                </a:solidFill>
                <a:cs typeface="Times New Roman" pitchFamily="18" charset="0"/>
              </a:rPr>
              <a:t>em</a:t>
            </a:r>
            <a:r>
              <a:rPr lang="en-US" b="1" dirty="0">
                <a:solidFill>
                  <a:srgbClr val="FF0101"/>
                </a:solidFill>
                <a:cs typeface="Times New Roman" pitchFamily="18" charset="0"/>
              </a:rPr>
              <a:t> </a:t>
            </a:r>
            <a:r>
              <a:rPr lang="en-US" b="1" dirty="0" err="1">
                <a:solidFill>
                  <a:srgbClr val="FF0101"/>
                </a:solidFill>
                <a:cs typeface="Times New Roman" pitchFamily="18" charset="0"/>
              </a:rPr>
              <a:t>từng</a:t>
            </a:r>
            <a:r>
              <a:rPr lang="en-US" b="1" dirty="0">
                <a:solidFill>
                  <a:srgbClr val="FF0101"/>
                </a:solidFill>
                <a:cs typeface="Times New Roman" pitchFamily="18" charset="0"/>
              </a:rPr>
              <a:t> li </a:t>
            </a:r>
            <a:r>
              <a:rPr lang="en-US" b="1" dirty="0" err="1">
                <a:solidFill>
                  <a:srgbClr val="FF0101"/>
                </a:solidFill>
                <a:cs typeface="Times New Roman" pitchFamily="18" charset="0"/>
              </a:rPr>
              <a:t>từng</a:t>
            </a:r>
            <a:r>
              <a:rPr lang="en-US" b="1" dirty="0">
                <a:solidFill>
                  <a:srgbClr val="FF0101"/>
                </a:solidFill>
                <a:cs typeface="Times New Roman" pitchFamily="18" charset="0"/>
              </a:rPr>
              <a:t> </a:t>
            </a:r>
            <a:r>
              <a:rPr lang="en-US" b="1" dirty="0" err="1">
                <a:solidFill>
                  <a:srgbClr val="FF0101"/>
                </a:solidFill>
                <a:cs typeface="Times New Roman" pitchFamily="18" charset="0"/>
              </a:rPr>
              <a:t>tí</a:t>
            </a:r>
            <a:r>
              <a:rPr lang="en-US" b="1" dirty="0">
                <a:solidFill>
                  <a:srgbClr val="FF0101"/>
                </a:solidFill>
                <a:cs typeface="Times New Roman" pitchFamily="18" charset="0"/>
              </a:rPr>
              <a:t>.</a:t>
            </a:r>
          </a:p>
        </p:txBody>
      </p:sp>
      <p:sp>
        <p:nvSpPr>
          <p:cNvPr id="150542" name="Text Box 14"/>
          <p:cNvSpPr txBox="1">
            <a:spLocks noChangeArrowheads="1"/>
          </p:cNvSpPr>
          <p:nvPr/>
        </p:nvSpPr>
        <p:spPr bwMode="auto">
          <a:xfrm>
            <a:off x="228600" y="5119688"/>
            <a:ext cx="8458200" cy="519112"/>
          </a:xfrm>
          <a:prstGeom prst="rect">
            <a:avLst/>
          </a:prstGeom>
          <a:noFill/>
          <a:ln w="9525">
            <a:noFill/>
            <a:miter lim="800000"/>
            <a:headEnd/>
            <a:tailEnd/>
          </a:ln>
        </p:spPr>
        <p:txBody>
          <a:bodyPr>
            <a:spAutoFit/>
          </a:bodyPr>
          <a:lstStyle/>
          <a:p>
            <a:pPr lvl="1">
              <a:spcBef>
                <a:spcPct val="50000"/>
              </a:spcBef>
            </a:pPr>
            <a:r>
              <a:rPr lang="en-US" b="1" dirty="0" err="1">
                <a:solidFill>
                  <a:srgbClr val="000000"/>
                </a:solidFill>
                <a:cs typeface="Times New Roman" pitchFamily="18" charset="0"/>
              </a:rPr>
              <a:t>Cô</a:t>
            </a:r>
            <a:r>
              <a:rPr lang="en-US" b="1" dirty="0">
                <a:solidFill>
                  <a:srgbClr val="000000"/>
                </a:solidFill>
                <a:cs typeface="Times New Roman" pitchFamily="18" charset="0"/>
              </a:rPr>
              <a:t> </a:t>
            </a:r>
            <a:r>
              <a:rPr lang="en-US" b="1" dirty="0" err="1">
                <a:solidFill>
                  <a:srgbClr val="000000"/>
                </a:solidFill>
                <a:cs typeface="Times New Roman" pitchFamily="18" charset="0"/>
              </a:rPr>
              <a:t>rất</a:t>
            </a:r>
            <a:r>
              <a:rPr lang="en-US" b="1" dirty="0">
                <a:solidFill>
                  <a:srgbClr val="000000"/>
                </a:solidFill>
                <a:cs typeface="Times New Roman" pitchFamily="18" charset="0"/>
              </a:rPr>
              <a:t> </a:t>
            </a:r>
            <a:r>
              <a:rPr lang="en-US" b="1" dirty="0" err="1">
                <a:solidFill>
                  <a:srgbClr val="000000"/>
                </a:solidFill>
                <a:cs typeface="Times New Roman" pitchFamily="18" charset="0"/>
              </a:rPr>
              <a:t>yêu</a:t>
            </a:r>
            <a:r>
              <a:rPr lang="en-US" b="1" dirty="0">
                <a:solidFill>
                  <a:srgbClr val="000000"/>
                </a:solidFill>
                <a:cs typeface="Times New Roman" pitchFamily="18" charset="0"/>
              </a:rPr>
              <a:t> </a:t>
            </a:r>
            <a:r>
              <a:rPr lang="en-US" b="1" dirty="0" err="1">
                <a:solidFill>
                  <a:srgbClr val="000000"/>
                </a:solidFill>
                <a:cs typeface="Times New Roman" pitchFamily="18" charset="0"/>
              </a:rPr>
              <a:t>thương</a:t>
            </a:r>
            <a:r>
              <a:rPr lang="en-US" b="1" dirty="0">
                <a:solidFill>
                  <a:srgbClr val="000000"/>
                </a:solidFill>
                <a:cs typeface="Times New Roman" pitchFamily="18" charset="0"/>
              </a:rPr>
              <a:t> </a:t>
            </a:r>
            <a:r>
              <a:rPr lang="en-US" b="1" dirty="0" err="1">
                <a:solidFill>
                  <a:srgbClr val="000000"/>
                </a:solidFill>
                <a:cs typeface="Times New Roman" pitchFamily="18" charset="0"/>
              </a:rPr>
              <a:t>v</a:t>
            </a:r>
            <a:r>
              <a:rPr lang="en-US" b="1" dirty="0" err="1">
                <a:cs typeface="Times New Roman" pitchFamily="18" charset="0"/>
              </a:rPr>
              <a:t>à</a:t>
            </a:r>
            <a:r>
              <a:rPr lang="en-US" b="1" dirty="0">
                <a:cs typeface="Times New Roman" pitchFamily="18" charset="0"/>
              </a:rPr>
              <a:t> </a:t>
            </a:r>
            <a:r>
              <a:rPr lang="en-US" b="1" dirty="0" err="1">
                <a:cs typeface="Times New Roman" pitchFamily="18" charset="0"/>
              </a:rPr>
              <a:t>quý</a:t>
            </a:r>
            <a:r>
              <a:rPr lang="en-US" b="1" dirty="0">
                <a:cs typeface="Times New Roman" pitchFamily="18" charset="0"/>
              </a:rPr>
              <a:t> </a:t>
            </a:r>
            <a:r>
              <a:rPr lang="en-US" b="1" dirty="0" err="1">
                <a:cs typeface="Times New Roman" pitchFamily="18" charset="0"/>
              </a:rPr>
              <a:t>mến</a:t>
            </a:r>
            <a:r>
              <a:rPr lang="en-US" b="1" dirty="0">
                <a:cs typeface="Times New Roman" pitchFamily="18" charset="0"/>
              </a:rPr>
              <a:t> </a:t>
            </a:r>
            <a:r>
              <a:rPr lang="en-US" b="1" dirty="0" err="1">
                <a:solidFill>
                  <a:srgbClr val="000000"/>
                </a:solidFill>
                <a:cs typeface="Times New Roman" pitchFamily="18" charset="0"/>
              </a:rPr>
              <a:t>chúng</a:t>
            </a:r>
            <a:r>
              <a:rPr lang="en-US" b="1" dirty="0">
                <a:solidFill>
                  <a:srgbClr val="000000"/>
                </a:solidFill>
                <a:cs typeface="Times New Roman" pitchFamily="18" charset="0"/>
              </a:rPr>
              <a:t> </a:t>
            </a:r>
            <a:r>
              <a:rPr lang="en-US" b="1" dirty="0" err="1">
                <a:solidFill>
                  <a:srgbClr val="000000"/>
                </a:solidFill>
                <a:cs typeface="Times New Roman" pitchFamily="18" charset="0"/>
              </a:rPr>
              <a:t>em</a:t>
            </a:r>
            <a:r>
              <a:rPr lang="en-US" b="1" dirty="0">
                <a:solidFill>
                  <a:srgbClr val="000000"/>
                </a:solidFill>
                <a:cs typeface="Times New Roman" pitchFamily="18" charset="0"/>
              </a:rPr>
              <a:t>  .</a:t>
            </a:r>
          </a:p>
        </p:txBody>
      </p:sp>
      <p:sp>
        <p:nvSpPr>
          <p:cNvPr id="10249" name="Text Box 16"/>
          <p:cNvSpPr txBox="1">
            <a:spLocks noChangeArrowheads="1"/>
          </p:cNvSpPr>
          <p:nvPr/>
        </p:nvSpPr>
        <p:spPr bwMode="auto">
          <a:xfrm>
            <a:off x="1752600" y="533400"/>
            <a:ext cx="6019800" cy="519113"/>
          </a:xfrm>
          <a:prstGeom prst="rect">
            <a:avLst/>
          </a:prstGeom>
          <a:noFill/>
          <a:ln w="9525">
            <a:noFill/>
            <a:miter lim="800000"/>
            <a:headEnd/>
            <a:tailEnd/>
          </a:ln>
        </p:spPr>
        <p:txBody>
          <a:bodyPr>
            <a:spAutoFit/>
          </a:bodyPr>
          <a:lstStyle/>
          <a:p>
            <a:pPr algn="ctr">
              <a:spcBef>
                <a:spcPct val="50000"/>
              </a:spcBef>
            </a:pPr>
            <a:r>
              <a:rPr lang="en-US" b="1" u="sng">
                <a:solidFill>
                  <a:srgbClr val="FF0101"/>
                </a:solidFill>
                <a:cs typeface="Times New Roman" pitchFamily="18" charset="0"/>
              </a:rPr>
              <a:t>Tập làm văn</a:t>
            </a:r>
          </a:p>
        </p:txBody>
      </p:sp>
      <p:sp>
        <p:nvSpPr>
          <p:cNvPr id="10250" name="Text Box 17"/>
          <p:cNvSpPr txBox="1">
            <a:spLocks noChangeArrowheads="1"/>
          </p:cNvSpPr>
          <p:nvPr/>
        </p:nvSpPr>
        <p:spPr bwMode="auto">
          <a:xfrm>
            <a:off x="0" y="914400"/>
            <a:ext cx="9144000" cy="1311275"/>
          </a:xfrm>
          <a:prstGeom prst="rect">
            <a:avLst/>
          </a:prstGeom>
          <a:noFill/>
          <a:ln w="9525">
            <a:noFill/>
            <a:miter lim="800000"/>
            <a:headEnd/>
            <a:tailEnd/>
          </a:ln>
        </p:spPr>
        <p:txBody>
          <a:bodyPr>
            <a:spAutoFit/>
          </a:bodyPr>
          <a:lstStyle/>
          <a:p>
            <a:pPr algn="ctr">
              <a:spcBef>
                <a:spcPct val="50000"/>
              </a:spcBef>
            </a:pPr>
            <a:r>
              <a:rPr lang="en-US" sz="3200" b="1" dirty="0" err="1">
                <a:solidFill>
                  <a:srgbClr val="FF0101"/>
                </a:solidFill>
                <a:cs typeface="Times New Roman" pitchFamily="18" charset="0"/>
              </a:rPr>
              <a:t>Mời</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nhờ</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yêu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cầu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đề</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nghị</a:t>
            </a:r>
            <a:r>
              <a:rPr lang="en-US" sz="3200" b="1" dirty="0">
                <a:solidFill>
                  <a:srgbClr val="FF0101"/>
                </a:solidFill>
                <a:cs typeface="Times New Roman" pitchFamily="18" charset="0"/>
              </a:rPr>
              <a:t>. </a:t>
            </a:r>
          </a:p>
          <a:p>
            <a:pPr lvl="1" algn="ctr">
              <a:spcBef>
                <a:spcPct val="50000"/>
              </a:spcBef>
            </a:pPr>
            <a:r>
              <a:rPr lang="en-US" sz="3200" b="1" dirty="0" err="1">
                <a:solidFill>
                  <a:srgbClr val="FF0101"/>
                </a:solidFill>
                <a:cs typeface="Times New Roman" pitchFamily="18" charset="0"/>
              </a:rPr>
              <a:t>Kể</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ngắn</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theo</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câu</a:t>
            </a:r>
            <a:r>
              <a:rPr lang="en-US" sz="3200" b="1" dirty="0">
                <a:solidFill>
                  <a:srgbClr val="FF0101"/>
                </a:solidFill>
                <a:cs typeface="Times New Roman" pitchFamily="18" charset="0"/>
              </a:rPr>
              <a:t> </a:t>
            </a:r>
            <a:r>
              <a:rPr lang="en-US" sz="3200" b="1" dirty="0" err="1">
                <a:solidFill>
                  <a:srgbClr val="FF0101"/>
                </a:solidFill>
                <a:cs typeface="Times New Roman" pitchFamily="18" charset="0"/>
              </a:rPr>
              <a:t>hỏi</a:t>
            </a:r>
            <a:endParaRPr lang="en-US" sz="3200" b="1" dirty="0">
              <a:solidFill>
                <a:srgbClr val="FF0101"/>
              </a:solidFill>
              <a:cs typeface="Times New Roman" pitchFamily="18" charset="0"/>
            </a:endParaRPr>
          </a:p>
        </p:txBody>
      </p:sp>
      <p:sp>
        <p:nvSpPr>
          <p:cNvPr id="10251" name="Rectangle 18"/>
          <p:cNvSpPr>
            <a:spLocks noChangeArrowheads="1"/>
          </p:cNvSpPr>
          <p:nvPr/>
        </p:nvSpPr>
        <p:spPr bwMode="auto">
          <a:xfrm>
            <a:off x="304800" y="2528888"/>
            <a:ext cx="8229600" cy="519112"/>
          </a:xfrm>
          <a:prstGeom prst="rect">
            <a:avLst/>
          </a:prstGeom>
          <a:noFill/>
          <a:ln w="9525">
            <a:noFill/>
            <a:miter lim="800000"/>
            <a:headEnd/>
            <a:tailEnd/>
          </a:ln>
        </p:spPr>
        <p:txBody>
          <a:bodyPr>
            <a:spAutoFit/>
          </a:bodyPr>
          <a:lstStyle/>
          <a:p>
            <a:pPr>
              <a:spcBef>
                <a:spcPct val="50000"/>
              </a:spcBef>
            </a:pPr>
            <a:r>
              <a:rPr lang="en-US" b="1">
                <a:solidFill>
                  <a:schemeClr val="tx2"/>
                </a:solidFill>
                <a:cs typeface="Times New Roman" pitchFamily="18" charset="0"/>
              </a:rPr>
              <a:t>2. Tr</a:t>
            </a:r>
            <a:r>
              <a:rPr lang="en-US" b="1">
                <a:cs typeface="Times New Roman" pitchFamily="18" charset="0"/>
              </a:rPr>
              <a:t>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0540"/>
                                        </p:tgtEl>
                                        <p:attrNameLst>
                                          <p:attrName>style.visibility</p:attrName>
                                        </p:attrNameLst>
                                      </p:cBhvr>
                                      <p:to>
                                        <p:strVal val="visible"/>
                                      </p:to>
                                    </p:set>
                                    <p:anim calcmode="lin" valueType="num">
                                      <p:cBhvr>
                                        <p:cTn id="7" dur="500" fill="hold"/>
                                        <p:tgtEl>
                                          <p:spTgt spid="150540"/>
                                        </p:tgtEl>
                                        <p:attrNameLst>
                                          <p:attrName>ppt_w</p:attrName>
                                        </p:attrNameLst>
                                      </p:cBhvr>
                                      <p:tavLst>
                                        <p:tav tm="0">
                                          <p:val>
                                            <p:fltVal val="0"/>
                                          </p:val>
                                        </p:tav>
                                        <p:tav tm="100000">
                                          <p:val>
                                            <p:strVal val="#ppt_w"/>
                                          </p:val>
                                        </p:tav>
                                      </p:tavLst>
                                    </p:anim>
                                    <p:anim calcmode="lin" valueType="num">
                                      <p:cBhvr>
                                        <p:cTn id="8" dur="500" fill="hold"/>
                                        <p:tgtEl>
                                          <p:spTgt spid="150540"/>
                                        </p:tgtEl>
                                        <p:attrNameLst>
                                          <p:attrName>ppt_h</p:attrName>
                                        </p:attrNameLst>
                                      </p:cBhvr>
                                      <p:tavLst>
                                        <p:tav tm="0">
                                          <p:val>
                                            <p:fltVal val="0"/>
                                          </p:val>
                                        </p:tav>
                                        <p:tav tm="100000">
                                          <p:val>
                                            <p:strVal val="#ppt_h"/>
                                          </p:val>
                                        </p:tav>
                                      </p:tavLst>
                                    </p:anim>
                                    <p:animEffect transition="in" filter="fade">
                                      <p:cBhvr>
                                        <p:cTn id="9" dur="500"/>
                                        <p:tgtEl>
                                          <p:spTgt spid="1505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0541"/>
                                        </p:tgtEl>
                                        <p:attrNameLst>
                                          <p:attrName>style.visibility</p:attrName>
                                        </p:attrNameLst>
                                      </p:cBhvr>
                                      <p:to>
                                        <p:strVal val="visible"/>
                                      </p:to>
                                    </p:set>
                                    <p:anim calcmode="lin" valueType="num">
                                      <p:cBhvr>
                                        <p:cTn id="14" dur="500" fill="hold"/>
                                        <p:tgtEl>
                                          <p:spTgt spid="150541"/>
                                        </p:tgtEl>
                                        <p:attrNameLst>
                                          <p:attrName>ppt_w</p:attrName>
                                        </p:attrNameLst>
                                      </p:cBhvr>
                                      <p:tavLst>
                                        <p:tav tm="0">
                                          <p:val>
                                            <p:fltVal val="0"/>
                                          </p:val>
                                        </p:tav>
                                        <p:tav tm="100000">
                                          <p:val>
                                            <p:strVal val="#ppt_w"/>
                                          </p:val>
                                        </p:tav>
                                      </p:tavLst>
                                    </p:anim>
                                    <p:anim calcmode="lin" valueType="num">
                                      <p:cBhvr>
                                        <p:cTn id="15" dur="500" fill="hold"/>
                                        <p:tgtEl>
                                          <p:spTgt spid="150541"/>
                                        </p:tgtEl>
                                        <p:attrNameLst>
                                          <p:attrName>ppt_h</p:attrName>
                                        </p:attrNameLst>
                                      </p:cBhvr>
                                      <p:tavLst>
                                        <p:tav tm="0">
                                          <p:val>
                                            <p:fltVal val="0"/>
                                          </p:val>
                                        </p:tav>
                                        <p:tav tm="100000">
                                          <p:val>
                                            <p:strVal val="#ppt_h"/>
                                          </p:val>
                                        </p:tav>
                                      </p:tavLst>
                                    </p:anim>
                                    <p:animEffect transition="in" filter="fade">
                                      <p:cBhvr>
                                        <p:cTn id="16" dur="500"/>
                                        <p:tgtEl>
                                          <p:spTgt spid="1505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0542"/>
                                        </p:tgtEl>
                                        <p:attrNameLst>
                                          <p:attrName>style.visibility</p:attrName>
                                        </p:attrNameLst>
                                      </p:cBhvr>
                                      <p:to>
                                        <p:strVal val="visible"/>
                                      </p:to>
                                    </p:set>
                                    <p:anim calcmode="lin" valueType="num">
                                      <p:cBhvr>
                                        <p:cTn id="21" dur="500" fill="hold"/>
                                        <p:tgtEl>
                                          <p:spTgt spid="150542"/>
                                        </p:tgtEl>
                                        <p:attrNameLst>
                                          <p:attrName>ppt_w</p:attrName>
                                        </p:attrNameLst>
                                      </p:cBhvr>
                                      <p:tavLst>
                                        <p:tav tm="0">
                                          <p:val>
                                            <p:fltVal val="0"/>
                                          </p:val>
                                        </p:tav>
                                        <p:tav tm="100000">
                                          <p:val>
                                            <p:strVal val="#ppt_w"/>
                                          </p:val>
                                        </p:tav>
                                      </p:tavLst>
                                    </p:anim>
                                    <p:anim calcmode="lin" valueType="num">
                                      <p:cBhvr>
                                        <p:cTn id="22" dur="500" fill="hold"/>
                                        <p:tgtEl>
                                          <p:spTgt spid="150542"/>
                                        </p:tgtEl>
                                        <p:attrNameLst>
                                          <p:attrName>ppt_h</p:attrName>
                                        </p:attrNameLst>
                                      </p:cBhvr>
                                      <p:tavLst>
                                        <p:tav tm="0">
                                          <p:val>
                                            <p:fltVal val="0"/>
                                          </p:val>
                                        </p:tav>
                                        <p:tav tm="100000">
                                          <p:val>
                                            <p:strVal val="#ppt_h"/>
                                          </p:val>
                                        </p:tav>
                                      </p:tavLst>
                                    </p:anim>
                                    <p:animEffect transition="in" filter="fade">
                                      <p:cBhvr>
                                        <p:cTn id="23"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0" grpId="0"/>
      <p:bldP spid="150541" grpId="0"/>
      <p:bldP spid="15054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2&quot;/&gt;&lt;/object&gt;&lt;object type=&quot;3&quot; unique_id=&quot;10005&quot;&gt;&lt;property id=&quot;20148&quot; value=&quot;5&quot;/&gt;&lt;property id=&quot;20300&quot; value=&quot;Slide 2&quot;/&gt;&lt;property id=&quot;20307&quot; value=&quot;297&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quot;/&gt;&lt;property id=&quot;20307&quot; value=&quot;327&quot;/&gt;&lt;/object&gt;&lt;object type=&quot;3&quot; unique_id=&quot;10008&quot;&gt;&lt;property id=&quot;20148&quot; value=&quot;5&quot;/&gt;&lt;property id=&quot;20300&quot; value=&quot;Slide 5&quot;/&gt;&lt;property id=&quot;20307&quot; value=&quot;267&quot;/&gt;&lt;/object&gt;&lt;object type=&quot;3&quot; unique_id=&quot;10009&quot;&gt;&lt;property id=&quot;20148&quot; value=&quot;5&quot;/&gt;&lt;property id=&quot;20300&quot; value=&quot;Slide 6&quot;/&gt;&lt;property id=&quot;20307&quot; value=&quot;323&quot;/&gt;&lt;/object&gt;&lt;object type=&quot;3&quot; unique_id=&quot;10010&quot;&gt;&lt;property id=&quot;20148&quot; value=&quot;5&quot;/&gt;&lt;property id=&quot;20300&quot; value=&quot;Slide 7&quot;/&gt;&lt;property id=&quot;20307&quot; value=&quot;324&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328&quot;/&gt;&lt;/object&gt;&lt;object type=&quot;3&quot; unique_id=&quot;10013&quot;&gt;&lt;property id=&quot;20148&quot; value=&quot;5&quot;/&gt;&lt;property id=&quot;20300&quot; value=&quot;Slide 10&quot;/&gt;&lt;property id=&quot;20307&quot; value=&quot;262&quot;/&gt;&lt;/object&gt;&lt;object type=&quot;3&quot; unique_id=&quot;10014&quot;&gt;&lt;property id=&quot;20148&quot; value=&quot;5&quot;/&gt;&lt;property id=&quot;20300&quot; value=&quot;Slide 11&quot;/&gt;&lt;property id=&quot;20307&quot; value=&quot;263&quot;/&gt;&lt;/object&gt;&lt;object type=&quot;3&quot; unique_id=&quot;10015&quot;&gt;&lt;property id=&quot;20148&quot; value=&quot;5&quot;/&gt;&lt;property id=&quot;20300&quot; value=&quot;Slide 12&quot;/&gt;&lt;property id=&quot;20307&quot; value=&quot;298&quot;/&gt;&lt;/object&gt;&lt;object type=&quot;3&quot; unique_id=&quot;10016&quot;&gt;&lt;property id=&quot;20148&quot; value=&quot;5&quot;/&gt;&lt;property id=&quot;20300&quot; value=&quot;Slide 13&quot;/&gt;&lt;property id=&quot;20307&quot; value=&quot;329&quot;/&gt;&lt;/object&gt;&lt;object type=&quot;3&quot; unique_id=&quot;10017&quot;&gt;&lt;property id=&quot;20148&quot; value=&quot;5&quot;/&gt;&lt;property id=&quot;20300&quot; value=&quot;Slide 14&quot;/&gt;&lt;property id=&quot;20307&quot; value=&quot;330&quot;/&gt;&lt;/object&gt;&lt;object type=&quot;3&quot; unique_id=&quot;10018&quot;&gt;&lt;property id=&quot;20148&quot; value=&quot;5&quot;/&gt;&lt;property id=&quot;20300&quot; value=&quot;Slide 15&quot;/&gt;&lt;property id=&quot;20307&quot; value=&quot;334&quot;/&gt;&lt;/object&gt;&lt;/object&gt;&lt;/object&gt;&lt;/database&gt;"/>
  <p:tag name="SECTOMILLISECCONVERTED" val="1"/>
</p:tagLst>
</file>

<file path=ppt/theme/theme1.xml><?xml version="1.0" encoding="utf-8"?>
<a:theme xmlns:a="http://schemas.openxmlformats.org/drawingml/2006/main" name="Default Design">
  <a:themeElements>
    <a:clrScheme name="Default Design 13">
      <a:dk1>
        <a:srgbClr val="000000"/>
      </a:dk1>
      <a:lt1>
        <a:srgbClr val="6600FF"/>
      </a:lt1>
      <a:dk2>
        <a:srgbClr val="000000"/>
      </a:dk2>
      <a:lt2>
        <a:srgbClr val="808080"/>
      </a:lt2>
      <a:accent1>
        <a:srgbClr val="BBE0E3"/>
      </a:accent1>
      <a:accent2>
        <a:srgbClr val="333399"/>
      </a:accent2>
      <a:accent3>
        <a:srgbClr val="B8AAFF"/>
      </a:accent3>
      <a:accent4>
        <a:srgbClr val="000000"/>
      </a:accent4>
      <a:accent5>
        <a:srgbClr val="DAEDEF"/>
      </a:accent5>
      <a:accent6>
        <a:srgbClr val="2D2D8A"/>
      </a:accent6>
      <a:hlink>
        <a:srgbClr val="009999"/>
      </a:hlink>
      <a:folHlink>
        <a:srgbClr val="99CC00"/>
      </a:folHlink>
    </a:clrScheme>
    <a:fontScheme name="Default Design">
      <a:majorFont>
        <a:latin typeface="VNI-Helve"/>
        <a:ea typeface=""/>
        <a:cs typeface=""/>
      </a:majorFont>
      <a:minorFont>
        <a:latin typeface="VNI-Helv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6600FF"/>
        </a:lt1>
        <a:dk2>
          <a:srgbClr val="000000"/>
        </a:dk2>
        <a:lt2>
          <a:srgbClr val="808080"/>
        </a:lt2>
        <a:accent1>
          <a:srgbClr val="BBE0E3"/>
        </a:accent1>
        <a:accent2>
          <a:srgbClr val="333399"/>
        </a:accent2>
        <a:accent3>
          <a:srgbClr val="B8A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989</TotalTime>
  <Words>980</Words>
  <Application>Microsoft Office PowerPoint</Application>
  <PresentationFormat>On-screen Show (4:3)</PresentationFormat>
  <Paragraphs>82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 Linh</dc:creator>
  <cp:lastModifiedBy>Nhulam</cp:lastModifiedBy>
  <cp:revision>175</cp:revision>
  <dcterms:created xsi:type="dcterms:W3CDTF">2007-07-22T10:22:32Z</dcterms:created>
  <dcterms:modified xsi:type="dcterms:W3CDTF">2020-11-10T03:47:58Z</dcterms:modified>
</cp:coreProperties>
</file>