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9" r:id="rId3"/>
    <p:sldId id="265" r:id="rId4"/>
    <p:sldId id="257" r:id="rId5"/>
    <p:sldId id="264" r:id="rId6"/>
    <p:sldId id="266" r:id="rId7"/>
    <p:sldId id="267" r:id="rId8"/>
    <p:sldId id="268" r:id="rId9"/>
    <p:sldId id="269" r:id="rId10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78" y="-9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7FB7-E5C8-4234-AE1A-B3EF7961287A}" type="datetimeFigureOut">
              <a:rPr lang="vi-VN" smtClean="0"/>
              <a:t>10/01/2019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B803-E824-4477-9791-60AD659FC56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73691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7FB7-E5C8-4234-AE1A-B3EF7961287A}" type="datetimeFigureOut">
              <a:rPr lang="vi-VN" smtClean="0"/>
              <a:t>10/01/2019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B803-E824-4477-9791-60AD659FC56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44276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7FB7-E5C8-4234-AE1A-B3EF7961287A}" type="datetimeFigureOut">
              <a:rPr lang="vi-VN" smtClean="0"/>
              <a:t>10/01/2019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B803-E824-4477-9791-60AD659FC56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6896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7FB7-E5C8-4234-AE1A-B3EF7961287A}" type="datetimeFigureOut">
              <a:rPr lang="vi-VN" smtClean="0"/>
              <a:t>10/01/2019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B803-E824-4477-9791-60AD659FC56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6426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7FB7-E5C8-4234-AE1A-B3EF7961287A}" type="datetimeFigureOut">
              <a:rPr lang="vi-VN" smtClean="0"/>
              <a:t>10/01/2019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B803-E824-4477-9791-60AD659FC56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84684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7FB7-E5C8-4234-AE1A-B3EF7961287A}" type="datetimeFigureOut">
              <a:rPr lang="vi-VN" smtClean="0"/>
              <a:t>10/01/2019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B803-E824-4477-9791-60AD659FC56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0062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7FB7-E5C8-4234-AE1A-B3EF7961287A}" type="datetimeFigureOut">
              <a:rPr lang="vi-VN" smtClean="0"/>
              <a:t>10/01/2019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B803-E824-4477-9791-60AD659FC56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35468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7FB7-E5C8-4234-AE1A-B3EF7961287A}" type="datetimeFigureOut">
              <a:rPr lang="vi-VN" smtClean="0"/>
              <a:t>10/01/2019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B803-E824-4477-9791-60AD659FC56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869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7FB7-E5C8-4234-AE1A-B3EF7961287A}" type="datetimeFigureOut">
              <a:rPr lang="vi-VN" smtClean="0"/>
              <a:t>10/01/2019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B803-E824-4477-9791-60AD659FC56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96810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7FB7-E5C8-4234-AE1A-B3EF7961287A}" type="datetimeFigureOut">
              <a:rPr lang="vi-VN" smtClean="0"/>
              <a:t>10/01/2019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B803-E824-4477-9791-60AD659FC56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64949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7FB7-E5C8-4234-AE1A-B3EF7961287A}" type="datetimeFigureOut">
              <a:rPr lang="vi-VN" smtClean="0"/>
              <a:t>10/01/2019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B803-E824-4477-9791-60AD659FC56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98482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97FB7-E5C8-4234-AE1A-B3EF7961287A}" type="datetimeFigureOut">
              <a:rPr lang="vi-VN" smtClean="0"/>
              <a:t>10/01/2019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6B803-E824-4477-9791-60AD659FC56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43059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prstTxWarp prst="textWave2">
              <a:avLst/>
            </a:prstTxWarp>
          </a:bodyPr>
          <a:lstStyle/>
          <a:p>
            <a:r>
              <a:rPr lang="en-US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Chào</a:t>
            </a:r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mừng</a:t>
            </a:r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các</a:t>
            </a:r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thầy</a:t>
            </a:r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cô</a:t>
            </a:r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giáo</a:t>
            </a:r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đến</a:t>
            </a:r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dự</a:t>
            </a:r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giờ</a:t>
            </a:r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thăm</a:t>
            </a:r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lớp</a:t>
            </a:r>
            <a:endParaRPr lang="vi-VN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5400" dirty="0" err="1" smtClean="0"/>
              <a:t>Môn</a:t>
            </a:r>
            <a:r>
              <a:rPr lang="en-US" sz="5400" dirty="0" smtClean="0"/>
              <a:t> : </a:t>
            </a:r>
            <a:r>
              <a:rPr lang="en-US" sz="5400" dirty="0" err="1" smtClean="0"/>
              <a:t>Toán</a:t>
            </a:r>
            <a:r>
              <a:rPr lang="en-US" sz="5400" dirty="0" smtClean="0"/>
              <a:t> </a:t>
            </a:r>
          </a:p>
          <a:p>
            <a:r>
              <a:rPr lang="en-US" sz="4400" dirty="0" err="1" smtClean="0"/>
              <a:t>Tiết</a:t>
            </a:r>
            <a:r>
              <a:rPr lang="en-US" sz="4400" dirty="0" smtClean="0"/>
              <a:t> 103 : </a:t>
            </a:r>
            <a:r>
              <a:rPr lang="en-US" sz="4400" dirty="0" err="1" smtClean="0"/>
              <a:t>Luyện</a:t>
            </a:r>
            <a:r>
              <a:rPr lang="en-US" sz="4400" dirty="0" smtClean="0"/>
              <a:t> </a:t>
            </a:r>
            <a:r>
              <a:rPr lang="en-US" sz="4400" dirty="0" err="1" smtClean="0"/>
              <a:t>tập</a:t>
            </a:r>
            <a:r>
              <a:rPr lang="en-US" sz="4400" dirty="0" smtClean="0"/>
              <a:t> ( SGK </a:t>
            </a:r>
            <a:r>
              <a:rPr lang="en-US" sz="4400" dirty="0" err="1" smtClean="0"/>
              <a:t>trang</a:t>
            </a:r>
            <a:r>
              <a:rPr lang="en-US" sz="4400" dirty="0" smtClean="0"/>
              <a:t> 104 )</a:t>
            </a:r>
            <a:endParaRPr lang="vi-VN" sz="4400" dirty="0"/>
          </a:p>
        </p:txBody>
      </p:sp>
    </p:spTree>
    <p:extLst>
      <p:ext uri="{BB962C8B-B14F-4D97-AF65-F5344CB8AC3E}">
        <p14:creationId xmlns:p14="http://schemas.microsoft.com/office/powerpoint/2010/main" val="205923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</a:t>
            </a:r>
            <a:r>
              <a:rPr lang="en-US" dirty="0" err="1" smtClean="0"/>
              <a:t>Kiểm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cũ</a:t>
            </a:r>
            <a:r>
              <a:rPr lang="en-US" dirty="0" smtClean="0"/>
              <a:t> : </a:t>
            </a:r>
            <a:endParaRPr lang="vi-VN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gấp</a:t>
            </a:r>
            <a:r>
              <a:rPr lang="en-US" dirty="0" smtClean="0"/>
              <a:t> </a:t>
            </a:r>
            <a:r>
              <a:rPr lang="en-US" dirty="0" err="1" smtClean="0"/>
              <a:t>khúc</a:t>
            </a:r>
            <a:r>
              <a:rPr lang="en-US" dirty="0" smtClean="0"/>
              <a:t> ABCD </a:t>
            </a:r>
            <a:r>
              <a:rPr lang="en-US" dirty="0" err="1" smtClean="0"/>
              <a:t>gồm</a:t>
            </a:r>
            <a:r>
              <a:rPr lang="en-US" dirty="0" smtClean="0"/>
              <a:t> </a:t>
            </a:r>
            <a:r>
              <a:rPr lang="en-US" dirty="0" err="1" smtClean="0"/>
              <a:t>mấy</a:t>
            </a:r>
            <a:r>
              <a:rPr lang="en-US" dirty="0" smtClean="0"/>
              <a:t> </a:t>
            </a:r>
            <a:r>
              <a:rPr lang="en-US" dirty="0" err="1" smtClean="0"/>
              <a:t>đoạn</a:t>
            </a:r>
            <a:r>
              <a:rPr lang="en-US" dirty="0" smtClean="0"/>
              <a:t> </a:t>
            </a:r>
            <a:r>
              <a:rPr lang="en-US" dirty="0" err="1" smtClean="0"/>
              <a:t>thẳng</a:t>
            </a:r>
            <a:r>
              <a:rPr lang="en-US" dirty="0" smtClean="0"/>
              <a:t>? </a:t>
            </a:r>
            <a:r>
              <a:rPr lang="en-US" dirty="0" err="1" smtClean="0"/>
              <a:t>Đó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đoạn</a:t>
            </a:r>
            <a:r>
              <a:rPr lang="en-US" dirty="0" smtClean="0"/>
              <a:t> </a:t>
            </a:r>
            <a:r>
              <a:rPr lang="en-US" dirty="0" err="1" smtClean="0"/>
              <a:t>thẳng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 smtClean="0">
                <a:solidFill>
                  <a:srgbClr val="FF0000"/>
                </a:solidFill>
              </a:rPr>
              <a:t>Đường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gấp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khúc</a:t>
            </a:r>
            <a:r>
              <a:rPr lang="en-US" dirty="0" smtClean="0">
                <a:solidFill>
                  <a:srgbClr val="FF0000"/>
                </a:solidFill>
              </a:rPr>
              <a:t> ABCD </a:t>
            </a:r>
            <a:r>
              <a:rPr lang="en-US" dirty="0" err="1" smtClean="0">
                <a:solidFill>
                  <a:srgbClr val="FF0000"/>
                </a:solidFill>
              </a:rPr>
              <a:t>gồm</a:t>
            </a:r>
            <a:r>
              <a:rPr lang="en-US" dirty="0" smtClean="0">
                <a:solidFill>
                  <a:srgbClr val="FF0000"/>
                </a:solidFill>
              </a:rPr>
              <a:t> 3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thẳng</a:t>
            </a:r>
            <a:r>
              <a:rPr lang="en-US" dirty="0" smtClean="0">
                <a:solidFill>
                  <a:srgbClr val="FF0000"/>
                </a:solidFill>
              </a:rPr>
              <a:t> : AB , BC </a:t>
            </a:r>
            <a:r>
              <a:rPr lang="en-US" dirty="0" err="1" smtClean="0">
                <a:solidFill>
                  <a:srgbClr val="FF0000"/>
                </a:solidFill>
              </a:rPr>
              <a:t>và</a:t>
            </a:r>
            <a:r>
              <a:rPr lang="en-US" dirty="0" smtClean="0">
                <a:solidFill>
                  <a:srgbClr val="FF0000"/>
                </a:solidFill>
              </a:rPr>
              <a:t> CD</a:t>
            </a:r>
          </a:p>
          <a:p>
            <a:pPr marL="0" indent="0">
              <a:buNone/>
            </a:pPr>
            <a:endParaRPr lang="vi-VN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4412" y="1690688"/>
            <a:ext cx="6053070" cy="2193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448971"/>
            <a:ext cx="10515600" cy="376653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b) </a:t>
            </a:r>
            <a:r>
              <a:rPr lang="en-US" sz="3600" dirty="0" err="1" smtClean="0"/>
              <a:t>Tính</a:t>
            </a:r>
            <a:r>
              <a:rPr lang="en-US" sz="3600" dirty="0" smtClean="0"/>
              <a:t> </a:t>
            </a:r>
            <a:r>
              <a:rPr lang="en-US" sz="3600" dirty="0" err="1" smtClean="0"/>
              <a:t>độ</a:t>
            </a:r>
            <a:r>
              <a:rPr lang="en-US" sz="3600" dirty="0" smtClean="0"/>
              <a:t> </a:t>
            </a:r>
            <a:r>
              <a:rPr lang="en-US" sz="3600" dirty="0" err="1" smtClean="0"/>
              <a:t>dài</a:t>
            </a:r>
            <a:r>
              <a:rPr lang="en-US" sz="3600" dirty="0" smtClean="0"/>
              <a:t> </a:t>
            </a:r>
            <a:r>
              <a:rPr lang="en-US" sz="3600" dirty="0" err="1" smtClean="0"/>
              <a:t>đường</a:t>
            </a:r>
            <a:r>
              <a:rPr lang="en-US" sz="3600" dirty="0" smtClean="0"/>
              <a:t> </a:t>
            </a:r>
            <a:r>
              <a:rPr lang="en-US" sz="3600" dirty="0" err="1" smtClean="0"/>
              <a:t>gấp</a:t>
            </a:r>
            <a:r>
              <a:rPr lang="en-US" sz="3600" dirty="0" smtClean="0"/>
              <a:t> </a:t>
            </a:r>
            <a:r>
              <a:rPr lang="en-US" sz="3600" dirty="0" err="1" smtClean="0"/>
              <a:t>khúc</a:t>
            </a:r>
            <a:r>
              <a:rPr lang="en-US" sz="3600" dirty="0" smtClean="0"/>
              <a:t> ABCD?</a:t>
            </a:r>
            <a:endParaRPr lang="vi-VN" sz="3600" dirty="0"/>
          </a:p>
        </p:txBody>
      </p:sp>
      <p:sp>
        <p:nvSpPr>
          <p:cNvPr id="5" name="Subtitle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> 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b="1" dirty="0" smtClean="0"/>
              <a:t>                                      </a:t>
            </a:r>
            <a:r>
              <a:rPr lang="en-US" sz="3600" b="1" dirty="0" err="1" smtClean="0"/>
              <a:t>Bài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giải</a:t>
            </a:r>
            <a:r>
              <a:rPr lang="en-US" sz="3600" b="1" dirty="0" smtClean="0"/>
              <a:t>:</a:t>
            </a:r>
          </a:p>
          <a:p>
            <a:pPr marL="0" indent="0">
              <a:buNone/>
            </a:pPr>
            <a:r>
              <a:rPr lang="en-US" sz="3600" b="1" dirty="0" smtClean="0"/>
              <a:t>                   </a:t>
            </a:r>
            <a:r>
              <a:rPr lang="en-US" sz="3600" b="1" dirty="0" err="1" smtClean="0"/>
              <a:t>Độ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dài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đường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gấp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khúc</a:t>
            </a:r>
            <a:r>
              <a:rPr lang="en-US" sz="3600" b="1" dirty="0" smtClean="0"/>
              <a:t> ABCD </a:t>
            </a:r>
            <a:r>
              <a:rPr lang="en-US" sz="3600" b="1" dirty="0" err="1" smtClean="0"/>
              <a:t>là</a:t>
            </a:r>
            <a:r>
              <a:rPr lang="en-US" sz="3600" b="1" dirty="0" smtClean="0"/>
              <a:t> :</a:t>
            </a:r>
          </a:p>
          <a:p>
            <a:pPr marL="0" indent="0">
              <a:buNone/>
            </a:pPr>
            <a:r>
              <a:rPr lang="en-US" sz="3600" b="1" dirty="0" smtClean="0"/>
              <a:t>                               4 + 3 + 5 = 12 (cm )</a:t>
            </a:r>
          </a:p>
          <a:p>
            <a:pPr marL="0" indent="0">
              <a:buNone/>
            </a:pPr>
            <a:r>
              <a:rPr lang="en-US" sz="3600" b="1" dirty="0"/>
              <a:t> </a:t>
            </a:r>
            <a:r>
              <a:rPr lang="en-US" sz="3600" b="1" dirty="0" smtClean="0"/>
              <a:t>                                   </a:t>
            </a:r>
            <a:r>
              <a:rPr lang="en-US" sz="3600" b="1" dirty="0" err="1" smtClean="0"/>
              <a:t>Đáp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số</a:t>
            </a:r>
            <a:r>
              <a:rPr lang="en-US" sz="3600" b="1" dirty="0" smtClean="0"/>
              <a:t> : 12 cm</a:t>
            </a:r>
          </a:p>
          <a:p>
            <a:endParaRPr lang="vi-VN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15" y="274319"/>
            <a:ext cx="6597748" cy="2349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162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1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255432" y="1654554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a)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u="sng" dirty="0" err="1"/>
              <a:t>đường</a:t>
            </a:r>
            <a:r>
              <a:rPr lang="en-US" u="sng" dirty="0"/>
              <a:t> </a:t>
            </a:r>
            <a:r>
              <a:rPr lang="en-US" u="sng" dirty="0" err="1"/>
              <a:t>gấp</a:t>
            </a:r>
            <a:r>
              <a:rPr lang="en-US" u="sng" dirty="0"/>
              <a:t> </a:t>
            </a:r>
            <a:r>
              <a:rPr lang="en-US" u="sng" dirty="0" err="1"/>
              <a:t>khúc</a:t>
            </a:r>
            <a:r>
              <a:rPr lang="en-US" u="sng" dirty="0" smtClean="0"/>
              <a:t> </a:t>
            </a:r>
            <a:r>
              <a:rPr lang="en-US" dirty="0" err="1" smtClean="0"/>
              <a:t>gồm</a:t>
            </a:r>
            <a:r>
              <a:rPr lang="en-US" dirty="0" smtClean="0"/>
              <a:t> </a:t>
            </a:r>
            <a:r>
              <a:rPr lang="en-US" u="sng" dirty="0" err="1" smtClean="0"/>
              <a:t>hai</a:t>
            </a:r>
            <a:r>
              <a:rPr lang="en-US" u="sng" dirty="0" smtClean="0"/>
              <a:t> </a:t>
            </a:r>
            <a:r>
              <a:rPr lang="en-US" u="sng" dirty="0" err="1" smtClean="0"/>
              <a:t>đoạn</a:t>
            </a:r>
            <a:r>
              <a:rPr lang="en-US" u="sng" dirty="0" smtClean="0"/>
              <a:t> </a:t>
            </a:r>
            <a:r>
              <a:rPr lang="en-US" u="sng" dirty="0" err="1" smtClean="0"/>
              <a:t>thẳng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u="sng" dirty="0" err="1" smtClean="0"/>
              <a:t>độ</a:t>
            </a:r>
            <a:r>
              <a:rPr lang="en-US" u="sng" dirty="0" smtClean="0"/>
              <a:t> </a:t>
            </a:r>
            <a:r>
              <a:rPr lang="en-US" u="sng" dirty="0" err="1" smtClean="0"/>
              <a:t>dài</a:t>
            </a:r>
            <a:r>
              <a:rPr lang="en-US" u="sng" dirty="0" smtClean="0"/>
              <a:t> </a:t>
            </a:r>
            <a:r>
              <a:rPr lang="en-US" dirty="0" err="1" smtClean="0"/>
              <a:t>lần</a:t>
            </a:r>
            <a:r>
              <a:rPr lang="en-US" dirty="0" smtClean="0"/>
              <a:t> </a:t>
            </a:r>
            <a:r>
              <a:rPr lang="en-US" dirty="0" err="1" smtClean="0"/>
              <a:t>lượt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u="sng" dirty="0" smtClean="0"/>
              <a:t>12cm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u="sng" dirty="0" smtClean="0"/>
              <a:t>15cm.Tính </a:t>
            </a:r>
            <a:r>
              <a:rPr lang="en-US" u="sng" dirty="0" err="1" smtClean="0"/>
              <a:t>độ</a:t>
            </a:r>
            <a:r>
              <a:rPr lang="en-US" u="sng" dirty="0" smtClean="0"/>
              <a:t> </a:t>
            </a:r>
            <a:r>
              <a:rPr lang="en-US" u="sng" dirty="0" err="1" smtClean="0"/>
              <a:t>dài</a:t>
            </a:r>
            <a:r>
              <a:rPr lang="en-US" u="sng" dirty="0" smtClean="0"/>
              <a:t> </a:t>
            </a:r>
            <a:r>
              <a:rPr lang="en-US" u="sng" dirty="0" err="1" smtClean="0"/>
              <a:t>đường</a:t>
            </a:r>
            <a:r>
              <a:rPr lang="en-US" u="sng" dirty="0" smtClean="0"/>
              <a:t> </a:t>
            </a:r>
            <a:r>
              <a:rPr lang="en-US" u="sng" dirty="0" err="1" smtClean="0"/>
              <a:t>gấp</a:t>
            </a:r>
            <a:r>
              <a:rPr lang="en-US" u="sng" dirty="0" smtClean="0"/>
              <a:t> </a:t>
            </a:r>
            <a:r>
              <a:rPr lang="en-US" u="sng" dirty="0" err="1" smtClean="0"/>
              <a:t>khúc</a:t>
            </a:r>
            <a:r>
              <a:rPr lang="en-US" dirty="0" smtClean="0"/>
              <a:t> </a:t>
            </a:r>
            <a:r>
              <a:rPr lang="en-US" dirty="0" err="1" smtClean="0"/>
              <a:t>đó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b)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u="sng" dirty="0" err="1" smtClean="0"/>
              <a:t>đường</a:t>
            </a:r>
            <a:r>
              <a:rPr lang="en-US" u="sng" dirty="0" smtClean="0"/>
              <a:t> </a:t>
            </a:r>
            <a:r>
              <a:rPr lang="en-US" u="sng" dirty="0" err="1" smtClean="0"/>
              <a:t>gấp</a:t>
            </a:r>
            <a:r>
              <a:rPr lang="en-US" u="sng" dirty="0" smtClean="0"/>
              <a:t> </a:t>
            </a:r>
            <a:r>
              <a:rPr lang="en-US" u="sng" dirty="0" err="1" smtClean="0"/>
              <a:t>khúc</a:t>
            </a:r>
            <a:r>
              <a:rPr lang="en-US" dirty="0" smtClean="0"/>
              <a:t> </a:t>
            </a:r>
            <a:r>
              <a:rPr lang="en-US" dirty="0" err="1" smtClean="0"/>
              <a:t>gồm</a:t>
            </a:r>
            <a:r>
              <a:rPr lang="en-US" dirty="0" smtClean="0"/>
              <a:t> </a:t>
            </a:r>
            <a:r>
              <a:rPr lang="en-US" u="sng" dirty="0" err="1" smtClean="0"/>
              <a:t>ba</a:t>
            </a:r>
            <a:r>
              <a:rPr lang="en-US" u="sng" dirty="0" smtClean="0"/>
              <a:t> </a:t>
            </a:r>
            <a:r>
              <a:rPr lang="en-US" u="sng" dirty="0" err="1" smtClean="0"/>
              <a:t>đoạn</a:t>
            </a:r>
            <a:r>
              <a:rPr lang="en-US" u="sng" dirty="0" smtClean="0"/>
              <a:t> </a:t>
            </a:r>
            <a:r>
              <a:rPr lang="en-US" u="sng" dirty="0" err="1" smtClean="0"/>
              <a:t>thẳng</a:t>
            </a:r>
            <a:r>
              <a:rPr lang="en-US" u="sng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u="sng" dirty="0" err="1" smtClean="0"/>
              <a:t>độ</a:t>
            </a:r>
            <a:r>
              <a:rPr lang="en-US" u="sng" dirty="0" smtClean="0"/>
              <a:t> </a:t>
            </a:r>
            <a:r>
              <a:rPr lang="en-US" u="sng" dirty="0" err="1" smtClean="0"/>
              <a:t>dài</a:t>
            </a:r>
            <a:r>
              <a:rPr lang="en-US" u="sng" dirty="0" smtClean="0"/>
              <a:t> </a:t>
            </a:r>
            <a:r>
              <a:rPr lang="en-US" dirty="0" err="1" smtClean="0"/>
              <a:t>lần</a:t>
            </a:r>
            <a:r>
              <a:rPr lang="en-US" dirty="0" smtClean="0"/>
              <a:t> </a:t>
            </a:r>
            <a:r>
              <a:rPr lang="en-US" dirty="0" err="1" smtClean="0"/>
              <a:t>lượt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u="sng" dirty="0" smtClean="0"/>
              <a:t>10dm,14dm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u="sng" dirty="0" smtClean="0"/>
              <a:t>9dm</a:t>
            </a:r>
            <a:r>
              <a:rPr lang="en-US" dirty="0" smtClean="0"/>
              <a:t>. </a:t>
            </a:r>
            <a:r>
              <a:rPr lang="en-US" u="sng" dirty="0" err="1" smtClean="0"/>
              <a:t>Tính</a:t>
            </a:r>
            <a:r>
              <a:rPr lang="en-US" u="sng" dirty="0" smtClean="0"/>
              <a:t> </a:t>
            </a:r>
            <a:r>
              <a:rPr lang="en-US" u="sng" dirty="0" err="1" smtClean="0"/>
              <a:t>độ</a:t>
            </a:r>
            <a:r>
              <a:rPr lang="en-US" u="sng" dirty="0" smtClean="0"/>
              <a:t> </a:t>
            </a:r>
            <a:r>
              <a:rPr lang="en-US" u="sng" dirty="0" err="1" smtClean="0"/>
              <a:t>dài</a:t>
            </a:r>
            <a:r>
              <a:rPr lang="en-US" u="sng" dirty="0" smtClean="0"/>
              <a:t> </a:t>
            </a:r>
            <a:r>
              <a:rPr lang="en-US" u="sng" dirty="0" err="1" smtClean="0"/>
              <a:t>đường</a:t>
            </a:r>
            <a:r>
              <a:rPr lang="en-US" u="sng" dirty="0" smtClean="0"/>
              <a:t> </a:t>
            </a:r>
            <a:r>
              <a:rPr lang="en-US" u="sng" dirty="0" err="1" smtClean="0"/>
              <a:t>gấp</a:t>
            </a:r>
            <a:r>
              <a:rPr lang="en-US" u="sng" dirty="0" smtClean="0"/>
              <a:t> </a:t>
            </a:r>
            <a:r>
              <a:rPr lang="en-US" u="sng" dirty="0" err="1" smtClean="0"/>
              <a:t>khúc</a:t>
            </a:r>
            <a:r>
              <a:rPr lang="en-US" u="sng" dirty="0" smtClean="0"/>
              <a:t> </a:t>
            </a:r>
            <a:r>
              <a:rPr lang="en-US" dirty="0" err="1" smtClean="0"/>
              <a:t>đó</a:t>
            </a:r>
            <a:r>
              <a:rPr lang="en-US" dirty="0" smtClean="0"/>
              <a:t>.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9318" y="4029429"/>
            <a:ext cx="4623515" cy="1381125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8529" y="1690688"/>
            <a:ext cx="3945094" cy="1519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784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0" y="1825625"/>
            <a:ext cx="5181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   a)             </a:t>
            </a:r>
          </a:p>
          <a:p>
            <a:pPr marL="0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             </a:t>
            </a:r>
            <a:r>
              <a:rPr lang="en-US" sz="3600" dirty="0" err="1" smtClean="0"/>
              <a:t>Bài</a:t>
            </a:r>
            <a:r>
              <a:rPr lang="en-US" sz="3600" dirty="0" smtClean="0"/>
              <a:t> </a:t>
            </a:r>
            <a:r>
              <a:rPr lang="en-US" sz="3600" dirty="0" err="1" smtClean="0"/>
              <a:t>giải</a:t>
            </a:r>
            <a:r>
              <a:rPr lang="en-US" sz="3600" dirty="0" smtClean="0"/>
              <a:t> : </a:t>
            </a:r>
          </a:p>
          <a:p>
            <a:pPr marL="0" indent="0">
              <a:buNone/>
            </a:pPr>
            <a:r>
              <a:rPr lang="en-US" sz="3600" dirty="0" err="1" smtClean="0"/>
              <a:t>Độ</a:t>
            </a:r>
            <a:r>
              <a:rPr lang="en-US" sz="3600" dirty="0" smtClean="0"/>
              <a:t> </a:t>
            </a:r>
            <a:r>
              <a:rPr lang="en-US" sz="3600" dirty="0" err="1" smtClean="0"/>
              <a:t>dài</a:t>
            </a:r>
            <a:r>
              <a:rPr lang="en-US" sz="3600" dirty="0" smtClean="0"/>
              <a:t> </a:t>
            </a:r>
            <a:r>
              <a:rPr lang="en-US" sz="3600" dirty="0" err="1" smtClean="0"/>
              <a:t>đường</a:t>
            </a:r>
            <a:r>
              <a:rPr lang="en-US" sz="3600" dirty="0" smtClean="0"/>
              <a:t> </a:t>
            </a:r>
            <a:r>
              <a:rPr lang="en-US" sz="3600" dirty="0" err="1" smtClean="0"/>
              <a:t>gấp</a:t>
            </a:r>
            <a:r>
              <a:rPr lang="en-US" sz="3600" dirty="0" smtClean="0"/>
              <a:t> </a:t>
            </a:r>
            <a:r>
              <a:rPr lang="en-US" sz="3600" dirty="0" err="1" smtClean="0"/>
              <a:t>khúc</a:t>
            </a:r>
            <a:r>
              <a:rPr lang="en-US" sz="3600" dirty="0" smtClean="0"/>
              <a:t> </a:t>
            </a:r>
            <a:r>
              <a:rPr lang="en-US" sz="3600" dirty="0" err="1" smtClean="0"/>
              <a:t>đó</a:t>
            </a:r>
            <a:r>
              <a:rPr lang="en-US" sz="3600" dirty="0" smtClean="0"/>
              <a:t> </a:t>
            </a:r>
            <a:r>
              <a:rPr lang="en-US" sz="3600" dirty="0" err="1" smtClean="0"/>
              <a:t>là</a:t>
            </a:r>
            <a:r>
              <a:rPr lang="en-US" sz="3600" dirty="0" smtClean="0"/>
              <a:t> :</a:t>
            </a:r>
          </a:p>
          <a:p>
            <a:pPr marL="0" indent="0">
              <a:buNone/>
            </a:pPr>
            <a:r>
              <a:rPr lang="en-US" sz="3600" dirty="0" smtClean="0"/>
              <a:t>        12 + 15 = 27 (cm )</a:t>
            </a:r>
          </a:p>
          <a:p>
            <a:pPr marL="0" indent="0">
              <a:buNone/>
            </a:pPr>
            <a:r>
              <a:rPr lang="en-US" sz="3600" dirty="0" smtClean="0"/>
              <a:t>             </a:t>
            </a:r>
            <a:r>
              <a:rPr lang="en-US" sz="3600" dirty="0" err="1" smtClean="0"/>
              <a:t>Đáp</a:t>
            </a:r>
            <a:r>
              <a:rPr lang="en-US" sz="3600" dirty="0" smtClean="0"/>
              <a:t> </a:t>
            </a:r>
            <a:r>
              <a:rPr lang="en-US" sz="3600" dirty="0" err="1" smtClean="0"/>
              <a:t>số</a:t>
            </a:r>
            <a:r>
              <a:rPr lang="en-US" sz="3600" dirty="0" smtClean="0"/>
              <a:t> : 27 cm</a:t>
            </a:r>
            <a:endParaRPr lang="vi-VN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6588370" y="1850585"/>
            <a:ext cx="5181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 b)                </a:t>
            </a:r>
          </a:p>
          <a:p>
            <a:pPr marL="0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              </a:t>
            </a:r>
            <a:r>
              <a:rPr lang="en-US" sz="3600" dirty="0" err="1" smtClean="0"/>
              <a:t>Bài</a:t>
            </a:r>
            <a:r>
              <a:rPr lang="en-US" sz="3600" dirty="0" smtClean="0"/>
              <a:t> </a:t>
            </a:r>
            <a:r>
              <a:rPr lang="en-US" sz="3600" dirty="0" err="1" smtClean="0"/>
              <a:t>giải</a:t>
            </a:r>
            <a:r>
              <a:rPr lang="en-US" sz="3600" dirty="0" smtClean="0"/>
              <a:t>:</a:t>
            </a:r>
          </a:p>
          <a:p>
            <a:pPr marL="0" indent="0">
              <a:buNone/>
            </a:pPr>
            <a:r>
              <a:rPr lang="en-US" sz="3600" dirty="0" err="1" smtClean="0"/>
              <a:t>Độ</a:t>
            </a:r>
            <a:r>
              <a:rPr lang="en-US" sz="3600" dirty="0" smtClean="0"/>
              <a:t> </a:t>
            </a:r>
            <a:r>
              <a:rPr lang="en-US" sz="3600" dirty="0" err="1" smtClean="0"/>
              <a:t>dài</a:t>
            </a:r>
            <a:r>
              <a:rPr lang="en-US" sz="3600" dirty="0" smtClean="0"/>
              <a:t> </a:t>
            </a:r>
            <a:r>
              <a:rPr lang="en-US" sz="3600" dirty="0" err="1" smtClean="0"/>
              <a:t>đường</a:t>
            </a:r>
            <a:r>
              <a:rPr lang="en-US" sz="3600" dirty="0" smtClean="0"/>
              <a:t> </a:t>
            </a:r>
            <a:r>
              <a:rPr lang="en-US" sz="3600" dirty="0" err="1" smtClean="0"/>
              <a:t>gấp</a:t>
            </a:r>
            <a:r>
              <a:rPr lang="en-US" sz="3600" dirty="0" smtClean="0"/>
              <a:t> </a:t>
            </a:r>
            <a:r>
              <a:rPr lang="en-US" sz="3600" dirty="0" err="1" smtClean="0"/>
              <a:t>khúc</a:t>
            </a:r>
            <a:r>
              <a:rPr lang="en-US" sz="3600" dirty="0" smtClean="0"/>
              <a:t> </a:t>
            </a:r>
            <a:r>
              <a:rPr lang="en-US" sz="3600" dirty="0" err="1" smtClean="0"/>
              <a:t>đó</a:t>
            </a:r>
            <a:r>
              <a:rPr lang="en-US" sz="3600" dirty="0" smtClean="0"/>
              <a:t> </a:t>
            </a:r>
            <a:r>
              <a:rPr lang="en-US" sz="3600" dirty="0" err="1" smtClean="0"/>
              <a:t>là</a:t>
            </a:r>
            <a:r>
              <a:rPr lang="en-US" sz="3600" dirty="0" smtClean="0"/>
              <a:t> :</a:t>
            </a:r>
          </a:p>
          <a:p>
            <a:pPr marL="0" indent="0">
              <a:buNone/>
            </a:pPr>
            <a:r>
              <a:rPr lang="en-US" sz="3600" dirty="0" smtClean="0"/>
              <a:t>      10 + 14 + 9 = 33 (</a:t>
            </a:r>
            <a:r>
              <a:rPr lang="en-US" sz="3600" dirty="0" err="1" smtClean="0"/>
              <a:t>dm</a:t>
            </a:r>
            <a:r>
              <a:rPr lang="en-US" sz="3600" dirty="0" smtClean="0"/>
              <a:t> )</a:t>
            </a:r>
          </a:p>
          <a:p>
            <a:pPr marL="0" indent="0">
              <a:buNone/>
            </a:pPr>
            <a:r>
              <a:rPr lang="en-US" sz="3600" dirty="0" smtClean="0"/>
              <a:t>            </a:t>
            </a:r>
            <a:r>
              <a:rPr lang="en-US" sz="3600" dirty="0" err="1" smtClean="0"/>
              <a:t>Đáp</a:t>
            </a:r>
            <a:r>
              <a:rPr lang="en-US" sz="3600" dirty="0" smtClean="0"/>
              <a:t> </a:t>
            </a:r>
            <a:r>
              <a:rPr lang="en-US" sz="3600" dirty="0" err="1" smtClean="0"/>
              <a:t>số</a:t>
            </a:r>
            <a:r>
              <a:rPr lang="en-US" sz="3600" dirty="0" smtClean="0"/>
              <a:t> : 33 </a:t>
            </a:r>
            <a:r>
              <a:rPr lang="en-US" sz="3600" dirty="0" err="1" smtClean="0"/>
              <a:t>dm</a:t>
            </a:r>
            <a:endParaRPr lang="vi-VN" sz="3600" dirty="0"/>
          </a:p>
        </p:txBody>
      </p:sp>
    </p:spTree>
    <p:extLst>
      <p:ext uri="{BB962C8B-B14F-4D97-AF65-F5344CB8AC3E}">
        <p14:creationId xmlns:p14="http://schemas.microsoft.com/office/powerpoint/2010/main" val="386738104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Bài</a:t>
            </a:r>
            <a:r>
              <a:rPr lang="en-US" dirty="0" smtClean="0"/>
              <a:t> 2 : Con </a:t>
            </a:r>
            <a:r>
              <a:rPr lang="en-US" dirty="0" err="1" smtClean="0"/>
              <a:t>ốc</a:t>
            </a:r>
            <a:r>
              <a:rPr lang="en-US" dirty="0" smtClean="0"/>
              <a:t> </a:t>
            </a:r>
            <a:r>
              <a:rPr lang="en-US" dirty="0" err="1" smtClean="0"/>
              <a:t>sên</a:t>
            </a:r>
            <a:r>
              <a:rPr lang="en-US" dirty="0" smtClean="0"/>
              <a:t> </a:t>
            </a:r>
            <a:r>
              <a:rPr lang="en-US" dirty="0" err="1" smtClean="0"/>
              <a:t>bò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A </a:t>
            </a:r>
            <a:r>
              <a:rPr lang="en-US" dirty="0" err="1" smtClean="0"/>
              <a:t>đến</a:t>
            </a:r>
            <a:r>
              <a:rPr lang="en-US" dirty="0" smtClean="0"/>
              <a:t> D (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vẽ</a:t>
            </a:r>
            <a:r>
              <a:rPr lang="en-US" dirty="0" smtClean="0"/>
              <a:t> ). </a:t>
            </a:r>
            <a:r>
              <a:rPr lang="en-US" dirty="0" err="1" smtClean="0"/>
              <a:t>Hỏi</a:t>
            </a:r>
            <a:r>
              <a:rPr lang="en-US" dirty="0" smtClean="0"/>
              <a:t> con </a:t>
            </a:r>
            <a:r>
              <a:rPr lang="en-US" dirty="0" err="1" smtClean="0"/>
              <a:t>ốc</a:t>
            </a:r>
            <a:r>
              <a:rPr lang="en-US" dirty="0" smtClean="0"/>
              <a:t> </a:t>
            </a:r>
            <a:r>
              <a:rPr lang="en-US" dirty="0" err="1" smtClean="0"/>
              <a:t>sên</a:t>
            </a:r>
            <a:r>
              <a:rPr lang="en-US" dirty="0" smtClean="0"/>
              <a:t> </a:t>
            </a:r>
            <a:r>
              <a:rPr lang="en-US" dirty="0" err="1" smtClean="0"/>
              <a:t>phải</a:t>
            </a:r>
            <a:r>
              <a:rPr lang="en-US" dirty="0" smtClean="0"/>
              <a:t> </a:t>
            </a:r>
            <a:r>
              <a:rPr lang="en-US" dirty="0" err="1" smtClean="0"/>
              <a:t>bò</a:t>
            </a:r>
            <a:r>
              <a:rPr lang="en-US" dirty="0" smtClean="0"/>
              <a:t> </a:t>
            </a:r>
            <a:r>
              <a:rPr lang="en-US" dirty="0" err="1" smtClean="0"/>
              <a:t>đoạn</a:t>
            </a:r>
            <a:r>
              <a:rPr lang="en-US" dirty="0" smtClean="0"/>
              <a:t>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dài</a:t>
            </a:r>
            <a:r>
              <a:rPr lang="en-US" dirty="0" smtClean="0"/>
              <a:t>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 smtClean="0"/>
              <a:t>nhiêu</a:t>
            </a:r>
            <a:r>
              <a:rPr lang="en-US" dirty="0" smtClean="0"/>
              <a:t> </a:t>
            </a:r>
            <a:r>
              <a:rPr lang="en-US" dirty="0" err="1" smtClean="0"/>
              <a:t>đề</a:t>
            </a:r>
            <a:r>
              <a:rPr lang="en-US" dirty="0" smtClean="0"/>
              <a:t>-xi-</a:t>
            </a:r>
            <a:r>
              <a:rPr lang="en-US" dirty="0" err="1" smtClean="0"/>
              <a:t>mét</a:t>
            </a:r>
            <a:r>
              <a:rPr lang="en-US" dirty="0" smtClean="0"/>
              <a:t>?</a:t>
            </a:r>
            <a:endParaRPr lang="vi-V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733" y="2067951"/>
            <a:ext cx="8208498" cy="2729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5758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                            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                    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giải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 </a:t>
            </a:r>
            <a:r>
              <a:rPr lang="en-US" dirty="0" err="1" smtClean="0"/>
              <a:t>ốc</a:t>
            </a:r>
            <a:r>
              <a:rPr lang="en-US" dirty="0" smtClean="0"/>
              <a:t> </a:t>
            </a:r>
            <a:r>
              <a:rPr lang="en-US" dirty="0" err="1" smtClean="0"/>
              <a:t>sên</a:t>
            </a:r>
            <a:r>
              <a:rPr lang="en-US" dirty="0" smtClean="0"/>
              <a:t> </a:t>
            </a:r>
            <a:r>
              <a:rPr lang="en-US" dirty="0" err="1" smtClean="0"/>
              <a:t>phải</a:t>
            </a:r>
            <a:r>
              <a:rPr lang="en-US" dirty="0" smtClean="0"/>
              <a:t> </a:t>
            </a:r>
            <a:r>
              <a:rPr lang="en-US" dirty="0" err="1" smtClean="0"/>
              <a:t>bò</a:t>
            </a:r>
            <a:r>
              <a:rPr lang="en-US" dirty="0" smtClean="0"/>
              <a:t> </a:t>
            </a:r>
            <a:r>
              <a:rPr lang="en-US" dirty="0" err="1" smtClean="0"/>
              <a:t>đoạn</a:t>
            </a:r>
            <a:r>
              <a:rPr lang="en-US" dirty="0" smtClean="0"/>
              <a:t>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dài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đề</a:t>
            </a:r>
            <a:r>
              <a:rPr lang="en-US" dirty="0" smtClean="0"/>
              <a:t>-xi-       </a:t>
            </a:r>
            <a:r>
              <a:rPr lang="en-US" dirty="0" err="1" smtClean="0"/>
              <a:t>mét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: 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        5 + 2 + 7 = 14 ( </a:t>
            </a:r>
            <a:r>
              <a:rPr lang="en-US" dirty="0" err="1" smtClean="0"/>
              <a:t>dm</a:t>
            </a:r>
            <a:r>
              <a:rPr lang="en-US" dirty="0" smtClean="0"/>
              <a:t> )</a:t>
            </a:r>
            <a:br>
              <a:rPr lang="en-US" dirty="0" smtClean="0"/>
            </a:br>
            <a:r>
              <a:rPr lang="en-US" dirty="0" smtClean="0"/>
              <a:t>                                    </a:t>
            </a:r>
            <a:r>
              <a:rPr lang="en-US" dirty="0" err="1" smtClean="0"/>
              <a:t>Đáp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: 14 </a:t>
            </a:r>
            <a:r>
              <a:rPr lang="en-US" dirty="0" err="1" smtClean="0"/>
              <a:t>dm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07266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3 : </a:t>
            </a:r>
            <a:r>
              <a:rPr lang="en-US" dirty="0" err="1" smtClean="0"/>
              <a:t>Ghi</a:t>
            </a:r>
            <a:r>
              <a:rPr lang="en-US" dirty="0" smtClean="0"/>
              <a:t> </a:t>
            </a:r>
            <a:r>
              <a:rPr lang="en-US" dirty="0" err="1" smtClean="0"/>
              <a:t>tên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gấp</a:t>
            </a:r>
            <a:r>
              <a:rPr lang="en-US" dirty="0" smtClean="0"/>
              <a:t> </a:t>
            </a:r>
            <a:r>
              <a:rPr lang="en-US" dirty="0" err="1" smtClean="0"/>
              <a:t>khúc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vẽ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: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5320" y="1927275"/>
            <a:ext cx="5181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a)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gấp</a:t>
            </a:r>
            <a:r>
              <a:rPr lang="en-US" dirty="0" smtClean="0"/>
              <a:t> </a:t>
            </a:r>
            <a:r>
              <a:rPr lang="en-US" dirty="0" err="1" smtClean="0"/>
              <a:t>khúc</a:t>
            </a:r>
            <a:r>
              <a:rPr lang="en-US" dirty="0" smtClean="0"/>
              <a:t> </a:t>
            </a:r>
            <a:r>
              <a:rPr lang="en-US" dirty="0" err="1" smtClean="0"/>
              <a:t>đó</a:t>
            </a:r>
            <a:r>
              <a:rPr lang="en-US" dirty="0" smtClean="0"/>
              <a:t> </a:t>
            </a:r>
            <a:r>
              <a:rPr lang="en-US" dirty="0" err="1" smtClean="0"/>
              <a:t>gồm</a:t>
            </a:r>
            <a:r>
              <a:rPr lang="en-US" dirty="0" smtClean="0"/>
              <a:t> </a:t>
            </a:r>
            <a:r>
              <a:rPr lang="en-US" dirty="0" err="1" smtClean="0"/>
              <a:t>ba</a:t>
            </a:r>
            <a:r>
              <a:rPr lang="en-US" dirty="0" smtClean="0"/>
              <a:t> </a:t>
            </a:r>
            <a:r>
              <a:rPr lang="en-US" dirty="0" err="1" smtClean="0"/>
              <a:t>đoạn</a:t>
            </a:r>
            <a:r>
              <a:rPr lang="en-US" dirty="0" smtClean="0"/>
              <a:t> </a:t>
            </a:r>
            <a:r>
              <a:rPr lang="en-US" dirty="0" err="1" smtClean="0"/>
              <a:t>thẳng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 </a:t>
            </a:r>
            <a:r>
              <a:rPr lang="en-US" dirty="0" err="1" smtClean="0">
                <a:solidFill>
                  <a:srgbClr val="FF0000"/>
                </a:solidFill>
              </a:rPr>
              <a:t>Đường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gấp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khúc</a:t>
            </a:r>
            <a:r>
              <a:rPr lang="en-US" dirty="0" smtClean="0">
                <a:solidFill>
                  <a:srgbClr val="FF0000"/>
                </a:solidFill>
              </a:rPr>
              <a:t> ABCD</a:t>
            </a:r>
          </a:p>
          <a:p>
            <a:pPr marL="0" indent="0">
              <a:buNone/>
            </a:pPr>
            <a:r>
              <a:rPr lang="en-US" dirty="0" smtClean="0"/>
              <a:t>b)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gấp</a:t>
            </a:r>
            <a:r>
              <a:rPr lang="en-US" dirty="0" smtClean="0"/>
              <a:t> </a:t>
            </a:r>
            <a:r>
              <a:rPr lang="en-US" dirty="0" err="1" smtClean="0"/>
              <a:t>khúc</a:t>
            </a:r>
            <a:r>
              <a:rPr lang="en-US" dirty="0" smtClean="0"/>
              <a:t> </a:t>
            </a:r>
            <a:r>
              <a:rPr lang="en-US" dirty="0" err="1" smtClean="0"/>
              <a:t>đó</a:t>
            </a:r>
            <a:r>
              <a:rPr lang="en-US" dirty="0" smtClean="0"/>
              <a:t> </a:t>
            </a:r>
            <a:r>
              <a:rPr lang="en-US" dirty="0" err="1" smtClean="0"/>
              <a:t>gồm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 </a:t>
            </a:r>
            <a:r>
              <a:rPr lang="en-US" dirty="0" err="1" smtClean="0"/>
              <a:t>đoạn</a:t>
            </a:r>
            <a:r>
              <a:rPr lang="en-US" dirty="0" smtClean="0"/>
              <a:t> </a:t>
            </a:r>
            <a:r>
              <a:rPr lang="en-US" dirty="0" err="1" smtClean="0"/>
              <a:t>thẳng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dirty="0" err="1" smtClean="0">
                <a:solidFill>
                  <a:srgbClr val="FF0000"/>
                </a:solidFill>
              </a:rPr>
              <a:t>Đường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gấp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khúc</a:t>
            </a:r>
            <a:r>
              <a:rPr lang="en-US" dirty="0" smtClean="0">
                <a:solidFill>
                  <a:srgbClr val="FF0000"/>
                </a:solidFill>
              </a:rPr>
              <a:t> ABC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  </a:t>
            </a:r>
            <a:r>
              <a:rPr lang="en-US" dirty="0" err="1" smtClean="0">
                <a:solidFill>
                  <a:srgbClr val="FF0000"/>
                </a:solidFill>
              </a:rPr>
              <a:t>Đường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gấp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khúc</a:t>
            </a:r>
            <a:r>
              <a:rPr lang="en-US" dirty="0" smtClean="0">
                <a:solidFill>
                  <a:srgbClr val="FF0000"/>
                </a:solidFill>
              </a:rPr>
              <a:t> BCD</a:t>
            </a:r>
            <a:endParaRPr lang="vi-VN" dirty="0">
              <a:solidFill>
                <a:srgbClr val="FF0000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1862" y="1927275"/>
            <a:ext cx="4071938" cy="2745532"/>
          </a:xfrm>
          <a:blipFill>
            <a:blip r:embed="rId3"/>
            <a:stretch>
              <a:fillRect/>
            </a:stretch>
          </a:blipFill>
        </p:spPr>
      </p:pic>
    </p:spTree>
    <p:extLst>
      <p:ext uri="{BB962C8B-B14F-4D97-AF65-F5344CB8AC3E}">
        <p14:creationId xmlns:p14="http://schemas.microsoft.com/office/powerpoint/2010/main" val="755701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15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292</Words>
  <Application>Microsoft Office PowerPoint</Application>
  <PresentationFormat>Custom</PresentationFormat>
  <Paragraphs>43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Chào mừng các thầy cô giáo đến dự giờ thăm lớp</vt:lpstr>
      <vt:lpstr>                     Kiểm tra bài cũ : </vt:lpstr>
      <vt:lpstr>        b) Tính độ dài đường gấp khúc ABCD?</vt:lpstr>
      <vt:lpstr>Bài 1</vt:lpstr>
      <vt:lpstr>PowerPoint Presentation</vt:lpstr>
      <vt:lpstr>Bài 2 : Con ốc sên bò từ A đến D (như hình vẽ ). Hỏi con ốc sên phải bò đoạn đường dài bao nhiêu đề-xi-mét?</vt:lpstr>
      <vt:lpstr>                                                                                    Bài giải Con ốc sên phải bò đoạn đường dài số đề-xi-       mét là :                         5 + 2 + 7 = 14 ( dm )                                     Đáp số : 14 dm</vt:lpstr>
      <vt:lpstr>Bài 3 : Ghi tên các đường gấp khúc có trong hình vẽ sau :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FFF</dc:creator>
  <cp:lastModifiedBy>Windows User</cp:lastModifiedBy>
  <cp:revision>17</cp:revision>
  <dcterms:created xsi:type="dcterms:W3CDTF">2018-01-21T04:44:38Z</dcterms:created>
  <dcterms:modified xsi:type="dcterms:W3CDTF">2019-01-10T06:01:06Z</dcterms:modified>
</cp:coreProperties>
</file>