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5" r:id="rId4"/>
    <p:sldId id="257" r:id="rId5"/>
    <p:sldId id="264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69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42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89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4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46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062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546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69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81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494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84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7FB7-E5C8-4234-AE1A-B3EF7961287A}" type="datetimeFigureOut">
              <a:rPr lang="vi-VN" smtClean="0"/>
              <a:t>10/01/2019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305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mừng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thầy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cô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giáo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đến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dự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giờ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thăm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lớp</a:t>
            </a:r>
            <a:endParaRPr lang="vi-VN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err="1" smtClean="0"/>
              <a:t>Môn</a:t>
            </a:r>
            <a:r>
              <a:rPr lang="en-US" sz="5400" dirty="0" smtClean="0"/>
              <a:t> : </a:t>
            </a:r>
            <a:r>
              <a:rPr lang="en-US" sz="5400" dirty="0" err="1" smtClean="0"/>
              <a:t>Toán</a:t>
            </a:r>
            <a:r>
              <a:rPr lang="en-US" sz="5400" dirty="0" smtClean="0"/>
              <a:t> </a:t>
            </a:r>
          </a:p>
          <a:p>
            <a:r>
              <a:rPr lang="en-US" sz="4400" dirty="0" err="1" smtClean="0"/>
              <a:t>Tiết</a:t>
            </a:r>
            <a:r>
              <a:rPr lang="en-US" sz="4400" dirty="0" smtClean="0"/>
              <a:t> 103 : </a:t>
            </a:r>
            <a:r>
              <a:rPr lang="en-US" sz="4400" dirty="0" err="1" smtClean="0"/>
              <a:t>Luyện</a:t>
            </a:r>
            <a:r>
              <a:rPr lang="en-US" sz="4400" dirty="0" smtClean="0"/>
              <a:t> </a:t>
            </a:r>
            <a:r>
              <a:rPr lang="en-US" sz="4400" dirty="0" err="1" smtClean="0"/>
              <a:t>tập</a:t>
            </a:r>
            <a:r>
              <a:rPr lang="en-US" sz="4400" dirty="0" smtClean="0"/>
              <a:t> ( SGK </a:t>
            </a:r>
            <a:r>
              <a:rPr lang="en-US" sz="4400" dirty="0" err="1" smtClean="0"/>
              <a:t>trang</a:t>
            </a:r>
            <a:r>
              <a:rPr lang="en-US" sz="4400" dirty="0" smtClean="0"/>
              <a:t> 104 )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2059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: 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ABCD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?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khúc</a:t>
            </a:r>
            <a:r>
              <a:rPr lang="en-US" dirty="0" smtClean="0">
                <a:solidFill>
                  <a:srgbClr val="FF0000"/>
                </a:solidFill>
              </a:rPr>
              <a:t> ABCD </a:t>
            </a:r>
            <a:r>
              <a:rPr lang="en-US" dirty="0" err="1" smtClean="0">
                <a:solidFill>
                  <a:srgbClr val="FF0000"/>
                </a:solidFill>
              </a:rPr>
              <a:t>gồm</a:t>
            </a:r>
            <a:r>
              <a:rPr lang="en-US" dirty="0" smtClean="0">
                <a:solidFill>
                  <a:srgbClr val="FF0000"/>
                </a:solidFill>
              </a:rPr>
              <a:t> 3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thẳng</a:t>
            </a:r>
            <a:r>
              <a:rPr lang="en-US" dirty="0" smtClean="0">
                <a:solidFill>
                  <a:srgbClr val="FF0000"/>
                </a:solidFill>
              </a:rPr>
              <a:t> : AB , BC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CD</a:t>
            </a: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412" y="1690688"/>
            <a:ext cx="6053070" cy="21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48971"/>
            <a:ext cx="10515600" cy="37665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b)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độ</a:t>
            </a:r>
            <a:r>
              <a:rPr lang="en-US" sz="3600" dirty="0" smtClean="0"/>
              <a:t> </a:t>
            </a:r>
            <a:r>
              <a:rPr lang="en-US" sz="3600" dirty="0" err="1" smtClean="0"/>
              <a:t>dài</a:t>
            </a:r>
            <a:r>
              <a:rPr lang="en-US" sz="3600" dirty="0" smtClean="0"/>
              <a:t> </a:t>
            </a:r>
            <a:r>
              <a:rPr lang="en-US" sz="3600" dirty="0" err="1" smtClean="0"/>
              <a:t>đường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gấp</a:t>
            </a:r>
            <a:r>
              <a:rPr lang="en-US" sz="3600" dirty="0" smtClean="0"/>
              <a:t> </a:t>
            </a:r>
            <a:r>
              <a:rPr lang="en-US" sz="3600" dirty="0" err="1" smtClean="0"/>
              <a:t>khúc</a:t>
            </a:r>
            <a:r>
              <a:rPr lang="en-US" sz="3600" dirty="0" smtClean="0"/>
              <a:t> ABCD?</a:t>
            </a:r>
            <a:endParaRPr lang="vi-VN" sz="36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                                      </a:t>
            </a:r>
            <a:r>
              <a:rPr lang="en-US" sz="3600" b="1" dirty="0" err="1" smtClean="0"/>
              <a:t>Bài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giải</a:t>
            </a:r>
            <a:r>
              <a:rPr lang="en-US" sz="3600" b="1" dirty="0" smtClean="0"/>
              <a:t>:</a:t>
            </a:r>
          </a:p>
          <a:p>
            <a:pPr marL="0" indent="0">
              <a:buNone/>
            </a:pPr>
            <a:r>
              <a:rPr lang="en-US" sz="3600" b="1" dirty="0" smtClean="0"/>
              <a:t>                   </a:t>
            </a:r>
            <a:r>
              <a:rPr lang="en-US" sz="3600" b="1" dirty="0" err="1" smtClean="0"/>
              <a:t>Độ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đường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gấp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khúc</a:t>
            </a:r>
            <a:r>
              <a:rPr lang="en-US" sz="3600" b="1" dirty="0" smtClean="0"/>
              <a:t> ABCD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:</a:t>
            </a:r>
          </a:p>
          <a:p>
            <a:pPr marL="0" indent="0">
              <a:buNone/>
            </a:pPr>
            <a:r>
              <a:rPr lang="en-US" sz="3600" b="1" dirty="0" smtClean="0"/>
              <a:t>                               4 + 3 + 5 = 12 (cm )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                   </a:t>
            </a:r>
            <a:r>
              <a:rPr lang="en-US" sz="3600" b="1" dirty="0" err="1" smtClean="0"/>
              <a:t>Đáp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số</a:t>
            </a:r>
            <a:r>
              <a:rPr lang="en-US" sz="3600" b="1" dirty="0" smtClean="0"/>
              <a:t> : 12 cm</a:t>
            </a:r>
          </a:p>
          <a:p>
            <a:endParaRPr lang="vi-V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5" y="274319"/>
            <a:ext cx="6597748" cy="234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6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5432" y="165455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u="sng" dirty="0" err="1"/>
              <a:t>đường</a:t>
            </a:r>
            <a:r>
              <a:rPr lang="en-US" u="sng" dirty="0"/>
              <a:t> </a:t>
            </a:r>
            <a:r>
              <a:rPr lang="en-US" u="sng" dirty="0" err="1"/>
              <a:t>gấp</a:t>
            </a:r>
            <a:r>
              <a:rPr lang="en-US" u="sng" dirty="0"/>
              <a:t> </a:t>
            </a:r>
            <a:r>
              <a:rPr lang="en-US" u="sng" dirty="0" err="1"/>
              <a:t>khúc</a:t>
            </a:r>
            <a:r>
              <a:rPr lang="en-US" u="sng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u="sng" dirty="0" err="1" smtClean="0"/>
              <a:t>hai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u="sng" dirty="0" smtClean="0"/>
              <a:t>12cm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u="sng" dirty="0" smtClean="0"/>
              <a:t>15cm.Tính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u="sng" dirty="0" err="1" smtClean="0"/>
              <a:t>ba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thẳng</a:t>
            </a:r>
            <a:r>
              <a:rPr lang="en-US" u="sng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u="sng" dirty="0" smtClean="0"/>
              <a:t>10dm,14dm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u="sng" dirty="0" smtClean="0"/>
              <a:t>9dm</a:t>
            </a:r>
            <a:r>
              <a:rPr lang="en-US" dirty="0" smtClean="0"/>
              <a:t>. </a:t>
            </a:r>
            <a:r>
              <a:rPr lang="en-US" u="sng" dirty="0" err="1" smtClean="0"/>
              <a:t>Tính</a:t>
            </a:r>
            <a:r>
              <a:rPr lang="en-US" u="sng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u="sng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318" y="4029429"/>
            <a:ext cx="4623515" cy="1381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9" y="1690688"/>
            <a:ext cx="3945094" cy="151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a)     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giải</a:t>
            </a:r>
            <a:r>
              <a:rPr lang="en-US" sz="3600" dirty="0" smtClean="0"/>
              <a:t> : </a:t>
            </a:r>
          </a:p>
          <a:p>
            <a:pPr marL="0" indent="0">
              <a:buNone/>
            </a:pPr>
            <a:r>
              <a:rPr lang="en-US" sz="3600" dirty="0" err="1" smtClean="0"/>
              <a:t>Độ</a:t>
            </a:r>
            <a:r>
              <a:rPr lang="en-US" sz="3600" dirty="0" smtClean="0"/>
              <a:t> </a:t>
            </a:r>
            <a:r>
              <a:rPr lang="en-US" sz="3600" dirty="0" err="1" smtClean="0"/>
              <a:t>dài</a:t>
            </a:r>
            <a:r>
              <a:rPr lang="en-US" sz="3600" dirty="0" smtClean="0"/>
              <a:t> </a:t>
            </a:r>
            <a:r>
              <a:rPr lang="en-US" sz="3600" dirty="0" err="1" smtClean="0"/>
              <a:t>đường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gấp</a:t>
            </a:r>
            <a:r>
              <a:rPr lang="en-US" sz="3600" dirty="0" smtClean="0"/>
              <a:t> </a:t>
            </a:r>
            <a:r>
              <a:rPr lang="en-US" sz="3600" dirty="0" err="1" smtClean="0"/>
              <a:t>khúc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:</a:t>
            </a:r>
          </a:p>
          <a:p>
            <a:pPr marL="0" indent="0">
              <a:buNone/>
            </a:pPr>
            <a:r>
              <a:rPr lang="en-US" sz="3600" dirty="0" smtClean="0"/>
              <a:t>        12 + 15 = 27 (cm )</a:t>
            </a:r>
          </a:p>
          <a:p>
            <a:pPr marL="0" indent="0">
              <a:buNone/>
            </a:pPr>
            <a:r>
              <a:rPr lang="en-US" sz="3600" dirty="0" smtClean="0"/>
              <a:t>             </a:t>
            </a:r>
            <a:r>
              <a:rPr lang="en-US" sz="3600" dirty="0" err="1" smtClean="0"/>
              <a:t>Đáp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: 27 cm</a:t>
            </a:r>
            <a:endParaRPr lang="vi-VN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588370" y="185058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b)        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giải</a:t>
            </a:r>
            <a:r>
              <a:rPr lang="en-US" sz="3600" dirty="0" smtClean="0"/>
              <a:t>:</a:t>
            </a:r>
          </a:p>
          <a:p>
            <a:pPr marL="0" indent="0">
              <a:buNone/>
            </a:pPr>
            <a:r>
              <a:rPr lang="en-US" sz="3600" dirty="0" err="1" smtClean="0"/>
              <a:t>Độ</a:t>
            </a:r>
            <a:r>
              <a:rPr lang="en-US" sz="3600" dirty="0" smtClean="0"/>
              <a:t> </a:t>
            </a:r>
            <a:r>
              <a:rPr lang="en-US" sz="3600" dirty="0" err="1" smtClean="0"/>
              <a:t>dài</a:t>
            </a:r>
            <a:r>
              <a:rPr lang="en-US" sz="3600" dirty="0" smtClean="0"/>
              <a:t> </a:t>
            </a:r>
            <a:r>
              <a:rPr lang="en-US" sz="3600" dirty="0" err="1" smtClean="0"/>
              <a:t>đường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gấp</a:t>
            </a:r>
            <a:r>
              <a:rPr lang="en-US" sz="3600" dirty="0" smtClean="0"/>
              <a:t> </a:t>
            </a:r>
            <a:r>
              <a:rPr lang="en-US" sz="3600" dirty="0" err="1" smtClean="0"/>
              <a:t>khúc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:</a:t>
            </a:r>
          </a:p>
          <a:p>
            <a:pPr marL="0" indent="0">
              <a:buNone/>
            </a:pPr>
            <a:r>
              <a:rPr lang="en-US" sz="3600" dirty="0" smtClean="0"/>
              <a:t>      10 + 14 + 9 = 33 (</a:t>
            </a:r>
            <a:r>
              <a:rPr lang="en-US" sz="3600" dirty="0" err="1" smtClean="0"/>
              <a:t>dm</a:t>
            </a:r>
            <a:r>
              <a:rPr lang="en-US" sz="3600" dirty="0" smtClean="0"/>
              <a:t> )</a:t>
            </a:r>
          </a:p>
          <a:p>
            <a:pPr marL="0" indent="0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Đáp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: 33 </a:t>
            </a:r>
            <a:r>
              <a:rPr lang="en-US" sz="3600" dirty="0" err="1" smtClean="0"/>
              <a:t>dm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8673810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2 : Con </a:t>
            </a:r>
            <a:r>
              <a:rPr lang="en-US" dirty="0" err="1" smtClean="0"/>
              <a:t>ốc</a:t>
            </a:r>
            <a:r>
              <a:rPr lang="en-US" dirty="0" smtClean="0"/>
              <a:t> </a:t>
            </a:r>
            <a:r>
              <a:rPr lang="en-US" dirty="0" err="1" smtClean="0"/>
              <a:t>sên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A </a:t>
            </a:r>
            <a:r>
              <a:rPr lang="en-US" dirty="0" err="1" smtClean="0"/>
              <a:t>đến</a:t>
            </a:r>
            <a:r>
              <a:rPr lang="en-US" dirty="0" smtClean="0"/>
              <a:t> D (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). </a:t>
            </a:r>
            <a:r>
              <a:rPr lang="en-US" dirty="0" err="1" smtClean="0"/>
              <a:t>Hỏi</a:t>
            </a:r>
            <a:r>
              <a:rPr lang="en-US" dirty="0" smtClean="0"/>
              <a:t> con </a:t>
            </a:r>
            <a:r>
              <a:rPr lang="en-US" dirty="0" err="1" smtClean="0"/>
              <a:t>ốc</a:t>
            </a:r>
            <a:r>
              <a:rPr lang="en-US" dirty="0" smtClean="0"/>
              <a:t> </a:t>
            </a:r>
            <a:r>
              <a:rPr lang="en-US" dirty="0" err="1" smtClean="0"/>
              <a:t>sên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-xi-</a:t>
            </a:r>
            <a:r>
              <a:rPr lang="en-US" dirty="0" err="1" smtClean="0"/>
              <a:t>mét</a:t>
            </a:r>
            <a:r>
              <a:rPr lang="en-US" dirty="0" smtClean="0"/>
              <a:t>?</a:t>
            </a:r>
            <a:endParaRPr lang="vi-V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33" y="2067951"/>
            <a:ext cx="8208498" cy="27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7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 </a:t>
            </a:r>
            <a:r>
              <a:rPr lang="en-US" dirty="0" err="1" smtClean="0"/>
              <a:t>ốc</a:t>
            </a:r>
            <a:r>
              <a:rPr lang="en-US" dirty="0" smtClean="0"/>
              <a:t> </a:t>
            </a:r>
            <a:r>
              <a:rPr lang="en-US" dirty="0" err="1" smtClean="0"/>
              <a:t>sên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-xi-       </a:t>
            </a:r>
            <a:r>
              <a:rPr lang="en-US" dirty="0" err="1" smtClean="0"/>
              <a:t>mét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5 + 2 + 7 = 14 ( </a:t>
            </a:r>
            <a:r>
              <a:rPr lang="en-US" dirty="0" err="1" smtClean="0"/>
              <a:t>dm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smtClean="0"/>
              <a:t>                                    </a:t>
            </a: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: 14 </a:t>
            </a:r>
            <a:r>
              <a:rPr lang="en-US" dirty="0" err="1" smtClean="0"/>
              <a:t>dm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726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 :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: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320" y="192727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khúc</a:t>
            </a:r>
            <a:r>
              <a:rPr lang="en-US" dirty="0" smtClean="0">
                <a:solidFill>
                  <a:srgbClr val="FF0000"/>
                </a:solidFill>
              </a:rPr>
              <a:t> ABCD</a:t>
            </a: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khúc</a:t>
            </a:r>
            <a:r>
              <a:rPr lang="en-US" dirty="0" smtClean="0">
                <a:solidFill>
                  <a:srgbClr val="FF0000"/>
                </a:solidFill>
              </a:rPr>
              <a:t> ABC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khúc</a:t>
            </a:r>
            <a:r>
              <a:rPr lang="en-US" dirty="0" smtClean="0">
                <a:solidFill>
                  <a:srgbClr val="FF0000"/>
                </a:solidFill>
              </a:rPr>
              <a:t> BCD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862" y="1927275"/>
            <a:ext cx="4071938" cy="2745532"/>
          </a:xfr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7557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292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Chào mừng các thầy cô giáo đến dự giờ thăm lớp</vt:lpstr>
      <vt:lpstr>                     Kiểm tra bài cũ : </vt:lpstr>
      <vt:lpstr>        b) Tính độ dài đường gấp khúc ABCD?</vt:lpstr>
      <vt:lpstr>Bài 1</vt:lpstr>
      <vt:lpstr>PowerPoint Presentation</vt:lpstr>
      <vt:lpstr>Bài 2 : Con ốc sên bò từ A đến D (như hình vẽ ). Hỏi con ốc sên phải bò đoạn đường dài bao nhiêu đề-xi-mét?</vt:lpstr>
      <vt:lpstr>                                                                                    Bài giải Con ốc sên phải bò đoạn đường dài số đề-xi-       mét là :                         5 + 2 + 7 = 14 ( dm )                                     Đáp số : 14 dm</vt:lpstr>
      <vt:lpstr>Bài 3 : Ghi tên các đường gấp khúc có trong hình vẽ sau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FFF</dc:creator>
  <cp:lastModifiedBy>Windows User</cp:lastModifiedBy>
  <cp:revision>17</cp:revision>
  <dcterms:created xsi:type="dcterms:W3CDTF">2018-01-21T04:44:38Z</dcterms:created>
  <dcterms:modified xsi:type="dcterms:W3CDTF">2019-01-10T06:01:06Z</dcterms:modified>
</cp:coreProperties>
</file>