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8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0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3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3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4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0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8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7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6BB2C-D439-4DC0-AC72-778579D6FFC7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0F69C-5179-4220-B4CC-0EFCF391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7359" y="856735"/>
            <a:ext cx="57515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(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117)</a:t>
            </a:r>
          </a:p>
        </p:txBody>
      </p:sp>
    </p:spTree>
    <p:extLst>
      <p:ext uri="{BB962C8B-B14F-4D97-AF65-F5344CB8AC3E}">
        <p14:creationId xmlns:p14="http://schemas.microsoft.com/office/powerpoint/2010/main" val="258783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5149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660" y="1791733"/>
            <a:ext cx="286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en-US" sz="36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x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= 4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989437" y="1062113"/>
            <a:ext cx="139631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86213" y="1791393"/>
            <a:ext cx="286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 x </a:t>
            </a:r>
            <a:r>
              <a:rPr lang="en-US" sz="36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12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33344" y="1791731"/>
            <a:ext cx="286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 x </a:t>
            </a:r>
            <a:r>
              <a:rPr lang="en-US" sz="3600" b="1" dirty="0" err="1" smtClean="0"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sz="36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27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0660" y="2318954"/>
            <a:ext cx="3155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   x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 : 2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  2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86213" y="2257171"/>
            <a:ext cx="3409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   x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12 : 2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  6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12660" y="2257170"/>
            <a:ext cx="3455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   x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27 : 3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  9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61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69556" y="354227"/>
            <a:ext cx="5149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0660" y="1791733"/>
            <a:ext cx="286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en-US" sz="36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= 10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989437" y="1062113"/>
            <a:ext cx="139631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86213" y="1791393"/>
            <a:ext cx="286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y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2 = 10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33344" y="1791731"/>
            <a:ext cx="286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6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0660" y="2318954"/>
            <a:ext cx="3480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   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10 - 2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  8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86213" y="2257171"/>
            <a:ext cx="3409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   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 : 2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  5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12660" y="2257170"/>
            <a:ext cx="3455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   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 : 2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  5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15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8825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89437" y="1062113"/>
            <a:ext cx="63200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512984" y="1769999"/>
            <a:ext cx="9872929" cy="2494623"/>
            <a:chOff x="512984" y="1769999"/>
            <a:chExt cx="9872929" cy="2494623"/>
          </a:xfrm>
        </p:grpSpPr>
        <p:grpSp>
          <p:nvGrpSpPr>
            <p:cNvPr id="26" name="Group 25"/>
            <p:cNvGrpSpPr/>
            <p:nvPr/>
          </p:nvGrpSpPr>
          <p:grpSpPr>
            <a:xfrm>
              <a:off x="512984" y="1769999"/>
              <a:ext cx="9872929" cy="2494623"/>
              <a:chOff x="469556" y="1589102"/>
              <a:chExt cx="9872929" cy="2494623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69556" y="1606858"/>
                <a:ext cx="9872929" cy="24679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V="1">
                <a:off x="469556" y="2388095"/>
                <a:ext cx="9872929" cy="88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469556" y="3240350"/>
                <a:ext cx="9872929" cy="88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503503" y="1606858"/>
                <a:ext cx="17755" cy="2467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414116" y="1606857"/>
                <a:ext cx="17755" cy="2467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747856" y="1606857"/>
                <a:ext cx="17755" cy="2467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080986" y="1615733"/>
                <a:ext cx="17755" cy="2467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7747246" y="1589102"/>
                <a:ext cx="17755" cy="2467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9080376" y="1597983"/>
                <a:ext cx="17755" cy="24679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642408" y="1824431"/>
              <a:ext cx="184537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err="1" smtClean="0"/>
                <a:t>Thừa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số</a:t>
              </a:r>
              <a:endParaRPr lang="en-US" sz="4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8108" y="2626766"/>
              <a:ext cx="184537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err="1" smtClean="0"/>
                <a:t>Thừa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số</a:t>
              </a:r>
              <a:endParaRPr lang="en-US" sz="4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75627" y="3480115"/>
              <a:ext cx="103746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err="1" smtClean="0"/>
                <a:t>Tích</a:t>
              </a:r>
              <a:endParaRPr lang="en-US" sz="4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947152" y="1811116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2</a:t>
              </a:r>
              <a:endParaRPr lang="en-US" sz="4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23581" y="2755493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6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58142" y="1822175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2</a:t>
              </a:r>
              <a:endParaRPr lang="en-US" sz="4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66771" y="3445625"/>
              <a:ext cx="70403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12</a:t>
              </a:r>
              <a:endParaRPr lang="en-US" sz="4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542170" y="1808860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2</a:t>
              </a:r>
              <a:endParaRPr lang="en-US" sz="4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59998" y="2611414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3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84250" y="2611414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2</a:t>
              </a:r>
              <a:endParaRPr lang="en-US" sz="4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88726" y="3547718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6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239777" y="1828868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3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98293" y="2664465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5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470868" y="1841641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3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363781" y="3436458"/>
              <a:ext cx="70403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15</a:t>
              </a:r>
              <a:endParaRPr lang="en-US" sz="4000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729319" y="3505620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12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70278" y="263673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34772" y="350562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846055" y="182886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048406" y="3497730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15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470868" y="261010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6036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11598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12kg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89437" y="1005016"/>
            <a:ext cx="6610866" cy="570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4" idx="3"/>
          </p:cNvCxnSpPr>
          <p:nvPr/>
        </p:nvCxnSpPr>
        <p:spPr>
          <a:xfrm>
            <a:off x="8884507" y="1005016"/>
            <a:ext cx="3183925" cy="109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9556" y="1677666"/>
            <a:ext cx="411068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99053" y="2215978"/>
            <a:ext cx="71854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: 3 = 4 (kg)</a:t>
            </a: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kg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87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699053" y="821499"/>
            <a:ext cx="9886306" cy="573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7696" y="188474"/>
            <a:ext cx="11598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30652" y="1420427"/>
            <a:ext cx="805690" cy="17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99053" y="2215978"/>
            <a:ext cx="633489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: 3 =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số:5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95106" y="1436527"/>
            <a:ext cx="5651418" cy="508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92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82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252</Words>
  <Application>Microsoft Office PowerPoint</Application>
  <PresentationFormat>Custom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Windows User</cp:lastModifiedBy>
  <cp:revision>22</cp:revision>
  <dcterms:created xsi:type="dcterms:W3CDTF">2017-02-07T07:13:53Z</dcterms:created>
  <dcterms:modified xsi:type="dcterms:W3CDTF">2019-02-14T04:10:30Z</dcterms:modified>
</cp:coreProperties>
</file>