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59" r:id="rId6"/>
    <p:sldId id="260" r:id="rId7"/>
    <p:sldId id="275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DAD"/>
    <a:srgbClr val="D6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12949220512059867599_574_574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hinh-nen-powerpoint-dep-nhat-20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533400" y="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Wingdings" pitchFamily="2" charset="2"/>
              </a:rPr>
              <a:t>Thứ tư, ngày 09 tháng 03 năm 2016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276600" y="457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E205-1A14-4615-816F-ACDAAF85C827}" type="datetimeFigureOut">
              <a:rPr lang="en-US" smtClean="0"/>
              <a:pPr/>
              <a:t>05/03/2019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A79E-3C90-49B7-B04C-B2E9CB80D83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inh-nen-power-point-dep-1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6858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KÍNH CHÀO QUÝ THẦY CÔ VÀ CÁC EM HỌC SINH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2766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271DAD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6000" b="1" dirty="0" smtClean="0">
                <a:solidFill>
                  <a:srgbClr val="271DAD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 dirty="0" smtClean="0">
              <a:solidFill>
                <a:srgbClr val="271DA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uble Wave 17"/>
          <p:cNvSpPr/>
          <p:nvPr/>
        </p:nvSpPr>
        <p:spPr>
          <a:xfrm>
            <a:off x="1447800" y="2209800"/>
            <a:ext cx="5105400" cy="2514600"/>
          </a:xfrm>
          <a:prstGeom prst="doubleWav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00200" y="22098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: 5  </a:t>
            </a:r>
            <a:r>
              <a:rPr lang="en-US" sz="3600" dirty="0">
                <a:cs typeface="Arial" charset="0"/>
              </a:rPr>
              <a:t>= </a:t>
            </a:r>
            <a:r>
              <a:rPr lang="en-US" sz="3600" dirty="0" smtClean="0">
                <a:cs typeface="Arial" charset="0"/>
              </a:rPr>
              <a:t>3</a:t>
            </a:r>
            <a:endParaRPr lang="en-US" sz="3600" dirty="0">
              <a:cs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447800" y="29718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 smtClean="0">
                <a:solidFill>
                  <a:srgbClr val="FF3300"/>
                </a:solidFill>
                <a:cs typeface="Arial" charset="0"/>
              </a:rPr>
              <a:t>         x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 3 x 5</a:t>
            </a:r>
            <a:endParaRPr lang="en-US" sz="36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64860" y="3576419"/>
            <a:ext cx="47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x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  = 15</a:t>
            </a:r>
            <a:endParaRPr lang="en-US" sz="3600" dirty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07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600200" y="22098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: </a:t>
            </a:r>
            <a:r>
              <a:rPr lang="en-US" sz="3600" dirty="0">
                <a:cs typeface="Arial" charset="0"/>
              </a:rPr>
              <a:t>4</a:t>
            </a:r>
            <a:r>
              <a:rPr lang="en-US" sz="3600" dirty="0" smtClean="0">
                <a:cs typeface="Arial" charset="0"/>
              </a:rPr>
              <a:t>  </a:t>
            </a:r>
            <a:r>
              <a:rPr lang="en-US" sz="3600" dirty="0">
                <a:cs typeface="Arial" charset="0"/>
              </a:rPr>
              <a:t>= 4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447800" y="29718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 smtClean="0">
                <a:solidFill>
                  <a:srgbClr val="FF3300"/>
                </a:solidFill>
                <a:cs typeface="Arial" charset="0"/>
              </a:rPr>
              <a:t>        x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 4 x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64860" y="3576419"/>
            <a:ext cx="4783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x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  = 16</a:t>
            </a:r>
            <a:endParaRPr lang="en-US" sz="3600" dirty="0">
              <a:solidFill>
                <a:srgbClr val="FF33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0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52400" y="38100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Arial" charset="0"/>
              </a:rPr>
              <a:t>y : 2  = 3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28600" y="3048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cs typeface="Arial" charset="0"/>
              </a:rPr>
              <a:t>a)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3 x 2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28600" y="54102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6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081338" y="37719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Arial" charset="0"/>
              </a:rPr>
              <a:t>y : 3  = 5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124200" y="4616450"/>
            <a:ext cx="2852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5 x 3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3124200" y="5302250"/>
            <a:ext cx="2852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15</a:t>
            </a:r>
            <a:endParaRPr lang="en-US" sz="36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6248400" y="3748088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cs typeface="Arial" charset="0"/>
              </a:rPr>
              <a:t>y : 3  = 1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281737" y="4559300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1 x 3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281737" y="5302250"/>
            <a:ext cx="286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3300"/>
                </a:solidFill>
                <a:cs typeface="Arial" charset="0"/>
              </a:rPr>
              <a:t>y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3</a:t>
            </a: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2819400" y="3200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943600" y="3200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124200" y="3124200"/>
            <a:ext cx="83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cs typeface="Arial" charset="0"/>
              </a:rPr>
              <a:t>b)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6248400" y="3048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cs typeface="Arial" charset="0"/>
              </a:rPr>
              <a:t>c)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2209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y: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 animBg="1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152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Bài</a:t>
            </a:r>
            <a:r>
              <a:rPr lang="en-US" sz="3600" b="1" dirty="0" smtClean="0"/>
              <a:t> 2:Tìm </a:t>
            </a:r>
            <a:r>
              <a:rPr lang="en-US" sz="3600" b="1" i="1" dirty="0" smtClean="0">
                <a:cs typeface="Arial" charset="0"/>
              </a:rPr>
              <a:t>x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33400" y="1060265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Arial" charset="0"/>
              </a:rPr>
              <a:t>x - 2  = 4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0" y="990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a)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i="1" dirty="0" smtClean="0">
                <a:solidFill>
                  <a:srgbClr val="FF3300"/>
                </a:solidFill>
                <a:cs typeface="Arial" charset="0"/>
              </a:rPr>
              <a:t> 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x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4 + 2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57200" y="1981200"/>
            <a:ext cx="2895599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x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6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33400" y="2871248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Arial" charset="0"/>
              </a:rPr>
              <a:t>x : 2  = 4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09600" y="3352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x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4 x 2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609600" y="3810000"/>
            <a:ext cx="289560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x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8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124200" y="9906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cs typeface="Arial" charset="0"/>
              </a:rPr>
              <a:t>b)x </a:t>
            </a:r>
            <a:r>
              <a:rPr lang="en-US" sz="3600" dirty="0">
                <a:cs typeface="Arial" charset="0"/>
              </a:rPr>
              <a:t>- 4  = 5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03088" y="14922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x</a:t>
            </a:r>
            <a:r>
              <a:rPr lang="en-US" sz="3600" i="1" dirty="0" smtClean="0">
                <a:solidFill>
                  <a:srgbClr val="FF3300"/>
                </a:solidFill>
                <a:cs typeface="Arial" charset="0"/>
              </a:rPr>
              <a:t> 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5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+ 4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505200" y="1955646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i="1" dirty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x 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9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581400" y="27876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Arial" charset="0"/>
              </a:rPr>
              <a:t>x : 4  = 5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545888" y="3276600"/>
            <a:ext cx="281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 x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5 x 4	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105922" y="377825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x  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20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553200" y="9144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cs typeface="Arial" charset="0"/>
              </a:rPr>
              <a:t>c)x </a:t>
            </a:r>
            <a:r>
              <a:rPr lang="en-US" sz="3600" dirty="0" smtClean="0">
                <a:cs typeface="Arial" charset="0"/>
              </a:rPr>
              <a:t>: 3  </a:t>
            </a:r>
            <a:r>
              <a:rPr lang="en-US" sz="3600" dirty="0">
                <a:cs typeface="Arial" charset="0"/>
              </a:rPr>
              <a:t>= </a:t>
            </a:r>
            <a:r>
              <a:rPr lang="en-US" sz="3600" dirty="0" smtClean="0">
                <a:cs typeface="Arial" charset="0"/>
              </a:rPr>
              <a:t>3</a:t>
            </a:r>
            <a:endParaRPr lang="en-US" sz="3600" dirty="0">
              <a:cs typeface="Arial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6934200" y="141605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x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3 x 3</a:t>
            </a:r>
            <a:endParaRPr lang="en-US" sz="3600" dirty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951956" y="19050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x 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9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7010400" y="271145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Arial" charset="0"/>
              </a:rPr>
              <a:t>x </a:t>
            </a:r>
            <a:r>
              <a:rPr lang="en-US" sz="3600" dirty="0" smtClean="0">
                <a:cs typeface="Arial" charset="0"/>
              </a:rPr>
              <a:t>- 3 </a:t>
            </a:r>
            <a:r>
              <a:rPr lang="en-US" sz="3600" dirty="0">
                <a:cs typeface="Arial" charset="0"/>
              </a:rPr>
              <a:t>= </a:t>
            </a:r>
            <a:r>
              <a:rPr lang="en-US" sz="3600" dirty="0" smtClean="0">
                <a:cs typeface="Arial" charset="0"/>
              </a:rPr>
              <a:t>3</a:t>
            </a:r>
            <a:endParaRPr lang="en-US" sz="3600" dirty="0">
              <a:cs typeface="Arial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7086600" y="3219271"/>
            <a:ext cx="2895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x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3 +3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	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113234" y="3733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     x </a:t>
            </a:r>
            <a:r>
              <a:rPr lang="en-US" sz="3600" dirty="0" smtClean="0">
                <a:solidFill>
                  <a:srgbClr val="FF3300"/>
                </a:solidFill>
                <a:cs typeface="Arial" charset="0"/>
              </a:rPr>
              <a:t>= </a:t>
            </a:r>
            <a:r>
              <a:rPr lang="en-US" sz="3600" dirty="0">
                <a:solidFill>
                  <a:srgbClr val="FF3300"/>
                </a:solidFill>
                <a:cs typeface="Arial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4" grpId="0"/>
      <p:bldP spid="25" grpId="0"/>
      <p:bldP spid="26" grpId="0"/>
      <p:bldP spid="11" grpId="0"/>
      <p:bldP spid="12" grpId="0"/>
      <p:bldP spid="13" grpId="0"/>
      <p:bldP spid="14" grpId="0"/>
      <p:bldP spid="15" grpId="0"/>
      <p:bldP spid="16" grpId="0"/>
      <p:bldP spid="21" grpId="0"/>
      <p:bldP spid="22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399" y="457200"/>
            <a:ext cx="716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Bài</a:t>
            </a:r>
            <a:r>
              <a:rPr lang="en-US" sz="3600" dirty="0" smtClean="0"/>
              <a:t> 2:Viết </a:t>
            </a:r>
            <a:r>
              <a:rPr lang="en-US" sz="3600" dirty="0" smtClean="0"/>
              <a:t>số thích hợp vào ô trống: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63418"/>
              </p:ext>
            </p:extLst>
          </p:nvPr>
        </p:nvGraphicFramePr>
        <p:xfrm>
          <a:off x="381000" y="1524000"/>
          <a:ext cx="8915402" cy="32370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1"/>
                <a:gridCol w="1143000"/>
                <a:gridCol w="1066800"/>
                <a:gridCol w="1143922"/>
                <a:gridCol w="1142078"/>
                <a:gridCol w="1143000"/>
                <a:gridCol w="1219201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7254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32797" y="3657600"/>
            <a:ext cx="820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1600200"/>
            <a:ext cx="83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2999" y="3697069"/>
            <a:ext cx="76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1524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3733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05801" y="1600200"/>
            <a:ext cx="914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4294967295"/>
          </p:nvPr>
        </p:nvSpPr>
        <p:spPr>
          <a:xfrm>
            <a:off x="0" y="0"/>
            <a:ext cx="2895600" cy="1118175"/>
          </a:xfrm>
          <a:prstGeom prst="star8">
            <a:avLst>
              <a:gd name="adj" fmla="val 20109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dirty="0" smtClean="0">
                <a:ln w="11430"/>
                <a:solidFill>
                  <a:schemeClr val="tx1"/>
                </a:solidFill>
              </a:rPr>
              <a:t>Bài 4</a:t>
            </a:r>
            <a:endParaRPr lang="en-US" dirty="0">
              <a:ln w="11430"/>
              <a:solidFill>
                <a:schemeClr val="tx1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33400" y="24384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1346776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cs typeface="Arial" charset="0"/>
              </a:rPr>
              <a:t>    Coù moät soá lít daàu ñöïng trong 6 can, moãi can 3</a:t>
            </a:r>
            <a:r>
              <a:rPr lang="en-US" sz="3600" i="1" dirty="0">
                <a:latin typeface="VNI-Times" pitchFamily="2" charset="0"/>
                <a:cs typeface="Arial" charset="0"/>
              </a:rPr>
              <a:t>l. </a:t>
            </a:r>
            <a:r>
              <a:rPr lang="en-US" sz="3600" dirty="0">
                <a:latin typeface="VNI-Times" pitchFamily="2" charset="0"/>
                <a:cs typeface="Arial" charset="0"/>
              </a:rPr>
              <a:t>Hoûi coù taát caû bao nhieâu lít daàu ?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Toùm</a:t>
            </a:r>
            <a:r>
              <a:rPr lang="en-US" sz="3600" u="sng" dirty="0">
                <a:solidFill>
                  <a:srgbClr val="0000FF"/>
                </a:solidFill>
                <a:latin typeface="VNI-Times" pitchFamily="2" charset="0"/>
                <a:cs typeface="Arial" charset="0"/>
              </a:rPr>
              <a:t> </a:t>
            </a:r>
            <a:r>
              <a:rPr lang="en-US" sz="3600" u="sng" dirty="0" err="1">
                <a:solidFill>
                  <a:srgbClr val="0000FF"/>
                </a:solidFill>
                <a:latin typeface="VNI-Times" pitchFamily="2" charset="0"/>
                <a:cs typeface="Arial" charset="0"/>
              </a:rPr>
              <a:t>taét</a:t>
            </a:r>
            <a:endParaRPr lang="en-US" sz="3600" u="sng" dirty="0">
              <a:solidFill>
                <a:srgbClr val="0000FF"/>
              </a:solidFill>
              <a:latin typeface="VNI-Times" pitchFamily="2" charset="0"/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cs typeface="Arial" charset="0"/>
              </a:rPr>
              <a:t>1 can : 3 lít daàu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81000" y="47244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VNI-Times" pitchFamily="2" charset="0"/>
                <a:cs typeface="Arial" charset="0"/>
              </a:rPr>
              <a:t>6 can : … lít daàu ?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048000" y="3429000"/>
            <a:ext cx="5867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VNI-Times" pitchFamily="2" charset="0"/>
              </a:rPr>
              <a:t>Baøi giaûi</a:t>
            </a:r>
          </a:p>
          <a:p>
            <a:pPr algn="ctr">
              <a:spcBef>
                <a:spcPct val="50000"/>
              </a:spcBef>
            </a:pPr>
            <a:r>
              <a:rPr lang="en-US" sz="3600" dirty="0" smtClean="0">
                <a:latin typeface="VNI-Times" pitchFamily="2" charset="0"/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Coù </a:t>
            </a:r>
            <a:r>
              <a:rPr lang="en-US" sz="3600" dirty="0">
                <a:solidFill>
                  <a:srgbClr val="FF0000"/>
                </a:solidFill>
                <a:latin typeface="VNI-Times" pitchFamily="2" charset="0"/>
              </a:rPr>
              <a:t>taát caû soá lít daàu laø: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VNI-Times" pitchFamily="2" charset="0"/>
              </a:rPr>
              <a:t>3 </a:t>
            </a:r>
            <a:r>
              <a:rPr lang="en-US" sz="3600" dirty="0" smtClean="0">
                <a:solidFill>
                  <a:srgbClr val="FF0000"/>
                </a:solidFill>
                <a:latin typeface="VNI-Times" pitchFamily="2" charset="0"/>
              </a:rPr>
              <a:t>x 6 </a:t>
            </a:r>
            <a:r>
              <a:rPr lang="en-US" sz="3600" dirty="0">
                <a:solidFill>
                  <a:srgbClr val="FF0000"/>
                </a:solidFill>
                <a:latin typeface="VNI-Times" pitchFamily="2" charset="0"/>
              </a:rPr>
              <a:t>= 18 ( lít)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VNI-Times" pitchFamily="2" charset="0"/>
              </a:rPr>
              <a:t>                  Ñaùp soá: 18 lít daàu.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515394" y="5181600"/>
            <a:ext cx="27424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5-10tai-hinh-nen-powerpoint-dep-nhat-cho-dien-thoai9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133600" y="6096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CÁM ƠN QUÝ THẦY CÔ VÀ CÁC EM HỌC SINH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303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truong</dc:creator>
  <cp:lastModifiedBy>Windows User</cp:lastModifiedBy>
  <cp:revision>30</cp:revision>
  <dcterms:created xsi:type="dcterms:W3CDTF">2016-03-01T12:35:31Z</dcterms:created>
  <dcterms:modified xsi:type="dcterms:W3CDTF">2019-03-05T04:04:58Z</dcterms:modified>
</cp:coreProperties>
</file>