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65" r:id="rId4"/>
    <p:sldId id="257" r:id="rId5"/>
    <p:sldId id="264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16/04/2020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7369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16/04/2020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44276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16/04/2020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6896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16/04/2020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4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16/04/2020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8468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16/04/2020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0062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16/04/2020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546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16/04/2020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69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16/04/2020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681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16/04/2020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64949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16/04/2020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848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97FB7-E5C8-4234-AE1A-B3EF7961287A}" type="datetimeFigureOut">
              <a:rPr lang="vi-VN" smtClean="0"/>
              <a:t>16/04/2020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305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5400" dirty="0" err="1" smtClean="0"/>
              <a:t>Môn</a:t>
            </a:r>
            <a:r>
              <a:rPr lang="en-US" sz="5400" dirty="0" smtClean="0"/>
              <a:t> : </a:t>
            </a:r>
            <a:r>
              <a:rPr lang="en-US" sz="5400" dirty="0" err="1" smtClean="0"/>
              <a:t>Toán</a:t>
            </a:r>
            <a:r>
              <a:rPr lang="en-US" sz="5400" dirty="0" smtClean="0"/>
              <a:t> </a:t>
            </a:r>
          </a:p>
          <a:p>
            <a:r>
              <a:rPr lang="en-US" sz="4400" dirty="0" err="1" smtClean="0"/>
              <a:t>Tiết</a:t>
            </a:r>
            <a:r>
              <a:rPr lang="en-US" sz="4400" dirty="0" smtClean="0"/>
              <a:t> 103 : </a:t>
            </a:r>
            <a:r>
              <a:rPr lang="en-US" sz="4400" dirty="0" err="1" smtClean="0"/>
              <a:t>Luyện</a:t>
            </a:r>
            <a:r>
              <a:rPr lang="en-US" sz="4400" dirty="0" smtClean="0"/>
              <a:t> </a:t>
            </a:r>
            <a:r>
              <a:rPr lang="en-US" sz="4400" dirty="0" err="1" smtClean="0"/>
              <a:t>tập</a:t>
            </a:r>
            <a:r>
              <a:rPr lang="en-US" sz="4400" dirty="0" smtClean="0"/>
              <a:t> ( SGK </a:t>
            </a:r>
            <a:r>
              <a:rPr lang="en-US" sz="4400" dirty="0" err="1" smtClean="0"/>
              <a:t>trang</a:t>
            </a:r>
            <a:r>
              <a:rPr lang="en-US" sz="4400" dirty="0" smtClean="0"/>
              <a:t> 104 )</a:t>
            </a:r>
            <a:endParaRPr lang="vi-VN" sz="44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3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cũ</a:t>
            </a:r>
            <a:r>
              <a:rPr lang="en-US" dirty="0" smtClean="0"/>
              <a:t> : </a:t>
            </a:r>
            <a:endParaRPr lang="vi-VN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gấp</a:t>
            </a:r>
            <a:r>
              <a:rPr lang="en-US" dirty="0" smtClean="0"/>
              <a:t> </a:t>
            </a:r>
            <a:r>
              <a:rPr lang="en-US" dirty="0" err="1" smtClean="0"/>
              <a:t>khúc</a:t>
            </a:r>
            <a:r>
              <a:rPr lang="en-US" dirty="0" smtClean="0"/>
              <a:t> ABCD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dirty="0" err="1" smtClean="0"/>
              <a:t>mấy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?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Đường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gấp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khúc</a:t>
            </a:r>
            <a:r>
              <a:rPr lang="en-US" dirty="0" smtClean="0">
                <a:solidFill>
                  <a:srgbClr val="FF0000"/>
                </a:solidFill>
              </a:rPr>
              <a:t> ABCD </a:t>
            </a:r>
            <a:r>
              <a:rPr lang="en-US" dirty="0" err="1" smtClean="0">
                <a:solidFill>
                  <a:srgbClr val="FF0000"/>
                </a:solidFill>
              </a:rPr>
              <a:t>gồm</a:t>
            </a:r>
            <a:r>
              <a:rPr lang="en-US" dirty="0" smtClean="0">
                <a:solidFill>
                  <a:srgbClr val="FF0000"/>
                </a:solidFill>
              </a:rPr>
              <a:t> 3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thẳng</a:t>
            </a:r>
            <a:r>
              <a:rPr lang="en-US" dirty="0" smtClean="0">
                <a:solidFill>
                  <a:srgbClr val="FF0000"/>
                </a:solidFill>
              </a:rPr>
              <a:t> : AB , BC </a:t>
            </a:r>
            <a:r>
              <a:rPr lang="en-US" dirty="0" err="1" smtClean="0">
                <a:solidFill>
                  <a:srgbClr val="FF0000"/>
                </a:solidFill>
              </a:rPr>
              <a:t>và</a:t>
            </a:r>
            <a:r>
              <a:rPr lang="en-US" dirty="0" smtClean="0">
                <a:solidFill>
                  <a:srgbClr val="FF0000"/>
                </a:solidFill>
              </a:rPr>
              <a:t> CD</a:t>
            </a:r>
          </a:p>
          <a:p>
            <a:pPr marL="0" indent="0">
              <a:buNone/>
            </a:pPr>
            <a:endParaRPr lang="vi-VN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412" y="1690688"/>
            <a:ext cx="6053070" cy="2193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448971"/>
            <a:ext cx="10515600" cy="376653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b) </a:t>
            </a:r>
            <a:r>
              <a:rPr lang="en-US" sz="3600" dirty="0" err="1" smtClean="0"/>
              <a:t>Tính</a:t>
            </a:r>
            <a:r>
              <a:rPr lang="en-US" sz="3600" dirty="0" smtClean="0"/>
              <a:t> </a:t>
            </a:r>
            <a:r>
              <a:rPr lang="en-US" sz="3600" dirty="0" err="1" smtClean="0"/>
              <a:t>độ</a:t>
            </a:r>
            <a:r>
              <a:rPr lang="en-US" sz="3600" dirty="0" smtClean="0"/>
              <a:t> </a:t>
            </a:r>
            <a:r>
              <a:rPr lang="en-US" sz="3600" dirty="0" err="1" smtClean="0"/>
              <a:t>dài</a:t>
            </a:r>
            <a:r>
              <a:rPr lang="en-US" sz="3600" dirty="0" smtClean="0"/>
              <a:t> </a:t>
            </a:r>
            <a:r>
              <a:rPr lang="en-US" sz="3600" dirty="0" err="1" smtClean="0"/>
              <a:t>đường</a:t>
            </a:r>
            <a:r>
              <a:rPr lang="en-US" sz="3600" dirty="0" smtClean="0"/>
              <a:t> </a:t>
            </a:r>
            <a:r>
              <a:rPr lang="en-US" sz="3600" dirty="0" err="1" smtClean="0"/>
              <a:t>gấp</a:t>
            </a:r>
            <a:r>
              <a:rPr lang="en-US" sz="3600" dirty="0" smtClean="0"/>
              <a:t> </a:t>
            </a:r>
            <a:r>
              <a:rPr lang="en-US" sz="3600" dirty="0" err="1" smtClean="0"/>
              <a:t>khúc</a:t>
            </a:r>
            <a:r>
              <a:rPr lang="en-US" sz="3600" dirty="0" smtClean="0"/>
              <a:t> ABCD?</a:t>
            </a:r>
            <a:endParaRPr lang="vi-VN" sz="3600" dirty="0"/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 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b="1" dirty="0" smtClean="0"/>
              <a:t>                                      </a:t>
            </a:r>
            <a:r>
              <a:rPr lang="en-US" sz="3600" b="1" dirty="0" err="1" smtClean="0"/>
              <a:t>Bài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giải</a:t>
            </a:r>
            <a:r>
              <a:rPr lang="en-US" sz="3600" b="1" dirty="0" smtClean="0"/>
              <a:t>:</a:t>
            </a:r>
          </a:p>
          <a:p>
            <a:pPr marL="0" indent="0">
              <a:buNone/>
            </a:pPr>
            <a:r>
              <a:rPr lang="en-US" sz="3600" b="1" dirty="0" smtClean="0"/>
              <a:t>                   </a:t>
            </a:r>
            <a:r>
              <a:rPr lang="en-US" sz="3600" b="1" dirty="0" err="1" smtClean="0"/>
              <a:t>Độ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dài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đường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gấp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khúc</a:t>
            </a:r>
            <a:r>
              <a:rPr lang="en-US" sz="3600" b="1" dirty="0" smtClean="0"/>
              <a:t> ABCD </a:t>
            </a:r>
            <a:r>
              <a:rPr lang="en-US" sz="3600" b="1" dirty="0" err="1" smtClean="0"/>
              <a:t>là</a:t>
            </a:r>
            <a:r>
              <a:rPr lang="en-US" sz="3600" b="1" dirty="0" smtClean="0"/>
              <a:t> :</a:t>
            </a:r>
          </a:p>
          <a:p>
            <a:pPr marL="0" indent="0">
              <a:buNone/>
            </a:pPr>
            <a:r>
              <a:rPr lang="en-US" sz="3600" b="1" dirty="0" smtClean="0"/>
              <a:t>                               4 + 3 + 5 = 12 (cm )</a:t>
            </a:r>
          </a:p>
          <a:p>
            <a:pPr marL="0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                                 </a:t>
            </a:r>
            <a:r>
              <a:rPr lang="en-US" sz="3600" b="1" dirty="0" err="1" smtClean="0"/>
              <a:t>Đáp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số</a:t>
            </a:r>
            <a:r>
              <a:rPr lang="en-US" sz="3600" b="1" dirty="0" smtClean="0"/>
              <a:t> : 12 cm</a:t>
            </a:r>
          </a:p>
          <a:p>
            <a:endParaRPr lang="vi-VN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15" y="274319"/>
            <a:ext cx="6597748" cy="234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16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1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255432" y="1654554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a)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u="sng" dirty="0" err="1"/>
              <a:t>đường</a:t>
            </a:r>
            <a:r>
              <a:rPr lang="en-US" u="sng" dirty="0"/>
              <a:t> </a:t>
            </a:r>
            <a:r>
              <a:rPr lang="en-US" u="sng" dirty="0" err="1"/>
              <a:t>gấp</a:t>
            </a:r>
            <a:r>
              <a:rPr lang="en-US" u="sng" dirty="0"/>
              <a:t> </a:t>
            </a:r>
            <a:r>
              <a:rPr lang="en-US" u="sng" dirty="0" err="1"/>
              <a:t>khúc</a:t>
            </a:r>
            <a:r>
              <a:rPr lang="en-US" u="sng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u="sng" dirty="0" err="1" smtClean="0"/>
              <a:t>hai</a:t>
            </a:r>
            <a:r>
              <a:rPr lang="en-US" u="sng" dirty="0" smtClean="0"/>
              <a:t> </a:t>
            </a:r>
            <a:r>
              <a:rPr lang="en-US" u="sng" dirty="0" err="1" smtClean="0"/>
              <a:t>đoạn</a:t>
            </a:r>
            <a:r>
              <a:rPr lang="en-US" u="sng" dirty="0" smtClean="0"/>
              <a:t> </a:t>
            </a:r>
            <a:r>
              <a:rPr lang="en-US" u="sng" dirty="0" err="1" smtClean="0"/>
              <a:t>thẳng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u="sng" dirty="0" err="1" smtClean="0"/>
              <a:t>độ</a:t>
            </a:r>
            <a:r>
              <a:rPr lang="en-US" u="sng" dirty="0" smtClean="0"/>
              <a:t> </a:t>
            </a:r>
            <a:r>
              <a:rPr lang="en-US" u="sng" dirty="0" err="1" smtClean="0"/>
              <a:t>dài</a:t>
            </a:r>
            <a:r>
              <a:rPr lang="en-US" u="sng" dirty="0" smtClean="0"/>
              <a:t> </a:t>
            </a:r>
            <a:r>
              <a:rPr lang="en-US" dirty="0" err="1" smtClean="0"/>
              <a:t>lần</a:t>
            </a:r>
            <a:r>
              <a:rPr lang="en-US" dirty="0" smtClean="0"/>
              <a:t> </a:t>
            </a:r>
            <a:r>
              <a:rPr lang="en-US" dirty="0" err="1" smtClean="0"/>
              <a:t>lượt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u="sng" dirty="0" smtClean="0"/>
              <a:t>12cm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u="sng" dirty="0" smtClean="0"/>
              <a:t>15cm.Tính </a:t>
            </a:r>
            <a:r>
              <a:rPr lang="en-US" u="sng" dirty="0" err="1" smtClean="0"/>
              <a:t>độ</a:t>
            </a:r>
            <a:r>
              <a:rPr lang="en-US" u="sng" dirty="0" smtClean="0"/>
              <a:t> </a:t>
            </a:r>
            <a:r>
              <a:rPr lang="en-US" u="sng" dirty="0" err="1" smtClean="0"/>
              <a:t>dài</a:t>
            </a:r>
            <a:r>
              <a:rPr lang="en-US" u="sng" dirty="0" smtClean="0"/>
              <a:t> </a:t>
            </a:r>
            <a:r>
              <a:rPr lang="en-US" u="sng" dirty="0" err="1" smtClean="0"/>
              <a:t>đường</a:t>
            </a:r>
            <a:r>
              <a:rPr lang="en-US" u="sng" dirty="0" smtClean="0"/>
              <a:t> </a:t>
            </a:r>
            <a:r>
              <a:rPr lang="en-US" u="sng" dirty="0" err="1" smtClean="0"/>
              <a:t>gấp</a:t>
            </a:r>
            <a:r>
              <a:rPr lang="en-US" u="sng" dirty="0" smtClean="0"/>
              <a:t> </a:t>
            </a:r>
            <a:r>
              <a:rPr lang="en-US" u="sng" dirty="0" err="1" smtClean="0"/>
              <a:t>khúc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b)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u="sng" dirty="0" err="1" smtClean="0"/>
              <a:t>đường</a:t>
            </a:r>
            <a:r>
              <a:rPr lang="en-US" u="sng" dirty="0" smtClean="0"/>
              <a:t> </a:t>
            </a:r>
            <a:r>
              <a:rPr lang="en-US" u="sng" dirty="0" err="1" smtClean="0"/>
              <a:t>gấp</a:t>
            </a:r>
            <a:r>
              <a:rPr lang="en-US" u="sng" dirty="0" smtClean="0"/>
              <a:t> </a:t>
            </a:r>
            <a:r>
              <a:rPr lang="en-US" u="sng" dirty="0" err="1" smtClean="0"/>
              <a:t>khúc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u="sng" dirty="0" err="1" smtClean="0"/>
              <a:t>ba</a:t>
            </a:r>
            <a:r>
              <a:rPr lang="en-US" u="sng" dirty="0" smtClean="0"/>
              <a:t> </a:t>
            </a:r>
            <a:r>
              <a:rPr lang="en-US" u="sng" dirty="0" err="1" smtClean="0"/>
              <a:t>đoạn</a:t>
            </a:r>
            <a:r>
              <a:rPr lang="en-US" u="sng" dirty="0" smtClean="0"/>
              <a:t> </a:t>
            </a:r>
            <a:r>
              <a:rPr lang="en-US" u="sng" dirty="0" err="1" smtClean="0"/>
              <a:t>thẳng</a:t>
            </a:r>
            <a:r>
              <a:rPr lang="en-US" u="sng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u="sng" dirty="0" err="1" smtClean="0"/>
              <a:t>độ</a:t>
            </a:r>
            <a:r>
              <a:rPr lang="en-US" u="sng" dirty="0" smtClean="0"/>
              <a:t> </a:t>
            </a:r>
            <a:r>
              <a:rPr lang="en-US" u="sng" dirty="0" err="1" smtClean="0"/>
              <a:t>dài</a:t>
            </a:r>
            <a:r>
              <a:rPr lang="en-US" u="sng" dirty="0" smtClean="0"/>
              <a:t> </a:t>
            </a:r>
            <a:r>
              <a:rPr lang="en-US" dirty="0" err="1" smtClean="0"/>
              <a:t>lần</a:t>
            </a:r>
            <a:r>
              <a:rPr lang="en-US" dirty="0" smtClean="0"/>
              <a:t> </a:t>
            </a:r>
            <a:r>
              <a:rPr lang="en-US" dirty="0" err="1" smtClean="0"/>
              <a:t>lượt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u="sng" dirty="0" smtClean="0"/>
              <a:t>10dm,14dm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u="sng" dirty="0" smtClean="0"/>
              <a:t>9dm</a:t>
            </a:r>
            <a:r>
              <a:rPr lang="en-US" dirty="0" smtClean="0"/>
              <a:t>. </a:t>
            </a:r>
            <a:r>
              <a:rPr lang="en-US" u="sng" dirty="0" err="1" smtClean="0"/>
              <a:t>Tính</a:t>
            </a:r>
            <a:r>
              <a:rPr lang="en-US" u="sng" dirty="0" smtClean="0"/>
              <a:t> </a:t>
            </a:r>
            <a:r>
              <a:rPr lang="en-US" u="sng" dirty="0" err="1" smtClean="0"/>
              <a:t>độ</a:t>
            </a:r>
            <a:r>
              <a:rPr lang="en-US" u="sng" dirty="0" smtClean="0"/>
              <a:t> </a:t>
            </a:r>
            <a:r>
              <a:rPr lang="en-US" u="sng" dirty="0" err="1" smtClean="0"/>
              <a:t>dài</a:t>
            </a:r>
            <a:r>
              <a:rPr lang="en-US" u="sng" dirty="0" smtClean="0"/>
              <a:t> </a:t>
            </a:r>
            <a:r>
              <a:rPr lang="en-US" u="sng" dirty="0" err="1" smtClean="0"/>
              <a:t>đường</a:t>
            </a:r>
            <a:r>
              <a:rPr lang="en-US" u="sng" dirty="0" smtClean="0"/>
              <a:t> </a:t>
            </a:r>
            <a:r>
              <a:rPr lang="en-US" u="sng" dirty="0" err="1" smtClean="0"/>
              <a:t>gấp</a:t>
            </a:r>
            <a:r>
              <a:rPr lang="en-US" u="sng" dirty="0" smtClean="0"/>
              <a:t> </a:t>
            </a:r>
            <a:r>
              <a:rPr lang="en-US" u="sng" dirty="0" err="1" smtClean="0"/>
              <a:t>khúc</a:t>
            </a:r>
            <a:r>
              <a:rPr lang="en-US" u="sng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.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318" y="4029429"/>
            <a:ext cx="4623515" cy="138112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529" y="1690688"/>
            <a:ext cx="3945094" cy="151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78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2690952" y="192768"/>
            <a:ext cx="606116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HP001 4 hàng" panose="020B0603050302020204" pitchFamily="34" charset="0"/>
              </a:rPr>
              <a:t>   </a:t>
            </a:r>
            <a:r>
              <a:rPr lang="en-US" sz="3600" b="1" dirty="0" smtClean="0">
                <a:latin typeface="HP001 4 hàng" panose="020B0603050302020204" pitchFamily="34" charset="0"/>
              </a:rPr>
              <a:t>a, 	</a:t>
            </a:r>
            <a:r>
              <a:rPr lang="en-US" sz="3600" b="1" dirty="0" err="1" smtClean="0">
                <a:latin typeface="HP001 4 hàng" panose="020B0603050302020204" pitchFamily="34" charset="0"/>
              </a:rPr>
              <a:t>Bài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giải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3600" b="1" dirty="0" err="1" smtClean="0">
                <a:latin typeface="HP001 4 hàng" panose="020B0603050302020204" pitchFamily="34" charset="0"/>
              </a:rPr>
              <a:t>Độ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dài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đường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gấp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khúc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đó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là</a:t>
            </a:r>
            <a:r>
              <a:rPr lang="en-US" sz="3600" b="1" dirty="0" smtClean="0">
                <a:latin typeface="HP001 4 hàng" panose="020B0603050302020204" pitchFamily="34" charset="0"/>
              </a:rPr>
              <a:t>:</a:t>
            </a:r>
            <a:endParaRPr lang="en-US" sz="3600" b="1" dirty="0" smtClean="0">
              <a:latin typeface="HP001 4 hàng" panose="020B0603050302020204" pitchFamily="34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HP001 4 hàng" panose="020B0603050302020204" pitchFamily="34" charset="0"/>
              </a:rPr>
              <a:t>	12 </a:t>
            </a:r>
            <a:r>
              <a:rPr lang="en-US" sz="3600" b="1" dirty="0" smtClean="0">
                <a:latin typeface="HP001 4 hàng" panose="020B0603050302020204" pitchFamily="34" charset="0"/>
              </a:rPr>
              <a:t>+ 15 = 27 (cm )</a:t>
            </a:r>
          </a:p>
          <a:p>
            <a:pPr marL="0" indent="0">
              <a:buNone/>
            </a:pPr>
            <a:r>
              <a:rPr lang="en-US" sz="3600" b="1" dirty="0" smtClean="0">
                <a:latin typeface="HP001 4 hàng" panose="020B0603050302020204" pitchFamily="34" charset="0"/>
              </a:rPr>
              <a:t>            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Đáp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số</a:t>
            </a:r>
            <a:r>
              <a:rPr lang="en-US" sz="3600" b="1" dirty="0" smtClean="0">
                <a:latin typeface="HP001 4 hàng" panose="020B0603050302020204" pitchFamily="34" charset="0"/>
              </a:rPr>
              <a:t> : 27 cm</a:t>
            </a:r>
            <a:endParaRPr lang="vi-VN" sz="3600" b="1" dirty="0">
              <a:latin typeface="HP001 4 hàng" panose="020B06030503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2516782" y="4045145"/>
            <a:ext cx="623533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latin typeface="HP001 4 hàng" panose="020B0603050302020204" pitchFamily="34" charset="0"/>
              </a:rPr>
              <a:t> 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smtClean="0">
                <a:latin typeface="HP001 4 hàng" panose="020B0603050302020204" pitchFamily="34" charset="0"/>
              </a:rPr>
              <a:t>b,        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Bài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giải</a:t>
            </a:r>
            <a:endParaRPr lang="en-US" sz="3600" b="1" dirty="0" smtClean="0">
              <a:latin typeface="HP001 4 hàng" panose="020B0603050302020204" pitchFamily="34" charset="0"/>
            </a:endParaRPr>
          </a:p>
          <a:p>
            <a:pPr marL="0" indent="0">
              <a:buNone/>
            </a:pPr>
            <a:r>
              <a:rPr lang="en-US" sz="3600" b="1" dirty="0" err="1" smtClean="0">
                <a:latin typeface="HP001 4 hàng" panose="020B0603050302020204" pitchFamily="34" charset="0"/>
              </a:rPr>
              <a:t>Độ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dài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đường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gấp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khúc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đó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là</a:t>
            </a:r>
            <a:r>
              <a:rPr lang="en-US" sz="3600" b="1" dirty="0" smtClean="0">
                <a:latin typeface="HP001 4 hàng" panose="020B0603050302020204" pitchFamily="34" charset="0"/>
              </a:rPr>
              <a:t>:</a:t>
            </a:r>
            <a:endParaRPr lang="en-US" sz="3600" b="1" dirty="0" smtClean="0">
              <a:latin typeface="HP001 4 hàng" panose="020B0603050302020204" pitchFamily="34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HP001 4 hàng" panose="020B0603050302020204" pitchFamily="34" charset="0"/>
              </a:rPr>
              <a:t>	10 </a:t>
            </a:r>
            <a:r>
              <a:rPr lang="en-US" sz="3600" b="1" dirty="0" smtClean="0">
                <a:latin typeface="HP001 4 hàng" panose="020B0603050302020204" pitchFamily="34" charset="0"/>
              </a:rPr>
              <a:t>+ 14 + 9 = 33 (</a:t>
            </a:r>
            <a:r>
              <a:rPr lang="en-US" sz="3600" b="1" dirty="0" err="1" smtClean="0">
                <a:latin typeface="HP001 4 hàng" panose="020B0603050302020204" pitchFamily="34" charset="0"/>
              </a:rPr>
              <a:t>dm</a:t>
            </a:r>
            <a:r>
              <a:rPr lang="en-US" sz="3600" b="1" dirty="0" smtClean="0">
                <a:latin typeface="HP001 4 hàng" panose="020B0603050302020204" pitchFamily="34" charset="0"/>
              </a:rPr>
              <a:t>)</a:t>
            </a:r>
            <a:endParaRPr lang="en-US" sz="3600" b="1" dirty="0" smtClean="0">
              <a:latin typeface="HP001 4 hàng" panose="020B0603050302020204" pitchFamily="34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HP001 4 hàng" panose="020B0603050302020204" pitchFamily="34" charset="0"/>
              </a:rPr>
              <a:t>           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Đáp</a:t>
            </a:r>
            <a:r>
              <a:rPr lang="en-US" sz="3600" b="1" dirty="0" smtClean="0">
                <a:latin typeface="HP001 4 hàng" panose="020B0603050302020204" pitchFamily="34" charset="0"/>
              </a:rPr>
              <a:t>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số</a:t>
            </a:r>
            <a:r>
              <a:rPr lang="en-US" sz="3600" b="1" dirty="0" smtClean="0">
                <a:latin typeface="HP001 4 hàng" panose="020B0603050302020204" pitchFamily="34" charset="0"/>
              </a:rPr>
              <a:t> : 33 </a:t>
            </a:r>
            <a:r>
              <a:rPr lang="en-US" sz="3600" b="1" dirty="0" err="1" smtClean="0">
                <a:latin typeface="HP001 4 hàng" panose="020B0603050302020204" pitchFamily="34" charset="0"/>
              </a:rPr>
              <a:t>dm</a:t>
            </a:r>
            <a:endParaRPr lang="vi-VN" sz="3600" b="1" dirty="0"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38104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Bài</a:t>
            </a:r>
            <a:r>
              <a:rPr lang="en-US" dirty="0" smtClean="0"/>
              <a:t> 2 : Con </a:t>
            </a:r>
            <a:r>
              <a:rPr lang="en-US" dirty="0" err="1" smtClean="0"/>
              <a:t>ốc</a:t>
            </a:r>
            <a:r>
              <a:rPr lang="en-US" dirty="0" smtClean="0"/>
              <a:t> </a:t>
            </a:r>
            <a:r>
              <a:rPr lang="en-US" dirty="0" err="1" smtClean="0"/>
              <a:t>sên</a:t>
            </a:r>
            <a:r>
              <a:rPr lang="en-US" dirty="0" smtClean="0"/>
              <a:t> </a:t>
            </a:r>
            <a:r>
              <a:rPr lang="en-US" dirty="0" err="1" smtClean="0"/>
              <a:t>bò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A </a:t>
            </a:r>
            <a:r>
              <a:rPr lang="en-US" dirty="0" err="1" smtClean="0"/>
              <a:t>đến</a:t>
            </a:r>
            <a:r>
              <a:rPr lang="en-US" dirty="0" smtClean="0"/>
              <a:t> D (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vẽ</a:t>
            </a:r>
            <a:r>
              <a:rPr lang="en-US" dirty="0" smtClean="0"/>
              <a:t> ). </a:t>
            </a:r>
            <a:r>
              <a:rPr lang="en-US" dirty="0" err="1" smtClean="0"/>
              <a:t>Hỏi</a:t>
            </a:r>
            <a:r>
              <a:rPr lang="en-US" dirty="0" smtClean="0"/>
              <a:t> con </a:t>
            </a:r>
            <a:r>
              <a:rPr lang="en-US" dirty="0" err="1" smtClean="0"/>
              <a:t>ốc</a:t>
            </a:r>
            <a:r>
              <a:rPr lang="en-US" dirty="0" smtClean="0"/>
              <a:t> </a:t>
            </a:r>
            <a:r>
              <a:rPr lang="en-US" dirty="0" err="1" smtClean="0"/>
              <a:t>sên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bò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nhiêu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-xi-</a:t>
            </a:r>
            <a:r>
              <a:rPr lang="en-US" dirty="0" err="1" smtClean="0"/>
              <a:t>mét</a:t>
            </a:r>
            <a:r>
              <a:rPr lang="en-US" dirty="0" smtClean="0"/>
              <a:t>?</a:t>
            </a:r>
            <a:endParaRPr lang="vi-V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733" y="2067951"/>
            <a:ext cx="8208498" cy="272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575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4132" y="365125"/>
            <a:ext cx="11747867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HP001 4 hàng" panose="020B0603050302020204" pitchFamily="34" charset="0"/>
              </a:rPr>
              <a:t>                                       </a:t>
            </a:r>
            <a:br>
              <a:rPr lang="en-US" b="1" dirty="0" smtClean="0">
                <a:latin typeface="HP001 4 hàng" panose="020B0603050302020204" pitchFamily="34" charset="0"/>
              </a:rPr>
            </a:br>
            <a:r>
              <a:rPr lang="en-US" b="1" dirty="0">
                <a:latin typeface="HP001 4 hàng" panose="020B0603050302020204" pitchFamily="34" charset="0"/>
              </a:rPr>
              <a:t/>
            </a:r>
            <a:br>
              <a:rPr lang="en-US" b="1" dirty="0">
                <a:latin typeface="HP001 4 hàng" panose="020B0603050302020204" pitchFamily="34" charset="0"/>
              </a:rPr>
            </a:br>
            <a:r>
              <a:rPr lang="en-US" b="1" dirty="0" smtClean="0">
                <a:latin typeface="HP001 4 hàng" panose="020B0603050302020204" pitchFamily="34" charset="0"/>
              </a:rPr>
              <a:t/>
            </a:r>
            <a:br>
              <a:rPr lang="en-US" b="1" dirty="0" smtClean="0">
                <a:latin typeface="HP001 4 hàng" panose="020B0603050302020204" pitchFamily="34" charset="0"/>
              </a:rPr>
            </a:br>
            <a:r>
              <a:rPr lang="en-US" b="1" dirty="0">
                <a:latin typeface="HP001 4 hàng" panose="020B0603050302020204" pitchFamily="34" charset="0"/>
              </a:rPr>
              <a:t/>
            </a:r>
            <a:br>
              <a:rPr lang="en-US" b="1" dirty="0">
                <a:latin typeface="HP001 4 hàng" panose="020B0603050302020204" pitchFamily="34" charset="0"/>
              </a:rPr>
            </a:br>
            <a:r>
              <a:rPr lang="en-US" b="1" dirty="0" smtClean="0">
                <a:latin typeface="HP001 4 hàng" panose="020B0603050302020204" pitchFamily="34" charset="0"/>
              </a:rPr>
              <a:t/>
            </a:r>
            <a:br>
              <a:rPr lang="en-US" b="1" dirty="0" smtClean="0">
                <a:latin typeface="HP001 4 hàng" panose="020B0603050302020204" pitchFamily="34" charset="0"/>
              </a:rPr>
            </a:br>
            <a:r>
              <a:rPr lang="en-US" b="1" dirty="0">
                <a:latin typeface="HP001 4 hàng" panose="020B0603050302020204" pitchFamily="34" charset="0"/>
              </a:rPr>
              <a:t/>
            </a:r>
            <a:br>
              <a:rPr lang="en-US" b="1" dirty="0">
                <a:latin typeface="HP001 4 hàng" panose="020B0603050302020204" pitchFamily="34" charset="0"/>
              </a:rPr>
            </a:br>
            <a:r>
              <a:rPr lang="en-US" b="1" dirty="0" smtClean="0">
                <a:latin typeface="HP001 4 hàng" panose="020B0603050302020204" pitchFamily="34" charset="0"/>
              </a:rPr>
              <a:t/>
            </a:r>
            <a:br>
              <a:rPr lang="en-US" b="1" dirty="0" smtClean="0">
                <a:latin typeface="HP001 4 hàng" panose="020B0603050302020204" pitchFamily="34" charset="0"/>
              </a:rPr>
            </a:br>
            <a:r>
              <a:rPr lang="en-US" b="1" dirty="0">
                <a:latin typeface="HP001 4 hàng" panose="020B0603050302020204" pitchFamily="34" charset="0"/>
              </a:rPr>
              <a:t/>
            </a:r>
            <a:br>
              <a:rPr lang="en-US" b="1" dirty="0">
                <a:latin typeface="HP001 4 hàng" panose="020B0603050302020204" pitchFamily="34" charset="0"/>
              </a:rPr>
            </a:br>
            <a:r>
              <a:rPr lang="en-US" b="1" dirty="0" smtClean="0">
                <a:latin typeface="HP001 4 hàng" panose="020B0603050302020204" pitchFamily="34" charset="0"/>
              </a:rPr>
              <a:t>					</a:t>
            </a:r>
            <a:r>
              <a:rPr lang="en-US" b="1" dirty="0" err="1" smtClean="0">
                <a:latin typeface="HP001 4 hàng" panose="020B0603050302020204" pitchFamily="34" charset="0"/>
              </a:rPr>
              <a:t>Bài</a:t>
            </a:r>
            <a:r>
              <a:rPr lang="en-US" b="1" dirty="0" smtClean="0"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latin typeface="HP001 4 hàng" panose="020B0603050302020204" pitchFamily="34" charset="0"/>
              </a:rPr>
              <a:t>giải</a:t>
            </a:r>
            <a:r>
              <a:rPr lang="en-US" b="1" dirty="0" smtClean="0">
                <a:latin typeface="HP001 4 hàng" panose="020B0603050302020204" pitchFamily="34" charset="0"/>
              </a:rPr>
              <a:t/>
            </a:r>
            <a:br>
              <a:rPr lang="en-US" b="1" dirty="0" smtClean="0">
                <a:latin typeface="HP001 4 hàng" panose="020B0603050302020204" pitchFamily="34" charset="0"/>
              </a:rPr>
            </a:br>
            <a:r>
              <a:rPr lang="en-US" b="1" dirty="0" smtClean="0">
                <a:latin typeface="HP001 4 hàng" panose="020B0603050302020204" pitchFamily="34" charset="0"/>
              </a:rPr>
              <a:t>Con </a:t>
            </a:r>
            <a:r>
              <a:rPr lang="en-US" b="1" dirty="0" err="1" smtClean="0">
                <a:latin typeface="HP001 4 hàng" panose="020B0603050302020204" pitchFamily="34" charset="0"/>
              </a:rPr>
              <a:t>ốc</a:t>
            </a:r>
            <a:r>
              <a:rPr lang="en-US" b="1" dirty="0" smtClean="0"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latin typeface="HP001 4 hàng" panose="020B0603050302020204" pitchFamily="34" charset="0"/>
              </a:rPr>
              <a:t>sên</a:t>
            </a:r>
            <a:r>
              <a:rPr lang="en-US" b="1" dirty="0" smtClean="0"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latin typeface="HP001 4 hàng" panose="020B0603050302020204" pitchFamily="34" charset="0"/>
              </a:rPr>
              <a:t>phải</a:t>
            </a:r>
            <a:r>
              <a:rPr lang="en-US" b="1" dirty="0" smtClean="0"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latin typeface="HP001 4 hàng" panose="020B0603050302020204" pitchFamily="34" charset="0"/>
              </a:rPr>
              <a:t>bò</a:t>
            </a:r>
            <a:r>
              <a:rPr lang="en-US" b="1" dirty="0" smtClean="0"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latin typeface="HP001 4 hàng" panose="020B0603050302020204" pitchFamily="34" charset="0"/>
              </a:rPr>
              <a:t>đoạn</a:t>
            </a:r>
            <a:r>
              <a:rPr lang="en-US" b="1" dirty="0" smtClean="0"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latin typeface="HP001 4 hàng" panose="020B0603050302020204" pitchFamily="34" charset="0"/>
              </a:rPr>
              <a:t>đường</a:t>
            </a:r>
            <a:r>
              <a:rPr lang="en-US" b="1" dirty="0" smtClean="0"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latin typeface="HP001 4 hàng" panose="020B0603050302020204" pitchFamily="34" charset="0"/>
              </a:rPr>
              <a:t>dài</a:t>
            </a:r>
            <a:r>
              <a:rPr lang="en-US" b="1" dirty="0" smtClean="0"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latin typeface="HP001 4 hàng" panose="020B0603050302020204" pitchFamily="34" charset="0"/>
              </a:rPr>
              <a:t>số</a:t>
            </a:r>
            <a:r>
              <a:rPr lang="en-US" b="1" dirty="0" smtClean="0"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latin typeface="HP001 4 hàng" panose="020B0603050302020204" pitchFamily="34" charset="0"/>
              </a:rPr>
              <a:t>đề</a:t>
            </a:r>
            <a:r>
              <a:rPr lang="en-US" b="1" dirty="0" smtClean="0">
                <a:latin typeface="HP001 4 hàng" panose="020B0603050302020204" pitchFamily="34" charset="0"/>
              </a:rPr>
              <a:t>-xi-</a:t>
            </a:r>
            <a:r>
              <a:rPr lang="en-US" b="1" dirty="0" err="1" smtClean="0">
                <a:latin typeface="HP001 4 hàng" panose="020B0603050302020204" pitchFamily="34" charset="0"/>
              </a:rPr>
              <a:t>mét</a:t>
            </a:r>
            <a:r>
              <a:rPr lang="en-US" b="1" dirty="0" smtClean="0"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latin typeface="HP001 4 hàng" panose="020B0603050302020204" pitchFamily="34" charset="0"/>
              </a:rPr>
              <a:t>là</a:t>
            </a:r>
            <a:r>
              <a:rPr lang="en-US" b="1" dirty="0" smtClean="0">
                <a:latin typeface="HP001 4 hàng" panose="020B0603050302020204" pitchFamily="34" charset="0"/>
              </a:rPr>
              <a:t>: </a:t>
            </a:r>
            <a:r>
              <a:rPr lang="en-US" b="1" dirty="0" smtClean="0">
                <a:latin typeface="HP001 4 hàng" panose="020B0603050302020204" pitchFamily="34" charset="0"/>
              </a:rPr>
              <a:t/>
            </a:r>
            <a:br>
              <a:rPr lang="en-US" b="1" dirty="0" smtClean="0">
                <a:latin typeface="HP001 4 hàng" panose="020B0603050302020204" pitchFamily="34" charset="0"/>
              </a:rPr>
            </a:br>
            <a:r>
              <a:rPr lang="en-US" b="1" dirty="0" smtClean="0">
                <a:latin typeface="HP001 4 hàng" panose="020B0603050302020204" pitchFamily="34" charset="0"/>
              </a:rPr>
              <a:t>			5 </a:t>
            </a:r>
            <a:r>
              <a:rPr lang="en-US" b="1" dirty="0" smtClean="0">
                <a:latin typeface="HP001 4 hàng" panose="020B0603050302020204" pitchFamily="34" charset="0"/>
              </a:rPr>
              <a:t>+ 2 + 7 = 14 ( </a:t>
            </a:r>
            <a:r>
              <a:rPr lang="en-US" b="1" dirty="0" err="1" smtClean="0">
                <a:latin typeface="HP001 4 hàng" panose="020B0603050302020204" pitchFamily="34" charset="0"/>
              </a:rPr>
              <a:t>dm</a:t>
            </a:r>
            <a:r>
              <a:rPr lang="en-US" b="1" dirty="0" smtClean="0">
                <a:latin typeface="HP001 4 hàng" panose="020B0603050302020204" pitchFamily="34" charset="0"/>
              </a:rPr>
              <a:t> )</a:t>
            </a:r>
            <a:br>
              <a:rPr lang="en-US" b="1" dirty="0" smtClean="0">
                <a:latin typeface="HP001 4 hàng" panose="020B0603050302020204" pitchFamily="34" charset="0"/>
              </a:rPr>
            </a:br>
            <a:r>
              <a:rPr lang="en-US" b="1" dirty="0" smtClean="0">
                <a:latin typeface="HP001 4 hàng" panose="020B0603050302020204" pitchFamily="34" charset="0"/>
              </a:rPr>
              <a:t>						</a:t>
            </a:r>
            <a:r>
              <a:rPr lang="en-US" b="1" dirty="0" err="1" smtClean="0">
                <a:latin typeface="HP001 4 hàng" panose="020B0603050302020204" pitchFamily="34" charset="0"/>
              </a:rPr>
              <a:t>Đáp</a:t>
            </a:r>
            <a:r>
              <a:rPr lang="en-US" b="1" dirty="0" smtClean="0"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latin typeface="HP001 4 hàng" panose="020B0603050302020204" pitchFamily="34" charset="0"/>
              </a:rPr>
              <a:t>số</a:t>
            </a:r>
            <a:r>
              <a:rPr lang="en-US" b="1" dirty="0" smtClean="0">
                <a:latin typeface="HP001 4 hàng" panose="020B0603050302020204" pitchFamily="34" charset="0"/>
              </a:rPr>
              <a:t> : 14 </a:t>
            </a:r>
            <a:r>
              <a:rPr lang="en-US" b="1" dirty="0" err="1" smtClean="0">
                <a:latin typeface="HP001 4 hàng" panose="020B0603050302020204" pitchFamily="34" charset="0"/>
              </a:rPr>
              <a:t>dm</a:t>
            </a:r>
            <a:endParaRPr lang="vi-VN" b="1" dirty="0"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66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3 : </a:t>
            </a:r>
            <a:r>
              <a:rPr lang="en-US" dirty="0" err="1" smtClean="0"/>
              <a:t>Ghi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gấp</a:t>
            </a:r>
            <a:r>
              <a:rPr lang="en-US" dirty="0" smtClean="0"/>
              <a:t> </a:t>
            </a:r>
            <a:r>
              <a:rPr lang="en-US" dirty="0" err="1" smtClean="0"/>
              <a:t>khúc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vẽ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: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320" y="192727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a)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gấp</a:t>
            </a:r>
            <a:r>
              <a:rPr lang="en-US" dirty="0" smtClean="0"/>
              <a:t> </a:t>
            </a:r>
            <a:r>
              <a:rPr lang="en-US" dirty="0" err="1" smtClean="0"/>
              <a:t>khúc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a, </a:t>
            </a:r>
            <a:r>
              <a:rPr lang="en-US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Đường</a:t>
            </a:r>
            <a:r>
              <a:rPr lang="en-US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gấp</a:t>
            </a:r>
            <a:r>
              <a:rPr lang="en-US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khúc</a:t>
            </a:r>
            <a:r>
              <a:rPr lang="en-US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/>
              <a:t>b)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gấp</a:t>
            </a:r>
            <a:r>
              <a:rPr lang="en-US" dirty="0" smtClean="0"/>
              <a:t> </a:t>
            </a:r>
            <a:r>
              <a:rPr lang="en-US" dirty="0" err="1" smtClean="0"/>
              <a:t>khúc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b, </a:t>
            </a:r>
            <a:r>
              <a:rPr lang="en-US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Đường</a:t>
            </a:r>
            <a:r>
              <a:rPr lang="en-US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gấp</a:t>
            </a:r>
            <a:r>
              <a:rPr lang="en-US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khúc</a:t>
            </a:r>
            <a:r>
              <a:rPr lang="en-US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ABC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Đường</a:t>
            </a:r>
            <a:r>
              <a:rPr lang="en-US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gấp</a:t>
            </a:r>
            <a:r>
              <a:rPr lang="en-US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khúc</a:t>
            </a:r>
            <a:r>
              <a:rPr lang="en-US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BCD</a:t>
            </a:r>
            <a:endParaRPr lang="vi-VN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1862" y="1927275"/>
            <a:ext cx="4071938" cy="2745532"/>
          </a:xfrm>
          <a:blipFill>
            <a:blip r:embed="rId3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75570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237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HP001 4 hàng</vt:lpstr>
      <vt:lpstr>Times New Roman</vt:lpstr>
      <vt:lpstr>Office Theme</vt:lpstr>
      <vt:lpstr>PowerPoint Presentation</vt:lpstr>
      <vt:lpstr>                     Kiểm tra bài cũ : </vt:lpstr>
      <vt:lpstr>        b) Tính độ dài đường gấp khúc ABCD?</vt:lpstr>
      <vt:lpstr>Bài 1</vt:lpstr>
      <vt:lpstr>PowerPoint Presentation</vt:lpstr>
      <vt:lpstr>Bài 2 : Con ốc sên bò từ A đến D (như hình vẽ ). Hỏi con ốc sên phải bò đoạn đường dài bao nhiêu đề-xi-mét?</vt:lpstr>
      <vt:lpstr>                                                    Bài giải Con ốc sên phải bò đoạn đường dài số đề-xi-mét là:     5 + 2 + 7 = 14 ( dm )       Đáp số : 14 dm</vt:lpstr>
      <vt:lpstr>Bài 3 : Ghi tên các đường gấp khúc có trong hình vẽ sau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FFF</dc:creator>
  <cp:lastModifiedBy>Admin</cp:lastModifiedBy>
  <cp:revision>19</cp:revision>
  <dcterms:created xsi:type="dcterms:W3CDTF">2018-01-21T04:44:38Z</dcterms:created>
  <dcterms:modified xsi:type="dcterms:W3CDTF">2020-04-16T06:19:39Z</dcterms:modified>
</cp:coreProperties>
</file>