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16" r:id="rId1"/>
  </p:sldMasterIdLst>
  <p:notesMasterIdLst>
    <p:notesMasterId r:id="rId37"/>
  </p:notesMasterIdLst>
  <p:sldIdLst>
    <p:sldId id="359" r:id="rId2"/>
    <p:sldId id="357" r:id="rId3"/>
    <p:sldId id="300" r:id="rId4"/>
    <p:sldId id="302" r:id="rId5"/>
    <p:sldId id="334" r:id="rId6"/>
    <p:sldId id="335" r:id="rId7"/>
    <p:sldId id="304" r:id="rId8"/>
    <p:sldId id="280" r:id="rId9"/>
    <p:sldId id="333" r:id="rId10"/>
    <p:sldId id="305" r:id="rId11"/>
    <p:sldId id="336" r:id="rId12"/>
    <p:sldId id="337" r:id="rId13"/>
    <p:sldId id="308" r:id="rId14"/>
    <p:sldId id="325"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6" r:id="rId30"/>
    <p:sldId id="354" r:id="rId31"/>
    <p:sldId id="355" r:id="rId32"/>
    <p:sldId id="294" r:id="rId33"/>
    <p:sldId id="313" r:id="rId34"/>
    <p:sldId id="268" r:id="rId35"/>
    <p:sldId id="293" r:id="rId36"/>
  </p:sldIdLst>
  <p:sldSz cx="9144000" cy="6858000" type="letter"/>
  <p:notesSz cx="9144000" cy="6858000"/>
  <p:embeddedFontLst>
    <p:embeddedFont>
      <p:font typeface="Verdana" pitchFamily="34" charset="0"/>
      <p:regular r:id="rId38"/>
      <p:bold r:id="rId39"/>
      <p:italic r:id="rId40"/>
      <p:boldItalic r:id="rId41"/>
    </p:embeddedFont>
    <p:embeddedFont>
      <p:font typeface="Calibri" pitchFamily="34" charset="0"/>
      <p:regular r:id="rId42"/>
      <p:bold r:id="rId43"/>
      <p:italic r:id="rId44"/>
      <p:boldItalic r:id="rId45"/>
    </p:embeddedFont>
    <p:embeddedFont>
      <p:font typeface="VNI-Times" pitchFamily="2" charset="0"/>
      <p:regular r:id="rId46"/>
      <p:bold r:id="rId47"/>
      <p:italic r:id="rId48"/>
      <p:boldItalic r:id="rId49"/>
    </p:embeddedFont>
    <p:embeddedFont>
      <p:font typeface="Sitka Text" pitchFamily="2" charset="0"/>
      <p:regular r:id="rId50"/>
      <p:bold r:id="rId51"/>
      <p:italic r:id="rId52"/>
      <p:boldItalic r:id="rId53"/>
    </p:embeddedFont>
  </p:embeddedFontLst>
  <p:custDataLst>
    <p:tags r:id="rId54"/>
  </p:custDataLst>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FF"/>
    <a:srgbClr val="FFFFCC"/>
    <a:srgbClr val="FF66FF"/>
    <a:srgbClr val="FF3300"/>
    <a:srgbClr val="003366"/>
    <a:srgbClr val="CCFF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4660"/>
  </p:normalViewPr>
  <p:slideViewPr>
    <p:cSldViewPr>
      <p:cViewPr>
        <p:scale>
          <a:sx n="46" d="100"/>
          <a:sy n="46" d="100"/>
        </p:scale>
        <p:origin x="-2700" y="-9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10C3F374-FB7F-4A67-87BE-75531892A94F}" type="datetimeFigureOut">
              <a:rPr lang="en-US"/>
              <a:pPr>
                <a:defRPr/>
              </a:pPr>
              <a:t>12/05/2020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D55B7198-A156-43E5-ACA2-2699F7100EBE}" type="slidenum">
              <a:rPr lang="en-US"/>
              <a:pPr>
                <a:defRPr/>
              </a:pPr>
              <a:t>‹#›</a:t>
            </a:fld>
            <a:endParaRPr lang="en-US"/>
          </a:p>
        </p:txBody>
      </p:sp>
    </p:spTree>
    <p:extLst>
      <p:ext uri="{BB962C8B-B14F-4D97-AF65-F5344CB8AC3E}">
        <p14:creationId xmlns:p14="http://schemas.microsoft.com/office/powerpoint/2010/main" val="30014408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BFF2E0-5C4C-4A7C-B059-49C7B8C55F81}" type="slidenum">
              <a:rPr lang="en-US"/>
              <a:pPr>
                <a:defRPr/>
              </a:pPr>
              <a:t>‹#›</a:t>
            </a:fld>
            <a:endParaRPr lang="en-US"/>
          </a:p>
        </p:txBody>
      </p:sp>
    </p:spTree>
    <p:extLst>
      <p:ext uri="{BB962C8B-B14F-4D97-AF65-F5344CB8AC3E}">
        <p14:creationId xmlns:p14="http://schemas.microsoft.com/office/powerpoint/2010/main" val="342645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3B1893-EABB-491B-AB0A-BD04331820CB}" type="slidenum">
              <a:rPr lang="en-US"/>
              <a:pPr>
                <a:defRPr/>
              </a:pPr>
              <a:t>‹#›</a:t>
            </a:fld>
            <a:endParaRPr lang="en-US"/>
          </a:p>
        </p:txBody>
      </p:sp>
    </p:spTree>
    <p:extLst>
      <p:ext uri="{BB962C8B-B14F-4D97-AF65-F5344CB8AC3E}">
        <p14:creationId xmlns:p14="http://schemas.microsoft.com/office/powerpoint/2010/main" val="1340692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16E567-CE4B-4A02-8C9B-37F00150DC8C}" type="slidenum">
              <a:rPr lang="en-US"/>
              <a:pPr>
                <a:defRPr/>
              </a:pPr>
              <a:t>‹#›</a:t>
            </a:fld>
            <a:endParaRPr lang="en-US"/>
          </a:p>
        </p:txBody>
      </p:sp>
    </p:spTree>
    <p:extLst>
      <p:ext uri="{BB962C8B-B14F-4D97-AF65-F5344CB8AC3E}">
        <p14:creationId xmlns:p14="http://schemas.microsoft.com/office/powerpoint/2010/main" val="2434488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C8AD26-91EE-4BE5-95F2-38F3A5172CC0}" type="slidenum">
              <a:rPr lang="en-US"/>
              <a:pPr>
                <a:defRPr/>
              </a:pPr>
              <a:t>‹#›</a:t>
            </a:fld>
            <a:endParaRPr lang="en-US"/>
          </a:p>
        </p:txBody>
      </p:sp>
    </p:spTree>
    <p:extLst>
      <p:ext uri="{BB962C8B-B14F-4D97-AF65-F5344CB8AC3E}">
        <p14:creationId xmlns:p14="http://schemas.microsoft.com/office/powerpoint/2010/main" val="348804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DDA2B9-2AD1-4A01-BE3B-930E5AA3ADBE}" type="slidenum">
              <a:rPr lang="en-US"/>
              <a:pPr>
                <a:defRPr/>
              </a:pPr>
              <a:t>‹#›</a:t>
            </a:fld>
            <a:endParaRPr lang="en-US"/>
          </a:p>
        </p:txBody>
      </p:sp>
    </p:spTree>
    <p:extLst>
      <p:ext uri="{BB962C8B-B14F-4D97-AF65-F5344CB8AC3E}">
        <p14:creationId xmlns:p14="http://schemas.microsoft.com/office/powerpoint/2010/main" val="620073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0F3111-B311-47B4-8F00-5A93F338A6D6}" type="slidenum">
              <a:rPr lang="en-US"/>
              <a:pPr>
                <a:defRPr/>
              </a:pPr>
              <a:t>‹#›</a:t>
            </a:fld>
            <a:endParaRPr lang="en-US"/>
          </a:p>
        </p:txBody>
      </p:sp>
    </p:spTree>
    <p:extLst>
      <p:ext uri="{BB962C8B-B14F-4D97-AF65-F5344CB8AC3E}">
        <p14:creationId xmlns:p14="http://schemas.microsoft.com/office/powerpoint/2010/main" val="181994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7448BA1-E074-4DC6-A09D-6EE35711ADBC}" type="slidenum">
              <a:rPr lang="en-US"/>
              <a:pPr>
                <a:defRPr/>
              </a:pPr>
              <a:t>‹#›</a:t>
            </a:fld>
            <a:endParaRPr lang="en-US"/>
          </a:p>
        </p:txBody>
      </p:sp>
    </p:spTree>
    <p:extLst>
      <p:ext uri="{BB962C8B-B14F-4D97-AF65-F5344CB8AC3E}">
        <p14:creationId xmlns:p14="http://schemas.microsoft.com/office/powerpoint/2010/main" val="1182300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721F110-9DF7-4CAF-A9AA-571095E24FDD}" type="slidenum">
              <a:rPr lang="en-US"/>
              <a:pPr>
                <a:defRPr/>
              </a:pPr>
              <a:t>‹#›</a:t>
            </a:fld>
            <a:endParaRPr lang="en-US"/>
          </a:p>
        </p:txBody>
      </p:sp>
    </p:spTree>
    <p:extLst>
      <p:ext uri="{BB962C8B-B14F-4D97-AF65-F5344CB8AC3E}">
        <p14:creationId xmlns:p14="http://schemas.microsoft.com/office/powerpoint/2010/main" val="4267150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149F15-A0B6-4B56-A668-FAB5907B99A2}" type="slidenum">
              <a:rPr lang="en-US"/>
              <a:pPr>
                <a:defRPr/>
              </a:pPr>
              <a:t>‹#›</a:t>
            </a:fld>
            <a:endParaRPr lang="en-US"/>
          </a:p>
        </p:txBody>
      </p:sp>
    </p:spTree>
    <p:extLst>
      <p:ext uri="{BB962C8B-B14F-4D97-AF65-F5344CB8AC3E}">
        <p14:creationId xmlns:p14="http://schemas.microsoft.com/office/powerpoint/2010/main" val="3143748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B227FD-F5E6-4441-8D60-C20AB70702D0}" type="slidenum">
              <a:rPr lang="en-US"/>
              <a:pPr>
                <a:defRPr/>
              </a:pPr>
              <a:t>‹#›</a:t>
            </a:fld>
            <a:endParaRPr lang="en-US"/>
          </a:p>
        </p:txBody>
      </p:sp>
    </p:spTree>
    <p:extLst>
      <p:ext uri="{BB962C8B-B14F-4D97-AF65-F5344CB8AC3E}">
        <p14:creationId xmlns:p14="http://schemas.microsoft.com/office/powerpoint/2010/main" val="52697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F3D475-3670-4996-8EFF-D38297D59F32}" type="slidenum">
              <a:rPr lang="en-US"/>
              <a:pPr>
                <a:defRPr/>
              </a:pPr>
              <a:t>‹#›</a:t>
            </a:fld>
            <a:endParaRPr lang="en-US"/>
          </a:p>
        </p:txBody>
      </p:sp>
    </p:spTree>
    <p:extLst>
      <p:ext uri="{BB962C8B-B14F-4D97-AF65-F5344CB8AC3E}">
        <p14:creationId xmlns:p14="http://schemas.microsoft.com/office/powerpoint/2010/main" val="146508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B5385FF-E500-41E5-A8EB-E5B58AE31C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242888" y="381000"/>
            <a:ext cx="8672512" cy="1371600"/>
          </a:xfrm>
          <a:prstGeom prst="rect">
            <a:avLst/>
          </a:prstGeom>
        </p:spPr>
        <p:txBody>
          <a:bodyPr wrap="none" fromWordArt="1">
            <a:prstTxWarp prst="textPlain">
              <a:avLst>
                <a:gd name="adj" fmla="val 50000"/>
              </a:avLst>
            </a:prstTxWarp>
          </a:bodyPr>
          <a:lstStyle/>
          <a:p>
            <a:pPr algn="ctr"/>
            <a:r>
              <a:rPr lang="vi-VN"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TRƯỜNG TIỂU HỌC </a:t>
            </a:r>
            <a:r>
              <a:rPr lang="en-US"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LÊ  NGỌC HÂN</a:t>
            </a:r>
            <a:endParaRPr lang="vi-VN"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a:p>
            <a:pPr algn="ctr"/>
            <a:endParaRPr lang="en-US"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9219" name="WordArt 20"/>
          <p:cNvSpPr>
            <a:spLocks noChangeArrowheads="1" noChangeShapeType="1" noTextEdit="1"/>
          </p:cNvSpPr>
          <p:nvPr/>
        </p:nvSpPr>
        <p:spPr bwMode="auto">
          <a:xfrm>
            <a:off x="242888" y="1752600"/>
            <a:ext cx="8672512" cy="762000"/>
          </a:xfrm>
          <a:prstGeom prst="rect">
            <a:avLst/>
          </a:prstGeom>
        </p:spPr>
        <p:txBody>
          <a:bodyPr wrap="none" fromWordArt="1">
            <a:prstTxWarp prst="textPlain">
              <a:avLst>
                <a:gd name="adj" fmla="val 50000"/>
              </a:avLst>
            </a:prstTxWarp>
          </a:bodyPr>
          <a:lstStyle/>
          <a:p>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đọc</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a:t>
            </a:r>
            <a:r>
              <a:rPr lang="en-US"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4</a:t>
            </a:r>
            <a:endPar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9220" name="WordArt 21"/>
          <p:cNvSpPr>
            <a:spLocks noChangeArrowheads="1" noChangeShapeType="1" noTextEdit="1"/>
          </p:cNvSpPr>
          <p:nvPr/>
        </p:nvSpPr>
        <p:spPr bwMode="auto">
          <a:xfrm>
            <a:off x="457200" y="2895600"/>
            <a:ext cx="8229600" cy="2514600"/>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Khuất</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phục</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tên</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p>
          <a:p>
            <a:pPr algn="ct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Cướp</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biển</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9221" name="Group 5"/>
          <p:cNvGrpSpPr>
            <a:grpSpLocks/>
          </p:cNvGrpSpPr>
          <p:nvPr/>
        </p:nvGrpSpPr>
        <p:grpSpPr bwMode="auto">
          <a:xfrm>
            <a:off x="0" y="0"/>
            <a:ext cx="9144000" cy="6858000"/>
            <a:chOff x="8" y="0"/>
            <a:chExt cx="5760" cy="4320"/>
          </a:xfrm>
        </p:grpSpPr>
        <p:pic>
          <p:nvPicPr>
            <p:cNvPr id="9223"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8"/>
            <p:cNvGrpSpPr>
              <a:grpSpLocks/>
            </p:cNvGrpSpPr>
            <p:nvPr/>
          </p:nvGrpSpPr>
          <p:grpSpPr bwMode="auto">
            <a:xfrm>
              <a:off x="8" y="0"/>
              <a:ext cx="5760" cy="4320"/>
              <a:chOff x="672" y="0"/>
              <a:chExt cx="5760" cy="4320"/>
            </a:xfrm>
          </p:grpSpPr>
          <p:pic>
            <p:nvPicPr>
              <p:cNvPr id="9226"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27"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28"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29"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9222" name="Picture 22" descr="Firewrk8"/>
          <p:cNvPicPr>
            <a:picLocks noChangeAspect="1" noChangeArrowheads="1"/>
          </p:cNvPicPr>
          <p:nvPr/>
        </p:nvPicPr>
        <p:blipFill>
          <a:blip r:embed="rId5" cstate="print">
            <a:lum bright="6000" contrast="30000"/>
            <a:extLst>
              <a:ext uri="{28A0092B-C50C-407E-A947-70E740481C1C}">
                <a14:useLocalDpi xmlns:a14="http://schemas.microsoft.com/office/drawing/2010/main" val="0"/>
              </a:ext>
            </a:extLst>
          </a:blip>
          <a:srcRect/>
          <a:stretch>
            <a:fillRect/>
          </a:stretch>
        </p:blipFill>
        <p:spPr bwMode="auto">
          <a:xfrm>
            <a:off x="3519271" y="5096524"/>
            <a:ext cx="17526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5980343"/>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286000" y="381000"/>
            <a:ext cx="5638800" cy="631825"/>
          </a:xfrm>
          <a:prstGeom prst="rect">
            <a:avLst/>
          </a:prstGeom>
          <a:noFill/>
          <a:ln w="9525">
            <a:noFill/>
            <a:miter lim="800000"/>
            <a:headEnd/>
            <a:tailEnd/>
          </a:ln>
        </p:spPr>
        <p:txBody>
          <a:bodyPr/>
          <a:lstStyle/>
          <a:p>
            <a:pPr marL="342900" indent="-342900">
              <a:spcBef>
                <a:spcPct val="20000"/>
              </a:spcBef>
              <a:buFont typeface="Wingdings" pitchFamily="2" charset="2"/>
              <a:buNone/>
              <a:defRPr/>
            </a:pPr>
            <a:r>
              <a:rPr lang="en-US" sz="4800" b="1" kern="0" dirty="0">
                <a:solidFill>
                  <a:srgbClr val="FF0000"/>
                </a:solidFill>
                <a:latin typeface="Times New Roman" pitchFamily="18" charset="0"/>
                <a:cs typeface="Times New Roman" pitchFamily="18" charset="0"/>
              </a:rPr>
              <a:t>LUYỆN ĐỌC:</a:t>
            </a:r>
          </a:p>
        </p:txBody>
      </p:sp>
      <p:sp>
        <p:nvSpPr>
          <p:cNvPr id="2" name="Rectangle 1"/>
          <p:cNvSpPr/>
          <p:nvPr/>
        </p:nvSpPr>
        <p:spPr>
          <a:xfrm>
            <a:off x="304800" y="1411288"/>
            <a:ext cx="4572000" cy="2917825"/>
          </a:xfrm>
          <a:prstGeom prst="rect">
            <a:avLst/>
          </a:prstGeom>
        </p:spPr>
        <p:txBody>
          <a:bodyPr>
            <a:spAutoFit/>
          </a:bodyPr>
          <a:lstStyle/>
          <a:p>
            <a:pPr marL="342900" indent="-342900">
              <a:spcBef>
                <a:spcPct val="20000"/>
              </a:spcBef>
              <a:buFont typeface="Wingdings" pitchFamily="2" charset="2"/>
              <a:buNone/>
              <a:defRPr/>
            </a:pPr>
            <a:r>
              <a:rPr lang="en-US" sz="5400" b="1" kern="0" dirty="0">
                <a:solidFill>
                  <a:schemeClr val="bg2">
                    <a:lumMod val="10000"/>
                  </a:schemeClr>
                </a:solidFill>
                <a:latin typeface="Arial" pitchFamily="34" charset="0"/>
                <a:cs typeface="Arial" pitchFamily="34" charset="0"/>
              </a:rPr>
              <a:t>- </a:t>
            </a:r>
            <a:r>
              <a:rPr lang="en-US" sz="5400" b="1" kern="0" dirty="0" err="1">
                <a:solidFill>
                  <a:schemeClr val="bg2">
                    <a:lumMod val="10000"/>
                  </a:schemeClr>
                </a:solidFill>
                <a:latin typeface="Arial" pitchFamily="34" charset="0"/>
                <a:cs typeface="Arial" pitchFamily="34" charset="0"/>
              </a:rPr>
              <a:t>vạm</a:t>
            </a:r>
            <a:r>
              <a:rPr lang="en-US" sz="5400" b="1" kern="0" dirty="0">
                <a:solidFill>
                  <a:schemeClr val="bg2">
                    <a:lumMod val="10000"/>
                  </a:schemeClr>
                </a:solidFill>
                <a:latin typeface="Arial" pitchFamily="34" charset="0"/>
                <a:cs typeface="Arial" pitchFamily="34" charset="0"/>
              </a:rPr>
              <a:t> </a:t>
            </a:r>
            <a:r>
              <a:rPr lang="en-US" sz="5400" b="1" kern="0" dirty="0" err="1">
                <a:solidFill>
                  <a:schemeClr val="bg2">
                    <a:lumMod val="10000"/>
                  </a:schemeClr>
                </a:solidFill>
                <a:latin typeface="Arial" pitchFamily="34" charset="0"/>
                <a:cs typeface="Arial" pitchFamily="34" charset="0"/>
              </a:rPr>
              <a:t>vỡ</a:t>
            </a:r>
            <a:endParaRPr lang="en-US" sz="5400" b="1" kern="0" dirty="0">
              <a:solidFill>
                <a:schemeClr val="bg2">
                  <a:lumMod val="10000"/>
                </a:schemeClr>
              </a:solidFill>
              <a:latin typeface="Arial" pitchFamily="34" charset="0"/>
              <a:cs typeface="Arial" pitchFamily="34" charset="0"/>
            </a:endParaRPr>
          </a:p>
          <a:p>
            <a:pPr marL="342900" indent="-342900">
              <a:spcBef>
                <a:spcPct val="20000"/>
              </a:spcBef>
              <a:buFont typeface="Wingdings" pitchFamily="2" charset="2"/>
              <a:buNone/>
              <a:defRPr/>
            </a:pPr>
            <a:r>
              <a:rPr lang="en-US" sz="5400" b="1" kern="0" dirty="0">
                <a:solidFill>
                  <a:schemeClr val="bg2">
                    <a:lumMod val="10000"/>
                  </a:schemeClr>
                </a:solidFill>
                <a:latin typeface="Arial" pitchFamily="34" charset="0"/>
                <a:cs typeface="Arial" pitchFamily="34" charset="0"/>
              </a:rPr>
              <a:t>- </a:t>
            </a:r>
            <a:r>
              <a:rPr lang="en-US" sz="5400" b="1" kern="0" dirty="0" err="1">
                <a:solidFill>
                  <a:schemeClr val="bg2">
                    <a:lumMod val="10000"/>
                  </a:schemeClr>
                </a:solidFill>
                <a:latin typeface="Arial" pitchFamily="34" charset="0"/>
                <a:cs typeface="Arial" pitchFamily="34" charset="0"/>
              </a:rPr>
              <a:t>loạn</a:t>
            </a:r>
            <a:r>
              <a:rPr lang="en-US" sz="5400" b="1" kern="0" dirty="0">
                <a:solidFill>
                  <a:schemeClr val="bg2">
                    <a:lumMod val="10000"/>
                  </a:schemeClr>
                </a:solidFill>
                <a:latin typeface="Arial" pitchFamily="34" charset="0"/>
                <a:cs typeface="Arial" pitchFamily="34" charset="0"/>
              </a:rPr>
              <a:t> </a:t>
            </a:r>
            <a:r>
              <a:rPr lang="en-US" sz="5400" b="1" kern="0" dirty="0" err="1">
                <a:solidFill>
                  <a:schemeClr val="bg2">
                    <a:lumMod val="10000"/>
                  </a:schemeClr>
                </a:solidFill>
                <a:latin typeface="Arial" pitchFamily="34" charset="0"/>
                <a:cs typeface="Arial" pitchFamily="34" charset="0"/>
              </a:rPr>
              <a:t>óc</a:t>
            </a:r>
            <a:endParaRPr lang="en-US" sz="5400" b="1" kern="0" dirty="0">
              <a:solidFill>
                <a:schemeClr val="bg2">
                  <a:lumMod val="10000"/>
                </a:schemeClr>
              </a:solidFill>
              <a:latin typeface="Arial" pitchFamily="34" charset="0"/>
              <a:cs typeface="Arial" pitchFamily="34" charset="0"/>
            </a:endParaRPr>
          </a:p>
          <a:p>
            <a:pPr marL="342900" indent="-342900">
              <a:spcBef>
                <a:spcPct val="20000"/>
              </a:spcBef>
              <a:buFont typeface="Wingdings" pitchFamily="2" charset="2"/>
              <a:buNone/>
              <a:defRPr/>
            </a:pPr>
            <a:r>
              <a:rPr lang="en-US" sz="5400" b="1" kern="0" dirty="0">
                <a:solidFill>
                  <a:schemeClr val="bg2">
                    <a:lumMod val="10000"/>
                  </a:schemeClr>
                </a:solidFill>
                <a:latin typeface="Arial" pitchFamily="34" charset="0"/>
                <a:cs typeface="Arial" pitchFamily="34" charset="0"/>
              </a:rPr>
              <a:t>-</a:t>
            </a:r>
            <a:r>
              <a:rPr lang="en-US" sz="5400" b="1" kern="0" dirty="0" err="1">
                <a:solidFill>
                  <a:schemeClr val="bg2">
                    <a:lumMod val="10000"/>
                  </a:schemeClr>
                </a:solidFill>
                <a:latin typeface="Arial" pitchFamily="34" charset="0"/>
                <a:cs typeface="Arial" pitchFamily="34" charset="0"/>
              </a:rPr>
              <a:t>điềm</a:t>
            </a:r>
            <a:r>
              <a:rPr lang="en-US" sz="5400" b="1" kern="0" dirty="0">
                <a:solidFill>
                  <a:schemeClr val="bg2">
                    <a:lumMod val="10000"/>
                  </a:schemeClr>
                </a:solidFill>
                <a:latin typeface="Arial" pitchFamily="34" charset="0"/>
                <a:cs typeface="Arial" pitchFamily="34" charset="0"/>
              </a:rPr>
              <a:t> </a:t>
            </a:r>
            <a:r>
              <a:rPr lang="en-US" sz="5400" b="1" kern="0" dirty="0" err="1">
                <a:solidFill>
                  <a:schemeClr val="bg2">
                    <a:lumMod val="10000"/>
                  </a:schemeClr>
                </a:solidFill>
                <a:latin typeface="Arial" pitchFamily="34" charset="0"/>
                <a:cs typeface="Arial" pitchFamily="34" charset="0"/>
              </a:rPr>
              <a:t>tĩnh</a:t>
            </a:r>
            <a:endParaRPr lang="en-US" sz="5400" b="1" kern="0" dirty="0">
              <a:solidFill>
                <a:schemeClr val="bg2">
                  <a:lumMod val="10000"/>
                </a:schemeClr>
              </a:solidFill>
              <a:latin typeface="Arial" pitchFamily="34" charset="0"/>
              <a:cs typeface="Arial" pitchFamily="34" charset="0"/>
            </a:endParaRPr>
          </a:p>
        </p:txBody>
      </p:sp>
      <p:sp>
        <p:nvSpPr>
          <p:cNvPr id="4" name="Rectangle 3"/>
          <p:cNvSpPr>
            <a:spLocks noChangeArrowheads="1"/>
          </p:cNvSpPr>
          <p:nvPr/>
        </p:nvSpPr>
        <p:spPr bwMode="auto">
          <a:xfrm>
            <a:off x="4419600" y="1709738"/>
            <a:ext cx="43434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5400" b="1">
                <a:latin typeface="Arial" charset="0"/>
                <a:cs typeface="Arial" charset="0"/>
              </a:rPr>
              <a:t>- </a:t>
            </a:r>
            <a:r>
              <a:rPr lang="vi-VN" sz="5400" b="1">
                <a:latin typeface="Arial" charset="0"/>
                <a:cs typeface="Arial" charset="0"/>
              </a:rPr>
              <a:t>trắng bệch</a:t>
            </a:r>
            <a:endParaRPr lang="en-US" sz="5400" b="1">
              <a:latin typeface="Arial" charset="0"/>
              <a:cs typeface="Arial" charset="0"/>
            </a:endParaRPr>
          </a:p>
          <a:p>
            <a:r>
              <a:rPr lang="en-US" sz="5400" b="1">
                <a:latin typeface="Arial" charset="0"/>
                <a:cs typeface="Arial" charset="0"/>
              </a:rPr>
              <a:t>- </a:t>
            </a:r>
            <a:r>
              <a:rPr lang="vi-VN" sz="5400" b="1">
                <a:latin typeface="Arial" charset="0"/>
                <a:cs typeface="Arial" charset="0"/>
              </a:rPr>
              <a:t>bác sĩ</a:t>
            </a:r>
            <a:endParaRPr lang="en-US" sz="5400" b="1">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152400" y="869950"/>
            <a:ext cx="8763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5400" b="1" dirty="0">
                <a:solidFill>
                  <a:srgbClr val="0000CC"/>
                </a:solidFill>
                <a:latin typeface="Arial" charset="0"/>
                <a:cs typeface="Arial" charset="0"/>
              </a:rPr>
              <a:t>- Có câm mồm không? </a:t>
            </a:r>
            <a:endParaRPr lang="en-US" sz="5400" b="1" dirty="0">
              <a:solidFill>
                <a:srgbClr val="0000CC"/>
              </a:solidFill>
              <a:latin typeface="Arial" charset="0"/>
              <a:cs typeface="Arial" charset="0"/>
            </a:endParaRPr>
          </a:p>
          <a:p>
            <a:endParaRPr lang="en-US" sz="5400" b="1" dirty="0">
              <a:solidFill>
                <a:srgbClr val="0000CC"/>
              </a:solidFill>
              <a:latin typeface="Arial" charset="0"/>
              <a:cs typeface="Arial" charset="0"/>
            </a:endParaRPr>
          </a:p>
          <a:p>
            <a:endParaRPr lang="en-US" sz="5400" b="1" dirty="0">
              <a:solidFill>
                <a:srgbClr val="0000CC"/>
              </a:solidFill>
              <a:latin typeface="Arial" charset="0"/>
              <a:cs typeface="Arial" charset="0"/>
            </a:endParaRPr>
          </a:p>
        </p:txBody>
      </p:sp>
      <p:sp>
        <p:nvSpPr>
          <p:cNvPr id="5" name="Rectangle 4"/>
          <p:cNvSpPr>
            <a:spLocks noChangeArrowheads="1"/>
          </p:cNvSpPr>
          <p:nvPr/>
        </p:nvSpPr>
        <p:spPr bwMode="auto">
          <a:xfrm>
            <a:off x="1371600" y="1814513"/>
            <a:ext cx="4903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vi-VN" sz="4800" b="1" dirty="0">
                <a:solidFill>
                  <a:srgbClr val="FF0000"/>
                </a:solidFill>
                <a:latin typeface="Arial" charset="0"/>
                <a:cs typeface="Arial" charset="0"/>
              </a:rPr>
              <a:t>(giọng quát lớn)</a:t>
            </a:r>
            <a:endParaRPr lang="en-US" sz="4800" b="1" dirty="0">
              <a:solidFill>
                <a:srgbClr val="FF0000"/>
              </a:solidFill>
              <a:latin typeface="Arial" charset="0"/>
              <a:cs typeface="Arial" charset="0"/>
            </a:endParaRPr>
          </a:p>
        </p:txBody>
      </p:sp>
      <p:sp>
        <p:nvSpPr>
          <p:cNvPr id="6" name="Rectangle 5"/>
          <p:cNvSpPr>
            <a:spLocks noChangeArrowheads="1"/>
          </p:cNvSpPr>
          <p:nvPr/>
        </p:nvSpPr>
        <p:spPr bwMode="auto">
          <a:xfrm>
            <a:off x="1143000" y="3808120"/>
            <a:ext cx="599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vi-VN" sz="5400" b="1" dirty="0">
                <a:solidFill>
                  <a:srgbClr val="FF0000"/>
                </a:solidFill>
                <a:latin typeface="Arial" charset="0"/>
                <a:cs typeface="Arial" charset="0"/>
              </a:rPr>
              <a:t>(giọng điềm tĩnh) </a:t>
            </a:r>
            <a:endParaRPr lang="en-US" sz="5400" b="1" dirty="0">
              <a:solidFill>
                <a:srgbClr val="FF0000"/>
              </a:solidFill>
              <a:latin typeface="Arial" charset="0"/>
              <a:cs typeface="Arial" charset="0"/>
            </a:endParaRPr>
          </a:p>
        </p:txBody>
      </p:sp>
      <p:sp>
        <p:nvSpPr>
          <p:cNvPr id="2" name="TextBox 1"/>
          <p:cNvSpPr txBox="1"/>
          <p:nvPr/>
        </p:nvSpPr>
        <p:spPr>
          <a:xfrm>
            <a:off x="-76200" y="2977719"/>
            <a:ext cx="9220200" cy="1754326"/>
          </a:xfrm>
          <a:prstGeom prst="rect">
            <a:avLst/>
          </a:prstGeom>
          <a:noFill/>
        </p:spPr>
        <p:txBody>
          <a:bodyPr wrap="square" rtlCol="0">
            <a:spAutoFit/>
          </a:bodyPr>
          <a:lstStyle/>
          <a:p>
            <a:r>
              <a:rPr lang="vi-VN" sz="5400" b="1" dirty="0">
                <a:solidFill>
                  <a:srgbClr val="0000CC"/>
                </a:solidFill>
                <a:latin typeface="Arial" charset="0"/>
                <a:cs typeface="Arial" charset="0"/>
              </a:rPr>
              <a:t>- Anh bảo tôi phải không? </a:t>
            </a:r>
            <a:endParaRPr lang="en-US" sz="5400" b="1" dirty="0">
              <a:solidFill>
                <a:srgbClr val="0000CC"/>
              </a:solidFill>
              <a:latin typeface="Arial" charset="0"/>
              <a:cs typeface="Arial" charset="0"/>
            </a:endParaRPr>
          </a:p>
          <a:p>
            <a:r>
              <a:rPr lang="en-US" sz="5400" dirty="0" smtClean="0"/>
              <a:t>  </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5" grpId="0"/>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895600" y="73025"/>
            <a:ext cx="2667000" cy="631825"/>
          </a:xfrm>
          <a:prstGeom prst="rect">
            <a:avLst/>
          </a:prstGeom>
          <a:noFill/>
          <a:ln w="9525">
            <a:noFill/>
            <a:miter lim="800000"/>
            <a:headEnd/>
            <a:tailEnd/>
          </a:ln>
        </p:spPr>
        <p:txBody>
          <a:bodyPr/>
          <a:lstStyle/>
          <a:p>
            <a:pPr marL="342900" indent="-342900">
              <a:spcBef>
                <a:spcPct val="20000"/>
              </a:spcBef>
              <a:buFont typeface="Wingdings" pitchFamily="2" charset="2"/>
              <a:buNone/>
              <a:defRPr/>
            </a:pPr>
            <a:r>
              <a:rPr lang="en-US" sz="2800" b="1" kern="0" dirty="0">
                <a:solidFill>
                  <a:srgbClr val="FF0000"/>
                </a:solidFill>
                <a:latin typeface="Times New Roman" pitchFamily="18" charset="0"/>
                <a:cs typeface="Times New Roman" pitchFamily="18" charset="0"/>
              </a:rPr>
              <a:t>LUYỆN ĐỌC:</a:t>
            </a:r>
          </a:p>
        </p:txBody>
      </p:sp>
      <p:sp>
        <p:nvSpPr>
          <p:cNvPr id="2" name="Rectangle 1"/>
          <p:cNvSpPr/>
          <p:nvPr/>
        </p:nvSpPr>
        <p:spPr>
          <a:xfrm>
            <a:off x="268288" y="914400"/>
            <a:ext cx="4572000" cy="2603500"/>
          </a:xfrm>
          <a:prstGeom prst="rect">
            <a:avLst/>
          </a:prstGeom>
        </p:spPr>
        <p:txBody>
          <a:bodyPr>
            <a:spAutoFit/>
          </a:bodyPr>
          <a:lstStyle/>
          <a:p>
            <a:pPr marL="342900" indent="-342900">
              <a:spcBef>
                <a:spcPct val="20000"/>
              </a:spcBef>
              <a:buFont typeface="Wingdings" pitchFamily="2" charset="2"/>
              <a:buNone/>
              <a:defRPr/>
            </a:pPr>
            <a:r>
              <a:rPr lang="en-US" sz="4800" b="1" kern="0" dirty="0">
                <a:solidFill>
                  <a:schemeClr val="bg2">
                    <a:lumMod val="10000"/>
                  </a:schemeClr>
                </a:solidFill>
                <a:latin typeface="Arial" pitchFamily="34" charset="0"/>
                <a:cs typeface="Arial" pitchFamily="34" charset="0"/>
              </a:rPr>
              <a:t>- </a:t>
            </a:r>
            <a:r>
              <a:rPr lang="en-US" sz="4800" b="1" kern="0" dirty="0" err="1">
                <a:solidFill>
                  <a:schemeClr val="bg2">
                    <a:lumMod val="10000"/>
                  </a:schemeClr>
                </a:solidFill>
                <a:latin typeface="Arial" pitchFamily="34" charset="0"/>
                <a:cs typeface="Arial" pitchFamily="34" charset="0"/>
              </a:rPr>
              <a:t>vạm</a:t>
            </a:r>
            <a:r>
              <a:rPr lang="en-US" sz="4800" b="1" kern="0" dirty="0">
                <a:solidFill>
                  <a:schemeClr val="bg2">
                    <a:lumMod val="10000"/>
                  </a:schemeClr>
                </a:solidFill>
                <a:latin typeface="Arial" pitchFamily="34" charset="0"/>
                <a:cs typeface="Arial" pitchFamily="34" charset="0"/>
              </a:rPr>
              <a:t> </a:t>
            </a:r>
            <a:r>
              <a:rPr lang="en-US" sz="4800" b="1" kern="0" dirty="0" err="1">
                <a:solidFill>
                  <a:schemeClr val="bg2">
                    <a:lumMod val="10000"/>
                  </a:schemeClr>
                </a:solidFill>
                <a:latin typeface="Arial" pitchFamily="34" charset="0"/>
                <a:cs typeface="Arial" pitchFamily="34" charset="0"/>
              </a:rPr>
              <a:t>vỡ</a:t>
            </a:r>
            <a:endParaRPr lang="en-US" sz="4800" b="1" kern="0" dirty="0">
              <a:solidFill>
                <a:schemeClr val="bg2">
                  <a:lumMod val="10000"/>
                </a:schemeClr>
              </a:solidFill>
              <a:latin typeface="Arial" pitchFamily="34" charset="0"/>
              <a:cs typeface="Arial" pitchFamily="34" charset="0"/>
            </a:endParaRPr>
          </a:p>
          <a:p>
            <a:pPr marL="342900" indent="-342900">
              <a:spcBef>
                <a:spcPct val="20000"/>
              </a:spcBef>
              <a:buFont typeface="Wingdings" pitchFamily="2" charset="2"/>
              <a:buNone/>
              <a:defRPr/>
            </a:pPr>
            <a:r>
              <a:rPr lang="en-US" sz="4800" b="1" kern="0" dirty="0">
                <a:solidFill>
                  <a:schemeClr val="bg2">
                    <a:lumMod val="10000"/>
                  </a:schemeClr>
                </a:solidFill>
                <a:latin typeface="Arial" pitchFamily="34" charset="0"/>
                <a:cs typeface="Arial" pitchFamily="34" charset="0"/>
              </a:rPr>
              <a:t>- </a:t>
            </a:r>
            <a:r>
              <a:rPr lang="en-US" sz="4800" b="1" kern="0" dirty="0" err="1">
                <a:solidFill>
                  <a:schemeClr val="bg2">
                    <a:lumMod val="10000"/>
                  </a:schemeClr>
                </a:solidFill>
                <a:latin typeface="Arial" pitchFamily="34" charset="0"/>
                <a:cs typeface="Arial" pitchFamily="34" charset="0"/>
              </a:rPr>
              <a:t>loạn</a:t>
            </a:r>
            <a:r>
              <a:rPr lang="en-US" sz="4800" b="1" kern="0" dirty="0">
                <a:solidFill>
                  <a:schemeClr val="bg2">
                    <a:lumMod val="10000"/>
                  </a:schemeClr>
                </a:solidFill>
                <a:latin typeface="Arial" pitchFamily="34" charset="0"/>
                <a:cs typeface="Arial" pitchFamily="34" charset="0"/>
              </a:rPr>
              <a:t> </a:t>
            </a:r>
            <a:r>
              <a:rPr lang="en-US" sz="4800" b="1" kern="0" dirty="0" err="1">
                <a:solidFill>
                  <a:schemeClr val="bg2">
                    <a:lumMod val="10000"/>
                  </a:schemeClr>
                </a:solidFill>
                <a:latin typeface="Arial" pitchFamily="34" charset="0"/>
                <a:cs typeface="Arial" pitchFamily="34" charset="0"/>
              </a:rPr>
              <a:t>óc</a:t>
            </a:r>
            <a:endParaRPr lang="en-US" sz="4800" b="1" kern="0" dirty="0">
              <a:solidFill>
                <a:schemeClr val="bg2">
                  <a:lumMod val="10000"/>
                </a:schemeClr>
              </a:solidFill>
              <a:latin typeface="Arial" pitchFamily="34" charset="0"/>
              <a:cs typeface="Arial" pitchFamily="34" charset="0"/>
            </a:endParaRPr>
          </a:p>
          <a:p>
            <a:pPr marL="342900" indent="-342900">
              <a:spcBef>
                <a:spcPct val="20000"/>
              </a:spcBef>
              <a:buFont typeface="Wingdings" pitchFamily="2" charset="2"/>
              <a:buNone/>
              <a:defRPr/>
            </a:pPr>
            <a:r>
              <a:rPr lang="en-US" sz="4800" b="1" kern="0" dirty="0">
                <a:solidFill>
                  <a:schemeClr val="bg2">
                    <a:lumMod val="10000"/>
                  </a:schemeClr>
                </a:solidFill>
                <a:latin typeface="Arial" pitchFamily="34" charset="0"/>
                <a:cs typeface="Arial" pitchFamily="34" charset="0"/>
              </a:rPr>
              <a:t>-</a:t>
            </a:r>
            <a:r>
              <a:rPr lang="en-US" sz="4800" b="1" kern="0" dirty="0" err="1">
                <a:solidFill>
                  <a:schemeClr val="bg2">
                    <a:lumMod val="10000"/>
                  </a:schemeClr>
                </a:solidFill>
                <a:latin typeface="Arial" pitchFamily="34" charset="0"/>
                <a:cs typeface="Arial" pitchFamily="34" charset="0"/>
              </a:rPr>
              <a:t>điềm</a:t>
            </a:r>
            <a:r>
              <a:rPr lang="en-US" sz="4800" b="1" kern="0" dirty="0">
                <a:solidFill>
                  <a:schemeClr val="bg2">
                    <a:lumMod val="10000"/>
                  </a:schemeClr>
                </a:solidFill>
                <a:latin typeface="Arial" pitchFamily="34" charset="0"/>
                <a:cs typeface="Arial" pitchFamily="34" charset="0"/>
              </a:rPr>
              <a:t> </a:t>
            </a:r>
            <a:r>
              <a:rPr lang="en-US" sz="4800" b="1" kern="0" dirty="0" err="1">
                <a:solidFill>
                  <a:schemeClr val="bg2">
                    <a:lumMod val="10000"/>
                  </a:schemeClr>
                </a:solidFill>
                <a:latin typeface="Arial" pitchFamily="34" charset="0"/>
                <a:cs typeface="Arial" pitchFamily="34" charset="0"/>
              </a:rPr>
              <a:t>tĩnh</a:t>
            </a:r>
            <a:endParaRPr lang="en-US" sz="4800" b="1" kern="0" dirty="0">
              <a:solidFill>
                <a:schemeClr val="bg2">
                  <a:lumMod val="10000"/>
                </a:schemeClr>
              </a:solidFill>
              <a:latin typeface="Arial" pitchFamily="34" charset="0"/>
              <a:cs typeface="Arial" pitchFamily="34" charset="0"/>
            </a:endParaRPr>
          </a:p>
        </p:txBody>
      </p:sp>
      <p:sp>
        <p:nvSpPr>
          <p:cNvPr id="13316" name="Rectangle 3"/>
          <p:cNvSpPr>
            <a:spLocks noChangeArrowheads="1"/>
          </p:cNvSpPr>
          <p:nvPr/>
        </p:nvSpPr>
        <p:spPr bwMode="auto">
          <a:xfrm>
            <a:off x="4495800" y="1081088"/>
            <a:ext cx="4343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800" b="1">
                <a:latin typeface="Arial" charset="0"/>
                <a:cs typeface="Arial" charset="0"/>
              </a:rPr>
              <a:t>- </a:t>
            </a:r>
            <a:r>
              <a:rPr lang="vi-VN" sz="4800" b="1">
                <a:latin typeface="Arial" charset="0"/>
                <a:cs typeface="Arial" charset="0"/>
              </a:rPr>
              <a:t>trắng bệch</a:t>
            </a:r>
            <a:endParaRPr lang="en-US" sz="4800" b="1">
              <a:latin typeface="Arial" charset="0"/>
              <a:cs typeface="Arial" charset="0"/>
            </a:endParaRPr>
          </a:p>
          <a:p>
            <a:r>
              <a:rPr lang="en-US" sz="4800" b="1">
                <a:latin typeface="Arial" charset="0"/>
                <a:cs typeface="Arial" charset="0"/>
              </a:rPr>
              <a:t>- </a:t>
            </a:r>
            <a:r>
              <a:rPr lang="vi-VN" sz="4800" b="1">
                <a:latin typeface="Arial" charset="0"/>
                <a:cs typeface="Arial" charset="0"/>
              </a:rPr>
              <a:t>bác sĩ</a:t>
            </a:r>
            <a:endParaRPr lang="en-US" sz="4800" b="1">
              <a:latin typeface="Arial" charset="0"/>
              <a:cs typeface="Arial" charset="0"/>
            </a:endParaRPr>
          </a:p>
        </p:txBody>
      </p:sp>
      <p:sp>
        <p:nvSpPr>
          <p:cNvPr id="13317" name="Rectangle 4"/>
          <p:cNvSpPr>
            <a:spLocks noChangeArrowheads="1"/>
          </p:cNvSpPr>
          <p:nvPr/>
        </p:nvSpPr>
        <p:spPr bwMode="auto">
          <a:xfrm>
            <a:off x="301625" y="3595688"/>
            <a:ext cx="8763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4400" b="1">
                <a:solidFill>
                  <a:srgbClr val="0000CC"/>
                </a:solidFill>
                <a:latin typeface="Arial" charset="0"/>
                <a:cs typeface="Arial" charset="0"/>
              </a:rPr>
              <a:t>- Có câm mồm không? </a:t>
            </a:r>
            <a:endParaRPr lang="en-US" sz="4400" b="1">
              <a:solidFill>
                <a:srgbClr val="0000CC"/>
              </a:solidFill>
              <a:latin typeface="Arial" charset="0"/>
              <a:cs typeface="Arial" charset="0"/>
            </a:endParaRPr>
          </a:p>
          <a:p>
            <a:endParaRPr lang="en-US" sz="4400" b="1">
              <a:solidFill>
                <a:srgbClr val="0000CC"/>
              </a:solidFill>
              <a:latin typeface="Arial" charset="0"/>
              <a:cs typeface="Arial" charset="0"/>
            </a:endParaRPr>
          </a:p>
          <a:p>
            <a:r>
              <a:rPr lang="vi-VN" sz="4400" b="1">
                <a:solidFill>
                  <a:srgbClr val="0000CC"/>
                </a:solidFill>
                <a:latin typeface="Arial" charset="0"/>
                <a:cs typeface="Arial" charset="0"/>
              </a:rPr>
              <a:t>- Anh bảo tôi phải không? </a:t>
            </a:r>
            <a:endParaRPr lang="en-US" sz="4400" b="1">
              <a:solidFill>
                <a:srgbClr val="0000CC"/>
              </a:solidFill>
              <a:latin typeface="Arial" charset="0"/>
              <a:cs typeface="Arial" charset="0"/>
            </a:endParaRPr>
          </a:p>
        </p:txBody>
      </p:sp>
      <p:sp>
        <p:nvSpPr>
          <p:cNvPr id="13318" name="Rectangle 5"/>
          <p:cNvSpPr>
            <a:spLocks noChangeArrowheads="1"/>
          </p:cNvSpPr>
          <p:nvPr/>
        </p:nvSpPr>
        <p:spPr bwMode="auto">
          <a:xfrm>
            <a:off x="1512094" y="4179670"/>
            <a:ext cx="37195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vi-VN" sz="3600" b="1" dirty="0">
                <a:solidFill>
                  <a:srgbClr val="FF0000"/>
                </a:solidFill>
                <a:latin typeface="Arial" charset="0"/>
                <a:cs typeface="Arial" charset="0"/>
              </a:rPr>
              <a:t>(giọng quát lớn)</a:t>
            </a:r>
            <a:endParaRPr lang="en-US" sz="3600" b="1" dirty="0">
              <a:solidFill>
                <a:srgbClr val="FF0000"/>
              </a:solidFill>
              <a:latin typeface="Arial" charset="0"/>
              <a:cs typeface="Arial" charset="0"/>
            </a:endParaRPr>
          </a:p>
        </p:txBody>
      </p:sp>
      <p:sp>
        <p:nvSpPr>
          <p:cNvPr id="13319" name="Rectangle 6"/>
          <p:cNvSpPr>
            <a:spLocks noChangeArrowheads="1"/>
          </p:cNvSpPr>
          <p:nvPr/>
        </p:nvSpPr>
        <p:spPr bwMode="auto">
          <a:xfrm>
            <a:off x="1343025" y="5754688"/>
            <a:ext cx="4057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vi-VN" sz="3600" b="1" dirty="0">
                <a:solidFill>
                  <a:srgbClr val="FF0000"/>
                </a:solidFill>
                <a:latin typeface="Arial" charset="0"/>
                <a:cs typeface="Arial" charset="0"/>
              </a:rPr>
              <a:t>(giọng điềm tĩnh) </a:t>
            </a:r>
            <a:endParaRPr lang="en-US" sz="3600" b="1" dirty="0">
              <a:solidFill>
                <a:srgbClr val="FF0000"/>
              </a:solidFill>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338" name="WordArt 5"/>
          <p:cNvSpPr>
            <a:spLocks noChangeArrowheads="1" noChangeShapeType="1" noTextEdit="1"/>
          </p:cNvSpPr>
          <p:nvPr/>
        </p:nvSpPr>
        <p:spPr bwMode="auto">
          <a:xfrm>
            <a:off x="2971800" y="39688"/>
            <a:ext cx="2362200" cy="838200"/>
          </a:xfrm>
          <a:prstGeom prst="rect">
            <a:avLst/>
          </a:prstGeom>
        </p:spPr>
        <p:txBody>
          <a:bodyPr wrap="none" fromWordArt="1">
            <a:prstTxWarp prst="textCanUp">
              <a:avLst>
                <a:gd name="adj" fmla="val 85713"/>
              </a:avLst>
            </a:prstTxWarp>
          </a:bodyPr>
          <a:lstStyle/>
          <a:p>
            <a:pPr algn="ctr"/>
            <a:r>
              <a:rPr lang="en-US" sz="3600" kern="10">
                <a:ln w="38100">
                  <a:solidFill>
                    <a:srgbClr val="FF0066"/>
                  </a:solidFill>
                  <a:round/>
                  <a:headEnd/>
                  <a:tailEnd/>
                </a:ln>
                <a:solidFill>
                  <a:srgbClr val="0000CC"/>
                </a:solidFill>
                <a:latin typeface="Arial"/>
                <a:cs typeface="Arial"/>
              </a:rPr>
              <a:t>Chú giải </a:t>
            </a:r>
          </a:p>
        </p:txBody>
      </p:sp>
      <p:sp>
        <p:nvSpPr>
          <p:cNvPr id="2" name="Rectangle 1"/>
          <p:cNvSpPr/>
          <p:nvPr/>
        </p:nvSpPr>
        <p:spPr>
          <a:xfrm>
            <a:off x="211138" y="968375"/>
            <a:ext cx="8786812" cy="1076325"/>
          </a:xfrm>
          <a:prstGeom prst="rect">
            <a:avLst/>
          </a:prstGeom>
        </p:spPr>
        <p:txBody>
          <a:bodyPr>
            <a:spAutoFit/>
          </a:bodyPr>
          <a:lstStyle/>
          <a:p>
            <a:pPr marL="342900" indent="-342900">
              <a:spcBef>
                <a:spcPct val="20000"/>
              </a:spcBef>
              <a:buFont typeface="Wingdings" pitchFamily="2" charset="2"/>
              <a:buNone/>
              <a:defRPr/>
            </a:pPr>
            <a:r>
              <a:rPr lang="en-US" sz="3200" b="1" kern="0" dirty="0">
                <a:solidFill>
                  <a:srgbClr val="FF00FF"/>
                </a:solidFill>
                <a:latin typeface="Arial" pitchFamily="34" charset="0"/>
                <a:cs typeface="Arial" pitchFamily="34" charset="0"/>
              </a:rPr>
              <a:t>- </a:t>
            </a:r>
            <a:r>
              <a:rPr lang="en-US" sz="3200" b="1" kern="0" dirty="0" err="1">
                <a:solidFill>
                  <a:srgbClr val="FF00FF"/>
                </a:solidFill>
                <a:latin typeface="Arial" pitchFamily="34" charset="0"/>
                <a:cs typeface="Arial" pitchFamily="34" charset="0"/>
              </a:rPr>
              <a:t>Bài</a:t>
            </a:r>
            <a:r>
              <a:rPr lang="en-US" sz="3200" b="1" kern="0" dirty="0">
                <a:solidFill>
                  <a:srgbClr val="FF00FF"/>
                </a:solidFill>
                <a:latin typeface="Arial" pitchFamily="34" charset="0"/>
                <a:cs typeface="Arial" pitchFamily="34" charset="0"/>
              </a:rPr>
              <a:t> </a:t>
            </a:r>
            <a:r>
              <a:rPr lang="en-US" sz="3200" b="1" kern="0" dirty="0" err="1">
                <a:solidFill>
                  <a:srgbClr val="FF00FF"/>
                </a:solidFill>
                <a:latin typeface="Arial" pitchFamily="34" charset="0"/>
                <a:cs typeface="Arial" pitchFamily="34" charset="0"/>
              </a:rPr>
              <a:t>ca</a:t>
            </a:r>
            <a:r>
              <a:rPr lang="en-US" sz="3200" b="1" kern="0" dirty="0">
                <a:solidFill>
                  <a:srgbClr val="FF00FF"/>
                </a:solidFill>
                <a:latin typeface="Arial" pitchFamily="34" charset="0"/>
                <a:cs typeface="Arial" pitchFamily="34" charset="0"/>
              </a:rPr>
              <a:t> man </a:t>
            </a:r>
            <a:r>
              <a:rPr lang="en-US" sz="3200" b="1" kern="0" dirty="0" err="1">
                <a:solidFill>
                  <a:srgbClr val="FF00FF"/>
                </a:solidFill>
                <a:latin typeface="Arial" pitchFamily="34" charset="0"/>
                <a:cs typeface="Arial" pitchFamily="34" charset="0"/>
              </a:rPr>
              <a:t>rợ</a:t>
            </a:r>
            <a:r>
              <a:rPr lang="en-US" sz="3200" b="1" kern="0" dirty="0">
                <a:solidFill>
                  <a:srgbClr val="FF00FF"/>
                </a:solidFill>
                <a:latin typeface="Arial" pitchFamily="34" charset="0"/>
                <a:cs typeface="Arial" pitchFamily="34" charset="0"/>
              </a:rPr>
              <a:t> :</a:t>
            </a:r>
            <a:r>
              <a:rPr lang="en-US" sz="3200" b="1" kern="0" dirty="0">
                <a:latin typeface="Arial" pitchFamily="34" charset="0"/>
                <a:cs typeface="Arial" pitchFamily="34" charset="0"/>
              </a:rPr>
              <a:t> </a:t>
            </a:r>
            <a:r>
              <a:rPr lang="en-US" sz="3200" b="1" kern="0" dirty="0" err="1">
                <a:solidFill>
                  <a:srgbClr val="0000CC"/>
                </a:solidFill>
                <a:latin typeface="Arial" pitchFamily="34" charset="0"/>
                <a:cs typeface="Arial" pitchFamily="34" charset="0"/>
              </a:rPr>
              <a:t>Bài</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hát</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có</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nội</a:t>
            </a:r>
            <a:r>
              <a:rPr lang="en-US" sz="3200" b="1" kern="0" dirty="0">
                <a:solidFill>
                  <a:srgbClr val="0000CC"/>
                </a:solidFill>
                <a:latin typeface="Arial" pitchFamily="34" charset="0"/>
                <a:cs typeface="Arial" pitchFamily="34" charset="0"/>
              </a:rPr>
              <a:t> dung </a:t>
            </a:r>
            <a:r>
              <a:rPr lang="en-US" sz="3200" b="1" kern="0" dirty="0" err="1">
                <a:solidFill>
                  <a:srgbClr val="0000CC"/>
                </a:solidFill>
                <a:latin typeface="Arial" pitchFamily="34" charset="0"/>
                <a:cs typeface="Arial" pitchFamily="34" charset="0"/>
              </a:rPr>
              <a:t>và</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âm</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điệu</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gợi</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cảnh</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tượng</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dã</a:t>
            </a:r>
            <a:r>
              <a:rPr lang="en-US" sz="3200" b="1" kern="0" dirty="0">
                <a:solidFill>
                  <a:srgbClr val="0000CC"/>
                </a:solidFill>
                <a:latin typeface="Arial" pitchFamily="34" charset="0"/>
                <a:cs typeface="Arial" pitchFamily="34" charset="0"/>
              </a:rPr>
              <a:t> man, </a:t>
            </a:r>
            <a:r>
              <a:rPr lang="en-US" sz="3200" b="1" kern="0" dirty="0" err="1">
                <a:solidFill>
                  <a:srgbClr val="0000CC"/>
                </a:solidFill>
                <a:latin typeface="Arial" pitchFamily="34" charset="0"/>
                <a:cs typeface="Arial" pitchFamily="34" charset="0"/>
              </a:rPr>
              <a:t>tàn</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bạo</a:t>
            </a:r>
            <a:r>
              <a:rPr lang="en-US" sz="3200" b="1" kern="0" dirty="0">
                <a:solidFill>
                  <a:srgbClr val="0000CC"/>
                </a:solidFill>
                <a:latin typeface="Arial" pitchFamily="34" charset="0"/>
                <a:cs typeface="Arial" pitchFamily="34" charset="0"/>
              </a:rPr>
              <a:t>.</a:t>
            </a:r>
            <a:endParaRPr lang="en-US" sz="3200" b="1" kern="0" dirty="0">
              <a:solidFill>
                <a:srgbClr val="FF00FF"/>
              </a:solidFill>
              <a:latin typeface="Arial" pitchFamily="34" charset="0"/>
              <a:cs typeface="Arial" pitchFamily="34" charset="0"/>
            </a:endParaRPr>
          </a:p>
        </p:txBody>
      </p:sp>
      <p:sp>
        <p:nvSpPr>
          <p:cNvPr id="3" name="Rectangle 2"/>
          <p:cNvSpPr/>
          <p:nvPr/>
        </p:nvSpPr>
        <p:spPr>
          <a:xfrm>
            <a:off x="457200" y="2362200"/>
            <a:ext cx="3954463" cy="646113"/>
          </a:xfrm>
          <a:prstGeom prst="rect">
            <a:avLst/>
          </a:prstGeom>
        </p:spPr>
        <p:txBody>
          <a:bodyPr wrap="none">
            <a:spAutoFit/>
          </a:bodyPr>
          <a:lstStyle/>
          <a:p>
            <a:pPr marL="342900" indent="-342900">
              <a:spcBef>
                <a:spcPct val="20000"/>
              </a:spcBef>
              <a:defRPr/>
            </a:pPr>
            <a:r>
              <a:rPr lang="en-US" sz="3600" b="1" kern="0" dirty="0">
                <a:solidFill>
                  <a:srgbClr val="FF00FF"/>
                </a:solidFill>
                <a:latin typeface="Arial" pitchFamily="34" charset="0"/>
                <a:cs typeface="Arial" pitchFamily="34" charset="0"/>
              </a:rPr>
              <a:t>- </a:t>
            </a:r>
            <a:r>
              <a:rPr lang="en-US" sz="3600" b="1" kern="0" dirty="0" err="1">
                <a:solidFill>
                  <a:srgbClr val="FF00FF"/>
                </a:solidFill>
                <a:latin typeface="Arial" pitchFamily="34" charset="0"/>
                <a:cs typeface="Arial" pitchFamily="34" charset="0"/>
              </a:rPr>
              <a:t>Nín</a:t>
            </a:r>
            <a:r>
              <a:rPr lang="en-US" sz="3600" b="1" kern="0" dirty="0">
                <a:solidFill>
                  <a:srgbClr val="FF00FF"/>
                </a:solidFill>
                <a:latin typeface="Arial" pitchFamily="34" charset="0"/>
                <a:cs typeface="Arial" pitchFamily="34" charset="0"/>
              </a:rPr>
              <a:t> </a:t>
            </a:r>
            <a:r>
              <a:rPr lang="en-US" sz="3600" b="1" kern="0" dirty="0" err="1">
                <a:solidFill>
                  <a:srgbClr val="FF00FF"/>
                </a:solidFill>
                <a:latin typeface="Arial" pitchFamily="34" charset="0"/>
                <a:cs typeface="Arial" pitchFamily="34" charset="0"/>
              </a:rPr>
              <a:t>thít</a:t>
            </a:r>
            <a:r>
              <a:rPr lang="en-US" sz="3600" b="1" kern="0" dirty="0">
                <a:latin typeface="Arial" pitchFamily="34" charset="0"/>
                <a:cs typeface="Arial" pitchFamily="34" charset="0"/>
              </a:rPr>
              <a:t> : </a:t>
            </a:r>
            <a:r>
              <a:rPr lang="en-US" sz="3600" b="1" kern="0" dirty="0" err="1">
                <a:solidFill>
                  <a:srgbClr val="0000CC"/>
                </a:solidFill>
                <a:latin typeface="Arial" pitchFamily="34" charset="0"/>
                <a:cs typeface="Arial" pitchFamily="34" charset="0"/>
              </a:rPr>
              <a:t>Im</a:t>
            </a:r>
            <a:r>
              <a:rPr lang="en-US" sz="3600" b="1" kern="0" dirty="0">
                <a:solidFill>
                  <a:srgbClr val="0000CC"/>
                </a:solidFill>
                <a:latin typeface="Arial" pitchFamily="34" charset="0"/>
                <a:cs typeface="Arial" pitchFamily="34" charset="0"/>
              </a:rPr>
              <a:t> </a:t>
            </a:r>
            <a:r>
              <a:rPr lang="en-US" sz="3600" b="1" kern="0" dirty="0" err="1">
                <a:solidFill>
                  <a:srgbClr val="0000CC"/>
                </a:solidFill>
                <a:latin typeface="Arial" pitchFamily="34" charset="0"/>
                <a:cs typeface="Arial" pitchFamily="34" charset="0"/>
              </a:rPr>
              <a:t>bặt</a:t>
            </a:r>
            <a:r>
              <a:rPr lang="en-US" sz="3600" b="1" kern="0" dirty="0">
                <a:latin typeface="Arial" pitchFamily="34" charset="0"/>
                <a:cs typeface="Arial" pitchFamily="34" charset="0"/>
              </a:rPr>
              <a:t> </a:t>
            </a:r>
            <a:endParaRPr lang="en-US" sz="3600" b="1" kern="0" dirty="0">
              <a:solidFill>
                <a:srgbClr val="FF00FF"/>
              </a:solidFill>
              <a:latin typeface="Arial" pitchFamily="34" charset="0"/>
              <a:cs typeface="Arial" pitchFamily="34" charset="0"/>
            </a:endParaRPr>
          </a:p>
        </p:txBody>
      </p:sp>
      <p:sp>
        <p:nvSpPr>
          <p:cNvPr id="4" name="Rectangle 3"/>
          <p:cNvSpPr/>
          <p:nvPr/>
        </p:nvSpPr>
        <p:spPr>
          <a:xfrm>
            <a:off x="142875" y="3429000"/>
            <a:ext cx="8539163" cy="1077913"/>
          </a:xfrm>
          <a:prstGeom prst="rect">
            <a:avLst/>
          </a:prstGeom>
        </p:spPr>
        <p:txBody>
          <a:bodyPr>
            <a:spAutoFit/>
          </a:bodyPr>
          <a:lstStyle/>
          <a:p>
            <a:pPr marL="342900" indent="-342900">
              <a:spcBef>
                <a:spcPct val="20000"/>
              </a:spcBef>
              <a:defRPr/>
            </a:pPr>
            <a:r>
              <a:rPr lang="en-US" sz="3200" b="1" kern="0" dirty="0">
                <a:solidFill>
                  <a:srgbClr val="FF00FF"/>
                </a:solidFill>
                <a:latin typeface="Arial" pitchFamily="34" charset="0"/>
                <a:cs typeface="Arial" pitchFamily="34" charset="0"/>
              </a:rPr>
              <a:t>- </a:t>
            </a:r>
            <a:r>
              <a:rPr lang="en-US" sz="3200" b="1" kern="0" dirty="0" err="1">
                <a:solidFill>
                  <a:srgbClr val="FF00FF"/>
                </a:solidFill>
                <a:latin typeface="Arial" pitchFamily="34" charset="0"/>
                <a:cs typeface="Arial" pitchFamily="34" charset="0"/>
              </a:rPr>
              <a:t>Gườm</a:t>
            </a:r>
            <a:r>
              <a:rPr lang="en-US" sz="3200" b="1" kern="0" dirty="0">
                <a:solidFill>
                  <a:srgbClr val="FF00FF"/>
                </a:solidFill>
                <a:latin typeface="Arial" pitchFamily="34" charset="0"/>
                <a:cs typeface="Arial" pitchFamily="34" charset="0"/>
              </a:rPr>
              <a:t> </a:t>
            </a:r>
            <a:r>
              <a:rPr lang="en-US" sz="3200" b="1" kern="0" dirty="0" err="1">
                <a:solidFill>
                  <a:srgbClr val="FF00FF"/>
                </a:solidFill>
                <a:latin typeface="Arial" pitchFamily="34" charset="0"/>
                <a:cs typeface="Arial" pitchFamily="34" charset="0"/>
              </a:rPr>
              <a:t>gườm</a:t>
            </a:r>
            <a:r>
              <a:rPr lang="en-US" sz="3200" b="1" kern="0" dirty="0">
                <a:solidFill>
                  <a:srgbClr val="FF00FF"/>
                </a:solidFill>
                <a:latin typeface="Arial" pitchFamily="34" charset="0"/>
                <a:cs typeface="Arial" pitchFamily="34" charset="0"/>
              </a:rPr>
              <a:t> :</a:t>
            </a:r>
            <a:r>
              <a:rPr lang="en-US" sz="3200" b="1" kern="0" dirty="0">
                <a:latin typeface="Arial" pitchFamily="34" charset="0"/>
                <a:cs typeface="Arial" pitchFamily="34" charset="0"/>
              </a:rPr>
              <a:t> </a:t>
            </a:r>
            <a:r>
              <a:rPr lang="en-US" sz="3200" b="1" kern="0" dirty="0" err="1">
                <a:solidFill>
                  <a:srgbClr val="0000CC"/>
                </a:solidFill>
                <a:latin typeface="Arial" pitchFamily="34" charset="0"/>
                <a:cs typeface="Arial" pitchFamily="34" charset="0"/>
              </a:rPr>
              <a:t>Nhìn</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không</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chớp</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mắt</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vào</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người</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nào</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đó</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với</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vẻ</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giận</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dữ</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đe</a:t>
            </a:r>
            <a:r>
              <a:rPr lang="en-US" sz="3200" b="1" kern="0" dirty="0">
                <a:solidFill>
                  <a:srgbClr val="0000CC"/>
                </a:solidFill>
                <a:latin typeface="Arial" pitchFamily="34" charset="0"/>
                <a:cs typeface="Arial" pitchFamily="34" charset="0"/>
              </a:rPr>
              <a:t> </a:t>
            </a:r>
            <a:r>
              <a:rPr lang="en-US" sz="3200" b="1" kern="0" dirty="0" err="1">
                <a:solidFill>
                  <a:srgbClr val="0000CC"/>
                </a:solidFill>
                <a:latin typeface="Arial" pitchFamily="34" charset="0"/>
                <a:cs typeface="Arial" pitchFamily="34" charset="0"/>
              </a:rPr>
              <a:t>dọa</a:t>
            </a:r>
            <a:r>
              <a:rPr lang="en-US" sz="3200" b="1" kern="0" dirty="0">
                <a:solidFill>
                  <a:srgbClr val="0000CC"/>
                </a:solidFill>
                <a:latin typeface="Arial" pitchFamily="34" charset="0"/>
                <a:cs typeface="Arial" pitchFamily="34" charset="0"/>
              </a:rPr>
              <a:t>. </a:t>
            </a:r>
            <a:endParaRPr lang="en-US" sz="3200" b="1" kern="0" dirty="0">
              <a:solidFill>
                <a:srgbClr val="FF00FF"/>
              </a:solidFill>
              <a:latin typeface="Arial" pitchFamily="34" charset="0"/>
              <a:cs typeface="Arial" pitchFamily="34" charset="0"/>
            </a:endParaRPr>
          </a:p>
        </p:txBody>
      </p:sp>
      <p:sp>
        <p:nvSpPr>
          <p:cNvPr id="5" name="Rectangle 4"/>
          <p:cNvSpPr/>
          <p:nvPr/>
        </p:nvSpPr>
        <p:spPr>
          <a:xfrm>
            <a:off x="304800" y="4800600"/>
            <a:ext cx="8693150" cy="1323975"/>
          </a:xfrm>
          <a:prstGeom prst="rect">
            <a:avLst/>
          </a:prstGeom>
        </p:spPr>
        <p:txBody>
          <a:bodyPr>
            <a:spAutoFit/>
          </a:bodyPr>
          <a:lstStyle/>
          <a:p>
            <a:pPr marL="342900" indent="-342900">
              <a:spcBef>
                <a:spcPct val="20000"/>
              </a:spcBef>
              <a:defRPr/>
            </a:pPr>
            <a:r>
              <a:rPr lang="en-US" sz="4000" b="1" kern="0" dirty="0">
                <a:solidFill>
                  <a:srgbClr val="FF00FF"/>
                </a:solidFill>
                <a:latin typeface="Arial" pitchFamily="34" charset="0"/>
                <a:cs typeface="Arial" pitchFamily="34" charset="0"/>
              </a:rPr>
              <a:t>- </a:t>
            </a:r>
            <a:r>
              <a:rPr lang="en-US" sz="4000" b="1" kern="0" dirty="0" err="1">
                <a:solidFill>
                  <a:srgbClr val="FF00FF"/>
                </a:solidFill>
                <a:latin typeface="Arial" pitchFamily="34" charset="0"/>
                <a:cs typeface="Arial" pitchFamily="34" charset="0"/>
              </a:rPr>
              <a:t>Làu</a:t>
            </a:r>
            <a:r>
              <a:rPr lang="en-US" sz="4000" b="1" kern="0" dirty="0">
                <a:solidFill>
                  <a:srgbClr val="FF00FF"/>
                </a:solidFill>
                <a:latin typeface="Arial" pitchFamily="34" charset="0"/>
                <a:cs typeface="Arial" pitchFamily="34" charset="0"/>
              </a:rPr>
              <a:t> </a:t>
            </a:r>
            <a:r>
              <a:rPr lang="en-US" sz="4000" b="1" kern="0" dirty="0" err="1">
                <a:solidFill>
                  <a:srgbClr val="FF00FF"/>
                </a:solidFill>
                <a:latin typeface="Arial" pitchFamily="34" charset="0"/>
                <a:cs typeface="Arial" pitchFamily="34" charset="0"/>
              </a:rPr>
              <a:t>bàu</a:t>
            </a:r>
            <a:r>
              <a:rPr lang="en-US" sz="4000" b="1" kern="0" dirty="0">
                <a:solidFill>
                  <a:srgbClr val="FF00FF"/>
                </a:solidFill>
                <a:latin typeface="Arial" pitchFamily="34" charset="0"/>
                <a:cs typeface="Arial" pitchFamily="34" charset="0"/>
              </a:rPr>
              <a:t> :</a:t>
            </a:r>
            <a:r>
              <a:rPr lang="en-US" sz="4000" b="1" kern="0" dirty="0">
                <a:latin typeface="Arial" pitchFamily="34" charset="0"/>
                <a:cs typeface="Arial" pitchFamily="34" charset="0"/>
              </a:rPr>
              <a:t> </a:t>
            </a:r>
            <a:r>
              <a:rPr lang="en-US" sz="4000" b="1" kern="0" dirty="0" err="1">
                <a:solidFill>
                  <a:srgbClr val="0000CC"/>
                </a:solidFill>
                <a:latin typeface="Arial" pitchFamily="34" charset="0"/>
                <a:cs typeface="Arial" pitchFamily="34" charset="0"/>
              </a:rPr>
              <a:t>Nói</a:t>
            </a:r>
            <a:r>
              <a:rPr lang="en-US" sz="4000" b="1" kern="0" dirty="0">
                <a:solidFill>
                  <a:srgbClr val="0000CC"/>
                </a:solidFill>
                <a:latin typeface="Arial" pitchFamily="34" charset="0"/>
                <a:cs typeface="Arial" pitchFamily="34" charset="0"/>
              </a:rPr>
              <a:t> </a:t>
            </a:r>
            <a:r>
              <a:rPr lang="en-US" sz="4000" b="1" kern="0" dirty="0" err="1">
                <a:solidFill>
                  <a:srgbClr val="0000CC"/>
                </a:solidFill>
                <a:latin typeface="Arial" pitchFamily="34" charset="0"/>
                <a:cs typeface="Arial" pitchFamily="34" charset="0"/>
              </a:rPr>
              <a:t>nhỏ</a:t>
            </a:r>
            <a:r>
              <a:rPr lang="en-US" sz="4000" b="1" kern="0" dirty="0">
                <a:solidFill>
                  <a:srgbClr val="0000CC"/>
                </a:solidFill>
                <a:latin typeface="Arial" pitchFamily="34" charset="0"/>
                <a:cs typeface="Arial" pitchFamily="34" charset="0"/>
              </a:rPr>
              <a:t> </a:t>
            </a:r>
            <a:r>
              <a:rPr lang="en-US" sz="4000" b="1" kern="0" dirty="0" err="1">
                <a:solidFill>
                  <a:srgbClr val="0000CC"/>
                </a:solidFill>
                <a:latin typeface="Arial" pitchFamily="34" charset="0"/>
                <a:cs typeface="Arial" pitchFamily="34" charset="0"/>
              </a:rPr>
              <a:t>trong</a:t>
            </a:r>
            <a:r>
              <a:rPr lang="en-US" sz="4000" b="1" kern="0" dirty="0">
                <a:solidFill>
                  <a:srgbClr val="0000CC"/>
                </a:solidFill>
                <a:latin typeface="Arial" pitchFamily="34" charset="0"/>
                <a:cs typeface="Arial" pitchFamily="34" charset="0"/>
              </a:rPr>
              <a:t> </a:t>
            </a:r>
            <a:r>
              <a:rPr lang="en-US" sz="4000" b="1" kern="0" dirty="0" err="1">
                <a:solidFill>
                  <a:srgbClr val="0000CC"/>
                </a:solidFill>
                <a:latin typeface="Arial" pitchFamily="34" charset="0"/>
                <a:cs typeface="Arial" pitchFamily="34" charset="0"/>
              </a:rPr>
              <a:t>miệng</a:t>
            </a:r>
            <a:r>
              <a:rPr lang="en-US" sz="4000" b="1" kern="0" dirty="0">
                <a:solidFill>
                  <a:srgbClr val="0000CC"/>
                </a:solidFill>
                <a:latin typeface="Arial" pitchFamily="34" charset="0"/>
                <a:cs typeface="Arial" pitchFamily="34" charset="0"/>
              </a:rPr>
              <a:t> </a:t>
            </a:r>
            <a:r>
              <a:rPr lang="en-US" sz="4000" b="1" kern="0" dirty="0" err="1">
                <a:solidFill>
                  <a:srgbClr val="0000CC"/>
                </a:solidFill>
                <a:latin typeface="Arial" pitchFamily="34" charset="0"/>
                <a:cs typeface="Arial" pitchFamily="34" charset="0"/>
              </a:rPr>
              <a:t>tỏ</a:t>
            </a:r>
            <a:r>
              <a:rPr lang="en-US" sz="4000" b="1" kern="0" dirty="0">
                <a:solidFill>
                  <a:srgbClr val="0000CC"/>
                </a:solidFill>
                <a:latin typeface="Arial" pitchFamily="34" charset="0"/>
                <a:cs typeface="Arial" pitchFamily="34" charset="0"/>
              </a:rPr>
              <a:t> </a:t>
            </a:r>
            <a:r>
              <a:rPr lang="en-US" sz="4000" b="1" kern="0" dirty="0" err="1">
                <a:solidFill>
                  <a:srgbClr val="0000CC"/>
                </a:solidFill>
                <a:latin typeface="Arial" pitchFamily="34" charset="0"/>
                <a:cs typeface="Arial" pitchFamily="34" charset="0"/>
              </a:rPr>
              <a:t>vẻ</a:t>
            </a:r>
            <a:r>
              <a:rPr lang="en-US" sz="4000" b="1" kern="0" dirty="0">
                <a:solidFill>
                  <a:srgbClr val="0000CC"/>
                </a:solidFill>
                <a:latin typeface="Arial" pitchFamily="34" charset="0"/>
                <a:cs typeface="Arial" pitchFamily="34" charset="0"/>
              </a:rPr>
              <a:t> </a:t>
            </a:r>
            <a:r>
              <a:rPr lang="en-US" sz="4000" b="1" kern="0" dirty="0" err="1">
                <a:solidFill>
                  <a:srgbClr val="0000CC"/>
                </a:solidFill>
                <a:latin typeface="Arial" pitchFamily="34" charset="0"/>
                <a:cs typeface="Arial" pitchFamily="34" charset="0"/>
              </a:rPr>
              <a:t>bực</a:t>
            </a:r>
            <a:r>
              <a:rPr lang="en-US" sz="4000" b="1" kern="0" dirty="0">
                <a:solidFill>
                  <a:srgbClr val="0000CC"/>
                </a:solidFill>
                <a:latin typeface="Arial" pitchFamily="34" charset="0"/>
                <a:cs typeface="Arial" pitchFamily="34" charset="0"/>
              </a:rPr>
              <a:t> </a:t>
            </a:r>
            <a:r>
              <a:rPr lang="en-US" sz="4000" b="1" kern="0" dirty="0" err="1">
                <a:solidFill>
                  <a:srgbClr val="0000CC"/>
                </a:solidFill>
                <a:latin typeface="Arial" pitchFamily="34" charset="0"/>
                <a:cs typeface="Arial" pitchFamily="34" charset="0"/>
              </a:rPr>
              <a:t>dọc</a:t>
            </a:r>
            <a:r>
              <a:rPr lang="en-US" sz="4000" b="1" kern="0" dirty="0">
                <a:solidFill>
                  <a:srgbClr val="0000CC"/>
                </a:solidFill>
                <a:latin typeface="Arial" pitchFamily="34" charset="0"/>
                <a:cs typeface="Arial" pitchFamily="34" charset="0"/>
              </a:rPr>
              <a:t>, </a:t>
            </a:r>
            <a:r>
              <a:rPr lang="en-US" sz="4000" b="1" kern="0" dirty="0" err="1">
                <a:solidFill>
                  <a:srgbClr val="0000CC"/>
                </a:solidFill>
                <a:latin typeface="Arial" pitchFamily="34" charset="0"/>
                <a:cs typeface="Arial" pitchFamily="34" charset="0"/>
              </a:rPr>
              <a:t>khó</a:t>
            </a:r>
            <a:r>
              <a:rPr lang="en-US" sz="4000" b="1" kern="0" dirty="0">
                <a:solidFill>
                  <a:srgbClr val="0000CC"/>
                </a:solidFill>
                <a:latin typeface="Arial" pitchFamily="34" charset="0"/>
                <a:cs typeface="Arial" pitchFamily="34" charset="0"/>
              </a:rPr>
              <a:t> </a:t>
            </a:r>
            <a:r>
              <a:rPr lang="en-US" sz="4000" b="1" kern="0" dirty="0" err="1">
                <a:solidFill>
                  <a:srgbClr val="0000CC"/>
                </a:solidFill>
                <a:latin typeface="Arial" pitchFamily="34" charset="0"/>
                <a:cs typeface="Arial" pitchFamily="34" charset="0"/>
              </a:rPr>
              <a:t>chịu</a:t>
            </a:r>
            <a:r>
              <a:rPr lang="en-US" sz="4000" b="1" kern="0" dirty="0">
                <a:solidFill>
                  <a:srgbClr val="0000CC"/>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descr="Thao luan nh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106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3" name="Group 11"/>
          <p:cNvGrpSpPr>
            <a:grpSpLocks/>
          </p:cNvGrpSpPr>
          <p:nvPr/>
        </p:nvGrpSpPr>
        <p:grpSpPr bwMode="auto">
          <a:xfrm>
            <a:off x="7002463" y="4127500"/>
            <a:ext cx="1879600" cy="1081088"/>
            <a:chOff x="2268" y="2544"/>
            <a:chExt cx="1236" cy="591"/>
          </a:xfrm>
        </p:grpSpPr>
        <p:pic>
          <p:nvPicPr>
            <p:cNvPr id="15370" name="Picture 12" descr="Tweety[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80" y="2544"/>
              <a:ext cx="624"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3" descr="Tweety[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68" y="2544"/>
              <a:ext cx="612"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4" name="Picture 14" descr="book_page_flip_md_cl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07250" y="4889500"/>
            <a:ext cx="16795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5" name="Group 7"/>
          <p:cNvGrpSpPr>
            <a:grpSpLocks/>
          </p:cNvGrpSpPr>
          <p:nvPr/>
        </p:nvGrpSpPr>
        <p:grpSpPr bwMode="auto">
          <a:xfrm>
            <a:off x="1587" y="-100012"/>
            <a:ext cx="9150352" cy="6958012"/>
            <a:chOff x="0" y="-288"/>
            <a:chExt cx="5763" cy="4608"/>
          </a:xfrm>
        </p:grpSpPr>
        <p:pic>
          <p:nvPicPr>
            <p:cNvPr id="15366" name="Picture 8"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450" y="2007"/>
              <a:ext cx="457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278" y="1991"/>
              <a:ext cx="4608"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0"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8"/>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1" descr="BA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57"/>
              <a:ext cx="57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4000" y="2133600"/>
            <a:ext cx="8382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5400" b="1">
                <a:latin typeface="Arial" charset="0"/>
                <a:cs typeface="Arial" charset="0"/>
              </a:rPr>
              <a:t>Trên má có vết sẹo chém dọc xuống, trắng bệch, uống rượu nhiều, lên cơn loạn óc, hát những bài ca man rợ.</a:t>
            </a:r>
            <a:endParaRPr lang="en-US" sz="5400" b="1">
              <a:latin typeface="Arial" charset="0"/>
              <a:cs typeface="Arial" charset="0"/>
            </a:endParaRPr>
          </a:p>
        </p:txBody>
      </p:sp>
      <p:sp>
        <p:nvSpPr>
          <p:cNvPr id="18435" name="Rectangle 2"/>
          <p:cNvSpPr>
            <a:spLocks noChangeArrowheads="1"/>
          </p:cNvSpPr>
          <p:nvPr/>
        </p:nvSpPr>
        <p:spPr bwMode="auto">
          <a:xfrm>
            <a:off x="193964" y="606862"/>
            <a:ext cx="8915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4400" b="1" dirty="0">
                <a:solidFill>
                  <a:srgbClr val="FF0000"/>
                </a:solidFill>
                <a:latin typeface="Arial" charset="0"/>
                <a:cs typeface="Arial" charset="0"/>
              </a:rPr>
              <a:t>Những từ ngữ nào cho thấy tên cướp biển rất dữ tợn</a:t>
            </a:r>
            <a:r>
              <a:rPr lang="en-US" sz="4400" b="1" dirty="0">
                <a:solidFill>
                  <a:srgbClr val="FF0000"/>
                </a:solidFill>
                <a:latin typeface="Arial" charset="0"/>
                <a:cs typeface="Arial" charset="0"/>
              </a:rPr>
              <a:t>:</a:t>
            </a:r>
            <a:endParaRPr lang="en-US" sz="4400" dirty="0">
              <a:solidFill>
                <a:srgbClr val="FF0000"/>
              </a:solidFill>
            </a:endParaRPr>
          </a:p>
        </p:txBody>
      </p:sp>
      <p:sp>
        <p:nvSpPr>
          <p:cNvPr id="3" name="TextBox 2"/>
          <p:cNvSpPr txBox="1"/>
          <p:nvPr/>
        </p:nvSpPr>
        <p:spPr>
          <a:xfrm>
            <a:off x="2882900" y="-39469"/>
            <a:ext cx="3124200" cy="646331"/>
          </a:xfrm>
          <a:prstGeom prst="rect">
            <a:avLst/>
          </a:prstGeom>
          <a:noFill/>
        </p:spPr>
        <p:txBody>
          <a:bodyPr wrap="square" rtlCol="0">
            <a:spAutoFit/>
          </a:bodyPr>
          <a:lstStyle/>
          <a:p>
            <a:r>
              <a:rPr lang="en-US" sz="3600" dirty="0" err="1" smtClean="0">
                <a:solidFill>
                  <a:srgbClr val="00B050"/>
                </a:solidFill>
              </a:rPr>
              <a:t>Tìm</a:t>
            </a:r>
            <a:r>
              <a:rPr lang="en-US" sz="3600" dirty="0" smtClean="0">
                <a:solidFill>
                  <a:srgbClr val="00B050"/>
                </a:solidFill>
              </a:rPr>
              <a:t> </a:t>
            </a:r>
            <a:r>
              <a:rPr lang="en-US" sz="3600" dirty="0" err="1" smtClean="0">
                <a:solidFill>
                  <a:srgbClr val="00B050"/>
                </a:solidFill>
              </a:rPr>
              <a:t>hiểu</a:t>
            </a:r>
            <a:r>
              <a:rPr lang="en-US" sz="3600" dirty="0" smtClean="0">
                <a:solidFill>
                  <a:srgbClr val="00B050"/>
                </a:solidFill>
              </a:rPr>
              <a:t> </a:t>
            </a:r>
            <a:r>
              <a:rPr lang="en-US" sz="3600" dirty="0" err="1" smtClean="0">
                <a:solidFill>
                  <a:srgbClr val="00B050"/>
                </a:solidFill>
              </a:rPr>
              <a:t>bài</a:t>
            </a:r>
            <a:endParaRPr lang="en-US" sz="36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228600" y="228600"/>
            <a:ext cx="891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4800" b="1">
                <a:solidFill>
                  <a:srgbClr val="FF0000"/>
                </a:solidFill>
                <a:latin typeface="Arial" charset="0"/>
                <a:cs typeface="Arial" charset="0"/>
              </a:rPr>
              <a:t>Đoạn 1 cho ta thấy điều gì?</a:t>
            </a:r>
            <a:endParaRPr lang="en-US" sz="4800" b="1">
              <a:solidFill>
                <a:srgbClr val="FF0000"/>
              </a:solidFill>
              <a:latin typeface="Arial" charset="0"/>
              <a:cs typeface="Arial" charset="0"/>
            </a:endParaRPr>
          </a:p>
        </p:txBody>
      </p:sp>
      <p:sp>
        <p:nvSpPr>
          <p:cNvPr id="3" name="Rectangle 2"/>
          <p:cNvSpPr>
            <a:spLocks noChangeArrowheads="1"/>
          </p:cNvSpPr>
          <p:nvPr/>
        </p:nvSpPr>
        <p:spPr bwMode="auto">
          <a:xfrm>
            <a:off x="381000" y="1676400"/>
            <a:ext cx="876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800" b="1">
                <a:solidFill>
                  <a:srgbClr val="FF0000"/>
                </a:solidFill>
                <a:latin typeface="Arial" charset="0"/>
                <a:cs typeface="Arial" charset="0"/>
              </a:rPr>
              <a:t>Ý 1: </a:t>
            </a:r>
            <a:r>
              <a:rPr lang="vi-VN" sz="4800" b="1">
                <a:latin typeface="Arial" charset="0"/>
                <a:cs typeface="Arial" charset="0"/>
              </a:rPr>
              <a:t>Hình ảnh tên cướp biển rất hung dữ và đáng sợ.</a:t>
            </a:r>
            <a:endParaRPr lang="en-US" sz="4800" b="1">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828800" y="228600"/>
            <a:ext cx="4032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vi-VN" sz="3600" b="1">
                <a:solidFill>
                  <a:srgbClr val="FF0000"/>
                </a:solidFill>
                <a:latin typeface="Arial" charset="0"/>
                <a:cs typeface="Arial" charset="0"/>
              </a:rPr>
              <a:t>Đ</a:t>
            </a:r>
            <a:r>
              <a:rPr lang="en-US" sz="3600" b="1">
                <a:solidFill>
                  <a:srgbClr val="FF0000"/>
                </a:solidFill>
                <a:latin typeface="Arial" charset="0"/>
                <a:cs typeface="Arial" charset="0"/>
              </a:rPr>
              <a:t>ọc thầm đ</a:t>
            </a:r>
            <a:r>
              <a:rPr lang="vi-VN" sz="3600" b="1">
                <a:solidFill>
                  <a:srgbClr val="FF0000"/>
                </a:solidFill>
                <a:latin typeface="Arial" charset="0"/>
                <a:cs typeface="Arial" charset="0"/>
              </a:rPr>
              <a:t>oạn 2</a:t>
            </a:r>
            <a:endParaRPr lang="en-US" sz="3600" b="1">
              <a:solidFill>
                <a:srgbClr val="FF0000"/>
              </a:solidFill>
              <a:latin typeface="Arial" charset="0"/>
              <a:cs typeface="Arial" charset="0"/>
            </a:endParaRPr>
          </a:p>
        </p:txBody>
      </p:sp>
      <p:sp>
        <p:nvSpPr>
          <p:cNvPr id="20483" name="Rectangle 2"/>
          <p:cNvSpPr>
            <a:spLocks noChangeArrowheads="1"/>
          </p:cNvSpPr>
          <p:nvPr/>
        </p:nvSpPr>
        <p:spPr bwMode="auto">
          <a:xfrm>
            <a:off x="533400" y="1187450"/>
            <a:ext cx="82867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5400" b="1">
                <a:solidFill>
                  <a:srgbClr val="0000CC"/>
                </a:solidFill>
                <a:latin typeface="Arial" charset="0"/>
                <a:cs typeface="Arial" charset="0"/>
              </a:rPr>
              <a:t>Tính hung hãn của tên chúa được tàu thể hiện qua những chi tiết nào? </a:t>
            </a:r>
            <a:endParaRPr lang="en-US" sz="5400" b="1">
              <a:solidFill>
                <a:srgbClr val="0000CC"/>
              </a:solidFill>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231775" y="228600"/>
            <a:ext cx="8285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3600" b="1">
                <a:solidFill>
                  <a:srgbClr val="FF0000"/>
                </a:solidFill>
                <a:latin typeface="Arial" charset="0"/>
                <a:cs typeface="Arial" charset="0"/>
              </a:rPr>
              <a:t>Tính hung hãn của tên chúa được tàu thể hiện qua những chi tiết</a:t>
            </a:r>
            <a:r>
              <a:rPr lang="en-US" sz="3600" b="1">
                <a:solidFill>
                  <a:srgbClr val="FF0000"/>
                </a:solidFill>
                <a:latin typeface="Arial" charset="0"/>
                <a:cs typeface="Arial" charset="0"/>
              </a:rPr>
              <a:t>:</a:t>
            </a:r>
            <a:r>
              <a:rPr lang="vi-VN" sz="3600" b="1">
                <a:solidFill>
                  <a:srgbClr val="FF0000"/>
                </a:solidFill>
                <a:latin typeface="Arial" charset="0"/>
                <a:cs typeface="Arial" charset="0"/>
              </a:rPr>
              <a:t> </a:t>
            </a:r>
            <a:endParaRPr lang="en-US" sz="3600" b="1">
              <a:solidFill>
                <a:srgbClr val="FF0000"/>
              </a:solidFill>
              <a:latin typeface="Arial" charset="0"/>
              <a:cs typeface="Arial" charset="0"/>
            </a:endParaRPr>
          </a:p>
        </p:txBody>
      </p:sp>
      <p:sp>
        <p:nvSpPr>
          <p:cNvPr id="21507" name="Rectangle 2"/>
          <p:cNvSpPr>
            <a:spLocks noChangeArrowheads="1"/>
          </p:cNvSpPr>
          <p:nvPr/>
        </p:nvSpPr>
        <p:spPr bwMode="auto">
          <a:xfrm>
            <a:off x="247650" y="1428750"/>
            <a:ext cx="87614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4800" b="1">
                <a:latin typeface="Arial" charset="0"/>
                <a:cs typeface="Arial" charset="0"/>
              </a:rPr>
              <a:t>Tên chúa tàu đập tay xuống bàn quát mọi người im. Thô bạo quát bác sĩ Ly </a:t>
            </a:r>
            <a:r>
              <a:rPr lang="vi-VN" sz="4800" b="1" i="1">
                <a:latin typeface="Arial" charset="0"/>
                <a:cs typeface="Arial" charset="0"/>
              </a:rPr>
              <a:t>“</a:t>
            </a:r>
            <a:r>
              <a:rPr lang="vi-VN" sz="4800" b="1" i="1">
                <a:solidFill>
                  <a:srgbClr val="FF0000"/>
                </a:solidFill>
                <a:latin typeface="Arial" charset="0"/>
                <a:cs typeface="Arial" charset="0"/>
              </a:rPr>
              <a:t>Có câm mồm không?”</a:t>
            </a:r>
            <a:r>
              <a:rPr lang="vi-VN" sz="4800" b="1">
                <a:solidFill>
                  <a:srgbClr val="FF0000"/>
                </a:solidFill>
                <a:latin typeface="Arial" charset="0"/>
                <a:cs typeface="Arial" charset="0"/>
              </a:rPr>
              <a:t>; </a:t>
            </a:r>
            <a:r>
              <a:rPr lang="vi-VN" sz="4800" b="1">
                <a:latin typeface="Arial" charset="0"/>
                <a:cs typeface="Arial" charset="0"/>
              </a:rPr>
              <a:t>rút soạt dao ra, lăm lăm chực đâm bác sĩ Ly</a:t>
            </a:r>
            <a:endParaRPr lang="en-US" sz="4800" b="1">
              <a:latin typeface="Arial" charset="0"/>
              <a:cs typeface="Arial" charset="0"/>
            </a:endParaRPr>
          </a:p>
        </p:txBody>
      </p:sp>
      <p:cxnSp>
        <p:nvCxnSpPr>
          <p:cNvPr id="6" name="Straight Connector 5"/>
          <p:cNvCxnSpPr/>
          <p:nvPr/>
        </p:nvCxnSpPr>
        <p:spPr>
          <a:xfrm>
            <a:off x="4375150" y="2133600"/>
            <a:ext cx="3930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00" y="2895600"/>
            <a:ext cx="243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76800" y="4343400"/>
            <a:ext cx="3429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95400" y="5029200"/>
            <a:ext cx="5295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381000" y="304800"/>
            <a:ext cx="853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5400" b="1">
                <a:latin typeface="Arial" charset="0"/>
                <a:cs typeface="Arial" charset="0"/>
              </a:rPr>
              <a:t>Thấy tên cướp như vậy, bác sĩ Ly đã làm gì?</a:t>
            </a:r>
            <a:endParaRPr lang="en-US" sz="5400" b="1">
              <a:latin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Oval 3"/>
          <p:cNvSpPr>
            <a:spLocks noChangeArrowheads="1"/>
          </p:cNvSpPr>
          <p:nvPr/>
        </p:nvSpPr>
        <p:spPr bwMode="auto">
          <a:xfrm>
            <a:off x="1981200" y="228600"/>
            <a:ext cx="4800600" cy="927100"/>
          </a:xfrm>
          <a:prstGeom prst="ellipse">
            <a:avLst/>
          </a:prstGeom>
          <a:gradFill rotWithShape="1">
            <a:gsLst>
              <a:gs pos="0">
                <a:srgbClr val="99FF33"/>
              </a:gs>
              <a:gs pos="50000">
                <a:schemeClr val="bg1"/>
              </a:gs>
              <a:gs pos="100000">
                <a:srgbClr val="99FF33"/>
              </a:gs>
            </a:gsLst>
            <a:lin ang="5400000" scaled="1"/>
          </a:gradFill>
          <a:ln w="9525">
            <a:noFill/>
            <a:round/>
            <a:headEnd/>
            <a:tailEnd/>
          </a:ln>
          <a:effectLst/>
        </p:spPr>
        <p:txBody>
          <a:bodyPr wrap="none" anchor="ctr"/>
          <a:lstStyle/>
          <a:p>
            <a:pPr algn="ctr">
              <a:defRPr/>
            </a:pPr>
            <a:r>
              <a:rPr lang="en-US" sz="2800" b="1" dirty="0">
                <a:solidFill>
                  <a:srgbClr val="CC00CC"/>
                </a:solidFill>
                <a:latin typeface="Arial" charset="0"/>
                <a:cs typeface="Arial" charset="0"/>
              </a:rPr>
              <a:t>KIỂM TRA BÀI CŨ</a:t>
            </a:r>
            <a:endParaRPr lang="en-US" sz="2000" b="1" dirty="0">
              <a:solidFill>
                <a:srgbClr val="CC00CC"/>
              </a:solidFill>
              <a:latin typeface="Arial" charset="0"/>
              <a:cs typeface="Arial" charset="0"/>
            </a:endParaRPr>
          </a:p>
        </p:txBody>
      </p:sp>
      <p:sp>
        <p:nvSpPr>
          <p:cNvPr id="3075" name="Text Box 8"/>
          <p:cNvSpPr txBox="1">
            <a:spLocks noChangeArrowheads="1"/>
          </p:cNvSpPr>
          <p:nvPr/>
        </p:nvSpPr>
        <p:spPr bwMode="auto">
          <a:xfrm>
            <a:off x="0" y="1371600"/>
            <a:ext cx="9144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4000" b="1" dirty="0" err="1">
                <a:solidFill>
                  <a:srgbClr val="FF0000"/>
                </a:solidFill>
                <a:latin typeface="Arial" charset="0"/>
                <a:cs typeface="Arial" charset="0"/>
              </a:rPr>
              <a:t>Đọc</a:t>
            </a:r>
            <a:r>
              <a:rPr lang="en-US" sz="4000" b="1" dirty="0">
                <a:solidFill>
                  <a:srgbClr val="FF0000"/>
                </a:solidFill>
                <a:latin typeface="Arial" charset="0"/>
                <a:cs typeface="Arial" charset="0"/>
              </a:rPr>
              <a:t> </a:t>
            </a:r>
            <a:r>
              <a:rPr lang="en-US" sz="4000" b="1" dirty="0" err="1">
                <a:solidFill>
                  <a:srgbClr val="FF0000"/>
                </a:solidFill>
                <a:latin typeface="Arial" charset="0"/>
                <a:cs typeface="Arial" charset="0"/>
              </a:rPr>
              <a:t>hai</a:t>
            </a:r>
            <a:r>
              <a:rPr lang="en-US" sz="4000" b="1" dirty="0">
                <a:solidFill>
                  <a:srgbClr val="FF0000"/>
                </a:solidFill>
                <a:latin typeface="Arial" charset="0"/>
                <a:cs typeface="Arial" charset="0"/>
              </a:rPr>
              <a:t> </a:t>
            </a:r>
            <a:r>
              <a:rPr lang="en-US" sz="4000" b="1" dirty="0" err="1">
                <a:solidFill>
                  <a:srgbClr val="FF0000"/>
                </a:solidFill>
                <a:latin typeface="Arial" charset="0"/>
                <a:cs typeface="Arial" charset="0"/>
              </a:rPr>
              <a:t>đoạn</a:t>
            </a:r>
            <a:r>
              <a:rPr lang="en-US" sz="4000" b="1" dirty="0">
                <a:solidFill>
                  <a:srgbClr val="FF0000"/>
                </a:solidFill>
                <a:latin typeface="Arial" charset="0"/>
                <a:cs typeface="Arial" charset="0"/>
              </a:rPr>
              <a:t> </a:t>
            </a:r>
            <a:r>
              <a:rPr lang="en-US" sz="4000" b="1" dirty="0" err="1">
                <a:solidFill>
                  <a:srgbClr val="FF0000"/>
                </a:solidFill>
                <a:latin typeface="Arial" charset="0"/>
                <a:cs typeface="Arial" charset="0"/>
              </a:rPr>
              <a:t>cuối</a:t>
            </a:r>
            <a:r>
              <a:rPr lang="en-US" sz="4000" b="1" dirty="0">
                <a:solidFill>
                  <a:srgbClr val="FF0000"/>
                </a:solidFill>
                <a:latin typeface="Arial" charset="0"/>
                <a:cs typeface="Arial" charset="0"/>
              </a:rPr>
              <a:t> </a:t>
            </a:r>
            <a:r>
              <a:rPr lang="en-US" sz="4000" b="1" dirty="0" err="1">
                <a:solidFill>
                  <a:srgbClr val="FF0000"/>
                </a:solidFill>
                <a:latin typeface="Arial" charset="0"/>
                <a:cs typeface="Arial" charset="0"/>
              </a:rPr>
              <a:t>bài</a:t>
            </a:r>
            <a:r>
              <a:rPr lang="en-US" sz="4000" b="1" dirty="0">
                <a:solidFill>
                  <a:srgbClr val="FF0000"/>
                </a:solidFill>
                <a:latin typeface="Arial" charset="0"/>
                <a:cs typeface="Arial" charset="0"/>
              </a:rPr>
              <a:t> </a:t>
            </a:r>
            <a:r>
              <a:rPr lang="en-US" sz="4000" b="1" dirty="0" err="1">
                <a:solidFill>
                  <a:srgbClr val="FF0000"/>
                </a:solidFill>
                <a:latin typeface="Arial" charset="0"/>
                <a:cs typeface="Arial" charset="0"/>
              </a:rPr>
              <a:t>tập</a:t>
            </a:r>
            <a:r>
              <a:rPr lang="en-US" sz="4000" b="1" dirty="0">
                <a:solidFill>
                  <a:srgbClr val="FF0000"/>
                </a:solidFill>
                <a:latin typeface="Arial" charset="0"/>
                <a:cs typeface="Arial" charset="0"/>
              </a:rPr>
              <a:t> </a:t>
            </a:r>
            <a:r>
              <a:rPr lang="en-US" sz="4000" b="1" dirty="0" err="1">
                <a:solidFill>
                  <a:srgbClr val="FF0000"/>
                </a:solidFill>
                <a:latin typeface="Arial" charset="0"/>
                <a:cs typeface="Arial" charset="0"/>
              </a:rPr>
              <a:t>đọc</a:t>
            </a:r>
            <a:r>
              <a:rPr lang="en-US" sz="4000" b="1" dirty="0">
                <a:solidFill>
                  <a:srgbClr val="FF0000"/>
                </a:solidFill>
                <a:latin typeface="Arial" charset="0"/>
                <a:cs typeface="Arial" charset="0"/>
              </a:rPr>
              <a:t> (</a:t>
            </a:r>
            <a:r>
              <a:rPr lang="en-US" sz="4000" b="1" dirty="0" err="1">
                <a:latin typeface="Arial" charset="0"/>
                <a:cs typeface="Arial" charset="0"/>
              </a:rPr>
              <a:t>từ</a:t>
            </a:r>
            <a:r>
              <a:rPr lang="en-US" sz="4000" b="1" dirty="0">
                <a:latin typeface="Arial" charset="0"/>
                <a:cs typeface="Arial" charset="0"/>
              </a:rPr>
              <a:t> </a:t>
            </a:r>
            <a:r>
              <a:rPr lang="en-US" sz="4000" b="1" dirty="0" err="1">
                <a:latin typeface="Arial" charset="0"/>
                <a:cs typeface="Arial" charset="0"/>
              </a:rPr>
              <a:t>Chỉ</a:t>
            </a:r>
            <a:r>
              <a:rPr lang="en-US" sz="4000" b="1" dirty="0">
                <a:latin typeface="Arial" charset="0"/>
                <a:cs typeface="Arial" charset="0"/>
              </a:rPr>
              <a:t> </a:t>
            </a:r>
            <a:r>
              <a:rPr lang="en-US" sz="4000" b="1" dirty="0" err="1">
                <a:latin typeface="Arial" charset="0"/>
                <a:cs typeface="Arial" charset="0"/>
              </a:rPr>
              <a:t>cần</a:t>
            </a:r>
            <a:r>
              <a:rPr lang="en-US" sz="4000" b="1" dirty="0">
                <a:latin typeface="Arial" charset="0"/>
                <a:cs typeface="Arial" charset="0"/>
              </a:rPr>
              <a:t> </a:t>
            </a:r>
            <a:r>
              <a:rPr lang="en-US" sz="4000" b="1" dirty="0" err="1">
                <a:latin typeface="Arial" charset="0"/>
                <a:cs typeface="Arial" charset="0"/>
              </a:rPr>
              <a:t>điểm</a:t>
            </a:r>
            <a:r>
              <a:rPr lang="en-US" sz="4000" b="1" dirty="0">
                <a:latin typeface="Arial" charset="0"/>
                <a:cs typeface="Arial" charset="0"/>
              </a:rPr>
              <a:t> qua .....</a:t>
            </a:r>
            <a:r>
              <a:rPr lang="en-US" sz="4000" b="1" dirty="0" err="1">
                <a:latin typeface="Arial" charset="0"/>
                <a:cs typeface="Arial" charset="0"/>
              </a:rPr>
              <a:t>cho</a:t>
            </a:r>
            <a:r>
              <a:rPr lang="en-US" sz="4000" b="1" dirty="0">
                <a:latin typeface="Arial" charset="0"/>
                <a:cs typeface="Arial" charset="0"/>
              </a:rPr>
              <a:t> </a:t>
            </a:r>
            <a:r>
              <a:rPr lang="en-US" sz="4000" b="1" dirty="0" err="1">
                <a:latin typeface="Arial" charset="0"/>
                <a:cs typeface="Arial" charset="0"/>
              </a:rPr>
              <a:t>đến</a:t>
            </a:r>
            <a:r>
              <a:rPr lang="en-US" sz="4000" b="1" dirty="0">
                <a:latin typeface="Arial" charset="0"/>
                <a:cs typeface="Arial" charset="0"/>
              </a:rPr>
              <a:t> </a:t>
            </a:r>
            <a:r>
              <a:rPr lang="en-US" sz="4000" b="1" dirty="0" err="1">
                <a:latin typeface="Arial" charset="0"/>
                <a:cs typeface="Arial" charset="0"/>
              </a:rPr>
              <a:t>hết</a:t>
            </a:r>
            <a:r>
              <a:rPr lang="en-US" sz="4000" b="1" dirty="0">
                <a:latin typeface="Arial" charset="0"/>
                <a:cs typeface="Arial" charset="0"/>
              </a:rPr>
              <a:t>.).</a:t>
            </a:r>
          </a:p>
          <a:p>
            <a:pPr>
              <a:spcBef>
                <a:spcPct val="50000"/>
              </a:spcBef>
            </a:pPr>
            <a:r>
              <a:rPr lang="en-US" sz="4800" b="1" dirty="0" err="1">
                <a:solidFill>
                  <a:srgbClr val="0066FF"/>
                </a:solidFill>
                <a:latin typeface="Arial" charset="0"/>
                <a:cs typeface="Arial" charset="0"/>
              </a:rPr>
              <a:t>Những</a:t>
            </a:r>
            <a:r>
              <a:rPr lang="en-US" sz="4800" b="1" dirty="0">
                <a:solidFill>
                  <a:srgbClr val="0066FF"/>
                </a:solidFill>
                <a:latin typeface="Arial" charset="0"/>
                <a:cs typeface="Arial" charset="0"/>
              </a:rPr>
              <a:t> </a:t>
            </a:r>
            <a:r>
              <a:rPr lang="en-US" sz="4800" b="1" dirty="0" err="1">
                <a:solidFill>
                  <a:srgbClr val="0066FF"/>
                </a:solidFill>
                <a:latin typeface="Arial" charset="0"/>
                <a:cs typeface="Arial" charset="0"/>
              </a:rPr>
              <a:t>nhận</a:t>
            </a:r>
            <a:r>
              <a:rPr lang="en-US" sz="4800" b="1" dirty="0">
                <a:solidFill>
                  <a:srgbClr val="0066FF"/>
                </a:solidFill>
                <a:latin typeface="Arial" charset="0"/>
                <a:cs typeface="Arial" charset="0"/>
              </a:rPr>
              <a:t> </a:t>
            </a:r>
            <a:r>
              <a:rPr lang="en-US" sz="4800" b="1" dirty="0" err="1">
                <a:solidFill>
                  <a:srgbClr val="0066FF"/>
                </a:solidFill>
                <a:latin typeface="Arial" charset="0"/>
                <a:cs typeface="Arial" charset="0"/>
              </a:rPr>
              <a:t>xét</a:t>
            </a:r>
            <a:r>
              <a:rPr lang="en-US" sz="4800" b="1" dirty="0">
                <a:solidFill>
                  <a:srgbClr val="0066FF"/>
                </a:solidFill>
                <a:latin typeface="Arial" charset="0"/>
                <a:cs typeface="Arial" charset="0"/>
              </a:rPr>
              <a:t> </a:t>
            </a:r>
            <a:r>
              <a:rPr lang="en-US" sz="4800" b="1" dirty="0" err="1">
                <a:solidFill>
                  <a:srgbClr val="0066FF"/>
                </a:solidFill>
                <a:latin typeface="Arial" charset="0"/>
                <a:cs typeface="Arial" charset="0"/>
              </a:rPr>
              <a:t>nào</a:t>
            </a:r>
            <a:r>
              <a:rPr lang="en-US" sz="4800" b="1" dirty="0">
                <a:solidFill>
                  <a:srgbClr val="0066FF"/>
                </a:solidFill>
                <a:latin typeface="Arial" charset="0"/>
                <a:cs typeface="Arial" charset="0"/>
              </a:rPr>
              <a:t> </a:t>
            </a:r>
            <a:r>
              <a:rPr lang="en-US" sz="4800" b="1" dirty="0" err="1">
                <a:solidFill>
                  <a:srgbClr val="0066FF"/>
                </a:solidFill>
                <a:latin typeface="Arial" charset="0"/>
                <a:cs typeface="Arial" charset="0"/>
              </a:rPr>
              <a:t>thể</a:t>
            </a:r>
            <a:r>
              <a:rPr lang="en-US" sz="4800" b="1" dirty="0">
                <a:solidFill>
                  <a:srgbClr val="0066FF"/>
                </a:solidFill>
                <a:latin typeface="Arial" charset="0"/>
                <a:cs typeface="Arial" charset="0"/>
              </a:rPr>
              <a:t> </a:t>
            </a:r>
            <a:r>
              <a:rPr lang="en-US" sz="4800" b="1" dirty="0" err="1">
                <a:solidFill>
                  <a:srgbClr val="0066FF"/>
                </a:solidFill>
                <a:latin typeface="Arial" charset="0"/>
                <a:cs typeface="Arial" charset="0"/>
              </a:rPr>
              <a:t>hiện</a:t>
            </a:r>
            <a:r>
              <a:rPr lang="en-US" sz="4800" b="1" dirty="0">
                <a:solidFill>
                  <a:srgbClr val="0066FF"/>
                </a:solidFill>
                <a:latin typeface="Arial" charset="0"/>
                <a:cs typeface="Arial" charset="0"/>
              </a:rPr>
              <a:t> </a:t>
            </a:r>
            <a:r>
              <a:rPr lang="en-US" sz="4800" b="1" dirty="0" err="1">
                <a:solidFill>
                  <a:srgbClr val="0066FF"/>
                </a:solidFill>
                <a:latin typeface="Arial" charset="0"/>
                <a:cs typeface="Arial" charset="0"/>
              </a:rPr>
              <a:t>sự</a:t>
            </a:r>
            <a:r>
              <a:rPr lang="en-US" sz="4800" b="1" dirty="0">
                <a:solidFill>
                  <a:srgbClr val="0066FF"/>
                </a:solidFill>
                <a:latin typeface="Arial" charset="0"/>
                <a:cs typeface="Arial" charset="0"/>
              </a:rPr>
              <a:t> </a:t>
            </a:r>
            <a:r>
              <a:rPr lang="en-US" sz="4800" b="1" dirty="0" err="1">
                <a:solidFill>
                  <a:srgbClr val="0066FF"/>
                </a:solidFill>
                <a:latin typeface="Arial" charset="0"/>
                <a:cs typeface="Arial" charset="0"/>
              </a:rPr>
              <a:t>đánh</a:t>
            </a:r>
            <a:r>
              <a:rPr lang="en-US" sz="4800" b="1" dirty="0">
                <a:solidFill>
                  <a:srgbClr val="0066FF"/>
                </a:solidFill>
                <a:latin typeface="Arial" charset="0"/>
                <a:cs typeface="Arial" charset="0"/>
              </a:rPr>
              <a:t> </a:t>
            </a:r>
            <a:r>
              <a:rPr lang="en-US" sz="4800" b="1" dirty="0" err="1">
                <a:solidFill>
                  <a:srgbClr val="0066FF"/>
                </a:solidFill>
                <a:latin typeface="Arial" charset="0"/>
                <a:cs typeface="Arial" charset="0"/>
              </a:rPr>
              <a:t>giá</a:t>
            </a:r>
            <a:r>
              <a:rPr lang="en-US" sz="4800" b="1" dirty="0">
                <a:solidFill>
                  <a:srgbClr val="0066FF"/>
                </a:solidFill>
                <a:latin typeface="Arial" charset="0"/>
                <a:cs typeface="Arial" charset="0"/>
              </a:rPr>
              <a:t> </a:t>
            </a:r>
            <a:r>
              <a:rPr lang="en-US" sz="4800" b="1" dirty="0" err="1">
                <a:solidFill>
                  <a:srgbClr val="0066FF"/>
                </a:solidFill>
                <a:latin typeface="Arial" charset="0"/>
                <a:cs typeface="Arial" charset="0"/>
              </a:rPr>
              <a:t>cao</a:t>
            </a:r>
            <a:r>
              <a:rPr lang="en-US" sz="4800" b="1" dirty="0">
                <a:solidFill>
                  <a:srgbClr val="0066FF"/>
                </a:solidFill>
                <a:latin typeface="Arial" charset="0"/>
                <a:cs typeface="Arial" charset="0"/>
              </a:rPr>
              <a:t> </a:t>
            </a:r>
            <a:r>
              <a:rPr lang="en-US" sz="4800" b="1" dirty="0" err="1">
                <a:solidFill>
                  <a:srgbClr val="0066FF"/>
                </a:solidFill>
                <a:latin typeface="Arial" charset="0"/>
                <a:cs typeface="Arial" charset="0"/>
              </a:rPr>
              <a:t>khả</a:t>
            </a:r>
            <a:r>
              <a:rPr lang="en-US" sz="4800" b="1" dirty="0">
                <a:solidFill>
                  <a:srgbClr val="0066FF"/>
                </a:solidFill>
                <a:latin typeface="Arial" charset="0"/>
                <a:cs typeface="Arial" charset="0"/>
              </a:rPr>
              <a:t> </a:t>
            </a:r>
            <a:r>
              <a:rPr lang="en-US" sz="4800" b="1" dirty="0" err="1">
                <a:solidFill>
                  <a:srgbClr val="0066FF"/>
                </a:solidFill>
                <a:latin typeface="Arial" charset="0"/>
                <a:cs typeface="Arial" charset="0"/>
              </a:rPr>
              <a:t>năng</a:t>
            </a:r>
            <a:r>
              <a:rPr lang="en-US" sz="4800" b="1" dirty="0">
                <a:solidFill>
                  <a:srgbClr val="0066FF"/>
                </a:solidFill>
                <a:latin typeface="Arial" charset="0"/>
                <a:cs typeface="Arial" charset="0"/>
              </a:rPr>
              <a:t> </a:t>
            </a:r>
            <a:r>
              <a:rPr lang="en-US" sz="4800" b="1" dirty="0" err="1">
                <a:solidFill>
                  <a:srgbClr val="0066FF"/>
                </a:solidFill>
                <a:latin typeface="Arial" charset="0"/>
                <a:cs typeface="Arial" charset="0"/>
              </a:rPr>
              <a:t>thẩm</a:t>
            </a:r>
            <a:r>
              <a:rPr lang="en-US" sz="4800" b="1" dirty="0">
                <a:solidFill>
                  <a:srgbClr val="0066FF"/>
                </a:solidFill>
                <a:latin typeface="Arial" charset="0"/>
                <a:cs typeface="Arial" charset="0"/>
              </a:rPr>
              <a:t> </a:t>
            </a:r>
            <a:r>
              <a:rPr lang="en-US" sz="4800" b="1" dirty="0" err="1">
                <a:solidFill>
                  <a:srgbClr val="0066FF"/>
                </a:solidFill>
                <a:latin typeface="Arial" charset="0"/>
                <a:cs typeface="Arial" charset="0"/>
              </a:rPr>
              <a:t>mĩ</a:t>
            </a:r>
            <a:r>
              <a:rPr lang="en-US" sz="4800" b="1" dirty="0">
                <a:solidFill>
                  <a:srgbClr val="0066FF"/>
                </a:solidFill>
                <a:latin typeface="Arial" charset="0"/>
                <a:cs typeface="Arial" charset="0"/>
              </a:rPr>
              <a:t> </a:t>
            </a:r>
            <a:r>
              <a:rPr lang="en-US" sz="4800" b="1" dirty="0" err="1">
                <a:solidFill>
                  <a:srgbClr val="0066FF"/>
                </a:solidFill>
                <a:latin typeface="Arial" charset="0"/>
                <a:cs typeface="Arial" charset="0"/>
              </a:rPr>
              <a:t>của</a:t>
            </a:r>
            <a:r>
              <a:rPr lang="en-US" sz="4800" b="1" dirty="0">
                <a:solidFill>
                  <a:srgbClr val="0066FF"/>
                </a:solidFill>
                <a:latin typeface="Arial" charset="0"/>
                <a:cs typeface="Arial" charset="0"/>
              </a:rPr>
              <a:t> </a:t>
            </a:r>
            <a:r>
              <a:rPr lang="en-US" sz="4800" b="1" dirty="0" err="1">
                <a:solidFill>
                  <a:srgbClr val="0066FF"/>
                </a:solidFill>
                <a:latin typeface="Arial" charset="0"/>
                <a:cs typeface="Arial" charset="0"/>
              </a:rPr>
              <a:t>các</a:t>
            </a:r>
            <a:r>
              <a:rPr lang="en-US" sz="4800" b="1" dirty="0">
                <a:solidFill>
                  <a:srgbClr val="0066FF"/>
                </a:solidFill>
                <a:latin typeface="Arial" charset="0"/>
                <a:cs typeface="Arial" charset="0"/>
              </a:rPr>
              <a:t> </a:t>
            </a:r>
            <a:r>
              <a:rPr lang="en-US" sz="4800" b="1" dirty="0" err="1">
                <a:solidFill>
                  <a:srgbClr val="0066FF"/>
                </a:solidFill>
                <a:latin typeface="Arial" charset="0"/>
                <a:cs typeface="Arial" charset="0"/>
              </a:rPr>
              <a:t>em</a:t>
            </a:r>
            <a:r>
              <a:rPr lang="en-US" sz="4800" b="1" dirty="0">
                <a:solidFill>
                  <a:srgbClr val="0066FF"/>
                </a:solidFill>
                <a:latin typeface="Arial" charset="0"/>
                <a:cs typeface="Arial" charset="0"/>
              </a:rPr>
              <a: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304800" y="1600200"/>
            <a:ext cx="8686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400" b="1">
                <a:latin typeface="Arial" charset="0"/>
                <a:cs typeface="Arial" charset="0"/>
              </a:rPr>
              <a:t>Ô</a:t>
            </a:r>
            <a:r>
              <a:rPr lang="vi-VN" sz="4400" b="1">
                <a:latin typeface="Arial" charset="0"/>
                <a:cs typeface="Arial" charset="0"/>
              </a:rPr>
              <a:t>n tồn giảng giải cho ông chủ quán cách trị bệnh, điềm tĩnh khi hỏi lại hắn: </a:t>
            </a:r>
            <a:r>
              <a:rPr lang="vi-VN" sz="4400" b="1" i="1">
                <a:solidFill>
                  <a:srgbClr val="FF0000"/>
                </a:solidFill>
                <a:latin typeface="Arial" charset="0"/>
                <a:cs typeface="Arial" charset="0"/>
              </a:rPr>
              <a:t>“Anh bảo tôi có phải không?”</a:t>
            </a:r>
            <a:r>
              <a:rPr lang="vi-VN" sz="4400" b="1">
                <a:latin typeface="Arial" charset="0"/>
                <a:cs typeface="Arial" charset="0"/>
              </a:rPr>
              <a:t>, dõng dạc và quả quyết: nếu hắn không cất dao sẽ đưa hắn ra toà.</a:t>
            </a:r>
            <a:endParaRPr lang="en-US" sz="4400" b="1">
              <a:latin typeface="Arial" charset="0"/>
              <a:cs typeface="Arial" charset="0"/>
            </a:endParaRPr>
          </a:p>
        </p:txBody>
      </p:sp>
      <p:sp>
        <p:nvSpPr>
          <p:cNvPr id="23555" name="Rectangle 2"/>
          <p:cNvSpPr>
            <a:spLocks noChangeArrowheads="1"/>
          </p:cNvSpPr>
          <p:nvPr/>
        </p:nvSpPr>
        <p:spPr bwMode="auto">
          <a:xfrm>
            <a:off x="304800" y="153988"/>
            <a:ext cx="85344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4400" b="1">
                <a:solidFill>
                  <a:srgbClr val="FF0000"/>
                </a:solidFill>
                <a:latin typeface="Arial" charset="0"/>
                <a:cs typeface="Arial" charset="0"/>
              </a:rPr>
              <a:t>Thấy tên cướp như vậy, bác sĩ Ly đ</a:t>
            </a:r>
            <a:r>
              <a:rPr lang="en-US" sz="4400" b="1">
                <a:solidFill>
                  <a:srgbClr val="FF0000"/>
                </a:solidFill>
                <a:latin typeface="Arial" charset="0"/>
                <a:cs typeface="Arial" charset="0"/>
              </a:rPr>
              <a:t>ã:</a:t>
            </a:r>
          </a:p>
        </p:txBody>
      </p:sp>
      <p:cxnSp>
        <p:nvCxnSpPr>
          <p:cNvPr id="4" name="Straight Connector 3"/>
          <p:cNvCxnSpPr/>
          <p:nvPr/>
        </p:nvCxnSpPr>
        <p:spPr>
          <a:xfrm>
            <a:off x="5715000" y="2895600"/>
            <a:ext cx="2362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772400" y="4267200"/>
            <a:ext cx="106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2913" y="4876800"/>
            <a:ext cx="16144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160338" y="685800"/>
            <a:ext cx="8534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5400" b="1">
                <a:solidFill>
                  <a:srgbClr val="FF0000"/>
                </a:solidFill>
                <a:latin typeface="Arial" charset="0"/>
                <a:cs typeface="Arial" charset="0"/>
              </a:rPr>
              <a:t>Lời nói và cử chỉ của bác sĩ Ly cho thấy ông là người như thế nào?</a:t>
            </a:r>
            <a:endParaRPr lang="en-US" sz="5400" b="1">
              <a:solidFill>
                <a:srgbClr val="FF0000"/>
              </a:solidFill>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152400" y="152400"/>
            <a:ext cx="853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4800" b="1">
                <a:solidFill>
                  <a:srgbClr val="FF0000"/>
                </a:solidFill>
                <a:latin typeface="Arial" charset="0"/>
                <a:cs typeface="Arial" charset="0"/>
              </a:rPr>
              <a:t>Lời nói và cử chỉ của bác sĩ Ly cho thấy ông là người</a:t>
            </a:r>
            <a:r>
              <a:rPr lang="en-US" sz="4800" b="1">
                <a:solidFill>
                  <a:srgbClr val="FF0000"/>
                </a:solidFill>
                <a:latin typeface="Arial" charset="0"/>
                <a:cs typeface="Arial" charset="0"/>
              </a:rPr>
              <a:t>:</a:t>
            </a:r>
          </a:p>
        </p:txBody>
      </p:sp>
      <p:sp>
        <p:nvSpPr>
          <p:cNvPr id="25603" name="Rectangle 2"/>
          <p:cNvSpPr>
            <a:spLocks noChangeArrowheads="1"/>
          </p:cNvSpPr>
          <p:nvPr/>
        </p:nvSpPr>
        <p:spPr bwMode="auto">
          <a:xfrm>
            <a:off x="246063" y="1924050"/>
            <a:ext cx="87455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5400" b="1">
                <a:solidFill>
                  <a:srgbClr val="0000CC"/>
                </a:solidFill>
                <a:latin typeface="Arial" charset="0"/>
                <a:cs typeface="Arial" charset="0"/>
              </a:rPr>
              <a:t>Hiền hậu, điềm đạm nhưng cũng rất cứng rắn, dám đối đầu chống cái ác, bất chấp nguy hiểm. </a:t>
            </a:r>
            <a:endParaRPr lang="en-US" sz="5400" b="1">
              <a:solidFill>
                <a:srgbClr val="0000CC"/>
              </a:solidFill>
              <a:latin typeface="Arial"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352425" y="685800"/>
            <a:ext cx="8410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3600" b="1">
                <a:solidFill>
                  <a:srgbClr val="0000CC"/>
                </a:solidFill>
                <a:latin typeface="Arial" charset="0"/>
                <a:cs typeface="Arial" charset="0"/>
              </a:rPr>
              <a:t>Đoạn 2 kể với chúng ta chuyện gì?</a:t>
            </a:r>
            <a:endParaRPr lang="en-US" sz="3600" b="1">
              <a:solidFill>
                <a:srgbClr val="0000CC"/>
              </a:solidFill>
              <a:latin typeface="Arial" charset="0"/>
              <a:cs typeface="Arial" charset="0"/>
            </a:endParaRPr>
          </a:p>
        </p:txBody>
      </p:sp>
      <p:sp>
        <p:nvSpPr>
          <p:cNvPr id="3" name="Rectangle 2"/>
          <p:cNvSpPr>
            <a:spLocks noChangeArrowheads="1"/>
          </p:cNvSpPr>
          <p:nvPr/>
        </p:nvSpPr>
        <p:spPr bwMode="auto">
          <a:xfrm>
            <a:off x="374650" y="2133600"/>
            <a:ext cx="85407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5400" b="1">
                <a:solidFill>
                  <a:srgbClr val="FF0000"/>
                </a:solidFill>
                <a:latin typeface="Arial" charset="0"/>
                <a:cs typeface="Arial" charset="0"/>
              </a:rPr>
              <a:t>Ý 2: </a:t>
            </a:r>
            <a:r>
              <a:rPr lang="vi-VN" sz="5400" b="1">
                <a:latin typeface="Arial" charset="0"/>
                <a:cs typeface="Arial" charset="0"/>
              </a:rPr>
              <a:t>Cuộc đối đầu giữa bác sĩ Ly và tên cướp biển.</a:t>
            </a:r>
            <a:endParaRPr lang="en-US" sz="54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828800" y="228600"/>
            <a:ext cx="3746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vi-VN" sz="3600" b="1">
                <a:solidFill>
                  <a:srgbClr val="FF0000"/>
                </a:solidFill>
                <a:latin typeface="Arial" charset="0"/>
                <a:cs typeface="Arial" charset="0"/>
              </a:rPr>
              <a:t>Đ</a:t>
            </a:r>
            <a:r>
              <a:rPr lang="en-US" sz="3600" b="1">
                <a:solidFill>
                  <a:srgbClr val="FF0000"/>
                </a:solidFill>
                <a:latin typeface="Arial" charset="0"/>
                <a:cs typeface="Arial" charset="0"/>
              </a:rPr>
              <a:t>ọc lướt đ</a:t>
            </a:r>
            <a:r>
              <a:rPr lang="vi-VN" sz="3600" b="1">
                <a:solidFill>
                  <a:srgbClr val="FF0000"/>
                </a:solidFill>
                <a:latin typeface="Arial" charset="0"/>
                <a:cs typeface="Arial" charset="0"/>
              </a:rPr>
              <a:t>oạn </a:t>
            </a:r>
            <a:r>
              <a:rPr lang="en-US" sz="3600" b="1">
                <a:solidFill>
                  <a:srgbClr val="FF0000"/>
                </a:solidFill>
                <a:latin typeface="Arial" charset="0"/>
                <a:cs typeface="Arial" charset="0"/>
              </a:rPr>
              <a:t>3</a:t>
            </a:r>
          </a:p>
        </p:txBody>
      </p:sp>
      <p:sp>
        <p:nvSpPr>
          <p:cNvPr id="27651" name="Rectangle 2"/>
          <p:cNvSpPr>
            <a:spLocks noChangeArrowheads="1"/>
          </p:cNvSpPr>
          <p:nvPr/>
        </p:nvSpPr>
        <p:spPr bwMode="auto">
          <a:xfrm>
            <a:off x="304800" y="1219200"/>
            <a:ext cx="8534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5400" b="1">
                <a:latin typeface="Arial" charset="0"/>
                <a:cs typeface="Arial" charset="0"/>
              </a:rPr>
              <a:t>Cặp câu nào trong bài khắc hoạ hai hình ảnh </a:t>
            </a:r>
            <a:r>
              <a:rPr lang="vi-VN" sz="5400" b="1">
                <a:solidFill>
                  <a:srgbClr val="FF0000"/>
                </a:solidFill>
                <a:latin typeface="Arial" charset="0"/>
                <a:cs typeface="Arial" charset="0"/>
              </a:rPr>
              <a:t>đối nghịch </a:t>
            </a:r>
            <a:r>
              <a:rPr lang="vi-VN" sz="5400" b="1">
                <a:latin typeface="Arial" charset="0"/>
                <a:cs typeface="Arial" charset="0"/>
              </a:rPr>
              <a:t>nhau của Bác sĩ Ly và tên cướp biển?</a:t>
            </a:r>
            <a:endParaRPr lang="en-US" sz="5400" b="1">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220663" y="1676400"/>
            <a:ext cx="8763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4800" b="1">
                <a:latin typeface="Arial" charset="0"/>
                <a:cs typeface="Arial" charset="0"/>
              </a:rPr>
              <a:t> </a:t>
            </a:r>
            <a:r>
              <a:rPr lang="vi-VN" sz="4800" b="1">
                <a:solidFill>
                  <a:srgbClr val="FF0000"/>
                </a:solidFill>
                <a:latin typeface="Arial" charset="0"/>
                <a:cs typeface="Arial" charset="0"/>
              </a:rPr>
              <a:t>Bác sĩ Ly </a:t>
            </a:r>
            <a:r>
              <a:rPr lang="vi-VN" sz="4800" b="1">
                <a:latin typeface="Arial" charset="0"/>
                <a:cs typeface="Arial" charset="0"/>
              </a:rPr>
              <a:t>thì đức độ, hiền từ mà nghiêm nghị.</a:t>
            </a:r>
            <a:r>
              <a:rPr lang="en-US" sz="4800" b="1">
                <a:latin typeface="Arial" charset="0"/>
                <a:cs typeface="Arial" charset="0"/>
              </a:rPr>
              <a:t> </a:t>
            </a:r>
          </a:p>
          <a:p>
            <a:r>
              <a:rPr lang="en-US" sz="4800" b="1">
                <a:latin typeface="Arial" charset="0"/>
                <a:cs typeface="Arial" charset="0"/>
              </a:rPr>
              <a:t>T</a:t>
            </a:r>
            <a:r>
              <a:rPr lang="vi-VN" sz="4800" b="1">
                <a:solidFill>
                  <a:srgbClr val="FF0000"/>
                </a:solidFill>
                <a:latin typeface="Arial" charset="0"/>
                <a:cs typeface="Arial" charset="0"/>
              </a:rPr>
              <a:t>ên cướp biển </a:t>
            </a:r>
            <a:r>
              <a:rPr lang="vi-VN" sz="4800" b="1">
                <a:latin typeface="Arial" charset="0"/>
                <a:cs typeface="Arial" charset="0"/>
              </a:rPr>
              <a:t>thì nanh ác, hung hăng như con thú dữ nhốt chuồng. </a:t>
            </a:r>
            <a:endParaRPr lang="en-US" sz="4800" b="1">
              <a:latin typeface="Arial" charset="0"/>
              <a:cs typeface="Arial" charset="0"/>
            </a:endParaRPr>
          </a:p>
        </p:txBody>
      </p:sp>
      <p:sp>
        <p:nvSpPr>
          <p:cNvPr id="28675" name="Rectangle 2"/>
          <p:cNvSpPr>
            <a:spLocks noChangeArrowheads="1"/>
          </p:cNvSpPr>
          <p:nvPr/>
        </p:nvSpPr>
        <p:spPr bwMode="auto">
          <a:xfrm>
            <a:off x="76200" y="0"/>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4000" b="1">
                <a:solidFill>
                  <a:srgbClr val="FF0000"/>
                </a:solidFill>
                <a:latin typeface="Arial" charset="0"/>
                <a:cs typeface="Arial" charset="0"/>
              </a:rPr>
              <a:t>Cặp câu nào trong bài khắc hoạ hai hình ảnh đối nghịch nhau</a:t>
            </a:r>
            <a:r>
              <a:rPr lang="en-US" sz="4000" b="1">
                <a:solidFill>
                  <a:srgbClr val="FF0000"/>
                </a:solidFill>
                <a:latin typeface="Arial" charset="0"/>
                <a:cs typeface="Arial" charset="0"/>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304800" y="304800"/>
            <a:ext cx="8534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4800" b="1">
                <a:latin typeface="Arial" charset="0"/>
                <a:cs typeface="Arial" charset="0"/>
              </a:rPr>
              <a:t>Vì sao bác sĩ Ly lại khuất phục được tên cướp biển hung hãn?</a:t>
            </a:r>
            <a:r>
              <a:rPr lang="vi-VN" sz="4800" b="1" i="1">
                <a:latin typeface="Arial" charset="0"/>
                <a:cs typeface="Arial" charset="0"/>
              </a:rPr>
              <a:t> </a:t>
            </a:r>
            <a:endParaRPr lang="en-US" sz="4800" b="1">
              <a:latin typeface="Arial" charset="0"/>
              <a:cs typeface="Arial" charset="0"/>
            </a:endParaRPr>
          </a:p>
        </p:txBody>
      </p:sp>
      <p:sp>
        <p:nvSpPr>
          <p:cNvPr id="3" name="Rectangle 2"/>
          <p:cNvSpPr>
            <a:spLocks noChangeArrowheads="1"/>
          </p:cNvSpPr>
          <p:nvPr/>
        </p:nvSpPr>
        <p:spPr bwMode="auto">
          <a:xfrm>
            <a:off x="304800" y="3200400"/>
            <a:ext cx="85566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6000" b="1">
                <a:solidFill>
                  <a:srgbClr val="FF0000"/>
                </a:solidFill>
                <a:latin typeface="Arial" charset="0"/>
                <a:cs typeface="Arial" charset="0"/>
              </a:rPr>
              <a:t>Vì bác sĩ bình tĩnh và cương quyết bảo vệ lẽ phải. </a:t>
            </a:r>
            <a:endParaRPr lang="en-US" sz="6000" b="1">
              <a:solidFill>
                <a:srgbClr val="FF00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381000" y="222250"/>
            <a:ext cx="67881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4400" b="1">
                <a:solidFill>
                  <a:srgbClr val="FF0000"/>
                </a:solidFill>
                <a:latin typeface="Arial" charset="0"/>
                <a:cs typeface="Arial" charset="0"/>
              </a:rPr>
              <a:t>Đoạn 3 kể lại tình tiết gì?</a:t>
            </a:r>
            <a:endParaRPr lang="en-US" sz="4400" b="1">
              <a:solidFill>
                <a:srgbClr val="FF0000"/>
              </a:solidFill>
              <a:latin typeface="Arial" charset="0"/>
              <a:cs typeface="Arial" charset="0"/>
            </a:endParaRPr>
          </a:p>
        </p:txBody>
      </p:sp>
      <p:sp>
        <p:nvSpPr>
          <p:cNvPr id="3" name="Rectangle 2"/>
          <p:cNvSpPr>
            <a:spLocks noChangeArrowheads="1"/>
          </p:cNvSpPr>
          <p:nvPr/>
        </p:nvSpPr>
        <p:spPr bwMode="auto">
          <a:xfrm>
            <a:off x="323850" y="1674813"/>
            <a:ext cx="85344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5400" b="1">
                <a:solidFill>
                  <a:srgbClr val="FF0000"/>
                </a:solidFill>
                <a:latin typeface="Arial" charset="0"/>
                <a:cs typeface="Arial" charset="0"/>
              </a:rPr>
              <a:t>Ý 3: </a:t>
            </a:r>
            <a:r>
              <a:rPr lang="vi-VN" sz="5400" b="1">
                <a:latin typeface="Arial" charset="0"/>
                <a:cs typeface="Arial" charset="0"/>
              </a:rPr>
              <a:t>Tên cướp biển bị khuất phục.</a:t>
            </a:r>
            <a:endParaRPr lang="en-US" sz="5400" b="1">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285750" y="381000"/>
            <a:ext cx="86741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4800" b="1">
                <a:solidFill>
                  <a:srgbClr val="0000CC"/>
                </a:solidFill>
                <a:latin typeface="Arial" charset="0"/>
                <a:cs typeface="Arial" charset="0"/>
              </a:rPr>
              <a:t>Với sự bình tĩnh và cương quyết bảo vệ lẽ phải, bác sĩ Ly đã khuất phục tên cướp biển. Cũng có thể tên cướp biển sợ bác sĩ đưa ra tòa nhưng chính lẽ phải đã thắng.</a:t>
            </a:r>
            <a:endParaRPr lang="en-US" sz="4800" b="1">
              <a:solidFill>
                <a:srgbClr val="0000CC"/>
              </a:solidFill>
              <a:latin typeface="Arial" charset="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76200" y="101600"/>
            <a:ext cx="8763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800" b="1">
                <a:solidFill>
                  <a:srgbClr val="FF0000"/>
                </a:solidFill>
                <a:latin typeface="Arial" charset="0"/>
                <a:cs typeface="Arial" charset="0"/>
              </a:rPr>
              <a:t>Ý 1: </a:t>
            </a:r>
            <a:r>
              <a:rPr lang="vi-VN" sz="4800" b="1">
                <a:latin typeface="Arial" charset="0"/>
                <a:cs typeface="Arial" charset="0"/>
              </a:rPr>
              <a:t>Hình ảnh tên cướp biển rất hung dữ và đáng sợ.</a:t>
            </a:r>
            <a:endParaRPr lang="en-US" sz="4800" b="1">
              <a:latin typeface="Arial" charset="0"/>
              <a:cs typeface="Arial" charset="0"/>
            </a:endParaRPr>
          </a:p>
        </p:txBody>
      </p:sp>
      <p:sp>
        <p:nvSpPr>
          <p:cNvPr id="32771" name="Rectangle 3"/>
          <p:cNvSpPr>
            <a:spLocks noChangeArrowheads="1"/>
          </p:cNvSpPr>
          <p:nvPr/>
        </p:nvSpPr>
        <p:spPr bwMode="auto">
          <a:xfrm>
            <a:off x="258763" y="2362200"/>
            <a:ext cx="85407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800" b="1">
                <a:solidFill>
                  <a:srgbClr val="FF0000"/>
                </a:solidFill>
                <a:latin typeface="Arial" charset="0"/>
                <a:cs typeface="Arial" charset="0"/>
              </a:rPr>
              <a:t>Ý 2: </a:t>
            </a:r>
            <a:r>
              <a:rPr lang="vi-VN" sz="4800" b="1">
                <a:latin typeface="Arial" charset="0"/>
                <a:cs typeface="Arial" charset="0"/>
              </a:rPr>
              <a:t>Cuộc đối đầu giữa bác sĩ Ly và tên cướp biển.</a:t>
            </a:r>
            <a:endParaRPr lang="en-US" sz="4800">
              <a:latin typeface="Arial" charset="0"/>
              <a:cs typeface="Arial" charset="0"/>
            </a:endParaRPr>
          </a:p>
        </p:txBody>
      </p:sp>
      <p:sp>
        <p:nvSpPr>
          <p:cNvPr id="32772" name="Rectangle 4"/>
          <p:cNvSpPr>
            <a:spLocks noChangeArrowheads="1"/>
          </p:cNvSpPr>
          <p:nvPr/>
        </p:nvSpPr>
        <p:spPr bwMode="auto">
          <a:xfrm>
            <a:off x="268288" y="4191000"/>
            <a:ext cx="8534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5400" b="1">
                <a:solidFill>
                  <a:srgbClr val="FF0000"/>
                </a:solidFill>
                <a:latin typeface="Arial" charset="0"/>
                <a:cs typeface="Arial" charset="0"/>
              </a:rPr>
              <a:t>Ý 3: </a:t>
            </a:r>
            <a:r>
              <a:rPr lang="vi-VN" sz="5400" b="1">
                <a:latin typeface="Arial" charset="0"/>
                <a:cs typeface="Arial" charset="0"/>
              </a:rPr>
              <a:t>Tên cướp biển bị khuất phục.</a:t>
            </a:r>
            <a:endParaRPr lang="en-US" sz="5400" b="1">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098" name="Rectangle 6"/>
          <p:cNvSpPr>
            <a:spLocks noChangeArrowheads="1"/>
          </p:cNvSpPr>
          <p:nvPr/>
        </p:nvSpPr>
        <p:spPr bwMode="auto">
          <a:xfrm>
            <a:off x="-152400" y="0"/>
            <a:ext cx="9296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6000" b="1" dirty="0" err="1">
                <a:solidFill>
                  <a:srgbClr val="FF0000"/>
                </a:solidFill>
                <a:latin typeface="Arial" charset="0"/>
                <a:cs typeface="Arial" charset="0"/>
              </a:rPr>
              <a:t>Nội</a:t>
            </a:r>
            <a:r>
              <a:rPr lang="en-US" sz="6000" b="1" dirty="0">
                <a:solidFill>
                  <a:srgbClr val="FF0000"/>
                </a:solidFill>
                <a:latin typeface="Arial" charset="0"/>
                <a:cs typeface="Arial" charset="0"/>
              </a:rPr>
              <a:t> dung </a:t>
            </a:r>
            <a:r>
              <a:rPr lang="en-US" sz="6000" b="1" dirty="0" err="1">
                <a:solidFill>
                  <a:srgbClr val="FF0000"/>
                </a:solidFill>
                <a:latin typeface="Arial" charset="0"/>
                <a:cs typeface="Arial" charset="0"/>
              </a:rPr>
              <a:t>chính</a:t>
            </a:r>
            <a:r>
              <a:rPr lang="en-US" sz="6000" b="1" dirty="0">
                <a:solidFill>
                  <a:srgbClr val="FF0000"/>
                </a:solidFill>
                <a:latin typeface="Arial" charset="0"/>
                <a:cs typeface="Arial" charset="0"/>
              </a:rPr>
              <a:t> </a:t>
            </a:r>
            <a:r>
              <a:rPr lang="en-US" sz="6000" b="1" dirty="0" err="1">
                <a:solidFill>
                  <a:srgbClr val="FF0000"/>
                </a:solidFill>
                <a:latin typeface="Arial" charset="0"/>
                <a:cs typeface="Arial" charset="0"/>
              </a:rPr>
              <a:t>của</a:t>
            </a:r>
            <a:r>
              <a:rPr lang="en-US" sz="6000" b="1" dirty="0">
                <a:solidFill>
                  <a:srgbClr val="FF0000"/>
                </a:solidFill>
                <a:latin typeface="Arial" charset="0"/>
                <a:cs typeface="Arial" charset="0"/>
              </a:rPr>
              <a:t> </a:t>
            </a:r>
            <a:r>
              <a:rPr lang="en-US" sz="6000" b="1" dirty="0" err="1">
                <a:solidFill>
                  <a:srgbClr val="FF0000"/>
                </a:solidFill>
                <a:latin typeface="Arial" charset="0"/>
                <a:cs typeface="Arial" charset="0"/>
              </a:rPr>
              <a:t>bài</a:t>
            </a:r>
            <a:r>
              <a:rPr lang="en-US" sz="6000" b="1" dirty="0">
                <a:solidFill>
                  <a:srgbClr val="FF0000"/>
                </a:solidFill>
                <a:latin typeface="Arial" charset="0"/>
                <a:cs typeface="Arial" charset="0"/>
              </a:rPr>
              <a:t> </a:t>
            </a:r>
            <a:r>
              <a:rPr lang="en-US" sz="6000" b="1" dirty="0" err="1">
                <a:solidFill>
                  <a:srgbClr val="FF0000"/>
                </a:solidFill>
                <a:latin typeface="Arial" charset="0"/>
                <a:cs typeface="Arial" charset="0"/>
              </a:rPr>
              <a:t>là</a:t>
            </a:r>
            <a:r>
              <a:rPr lang="en-US" sz="6000" b="1" dirty="0">
                <a:solidFill>
                  <a:srgbClr val="FF0000"/>
                </a:solidFill>
                <a:latin typeface="Arial" charset="0"/>
                <a:cs typeface="Arial" charset="0"/>
              </a:rPr>
              <a:t> </a:t>
            </a:r>
            <a:r>
              <a:rPr lang="en-US" sz="6000" b="1" dirty="0" err="1">
                <a:solidFill>
                  <a:srgbClr val="FF0000"/>
                </a:solidFill>
                <a:latin typeface="Arial" charset="0"/>
                <a:cs typeface="Arial" charset="0"/>
              </a:rPr>
              <a:t>gì</a:t>
            </a:r>
            <a:r>
              <a:rPr lang="en-US" sz="6000" b="1" dirty="0">
                <a:solidFill>
                  <a:srgbClr val="FF0000"/>
                </a:solidFill>
                <a:latin typeface="Arial" charset="0"/>
                <a:cs typeface="Arial" charset="0"/>
              </a:rPr>
              <a:t>?</a:t>
            </a:r>
          </a:p>
        </p:txBody>
      </p:sp>
      <p:sp>
        <p:nvSpPr>
          <p:cNvPr id="51207" name="Text Box 7"/>
          <p:cNvSpPr txBox="1">
            <a:spLocks noChangeArrowheads="1"/>
          </p:cNvSpPr>
          <p:nvPr/>
        </p:nvSpPr>
        <p:spPr bwMode="auto">
          <a:xfrm>
            <a:off x="-152400" y="1938992"/>
            <a:ext cx="9601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spcBef>
                <a:spcPct val="50000"/>
              </a:spcBef>
            </a:pPr>
            <a:r>
              <a:rPr lang="en-US" sz="7200" b="1" dirty="0" err="1">
                <a:latin typeface="Arial" charset="0"/>
                <a:cs typeface="Arial" charset="0"/>
              </a:rPr>
              <a:t>Cuộc</a:t>
            </a:r>
            <a:r>
              <a:rPr lang="en-US" sz="7200" b="1" dirty="0">
                <a:latin typeface="Arial" charset="0"/>
                <a:cs typeface="Arial" charset="0"/>
              </a:rPr>
              <a:t> </a:t>
            </a:r>
            <a:r>
              <a:rPr lang="en-US" sz="7200" b="1" dirty="0" err="1">
                <a:latin typeface="Arial" charset="0"/>
                <a:cs typeface="Arial" charset="0"/>
              </a:rPr>
              <a:t>thi</a:t>
            </a:r>
            <a:r>
              <a:rPr lang="en-US" sz="7200" b="1" dirty="0">
                <a:latin typeface="Arial" charset="0"/>
                <a:cs typeface="Arial" charset="0"/>
              </a:rPr>
              <a:t> </a:t>
            </a:r>
            <a:r>
              <a:rPr lang="en-US" sz="7200" b="1" dirty="0" err="1">
                <a:latin typeface="Arial" charset="0"/>
                <a:cs typeface="Arial" charset="0"/>
              </a:rPr>
              <a:t>vẽ</a:t>
            </a:r>
            <a:r>
              <a:rPr lang="en-US" sz="7200" b="1" dirty="0">
                <a:latin typeface="Arial" charset="0"/>
                <a:cs typeface="Arial" charset="0"/>
              </a:rPr>
              <a:t> </a:t>
            </a:r>
            <a:r>
              <a:rPr lang="en-US" sz="7200" b="1" dirty="0" err="1">
                <a:latin typeface="Arial" charset="0"/>
                <a:cs typeface="Arial" charset="0"/>
              </a:rPr>
              <a:t>về</a:t>
            </a:r>
            <a:r>
              <a:rPr lang="en-US" sz="7200" b="1" dirty="0">
                <a:latin typeface="Arial" charset="0"/>
                <a:cs typeface="Arial" charset="0"/>
              </a:rPr>
              <a:t> </a:t>
            </a:r>
            <a:r>
              <a:rPr lang="en-US" sz="7200" b="1" dirty="0" err="1">
                <a:latin typeface="Arial" charset="0"/>
                <a:cs typeface="Arial" charset="0"/>
              </a:rPr>
              <a:t>cuộc</a:t>
            </a:r>
            <a:r>
              <a:rPr lang="en-US" sz="7200" b="1" dirty="0">
                <a:latin typeface="Arial" charset="0"/>
                <a:cs typeface="Arial" charset="0"/>
              </a:rPr>
              <a:t> </a:t>
            </a:r>
            <a:r>
              <a:rPr lang="en-US" sz="7200" b="1" dirty="0" err="1">
                <a:latin typeface="Arial" charset="0"/>
                <a:cs typeface="Arial" charset="0"/>
              </a:rPr>
              <a:t>sống</a:t>
            </a:r>
            <a:r>
              <a:rPr lang="en-US" sz="7200" b="1" dirty="0">
                <a:latin typeface="Arial" charset="0"/>
                <a:cs typeface="Arial" charset="0"/>
              </a:rPr>
              <a:t> an </a:t>
            </a:r>
            <a:r>
              <a:rPr lang="en-US" sz="7200" b="1" dirty="0" err="1">
                <a:latin typeface="Arial" charset="0"/>
                <a:cs typeface="Arial" charset="0"/>
              </a:rPr>
              <a:t>toàn</a:t>
            </a:r>
            <a:r>
              <a:rPr lang="en-US" sz="7200" b="1" dirty="0">
                <a:latin typeface="Arial" charset="0"/>
                <a:cs typeface="Arial" charset="0"/>
              </a:rPr>
              <a:t> </a:t>
            </a:r>
            <a:r>
              <a:rPr lang="en-US" sz="7200" b="1" dirty="0" err="1">
                <a:latin typeface="Arial" charset="0"/>
                <a:cs typeface="Arial" charset="0"/>
              </a:rPr>
              <a:t>được</a:t>
            </a:r>
            <a:r>
              <a:rPr lang="en-US" sz="7200" b="1" dirty="0">
                <a:latin typeface="Arial" charset="0"/>
                <a:cs typeface="Arial" charset="0"/>
              </a:rPr>
              <a:t>  </a:t>
            </a:r>
            <a:r>
              <a:rPr lang="en-US" sz="7200" b="1" dirty="0" err="1">
                <a:latin typeface="Arial" charset="0"/>
                <a:cs typeface="Arial" charset="0"/>
              </a:rPr>
              <a:t>đông</a:t>
            </a:r>
            <a:r>
              <a:rPr lang="en-US" sz="7200" b="1" dirty="0">
                <a:latin typeface="Arial" charset="0"/>
                <a:cs typeface="Arial" charset="0"/>
              </a:rPr>
              <a:t> </a:t>
            </a:r>
            <a:r>
              <a:rPr lang="en-US" sz="7200" b="1" dirty="0" err="1">
                <a:latin typeface="Arial" charset="0"/>
                <a:cs typeface="Arial" charset="0"/>
              </a:rPr>
              <a:t>đảo</a:t>
            </a:r>
            <a:r>
              <a:rPr lang="en-US" sz="7200" b="1" dirty="0">
                <a:latin typeface="Arial" charset="0"/>
                <a:cs typeface="Arial" charset="0"/>
              </a:rPr>
              <a:t> </a:t>
            </a:r>
            <a:r>
              <a:rPr lang="en-US" sz="7200" b="1" dirty="0" err="1">
                <a:latin typeface="Arial" charset="0"/>
                <a:cs typeface="Arial" charset="0"/>
              </a:rPr>
              <a:t>thiếu</a:t>
            </a:r>
            <a:r>
              <a:rPr lang="en-US" sz="7200" b="1" dirty="0">
                <a:latin typeface="Arial" charset="0"/>
                <a:cs typeface="Arial" charset="0"/>
              </a:rPr>
              <a:t> </a:t>
            </a:r>
            <a:r>
              <a:rPr lang="en-US" sz="7200" b="1" dirty="0" err="1">
                <a:latin typeface="Arial" charset="0"/>
                <a:cs typeface="Arial" charset="0"/>
              </a:rPr>
              <a:t>nhi</a:t>
            </a:r>
            <a:r>
              <a:rPr lang="en-US" sz="7200" b="1" dirty="0">
                <a:latin typeface="Arial" charset="0"/>
                <a:cs typeface="Arial" charset="0"/>
              </a:rPr>
              <a:t> </a:t>
            </a:r>
            <a:r>
              <a:rPr lang="en-US" sz="7200" b="1" dirty="0" err="1">
                <a:latin typeface="Arial" charset="0"/>
                <a:cs typeface="Arial" charset="0"/>
              </a:rPr>
              <a:t>cả</a:t>
            </a:r>
            <a:r>
              <a:rPr lang="en-US" sz="7200" b="1" dirty="0">
                <a:latin typeface="Arial" charset="0"/>
                <a:cs typeface="Arial" charset="0"/>
              </a:rPr>
              <a:t> </a:t>
            </a:r>
            <a:r>
              <a:rPr lang="en-US" sz="7200" b="1" dirty="0" err="1">
                <a:latin typeface="Arial" charset="0"/>
                <a:cs typeface="Arial" charset="0"/>
              </a:rPr>
              <a:t>nước</a:t>
            </a:r>
            <a:r>
              <a:rPr lang="en-US" sz="7200" b="1" dirty="0">
                <a:latin typeface="Arial" charset="0"/>
                <a:cs typeface="Arial" charset="0"/>
              </a:rPr>
              <a:t> </a:t>
            </a:r>
            <a:r>
              <a:rPr lang="en-US" sz="7200" b="1" dirty="0" err="1">
                <a:latin typeface="Arial" charset="0"/>
                <a:cs typeface="Arial" charset="0"/>
              </a:rPr>
              <a:t>hưởng</a:t>
            </a:r>
            <a:r>
              <a:rPr lang="en-US" sz="7200" b="1" dirty="0">
                <a:latin typeface="Arial" charset="0"/>
                <a:cs typeface="Arial" charset="0"/>
              </a:rPr>
              <a:t> </a:t>
            </a:r>
            <a:r>
              <a:rPr lang="en-US" sz="7200" b="1" dirty="0" err="1">
                <a:latin typeface="Arial" charset="0"/>
                <a:cs typeface="Arial" charset="0"/>
              </a:rPr>
              <a:t>ứng</a:t>
            </a:r>
            <a:r>
              <a:rPr lang="en-US" sz="7200" b="1" dirty="0">
                <a:latin typeface="Arial" charset="0"/>
                <a:cs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animEffect transition="in" filter="diamond(in)">
                                      <p:cBhvr>
                                        <p:cTn id="7" dur="2000"/>
                                        <p:tgtEl>
                                          <p:spTgt spid="5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228600" y="152400"/>
            <a:ext cx="838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6000" b="1">
                <a:latin typeface="Arial" charset="0"/>
                <a:cs typeface="Arial" charset="0"/>
              </a:rPr>
              <a:t>Truyện đọc trên giúp em hiểu ra điều gì?</a:t>
            </a:r>
            <a:endParaRPr lang="en-US" sz="6000" b="1">
              <a:latin typeface="Arial" charset="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28600" y="228600"/>
            <a:ext cx="84582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5400" b="1">
                <a:solidFill>
                  <a:srgbClr val="FF0000"/>
                </a:solidFill>
                <a:latin typeface="Arial" charset="0"/>
                <a:cs typeface="Arial" charset="0"/>
              </a:rPr>
              <a:t>Ý nghĩa: </a:t>
            </a:r>
            <a:r>
              <a:rPr lang="vi-VN" sz="5400" b="1">
                <a:solidFill>
                  <a:srgbClr val="0000CC"/>
                </a:solidFill>
                <a:latin typeface="Arial" charset="0"/>
                <a:cs typeface="Arial" charset="0"/>
              </a:rPr>
              <a:t>Ca ngợi hành động dũng cảm của bác sĩ Ly trong cuộc đối đầu với tên cướp biển hung hãn. Ca ngợi sức mạnh chính nghĩa chiến thắng sự hung ác, bạo ngược.</a:t>
            </a:r>
            <a:endParaRPr lang="en-US" sz="5400">
              <a:solidFill>
                <a:srgbClr val="0000CC"/>
              </a:solidFill>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35842" name="Picture 4" descr="22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667000" y="2175808"/>
            <a:ext cx="3581400" cy="1938992"/>
          </a:xfrm>
          <a:prstGeom prst="rect">
            <a:avLst/>
          </a:prstGeom>
          <a:noFill/>
        </p:spPr>
        <p:txBody>
          <a:bodyPr>
            <a:spAutoFit/>
          </a:bodyPr>
          <a:lstStyle/>
          <a:p>
            <a:pPr algn="ctr">
              <a:defRPr/>
            </a:pPr>
            <a:r>
              <a:rPr lang="en-US" sz="4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I-Times" pitchFamily="2" charset="0"/>
              </a:rPr>
              <a:t>Luyeän</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I-Times" pitchFamily="2" charset="0"/>
              </a:rPr>
              <a:t> </a:t>
            </a:r>
            <a:r>
              <a:rPr lang="en-US" sz="4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I-Times" pitchFamily="2" charset="0"/>
              </a:rPr>
              <a:t>ñoïc</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I-Times" pitchFamily="2" charset="0"/>
            </a:endParaRPr>
          </a:p>
          <a:p>
            <a:pPr algn="ctr">
              <a:defRPr/>
            </a:pP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I-Times" pitchFamily="2" charset="0"/>
              </a:rPr>
              <a:t>Theo </a:t>
            </a:r>
            <a:r>
              <a:rPr lang="en-US" sz="4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I-Times" pitchFamily="2" charset="0"/>
              </a:rPr>
              <a:t>caùch</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I-Times" pitchFamily="2" charset="0"/>
              </a:rPr>
              <a:t> </a:t>
            </a:r>
            <a:r>
              <a:rPr lang="en-US" sz="4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I-Times" pitchFamily="2" charset="0"/>
              </a:rPr>
              <a:t>phaân</a:t>
            </a:r>
            <a:r>
              <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I-Times" pitchFamily="2" charset="0"/>
              </a:rPr>
              <a:t> </a:t>
            </a:r>
            <a:r>
              <a:rPr lang="en-US" sz="4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I-Times" pitchFamily="2" charset="0"/>
              </a:rPr>
              <a:t>vai</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VNI-Times" pitchFamily="2"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304800" y="838200"/>
            <a:ext cx="8610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4000" b="1">
                <a:latin typeface="Arial" charset="0"/>
                <a:cs typeface="Arial" charset="0"/>
              </a:rPr>
              <a:t>Toàn bài đọc với giọng rõ ràng , dứt khoát, gấp gáp dần theo diễn biến câu chuyện. </a:t>
            </a:r>
          </a:p>
          <a:p>
            <a:r>
              <a:rPr lang="en-US" sz="4000" b="1">
                <a:solidFill>
                  <a:srgbClr val="FF0000"/>
                </a:solidFill>
                <a:latin typeface="Arial" charset="0"/>
                <a:cs typeface="Arial" charset="0"/>
              </a:rPr>
              <a:t>Lời tên cướp: </a:t>
            </a:r>
            <a:r>
              <a:rPr lang="en-US" sz="4000" b="1">
                <a:latin typeface="Arial" charset="0"/>
                <a:cs typeface="Arial" charset="0"/>
              </a:rPr>
              <a:t>cục cằn, hung dữ. </a:t>
            </a:r>
          </a:p>
          <a:p>
            <a:endParaRPr lang="en-US" sz="4000" b="1">
              <a:latin typeface="Arial" charset="0"/>
              <a:cs typeface="Arial" charset="0"/>
            </a:endParaRPr>
          </a:p>
          <a:p>
            <a:r>
              <a:rPr lang="en-US" sz="4000" b="1">
                <a:solidFill>
                  <a:srgbClr val="FF0000"/>
                </a:solidFill>
                <a:latin typeface="Arial" charset="0"/>
                <a:cs typeface="Arial" charset="0"/>
              </a:rPr>
              <a:t>Lời bác sĩ Ly: </a:t>
            </a:r>
            <a:r>
              <a:rPr lang="en-US" sz="4000" b="1">
                <a:latin typeface="Arial" charset="0"/>
                <a:cs typeface="Arial" charset="0"/>
              </a:rPr>
              <a:t>điềm tĩnh, kiên định, đầy sức thuyết phục.</a:t>
            </a:r>
          </a:p>
        </p:txBody>
      </p:sp>
      <p:sp>
        <p:nvSpPr>
          <p:cNvPr id="36867" name="TextBox 4"/>
          <p:cNvSpPr txBox="1">
            <a:spLocks noChangeArrowheads="1"/>
          </p:cNvSpPr>
          <p:nvPr/>
        </p:nvSpPr>
        <p:spPr bwMode="auto">
          <a:xfrm>
            <a:off x="2286000" y="85725"/>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2800" b="1">
                <a:solidFill>
                  <a:srgbClr val="FF0000"/>
                </a:solidFill>
                <a:latin typeface="Arial" charset="0"/>
                <a:cs typeface="Arial" charset="0"/>
              </a:rPr>
              <a:t>Luyện đọc diễn cảm: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7890" name="TextBox 4"/>
          <p:cNvSpPr txBox="1">
            <a:spLocks noChangeArrowheads="1"/>
          </p:cNvSpPr>
          <p:nvPr/>
        </p:nvSpPr>
        <p:spPr bwMode="auto">
          <a:xfrm>
            <a:off x="177800" y="152400"/>
            <a:ext cx="89154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sz="3200" b="1">
                <a:latin typeface="Arial" charset="0"/>
                <a:cs typeface="Arial" charset="0"/>
              </a:rPr>
              <a:t>Chúa tàu </a:t>
            </a:r>
            <a:r>
              <a:rPr lang="en-US" sz="3200" b="1">
                <a:solidFill>
                  <a:srgbClr val="FF3300"/>
                </a:solidFill>
                <a:latin typeface="Arial" charset="0"/>
                <a:cs typeface="Arial" charset="0"/>
              </a:rPr>
              <a:t>trừng mắt</a:t>
            </a:r>
            <a:r>
              <a:rPr lang="en-US" sz="3200" b="1">
                <a:latin typeface="Arial" charset="0"/>
                <a:cs typeface="Arial" charset="0"/>
              </a:rPr>
              <a:t> nhìn bác sĩ, quát:</a:t>
            </a:r>
          </a:p>
          <a:p>
            <a:pPr eaLnBrk="1" hangingPunct="1"/>
            <a:r>
              <a:rPr lang="en-US" sz="3200" b="1">
                <a:latin typeface="Arial" charset="0"/>
                <a:cs typeface="Arial" charset="0"/>
              </a:rPr>
              <a:t>- Có </a:t>
            </a:r>
            <a:r>
              <a:rPr lang="en-US" sz="3200" b="1">
                <a:solidFill>
                  <a:srgbClr val="FF3300"/>
                </a:solidFill>
                <a:latin typeface="Arial" charset="0"/>
                <a:cs typeface="Arial" charset="0"/>
              </a:rPr>
              <a:t>câm mồm</a:t>
            </a:r>
            <a:r>
              <a:rPr lang="en-US" sz="3200" b="1">
                <a:latin typeface="Arial" charset="0"/>
                <a:cs typeface="Arial" charset="0"/>
              </a:rPr>
              <a:t> không ?</a:t>
            </a:r>
          </a:p>
          <a:p>
            <a:pPr eaLnBrk="1" hangingPunct="1"/>
            <a:r>
              <a:rPr lang="en-US" sz="3200" b="1">
                <a:latin typeface="Arial" charset="0"/>
                <a:cs typeface="Arial" charset="0"/>
              </a:rPr>
              <a:t> Bác sĩ </a:t>
            </a:r>
            <a:r>
              <a:rPr lang="en-US" sz="3200" b="1">
                <a:solidFill>
                  <a:srgbClr val="FF3300"/>
                </a:solidFill>
                <a:latin typeface="Arial" charset="0"/>
                <a:cs typeface="Arial" charset="0"/>
              </a:rPr>
              <a:t>điềm tĩnh</a:t>
            </a:r>
            <a:r>
              <a:rPr lang="en-US" sz="3200" b="1">
                <a:latin typeface="Arial" charset="0"/>
                <a:cs typeface="Arial" charset="0"/>
              </a:rPr>
              <a:t> hỏi:</a:t>
            </a:r>
          </a:p>
          <a:p>
            <a:pPr eaLnBrk="1" hangingPunct="1"/>
            <a:r>
              <a:rPr lang="en-US" sz="3200" b="1">
                <a:latin typeface="Arial" charset="0"/>
                <a:cs typeface="Arial" charset="0"/>
              </a:rPr>
              <a:t>- Anh bảo tôi phải không?</a:t>
            </a:r>
          </a:p>
          <a:p>
            <a:pPr eaLnBrk="1" hangingPunct="1"/>
            <a:r>
              <a:rPr lang="en-US" sz="2800" b="1">
                <a:latin typeface="Arial" charset="0"/>
                <a:cs typeface="Arial" charset="0"/>
              </a:rPr>
              <a:t>Khi tên chúa tàu cục cằn bảo “</a:t>
            </a:r>
            <a:r>
              <a:rPr lang="en-US" sz="2800" b="1">
                <a:solidFill>
                  <a:srgbClr val="FF3300"/>
                </a:solidFill>
                <a:latin typeface="Arial" charset="0"/>
                <a:cs typeface="Arial" charset="0"/>
              </a:rPr>
              <a:t>phải</a:t>
            </a:r>
            <a:r>
              <a:rPr lang="en-US" sz="2800" b="1">
                <a:latin typeface="Arial" charset="0"/>
                <a:cs typeface="Arial" charset="0"/>
              </a:rPr>
              <a:t>”, bác sĩ nói: </a:t>
            </a:r>
          </a:p>
          <a:p>
            <a:pPr eaLnBrk="1" hangingPunct="1"/>
            <a:r>
              <a:rPr lang="en-US" sz="3200" b="1">
                <a:latin typeface="Arial" charset="0"/>
                <a:cs typeface="Arial" charset="0"/>
              </a:rPr>
              <a:t>-Anh cứ uống rượu mãi như thế thì đến phải </a:t>
            </a:r>
            <a:r>
              <a:rPr lang="en-US" sz="3200" b="1">
                <a:solidFill>
                  <a:srgbClr val="FF3300"/>
                </a:solidFill>
                <a:latin typeface="Arial" charset="0"/>
                <a:cs typeface="Arial" charset="0"/>
              </a:rPr>
              <a:t>tống anh</a:t>
            </a:r>
            <a:r>
              <a:rPr lang="en-US" sz="3200" b="1">
                <a:latin typeface="Arial" charset="0"/>
                <a:cs typeface="Arial" charset="0"/>
              </a:rPr>
              <a:t> đi nơi khác.</a:t>
            </a:r>
          </a:p>
          <a:p>
            <a:pPr eaLnBrk="1" hangingPunct="1"/>
            <a:r>
              <a:rPr lang="en-US" sz="3200" b="1">
                <a:latin typeface="Arial" charset="0"/>
                <a:cs typeface="Arial" charset="0"/>
              </a:rPr>
              <a:t> Cơn tức giận của tên cướp thật </a:t>
            </a:r>
            <a:r>
              <a:rPr lang="en-US" sz="3200" b="1">
                <a:solidFill>
                  <a:srgbClr val="FF3300"/>
                </a:solidFill>
                <a:latin typeface="Arial" charset="0"/>
                <a:cs typeface="Arial" charset="0"/>
              </a:rPr>
              <a:t>dữ dội</a:t>
            </a:r>
            <a:r>
              <a:rPr lang="en-US" sz="3200" b="1">
                <a:latin typeface="Arial" charset="0"/>
                <a:cs typeface="Arial" charset="0"/>
              </a:rPr>
              <a:t>. Hắn </a:t>
            </a:r>
            <a:r>
              <a:rPr lang="en-US" sz="3200" b="1">
                <a:solidFill>
                  <a:srgbClr val="FF3300"/>
                </a:solidFill>
                <a:latin typeface="Arial" charset="0"/>
                <a:cs typeface="Arial" charset="0"/>
              </a:rPr>
              <a:t>đứng phắt</a:t>
            </a:r>
            <a:r>
              <a:rPr lang="en-US" sz="3200" b="1">
                <a:latin typeface="Arial" charset="0"/>
                <a:cs typeface="Arial" charset="0"/>
              </a:rPr>
              <a:t> dậy, </a:t>
            </a:r>
            <a:r>
              <a:rPr lang="en-US" sz="3200" b="1">
                <a:solidFill>
                  <a:srgbClr val="FF3300"/>
                </a:solidFill>
                <a:latin typeface="Arial" charset="0"/>
                <a:cs typeface="Arial" charset="0"/>
              </a:rPr>
              <a:t>rút soạt dao ra</a:t>
            </a:r>
            <a:r>
              <a:rPr lang="en-US" sz="3200" b="1">
                <a:latin typeface="Arial" charset="0"/>
                <a:cs typeface="Arial" charset="0"/>
              </a:rPr>
              <a:t>, </a:t>
            </a:r>
            <a:r>
              <a:rPr lang="en-US" sz="3200" b="1">
                <a:solidFill>
                  <a:srgbClr val="FF3300"/>
                </a:solidFill>
                <a:latin typeface="Arial" charset="0"/>
                <a:cs typeface="Arial" charset="0"/>
              </a:rPr>
              <a:t>lăm lăm</a:t>
            </a:r>
            <a:r>
              <a:rPr lang="en-US" sz="3200" b="1">
                <a:latin typeface="Arial" charset="0"/>
                <a:cs typeface="Arial" charset="0"/>
              </a:rPr>
              <a:t>  chực </a:t>
            </a:r>
            <a:r>
              <a:rPr lang="en-US" sz="3200" b="1">
                <a:solidFill>
                  <a:srgbClr val="FF3300"/>
                </a:solidFill>
                <a:latin typeface="Arial" charset="0"/>
                <a:cs typeface="Arial" charset="0"/>
              </a:rPr>
              <a:t>đâm</a:t>
            </a:r>
            <a:r>
              <a:rPr lang="en-US" sz="3200" b="1">
                <a:latin typeface="Arial" charset="0"/>
                <a:cs typeface="Arial" charset="0"/>
              </a:rPr>
              <a:t>. Bác sĩ Ly vẫn </a:t>
            </a:r>
            <a:r>
              <a:rPr lang="en-US" sz="3200" b="1">
                <a:solidFill>
                  <a:srgbClr val="FF3300"/>
                </a:solidFill>
                <a:latin typeface="Arial" charset="0"/>
                <a:cs typeface="Arial" charset="0"/>
              </a:rPr>
              <a:t>dõng dạc</a:t>
            </a:r>
            <a:r>
              <a:rPr lang="en-US" sz="3200" b="1">
                <a:latin typeface="Arial" charset="0"/>
                <a:cs typeface="Arial" charset="0"/>
              </a:rPr>
              <a:t> và </a:t>
            </a:r>
            <a:r>
              <a:rPr lang="en-US" sz="3200" b="1">
                <a:solidFill>
                  <a:srgbClr val="FF3300"/>
                </a:solidFill>
                <a:latin typeface="Arial" charset="0"/>
                <a:cs typeface="Arial" charset="0"/>
              </a:rPr>
              <a:t>quả quyết</a:t>
            </a:r>
            <a:r>
              <a:rPr lang="en-US" sz="3200" b="1">
                <a:latin typeface="Arial" charset="0"/>
                <a:cs typeface="Arial" charset="0"/>
              </a:rPr>
              <a:t>.</a:t>
            </a:r>
          </a:p>
          <a:p>
            <a:pPr eaLnBrk="1" hangingPunct="1"/>
            <a:r>
              <a:rPr lang="en-US" sz="3200" b="1">
                <a:latin typeface="Arial" charset="0"/>
                <a:cs typeface="Arial" charset="0"/>
              </a:rPr>
              <a:t>- Nếu anh không cất dao, tôi </a:t>
            </a:r>
            <a:r>
              <a:rPr lang="en-US" sz="3200" b="1">
                <a:solidFill>
                  <a:srgbClr val="FF3300"/>
                </a:solidFill>
                <a:latin typeface="Arial" charset="0"/>
                <a:cs typeface="Arial" charset="0"/>
              </a:rPr>
              <a:t>quyết</a:t>
            </a:r>
            <a:r>
              <a:rPr lang="en-US" sz="3200" b="1">
                <a:latin typeface="Arial" charset="0"/>
                <a:cs typeface="Arial" charset="0"/>
              </a:rPr>
              <a:t> làm cho anh bị </a:t>
            </a:r>
            <a:r>
              <a:rPr lang="en-US" sz="3200" b="1">
                <a:solidFill>
                  <a:srgbClr val="FF3300"/>
                </a:solidFill>
                <a:latin typeface="Arial" charset="0"/>
                <a:cs typeface="Arial" charset="0"/>
              </a:rPr>
              <a:t>treo cổ</a:t>
            </a:r>
            <a:r>
              <a:rPr lang="en-US" sz="3200" b="1">
                <a:latin typeface="Arial" charset="0"/>
                <a:cs typeface="Arial" charset="0"/>
              </a:rPr>
              <a:t> trong phiên toà sắp tới.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38914" name="Picture 4" descr="HH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Box 4"/>
          <p:cNvSpPr txBox="1">
            <a:spLocks noChangeArrowheads="1"/>
          </p:cNvSpPr>
          <p:nvPr/>
        </p:nvSpPr>
        <p:spPr bwMode="auto">
          <a:xfrm>
            <a:off x="1066800" y="2362200"/>
            <a:ext cx="762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3200" b="1"/>
              <a:t>Chuẩn bị bài mới:</a:t>
            </a:r>
          </a:p>
          <a:p>
            <a:pPr algn="ctr"/>
            <a:r>
              <a:rPr lang="en-US" sz="3200" b="1"/>
              <a:t> bài thơ về tiểu đội xe </a:t>
            </a:r>
          </a:p>
          <a:p>
            <a:pPr algn="ctr"/>
            <a:r>
              <a:rPr lang="en-US" sz="3200" b="1"/>
              <a:t>không kính.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5122" name="Picture 2" descr="Picture 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991600" cy="6735763"/>
          </a:xfrm>
          <a:prstGeom prst="rect">
            <a:avLst/>
          </a:prstGeom>
          <a:noFill/>
          <a:ln w="152400">
            <a:pattFill prst="sphere">
              <a:fgClr>
                <a:srgbClr val="0066FF"/>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cture 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4543425" cy="6553200"/>
          </a:xfrm>
          <a:prstGeom prst="rect">
            <a:avLst/>
          </a:prstGeom>
          <a:noFill/>
          <a:ln w="152400">
            <a:pattFill prst="sphere">
              <a:fgClr>
                <a:srgbClr val="0066FF"/>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
        <p:nvSpPr>
          <p:cNvPr id="6147" name="Rectangle 1"/>
          <p:cNvSpPr>
            <a:spLocks noChangeArrowheads="1"/>
          </p:cNvSpPr>
          <p:nvPr/>
        </p:nvSpPr>
        <p:spPr bwMode="auto">
          <a:xfrm>
            <a:off x="4953000" y="0"/>
            <a:ext cx="4038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dirty="0" err="1">
                <a:solidFill>
                  <a:srgbClr val="FF0000"/>
                </a:solidFill>
                <a:latin typeface="Arial" charset="0"/>
                <a:cs typeface="Arial" charset="0"/>
              </a:rPr>
              <a:t>Anh</a:t>
            </a:r>
            <a:r>
              <a:rPr lang="en-US" sz="3200" b="1" dirty="0">
                <a:solidFill>
                  <a:srgbClr val="FF0000"/>
                </a:solidFill>
                <a:latin typeface="Arial" charset="0"/>
                <a:cs typeface="Arial" charset="0"/>
              </a:rPr>
              <a:t> </a:t>
            </a:r>
            <a:r>
              <a:rPr lang="en-US" sz="3200" b="1" dirty="0" err="1">
                <a:solidFill>
                  <a:srgbClr val="FF0000"/>
                </a:solidFill>
                <a:latin typeface="Arial" charset="0"/>
                <a:cs typeface="Arial" charset="0"/>
              </a:rPr>
              <a:t>Nguyễn</a:t>
            </a:r>
            <a:r>
              <a:rPr lang="en-US" sz="3200" b="1" dirty="0">
                <a:solidFill>
                  <a:srgbClr val="FF0000"/>
                </a:solidFill>
                <a:latin typeface="Arial" charset="0"/>
                <a:cs typeface="Arial" charset="0"/>
              </a:rPr>
              <a:t> </a:t>
            </a:r>
            <a:r>
              <a:rPr lang="en-US" sz="3200" b="1" dirty="0" err="1">
                <a:solidFill>
                  <a:srgbClr val="FF0000"/>
                </a:solidFill>
                <a:latin typeface="Arial" charset="0"/>
                <a:cs typeface="Arial" charset="0"/>
              </a:rPr>
              <a:t>Văn</a:t>
            </a:r>
            <a:r>
              <a:rPr lang="en-US" sz="3200" b="1" dirty="0">
                <a:solidFill>
                  <a:srgbClr val="FF0000"/>
                </a:solidFill>
                <a:latin typeface="Arial" charset="0"/>
                <a:cs typeface="Arial" charset="0"/>
              </a:rPr>
              <a:t> </a:t>
            </a:r>
            <a:r>
              <a:rPr lang="en-US" sz="3200" b="1" dirty="0" err="1">
                <a:solidFill>
                  <a:srgbClr val="FF0000"/>
                </a:solidFill>
                <a:latin typeface="Arial" charset="0"/>
                <a:cs typeface="Arial" charset="0"/>
              </a:rPr>
              <a:t>Trỗi</a:t>
            </a:r>
            <a:r>
              <a:rPr lang="en-US" sz="3200" b="1" dirty="0">
                <a:solidFill>
                  <a:srgbClr val="FF0000"/>
                </a:solidFill>
                <a:latin typeface="Arial" charset="0"/>
                <a:cs typeface="Arial" charset="0"/>
              </a:rPr>
              <a:t>, </a:t>
            </a:r>
            <a:r>
              <a:rPr lang="en-US" sz="3200" b="1" dirty="0" err="1">
                <a:solidFill>
                  <a:srgbClr val="FF0000"/>
                </a:solidFill>
                <a:latin typeface="Arial" charset="0"/>
                <a:cs typeface="Arial" charset="0"/>
              </a:rPr>
              <a:t>chị</a:t>
            </a:r>
            <a:r>
              <a:rPr lang="en-US" sz="3200" b="1" dirty="0">
                <a:solidFill>
                  <a:srgbClr val="FF0000"/>
                </a:solidFill>
                <a:latin typeface="Arial" charset="0"/>
                <a:cs typeface="Arial" charset="0"/>
              </a:rPr>
              <a:t> </a:t>
            </a:r>
            <a:r>
              <a:rPr lang="en-US" sz="3200" b="1" dirty="0" err="1">
                <a:solidFill>
                  <a:srgbClr val="FF0000"/>
                </a:solidFill>
                <a:latin typeface="Arial" charset="0"/>
                <a:cs typeface="Arial" charset="0"/>
              </a:rPr>
              <a:t>Võ</a:t>
            </a:r>
            <a:r>
              <a:rPr lang="en-US" sz="3200" b="1" dirty="0">
                <a:solidFill>
                  <a:srgbClr val="FF0000"/>
                </a:solidFill>
                <a:latin typeface="Arial" charset="0"/>
                <a:cs typeface="Arial" charset="0"/>
              </a:rPr>
              <a:t> </a:t>
            </a:r>
            <a:r>
              <a:rPr lang="en-US" sz="3200" b="1" dirty="0" err="1">
                <a:solidFill>
                  <a:srgbClr val="FF0000"/>
                </a:solidFill>
                <a:latin typeface="Arial" charset="0"/>
                <a:cs typeface="Arial" charset="0"/>
              </a:rPr>
              <a:t>Thị</a:t>
            </a:r>
            <a:r>
              <a:rPr lang="en-US" sz="3200" b="1" dirty="0">
                <a:solidFill>
                  <a:srgbClr val="FF0000"/>
                </a:solidFill>
                <a:latin typeface="Arial" charset="0"/>
                <a:cs typeface="Arial" charset="0"/>
              </a:rPr>
              <a:t> </a:t>
            </a:r>
            <a:r>
              <a:rPr lang="en-US" sz="3200" b="1" dirty="0" err="1">
                <a:solidFill>
                  <a:srgbClr val="FF0000"/>
                </a:solidFill>
                <a:latin typeface="Arial" charset="0"/>
                <a:cs typeface="Arial" charset="0"/>
              </a:rPr>
              <a:t>Sáu</a:t>
            </a:r>
            <a:r>
              <a:rPr lang="en-US" sz="3200" b="1" dirty="0">
                <a:solidFill>
                  <a:srgbClr val="FF0000"/>
                </a:solidFill>
                <a:latin typeface="Arial" charset="0"/>
                <a:cs typeface="Arial" charset="0"/>
              </a:rPr>
              <a:t>, </a:t>
            </a:r>
            <a:r>
              <a:rPr lang="en-US" sz="3200" b="1" dirty="0" err="1">
                <a:solidFill>
                  <a:srgbClr val="FF0000"/>
                </a:solidFill>
                <a:latin typeface="Arial" charset="0"/>
                <a:cs typeface="Arial" charset="0"/>
              </a:rPr>
              <a:t>anh</a:t>
            </a:r>
            <a:r>
              <a:rPr lang="en-US" sz="3200" b="1" dirty="0">
                <a:solidFill>
                  <a:srgbClr val="FF0000"/>
                </a:solidFill>
                <a:latin typeface="Arial" charset="0"/>
                <a:cs typeface="Arial" charset="0"/>
              </a:rPr>
              <a:t> Kim </a:t>
            </a:r>
            <a:r>
              <a:rPr lang="en-US" sz="3200" b="1" dirty="0" err="1">
                <a:solidFill>
                  <a:srgbClr val="FF0000"/>
                </a:solidFill>
                <a:latin typeface="Arial" charset="0"/>
                <a:cs typeface="Arial" charset="0"/>
              </a:rPr>
              <a:t>Đồng</a:t>
            </a:r>
            <a:r>
              <a:rPr lang="en-US" sz="3200" b="1" dirty="0">
                <a:solidFill>
                  <a:srgbClr val="FF0000"/>
                </a:solidFill>
                <a:latin typeface="Arial" charset="0"/>
                <a:cs typeface="Arial" charset="0"/>
              </a:rPr>
              <a:t>, </a:t>
            </a:r>
            <a:r>
              <a:rPr lang="en-US" sz="3200" b="1" dirty="0" err="1">
                <a:solidFill>
                  <a:srgbClr val="FF0000"/>
                </a:solidFill>
                <a:latin typeface="Arial" charset="0"/>
                <a:cs typeface="Arial" charset="0"/>
              </a:rPr>
              <a:t>anh</a:t>
            </a:r>
            <a:r>
              <a:rPr lang="en-US" sz="3200" b="1" dirty="0">
                <a:solidFill>
                  <a:srgbClr val="FF0000"/>
                </a:solidFill>
                <a:latin typeface="Arial" charset="0"/>
                <a:cs typeface="Arial" charset="0"/>
              </a:rPr>
              <a:t> </a:t>
            </a:r>
            <a:r>
              <a:rPr lang="en-US" sz="3200" b="1" dirty="0" err="1">
                <a:solidFill>
                  <a:srgbClr val="FF0000"/>
                </a:solidFill>
                <a:latin typeface="Arial" charset="0"/>
                <a:cs typeface="Arial" charset="0"/>
              </a:rPr>
              <a:t>Nguyễn</a:t>
            </a:r>
            <a:r>
              <a:rPr lang="en-US" sz="3200" b="1" dirty="0">
                <a:solidFill>
                  <a:srgbClr val="FF0000"/>
                </a:solidFill>
                <a:latin typeface="Arial" charset="0"/>
                <a:cs typeface="Arial" charset="0"/>
              </a:rPr>
              <a:t> </a:t>
            </a:r>
            <a:r>
              <a:rPr lang="en-US" sz="3200" b="1" dirty="0" err="1">
                <a:solidFill>
                  <a:srgbClr val="FF0000"/>
                </a:solidFill>
                <a:latin typeface="Arial" charset="0"/>
                <a:cs typeface="Arial" charset="0"/>
              </a:rPr>
              <a:t>Bá</a:t>
            </a:r>
            <a:r>
              <a:rPr lang="en-US" sz="3200" b="1" dirty="0">
                <a:solidFill>
                  <a:srgbClr val="FF0000"/>
                </a:solidFill>
                <a:latin typeface="Arial" charset="0"/>
                <a:cs typeface="Arial" charset="0"/>
              </a:rPr>
              <a:t> </a:t>
            </a:r>
            <a:r>
              <a:rPr lang="en-US" sz="3200" b="1" dirty="0" err="1">
                <a:solidFill>
                  <a:srgbClr val="FF0000"/>
                </a:solidFill>
                <a:latin typeface="Arial" charset="0"/>
                <a:cs typeface="Arial" charset="0"/>
              </a:rPr>
              <a:t>Ngọc</a:t>
            </a:r>
            <a:r>
              <a:rPr lang="en-US" sz="3200" b="1" dirty="0">
                <a:solidFill>
                  <a:srgbClr val="FF0000"/>
                </a:solidFill>
                <a:latin typeface="Arial" charset="0"/>
                <a:cs typeface="Arial" charset="0"/>
              </a:rPr>
              <a:t>,…</a:t>
            </a:r>
          </a:p>
        </p:txBody>
      </p:sp>
      <p:sp>
        <p:nvSpPr>
          <p:cNvPr id="6148" name="TextBox 5"/>
          <p:cNvSpPr txBox="1">
            <a:spLocks noChangeArrowheads="1"/>
          </p:cNvSpPr>
          <p:nvPr/>
        </p:nvSpPr>
        <p:spPr bwMode="auto">
          <a:xfrm>
            <a:off x="5048250" y="2819400"/>
            <a:ext cx="39719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200" b="1">
                <a:solidFill>
                  <a:srgbClr val="0000CC"/>
                </a:solidFill>
                <a:latin typeface="Arial" charset="0"/>
                <a:cs typeface="Arial" charset="0"/>
              </a:rPr>
              <a:t>* Đây là những người con ưu tú của đất Việt, những người con anh dũng dám hi sinh bản thân mình vì lí tưởng cao đẹp</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icture 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296400" cy="6507163"/>
          </a:xfrm>
          <a:prstGeom prst="rect">
            <a:avLst/>
          </a:prstGeom>
          <a:noFill/>
          <a:ln w="152400">
            <a:pattFill prst="sphere">
              <a:fgClr>
                <a:srgbClr val="0066FF"/>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pic>
      <p:sp>
        <p:nvSpPr>
          <p:cNvPr id="7171" name="TextBox 4"/>
          <p:cNvSpPr txBox="1">
            <a:spLocks noChangeArrowheads="1"/>
          </p:cNvSpPr>
          <p:nvPr/>
        </p:nvSpPr>
        <p:spPr bwMode="auto">
          <a:xfrm>
            <a:off x="1847850" y="239713"/>
            <a:ext cx="577215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200" b="1">
                <a:solidFill>
                  <a:srgbClr val="FF0000"/>
                </a:solidFill>
                <a:latin typeface="Arial" charset="0"/>
                <a:cs typeface="Arial" charset="0"/>
              </a:rPr>
              <a:t>NHỮNG NGƯỜI QUẢ CẢM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152400" y="228599"/>
            <a:ext cx="8305800" cy="1015663"/>
          </a:xfrm>
          <a:prstGeom prst="rect">
            <a:avLst/>
          </a:prstGeom>
          <a:noFill/>
        </p:spPr>
        <p:txBody>
          <a:bodyPr>
            <a:spAutoFit/>
          </a:bodyPr>
          <a:lstStyle/>
          <a:p>
            <a:pPr algn="just">
              <a:defRPr/>
            </a:pPr>
            <a:r>
              <a:rPr lang="en-US" sz="3000" u="sng" dirty="0">
                <a:solidFill>
                  <a:srgbClr val="FF3300"/>
                </a:solidFill>
              </a:rPr>
              <a:t> </a:t>
            </a:r>
            <a:r>
              <a:rPr lang="en-US" sz="30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itka Text" pitchFamily="2" charset="0"/>
              </a:rPr>
              <a:t>KHUẤT PHỤC TÊN CƯỚP BIỂN</a:t>
            </a:r>
          </a:p>
          <a:p>
            <a:pPr algn="just">
              <a:defRPr/>
            </a:pPr>
            <a:r>
              <a:rPr lang="en-US" sz="30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itka Text" pitchFamily="2" charset="0"/>
              </a:rPr>
              <a:t>                    </a:t>
            </a:r>
            <a:r>
              <a:rPr lang="en-US" sz="2800" dirty="0"/>
              <a:t>Theo </a:t>
            </a:r>
            <a:r>
              <a:rPr lang="en-US" sz="2800" dirty="0" err="1"/>
              <a:t>Xti-ven-xơn</a:t>
            </a:r>
            <a:endParaRPr lang="en-US" sz="28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itka Text" pitchFamily="2" charset="0"/>
            </a:endParaRPr>
          </a:p>
        </p:txBody>
      </p:sp>
      <p:pic>
        <p:nvPicPr>
          <p:cNvPr id="81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7467600" cy="536257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WordArt 7"/>
          <p:cNvSpPr>
            <a:spLocks noChangeArrowheads="1" noChangeShapeType="1" noTextEdit="1"/>
          </p:cNvSpPr>
          <p:nvPr/>
        </p:nvSpPr>
        <p:spPr bwMode="auto">
          <a:xfrm>
            <a:off x="6477000" y="663575"/>
            <a:ext cx="2514600" cy="581025"/>
          </a:xfrm>
          <a:prstGeom prst="rect">
            <a:avLst/>
          </a:prstGeom>
        </p:spPr>
        <p:txBody>
          <a:bodyPr wrap="none" fromWordArt="1">
            <a:prstTxWarp prst="textPlain">
              <a:avLst>
                <a:gd name="adj" fmla="val 50000"/>
              </a:avLst>
            </a:prstTxWarp>
          </a:bodyPr>
          <a:lstStyle/>
          <a:p>
            <a:pPr algn="ctr"/>
            <a:r>
              <a:rPr lang="en-US" sz="5400" b="1" kern="10">
                <a:ln w="9525">
                  <a:solidFill>
                    <a:srgbClr val="FFFF00"/>
                  </a:solidFill>
                  <a:round/>
                  <a:headEnd/>
                  <a:tailEnd/>
                </a:ln>
                <a:solidFill>
                  <a:srgbClr val="0000FF"/>
                </a:solidFill>
                <a:latin typeface="Arial"/>
                <a:cs typeface="Arial"/>
              </a:rPr>
              <a:t>SGK/ 66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269875" y="1303338"/>
            <a:ext cx="84963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r>
              <a:rPr lang="en-US" sz="5400" b="1" dirty="0" err="1" smtClean="0">
                <a:solidFill>
                  <a:srgbClr val="FF0000"/>
                </a:solidFill>
                <a:latin typeface="Times New Roman" pitchFamily="18" charset="0"/>
                <a:cs typeface="Times New Roman" pitchFamily="18" charset="0"/>
              </a:rPr>
              <a:t>Đoạn</a:t>
            </a:r>
            <a:r>
              <a:rPr lang="en-US" sz="5400" b="1" dirty="0" smtClean="0">
                <a:solidFill>
                  <a:srgbClr val="FF0000"/>
                </a:solidFill>
                <a:latin typeface="Times New Roman" pitchFamily="18" charset="0"/>
                <a:cs typeface="Times New Roman" pitchFamily="18" charset="0"/>
              </a:rPr>
              <a:t> 1:</a:t>
            </a:r>
            <a:r>
              <a:rPr lang="en-US" sz="5400" b="1" dirty="0" smtClean="0">
                <a:solidFill>
                  <a:schemeClr val="bg2">
                    <a:lumMod val="10000"/>
                  </a:schemeClr>
                </a:solidFill>
                <a:latin typeface="Times New Roman" pitchFamily="18" charset="0"/>
                <a:cs typeface="Times New Roman" pitchFamily="18" charset="0"/>
              </a:rPr>
              <a:t> </a:t>
            </a:r>
            <a:r>
              <a:rPr lang="en-US" sz="5400" b="1" dirty="0" err="1" smtClean="0">
                <a:solidFill>
                  <a:schemeClr val="bg2">
                    <a:lumMod val="10000"/>
                  </a:schemeClr>
                </a:solidFill>
                <a:latin typeface="Times New Roman" pitchFamily="18" charset="0"/>
                <a:cs typeface="Times New Roman" pitchFamily="18" charset="0"/>
              </a:rPr>
              <a:t>Tên</a:t>
            </a:r>
            <a:r>
              <a:rPr lang="en-US" sz="5400" b="1" dirty="0" smtClean="0">
                <a:solidFill>
                  <a:schemeClr val="bg2">
                    <a:lumMod val="10000"/>
                  </a:schemeClr>
                </a:solidFill>
                <a:latin typeface="Times New Roman" pitchFamily="18" charset="0"/>
                <a:cs typeface="Times New Roman" pitchFamily="18" charset="0"/>
              </a:rPr>
              <a:t> </a:t>
            </a:r>
            <a:r>
              <a:rPr lang="en-US" sz="5400" b="1" dirty="0" err="1" smtClean="0">
                <a:solidFill>
                  <a:schemeClr val="bg2">
                    <a:lumMod val="10000"/>
                  </a:schemeClr>
                </a:solidFill>
                <a:latin typeface="Times New Roman" pitchFamily="18" charset="0"/>
                <a:cs typeface="Times New Roman" pitchFamily="18" charset="0"/>
              </a:rPr>
              <a:t>chúa</a:t>
            </a:r>
            <a:r>
              <a:rPr lang="en-US" sz="5400" b="1" dirty="0" smtClean="0">
                <a:solidFill>
                  <a:schemeClr val="bg2">
                    <a:lumMod val="10000"/>
                  </a:schemeClr>
                </a:solidFill>
                <a:latin typeface="Times New Roman" pitchFamily="18" charset="0"/>
                <a:cs typeface="Times New Roman" pitchFamily="18" charset="0"/>
              </a:rPr>
              <a:t> </a:t>
            </a:r>
            <a:r>
              <a:rPr lang="en-US" sz="5400" b="1" dirty="0" err="1" smtClean="0">
                <a:solidFill>
                  <a:schemeClr val="bg2">
                    <a:lumMod val="10000"/>
                  </a:schemeClr>
                </a:solidFill>
                <a:latin typeface="Times New Roman" pitchFamily="18" charset="0"/>
                <a:cs typeface="Times New Roman" pitchFamily="18" charset="0"/>
              </a:rPr>
              <a:t>tàu</a:t>
            </a:r>
            <a:r>
              <a:rPr lang="en-US" sz="5400" b="1" dirty="0" smtClean="0">
                <a:solidFill>
                  <a:schemeClr val="bg2">
                    <a:lumMod val="10000"/>
                  </a:schemeClr>
                </a:solidFill>
                <a:latin typeface="Times New Roman" pitchFamily="18" charset="0"/>
                <a:cs typeface="Times New Roman" pitchFamily="18" charset="0"/>
              </a:rPr>
              <a:t> </a:t>
            </a:r>
            <a:r>
              <a:rPr lang="en-US" sz="5400" b="1" dirty="0" err="1" smtClean="0">
                <a:solidFill>
                  <a:schemeClr val="bg2">
                    <a:lumMod val="10000"/>
                  </a:schemeClr>
                </a:solidFill>
                <a:latin typeface="Times New Roman" pitchFamily="18" charset="0"/>
                <a:cs typeface="Times New Roman" pitchFamily="18" charset="0"/>
              </a:rPr>
              <a:t>ấy</a:t>
            </a:r>
            <a:r>
              <a:rPr lang="en-US" sz="5400" b="1" dirty="0" smtClean="0">
                <a:solidFill>
                  <a:schemeClr val="bg2">
                    <a:lumMod val="10000"/>
                  </a:schemeClr>
                </a:solidFill>
                <a:latin typeface="Times New Roman" pitchFamily="18" charset="0"/>
                <a:cs typeface="Times New Roman" pitchFamily="18" charset="0"/>
              </a:rPr>
              <a:t>    </a:t>
            </a:r>
          </a:p>
          <a:p>
            <a:pPr>
              <a:defRPr/>
            </a:pPr>
            <a:r>
              <a:rPr lang="en-US" sz="5400" b="1" dirty="0">
                <a:solidFill>
                  <a:schemeClr val="bg2">
                    <a:lumMod val="10000"/>
                  </a:schemeClr>
                </a:solidFill>
                <a:latin typeface="Times New Roman" pitchFamily="18" charset="0"/>
                <a:cs typeface="Times New Roman" pitchFamily="18" charset="0"/>
              </a:rPr>
              <a:t> </a:t>
            </a:r>
            <a:r>
              <a:rPr lang="en-US" sz="5400" b="1" dirty="0" smtClean="0">
                <a:solidFill>
                  <a:schemeClr val="bg2">
                    <a:lumMod val="10000"/>
                  </a:schemeClr>
                </a:solidFill>
                <a:latin typeface="Times New Roman" pitchFamily="18" charset="0"/>
                <a:cs typeface="Times New Roman" pitchFamily="18" charset="0"/>
              </a:rPr>
              <a:t>             …</a:t>
            </a:r>
            <a:r>
              <a:rPr lang="en-US" sz="5400" b="1" dirty="0" err="1" smtClean="0">
                <a:solidFill>
                  <a:schemeClr val="bg2">
                    <a:lumMod val="10000"/>
                  </a:schemeClr>
                </a:solidFill>
                <a:latin typeface="Times New Roman" pitchFamily="18" charset="0"/>
                <a:cs typeface="Times New Roman" pitchFamily="18" charset="0"/>
              </a:rPr>
              <a:t>bài</a:t>
            </a:r>
            <a:r>
              <a:rPr lang="en-US" sz="5400" b="1" dirty="0" smtClean="0">
                <a:solidFill>
                  <a:schemeClr val="bg2">
                    <a:lumMod val="10000"/>
                  </a:schemeClr>
                </a:solidFill>
                <a:latin typeface="Times New Roman" pitchFamily="18" charset="0"/>
                <a:cs typeface="Times New Roman" pitchFamily="18" charset="0"/>
              </a:rPr>
              <a:t> </a:t>
            </a:r>
            <a:r>
              <a:rPr lang="en-US" sz="5400" b="1" dirty="0" err="1" smtClean="0">
                <a:solidFill>
                  <a:schemeClr val="bg2">
                    <a:lumMod val="10000"/>
                  </a:schemeClr>
                </a:solidFill>
                <a:latin typeface="Times New Roman" pitchFamily="18" charset="0"/>
                <a:cs typeface="Times New Roman" pitchFamily="18" charset="0"/>
              </a:rPr>
              <a:t>ca</a:t>
            </a:r>
            <a:r>
              <a:rPr lang="en-US" sz="5400" b="1" dirty="0" smtClean="0">
                <a:solidFill>
                  <a:schemeClr val="bg2">
                    <a:lumMod val="10000"/>
                  </a:schemeClr>
                </a:solidFill>
                <a:latin typeface="Times New Roman" pitchFamily="18" charset="0"/>
                <a:cs typeface="Times New Roman" pitchFamily="18" charset="0"/>
              </a:rPr>
              <a:t> man </a:t>
            </a:r>
            <a:r>
              <a:rPr lang="en-US" sz="5400" b="1" dirty="0" err="1" smtClean="0">
                <a:solidFill>
                  <a:schemeClr val="bg2">
                    <a:lumMod val="10000"/>
                  </a:schemeClr>
                </a:solidFill>
                <a:latin typeface="Times New Roman" pitchFamily="18" charset="0"/>
                <a:cs typeface="Times New Roman" pitchFamily="18" charset="0"/>
              </a:rPr>
              <a:t>rợ</a:t>
            </a:r>
            <a:r>
              <a:rPr lang="en-US" sz="5400" b="1" dirty="0" smtClean="0">
                <a:solidFill>
                  <a:schemeClr val="bg2">
                    <a:lumMod val="10000"/>
                  </a:schemeClr>
                </a:solidFill>
                <a:latin typeface="Times New Roman" pitchFamily="18" charset="0"/>
                <a:cs typeface="Times New Roman" pitchFamily="18" charset="0"/>
              </a:rPr>
              <a:t>.</a:t>
            </a:r>
          </a:p>
          <a:p>
            <a:pPr>
              <a:defRPr/>
            </a:pPr>
            <a:r>
              <a:rPr lang="en-US" sz="5400" b="1" dirty="0" err="1" smtClean="0">
                <a:solidFill>
                  <a:srgbClr val="FF0000"/>
                </a:solidFill>
                <a:latin typeface="Times New Roman" pitchFamily="18" charset="0"/>
                <a:cs typeface="Times New Roman" pitchFamily="18" charset="0"/>
              </a:rPr>
              <a:t>Đoạn</a:t>
            </a:r>
            <a:r>
              <a:rPr lang="en-US" sz="5400" b="1" dirty="0" smtClean="0">
                <a:solidFill>
                  <a:srgbClr val="FF0000"/>
                </a:solidFill>
                <a:latin typeface="Times New Roman" pitchFamily="18" charset="0"/>
                <a:cs typeface="Times New Roman" pitchFamily="18" charset="0"/>
              </a:rPr>
              <a:t> 2:</a:t>
            </a:r>
            <a:r>
              <a:rPr lang="en-US" sz="5400" b="1" dirty="0" smtClean="0">
                <a:solidFill>
                  <a:schemeClr val="bg2">
                    <a:lumMod val="10000"/>
                  </a:schemeClr>
                </a:solidFill>
                <a:latin typeface="Times New Roman" pitchFamily="18" charset="0"/>
                <a:cs typeface="Times New Roman" pitchFamily="18" charset="0"/>
              </a:rPr>
              <a:t> </a:t>
            </a:r>
            <a:r>
              <a:rPr lang="en-US" sz="5400" b="1" dirty="0" err="1" smtClean="0">
                <a:solidFill>
                  <a:schemeClr val="bg2">
                    <a:lumMod val="10000"/>
                  </a:schemeClr>
                </a:solidFill>
                <a:latin typeface="Times New Roman" pitchFamily="18" charset="0"/>
                <a:cs typeface="Times New Roman" pitchFamily="18" charset="0"/>
              </a:rPr>
              <a:t>Một</a:t>
            </a:r>
            <a:r>
              <a:rPr lang="en-US" sz="5400" b="1" dirty="0" smtClean="0">
                <a:solidFill>
                  <a:schemeClr val="bg2">
                    <a:lumMod val="10000"/>
                  </a:schemeClr>
                </a:solidFill>
                <a:latin typeface="Times New Roman" pitchFamily="18" charset="0"/>
                <a:cs typeface="Times New Roman" pitchFamily="18" charset="0"/>
              </a:rPr>
              <a:t> </a:t>
            </a:r>
            <a:r>
              <a:rPr lang="en-US" sz="5400" b="1" dirty="0" err="1" smtClean="0">
                <a:solidFill>
                  <a:schemeClr val="bg2">
                    <a:lumMod val="10000"/>
                  </a:schemeClr>
                </a:solidFill>
                <a:latin typeface="Times New Roman" pitchFamily="18" charset="0"/>
                <a:cs typeface="Times New Roman" pitchFamily="18" charset="0"/>
              </a:rPr>
              <a:t>lần</a:t>
            </a:r>
            <a:r>
              <a:rPr lang="en-US" sz="5400" b="1" dirty="0" smtClean="0">
                <a:solidFill>
                  <a:schemeClr val="bg2">
                    <a:lumMod val="10000"/>
                  </a:schemeClr>
                </a:solidFill>
                <a:latin typeface="Times New Roman" pitchFamily="18" charset="0"/>
                <a:cs typeface="Times New Roman" pitchFamily="18" charset="0"/>
              </a:rPr>
              <a:t>,…</a:t>
            </a:r>
          </a:p>
          <a:p>
            <a:pPr>
              <a:defRPr/>
            </a:pPr>
            <a:r>
              <a:rPr lang="en-US" sz="5400" b="1" dirty="0">
                <a:solidFill>
                  <a:schemeClr val="bg2">
                    <a:lumMod val="10000"/>
                  </a:schemeClr>
                </a:solidFill>
                <a:latin typeface="Times New Roman" pitchFamily="18" charset="0"/>
                <a:cs typeface="Times New Roman" pitchFamily="18" charset="0"/>
              </a:rPr>
              <a:t> </a:t>
            </a:r>
            <a:r>
              <a:rPr lang="en-US" sz="5400" b="1" dirty="0" smtClean="0">
                <a:solidFill>
                  <a:schemeClr val="bg2">
                    <a:lumMod val="10000"/>
                  </a:schemeClr>
                </a:solidFill>
                <a:latin typeface="Times New Roman" pitchFamily="18" charset="0"/>
                <a:cs typeface="Times New Roman" pitchFamily="18" charset="0"/>
              </a:rPr>
              <a:t>              </a:t>
            </a:r>
            <a:r>
              <a:rPr lang="en-US" sz="5400" b="1" dirty="0" err="1" smtClean="0">
                <a:solidFill>
                  <a:schemeClr val="bg2">
                    <a:lumMod val="10000"/>
                  </a:schemeClr>
                </a:solidFill>
                <a:latin typeface="Times New Roman" pitchFamily="18" charset="0"/>
                <a:cs typeface="Times New Roman" pitchFamily="18" charset="0"/>
              </a:rPr>
              <a:t>phiên</a:t>
            </a:r>
            <a:r>
              <a:rPr lang="en-US" sz="5400" b="1" dirty="0" smtClean="0">
                <a:solidFill>
                  <a:schemeClr val="bg2">
                    <a:lumMod val="10000"/>
                  </a:schemeClr>
                </a:solidFill>
                <a:latin typeface="Times New Roman" pitchFamily="18" charset="0"/>
                <a:cs typeface="Times New Roman" pitchFamily="18" charset="0"/>
              </a:rPr>
              <a:t> </a:t>
            </a:r>
            <a:r>
              <a:rPr lang="en-US" sz="5400" b="1" dirty="0" err="1" smtClean="0">
                <a:solidFill>
                  <a:schemeClr val="bg2">
                    <a:lumMod val="10000"/>
                  </a:schemeClr>
                </a:solidFill>
                <a:latin typeface="Times New Roman" pitchFamily="18" charset="0"/>
                <a:cs typeface="Times New Roman" pitchFamily="18" charset="0"/>
              </a:rPr>
              <a:t>tòa</a:t>
            </a:r>
            <a:r>
              <a:rPr lang="en-US" sz="5400" b="1" dirty="0" smtClean="0">
                <a:solidFill>
                  <a:schemeClr val="bg2">
                    <a:lumMod val="10000"/>
                  </a:schemeClr>
                </a:solidFill>
                <a:latin typeface="Times New Roman" pitchFamily="18" charset="0"/>
                <a:cs typeface="Times New Roman" pitchFamily="18" charset="0"/>
              </a:rPr>
              <a:t> </a:t>
            </a:r>
            <a:r>
              <a:rPr lang="en-US" sz="5400" b="1" dirty="0" err="1" smtClean="0">
                <a:solidFill>
                  <a:schemeClr val="bg2">
                    <a:lumMod val="10000"/>
                  </a:schemeClr>
                </a:solidFill>
                <a:latin typeface="Times New Roman" pitchFamily="18" charset="0"/>
                <a:cs typeface="Times New Roman" pitchFamily="18" charset="0"/>
              </a:rPr>
              <a:t>sắp</a:t>
            </a:r>
            <a:r>
              <a:rPr lang="en-US" sz="5400" b="1" dirty="0" smtClean="0">
                <a:solidFill>
                  <a:schemeClr val="bg2">
                    <a:lumMod val="10000"/>
                  </a:schemeClr>
                </a:solidFill>
                <a:latin typeface="Times New Roman" pitchFamily="18" charset="0"/>
                <a:cs typeface="Times New Roman" pitchFamily="18" charset="0"/>
              </a:rPr>
              <a:t> </a:t>
            </a:r>
            <a:r>
              <a:rPr lang="en-US" sz="5400" b="1" dirty="0" err="1" smtClean="0">
                <a:solidFill>
                  <a:schemeClr val="bg2">
                    <a:lumMod val="10000"/>
                  </a:schemeClr>
                </a:solidFill>
                <a:latin typeface="Times New Roman" pitchFamily="18" charset="0"/>
                <a:cs typeface="Times New Roman" pitchFamily="18" charset="0"/>
              </a:rPr>
              <a:t>tới</a:t>
            </a:r>
            <a:r>
              <a:rPr lang="en-US" sz="5400" b="1" dirty="0" smtClean="0">
                <a:solidFill>
                  <a:schemeClr val="bg2">
                    <a:lumMod val="10000"/>
                  </a:schemeClr>
                </a:solidFill>
                <a:latin typeface="Times New Roman" pitchFamily="18" charset="0"/>
                <a:cs typeface="Times New Roman" pitchFamily="18" charset="0"/>
              </a:rPr>
              <a:t>.</a:t>
            </a:r>
          </a:p>
          <a:p>
            <a:pPr>
              <a:defRPr/>
            </a:pPr>
            <a:r>
              <a:rPr lang="en-US" sz="5400" b="1" dirty="0" err="1" smtClean="0">
                <a:solidFill>
                  <a:srgbClr val="FF0000"/>
                </a:solidFill>
                <a:latin typeface="Times New Roman" pitchFamily="18" charset="0"/>
                <a:cs typeface="Times New Roman" pitchFamily="18" charset="0"/>
              </a:rPr>
              <a:t>Đoạn</a:t>
            </a:r>
            <a:r>
              <a:rPr lang="en-US" sz="5400" b="1" dirty="0" smtClean="0">
                <a:solidFill>
                  <a:srgbClr val="FF0000"/>
                </a:solidFill>
                <a:latin typeface="Times New Roman" pitchFamily="18" charset="0"/>
                <a:cs typeface="Times New Roman" pitchFamily="18" charset="0"/>
              </a:rPr>
              <a:t> 3:</a:t>
            </a:r>
            <a:r>
              <a:rPr lang="en-US" sz="5400" b="1" dirty="0" smtClean="0">
                <a:solidFill>
                  <a:schemeClr val="bg2">
                    <a:lumMod val="10000"/>
                  </a:schemeClr>
                </a:solidFill>
                <a:latin typeface="Times New Roman" pitchFamily="18" charset="0"/>
                <a:cs typeface="Times New Roman" pitchFamily="18" charset="0"/>
              </a:rPr>
              <a:t> </a:t>
            </a:r>
            <a:r>
              <a:rPr lang="en-US" sz="5400" b="1" dirty="0" err="1" smtClean="0">
                <a:solidFill>
                  <a:schemeClr val="bg2">
                    <a:lumMod val="10000"/>
                  </a:schemeClr>
                </a:solidFill>
                <a:latin typeface="Times New Roman" pitchFamily="18" charset="0"/>
                <a:cs typeface="Times New Roman" pitchFamily="18" charset="0"/>
              </a:rPr>
              <a:t>Trông</a:t>
            </a:r>
            <a:r>
              <a:rPr lang="en-US" sz="5400" b="1" dirty="0" smtClean="0">
                <a:solidFill>
                  <a:schemeClr val="bg2">
                    <a:lumMod val="10000"/>
                  </a:schemeClr>
                </a:solidFill>
                <a:latin typeface="Times New Roman" pitchFamily="18" charset="0"/>
                <a:cs typeface="Times New Roman" pitchFamily="18" charset="0"/>
              </a:rPr>
              <a:t> </a:t>
            </a:r>
            <a:r>
              <a:rPr lang="en-US" sz="5400" b="1" dirty="0" err="1" smtClean="0">
                <a:solidFill>
                  <a:schemeClr val="bg2">
                    <a:lumMod val="10000"/>
                  </a:schemeClr>
                </a:solidFill>
                <a:latin typeface="Times New Roman" pitchFamily="18" charset="0"/>
                <a:cs typeface="Times New Roman" pitchFamily="18" charset="0"/>
              </a:rPr>
              <a:t>bác</a:t>
            </a:r>
            <a:r>
              <a:rPr lang="en-US" sz="5400" b="1" dirty="0" smtClean="0">
                <a:solidFill>
                  <a:schemeClr val="bg2">
                    <a:lumMod val="10000"/>
                  </a:schemeClr>
                </a:solidFill>
                <a:latin typeface="Times New Roman" pitchFamily="18" charset="0"/>
                <a:cs typeface="Times New Roman" pitchFamily="18" charset="0"/>
              </a:rPr>
              <a:t> </a:t>
            </a:r>
            <a:r>
              <a:rPr lang="en-US" sz="5400" b="1" dirty="0" err="1" smtClean="0">
                <a:solidFill>
                  <a:schemeClr val="bg2">
                    <a:lumMod val="10000"/>
                  </a:schemeClr>
                </a:solidFill>
                <a:latin typeface="Times New Roman" pitchFamily="18" charset="0"/>
                <a:cs typeface="Times New Roman" pitchFamily="18" charset="0"/>
              </a:rPr>
              <a:t>sĩ</a:t>
            </a:r>
            <a:r>
              <a:rPr lang="en-US" sz="5400" b="1" dirty="0" smtClean="0">
                <a:solidFill>
                  <a:schemeClr val="bg2">
                    <a:lumMod val="10000"/>
                  </a:schemeClr>
                </a:solidFill>
                <a:latin typeface="Times New Roman" pitchFamily="18" charset="0"/>
                <a:cs typeface="Times New Roman" pitchFamily="18" charset="0"/>
              </a:rPr>
              <a:t>…</a:t>
            </a:r>
          </a:p>
          <a:p>
            <a:pPr>
              <a:defRPr/>
            </a:pPr>
            <a:r>
              <a:rPr lang="en-US" sz="5400" b="1" dirty="0">
                <a:solidFill>
                  <a:schemeClr val="bg2">
                    <a:lumMod val="10000"/>
                  </a:schemeClr>
                </a:solidFill>
                <a:latin typeface="Times New Roman" pitchFamily="18" charset="0"/>
                <a:cs typeface="Times New Roman" pitchFamily="18" charset="0"/>
              </a:rPr>
              <a:t> </a:t>
            </a:r>
            <a:r>
              <a:rPr lang="en-US" sz="5400" b="1" dirty="0" smtClean="0">
                <a:solidFill>
                  <a:schemeClr val="bg2">
                    <a:lumMod val="10000"/>
                  </a:schemeClr>
                </a:solidFill>
                <a:latin typeface="Times New Roman" pitchFamily="18" charset="0"/>
                <a:cs typeface="Times New Roman" pitchFamily="18" charset="0"/>
              </a:rPr>
              <a:t>              </a:t>
            </a:r>
            <a:r>
              <a:rPr lang="en-US" sz="5400" b="1" dirty="0" err="1" smtClean="0">
                <a:solidFill>
                  <a:schemeClr val="bg2">
                    <a:lumMod val="10000"/>
                  </a:schemeClr>
                </a:solidFill>
                <a:latin typeface="Times New Roman" pitchFamily="18" charset="0"/>
                <a:cs typeface="Times New Roman" pitchFamily="18" charset="0"/>
              </a:rPr>
              <a:t>im</a:t>
            </a:r>
            <a:r>
              <a:rPr lang="en-US" sz="5400" b="1" dirty="0" smtClean="0">
                <a:solidFill>
                  <a:schemeClr val="bg2">
                    <a:lumMod val="10000"/>
                  </a:schemeClr>
                </a:solidFill>
                <a:latin typeface="Times New Roman" pitchFamily="18" charset="0"/>
                <a:cs typeface="Times New Roman" pitchFamily="18" charset="0"/>
              </a:rPr>
              <a:t> </a:t>
            </a:r>
            <a:r>
              <a:rPr lang="en-US" sz="5400" b="1" dirty="0" err="1" smtClean="0">
                <a:solidFill>
                  <a:schemeClr val="bg2">
                    <a:lumMod val="10000"/>
                  </a:schemeClr>
                </a:solidFill>
                <a:latin typeface="Times New Roman" pitchFamily="18" charset="0"/>
                <a:cs typeface="Times New Roman" pitchFamily="18" charset="0"/>
              </a:rPr>
              <a:t>như</a:t>
            </a:r>
            <a:r>
              <a:rPr lang="en-US" sz="5400" b="1" dirty="0" smtClean="0">
                <a:solidFill>
                  <a:schemeClr val="bg2">
                    <a:lumMod val="10000"/>
                  </a:schemeClr>
                </a:solidFill>
                <a:latin typeface="Times New Roman" pitchFamily="18" charset="0"/>
                <a:cs typeface="Times New Roman" pitchFamily="18" charset="0"/>
              </a:rPr>
              <a:t> </a:t>
            </a:r>
            <a:r>
              <a:rPr lang="en-US" sz="5400" b="1" dirty="0" err="1" smtClean="0">
                <a:solidFill>
                  <a:schemeClr val="bg2">
                    <a:lumMod val="10000"/>
                  </a:schemeClr>
                </a:solidFill>
                <a:latin typeface="Times New Roman" pitchFamily="18" charset="0"/>
                <a:cs typeface="Times New Roman" pitchFamily="18" charset="0"/>
              </a:rPr>
              <a:t>thóc</a:t>
            </a:r>
            <a:r>
              <a:rPr lang="en-US" sz="5400" b="1" dirty="0" smtClean="0">
                <a:solidFill>
                  <a:schemeClr val="bg2">
                    <a:lumMod val="10000"/>
                  </a:schemeClr>
                </a:solidFill>
                <a:latin typeface="Times New Roman" pitchFamily="18" charset="0"/>
                <a:cs typeface="Times New Roman" pitchFamily="18" charset="0"/>
              </a:rPr>
              <a:t>.</a:t>
            </a:r>
          </a:p>
        </p:txBody>
      </p:sp>
      <p:sp>
        <p:nvSpPr>
          <p:cNvPr id="9219" name="Text Box 401"/>
          <p:cNvSpPr txBox="1">
            <a:spLocks noChangeArrowheads="1"/>
          </p:cNvSpPr>
          <p:nvPr/>
        </p:nvSpPr>
        <p:spPr bwMode="auto">
          <a:xfrm>
            <a:off x="269875" y="152400"/>
            <a:ext cx="80772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US" sz="4000" b="1" dirty="0" err="1">
                <a:latin typeface="Times New Roman" pitchFamily="18" charset="0"/>
                <a:cs typeface="Arial" charset="0"/>
              </a:rPr>
              <a:t>Bài</a:t>
            </a:r>
            <a:r>
              <a:rPr lang="en-US" sz="4000" b="1" dirty="0">
                <a:latin typeface="Times New Roman" pitchFamily="18" charset="0"/>
                <a:cs typeface="Arial" charset="0"/>
              </a:rPr>
              <a:t> </a:t>
            </a:r>
            <a:r>
              <a:rPr lang="en-US" sz="4000" b="1" dirty="0" err="1">
                <a:latin typeface="Times New Roman" pitchFamily="18" charset="0"/>
                <a:cs typeface="Arial" charset="0"/>
              </a:rPr>
              <a:t>này</a:t>
            </a:r>
            <a:r>
              <a:rPr lang="en-US" sz="4000" b="1" dirty="0">
                <a:latin typeface="Times New Roman" pitchFamily="18" charset="0"/>
                <a:cs typeface="Arial" charset="0"/>
              </a:rPr>
              <a:t> </a:t>
            </a:r>
            <a:r>
              <a:rPr lang="en-US" sz="4000" b="1" dirty="0" err="1">
                <a:latin typeface="Times New Roman" pitchFamily="18" charset="0"/>
                <a:cs typeface="Arial" charset="0"/>
              </a:rPr>
              <a:t>được</a:t>
            </a:r>
            <a:r>
              <a:rPr lang="en-US" sz="4000" b="1" dirty="0">
                <a:latin typeface="Times New Roman" pitchFamily="18" charset="0"/>
                <a:cs typeface="Arial" charset="0"/>
              </a:rPr>
              <a:t> chia </a:t>
            </a:r>
            <a:r>
              <a:rPr lang="en-US" sz="4000" b="1" dirty="0" err="1" smtClean="0">
                <a:latin typeface="Times New Roman" pitchFamily="18" charset="0"/>
                <a:cs typeface="Arial" charset="0"/>
              </a:rPr>
              <a:t>làm</a:t>
            </a:r>
            <a:r>
              <a:rPr lang="en-US" sz="4000" b="1" dirty="0" smtClean="0">
                <a:latin typeface="Times New Roman" pitchFamily="18" charset="0"/>
                <a:cs typeface="Arial" charset="0"/>
              </a:rPr>
              <a:t>…</a:t>
            </a:r>
            <a:r>
              <a:rPr lang="en-US" sz="4000" b="1" dirty="0" smtClean="0">
                <a:solidFill>
                  <a:srgbClr val="FF0000"/>
                </a:solidFill>
                <a:latin typeface="Times New Roman" pitchFamily="18" charset="0"/>
                <a:cs typeface="Arial" charset="0"/>
              </a:rPr>
              <a:t>3</a:t>
            </a:r>
            <a:r>
              <a:rPr lang="en-US" sz="4000" b="1" dirty="0" smtClean="0">
                <a:latin typeface="Times New Roman" pitchFamily="18" charset="0"/>
                <a:cs typeface="Arial" charset="0"/>
              </a:rPr>
              <a:t>.. </a:t>
            </a:r>
            <a:r>
              <a:rPr lang="en-US" sz="4000" b="1" dirty="0" err="1">
                <a:latin typeface="Times New Roman" pitchFamily="18" charset="0"/>
                <a:cs typeface="Arial" charset="0"/>
              </a:rPr>
              <a:t>đoạn</a:t>
            </a:r>
            <a:r>
              <a:rPr lang="en-US" sz="4000" b="1" dirty="0">
                <a:latin typeface="Times New Roman" pitchFamily="18" charset="0"/>
                <a:cs typeface="Arial" charset="0"/>
              </a:rPr>
              <a:t>.</a:t>
            </a:r>
          </a:p>
        </p:txBody>
      </p:sp>
      <p:sp>
        <p:nvSpPr>
          <p:cNvPr id="2" name="TextBox 1"/>
          <p:cNvSpPr txBox="1"/>
          <p:nvPr/>
        </p:nvSpPr>
        <p:spPr>
          <a:xfrm>
            <a:off x="0" y="152400"/>
            <a:ext cx="9829800" cy="707886"/>
          </a:xfrm>
          <a:prstGeom prst="rect">
            <a:avLst/>
          </a:prstGeom>
          <a:noFill/>
        </p:spPr>
        <p:txBody>
          <a:bodyPr wrap="square" rtlCol="0">
            <a:spAutoFit/>
          </a:bodyPr>
          <a:lstStyle/>
          <a:p>
            <a:r>
              <a:rPr lang="en-US" sz="4000" dirty="0" err="1" smtClean="0">
                <a:solidFill>
                  <a:srgbClr val="FF0000"/>
                </a:solidFill>
              </a:rPr>
              <a:t>Bài</a:t>
            </a:r>
            <a:r>
              <a:rPr lang="en-US" sz="4000" dirty="0">
                <a:solidFill>
                  <a:srgbClr val="FF0000"/>
                </a:solidFill>
              </a:rPr>
              <a:t> </a:t>
            </a:r>
            <a:r>
              <a:rPr lang="en-US" sz="4000" dirty="0" err="1" smtClean="0">
                <a:solidFill>
                  <a:srgbClr val="FF0000"/>
                </a:solidFill>
              </a:rPr>
              <a:t>này</a:t>
            </a:r>
            <a:r>
              <a:rPr lang="en-US" sz="4000" dirty="0" smtClean="0">
                <a:solidFill>
                  <a:srgbClr val="FF0000"/>
                </a:solidFill>
              </a:rPr>
              <a:t> </a:t>
            </a:r>
            <a:r>
              <a:rPr lang="en-US" sz="4000" dirty="0" err="1" smtClean="0">
                <a:solidFill>
                  <a:srgbClr val="FF0000"/>
                </a:solidFill>
              </a:rPr>
              <a:t>được</a:t>
            </a:r>
            <a:r>
              <a:rPr lang="en-US" sz="4000" dirty="0" smtClean="0">
                <a:solidFill>
                  <a:srgbClr val="FF0000"/>
                </a:solidFill>
              </a:rPr>
              <a:t> chia </a:t>
            </a:r>
            <a:r>
              <a:rPr lang="en-US" sz="4000" dirty="0" err="1" smtClean="0">
                <a:solidFill>
                  <a:srgbClr val="FF0000"/>
                </a:solidFill>
              </a:rPr>
              <a:t>thành</a:t>
            </a:r>
            <a:r>
              <a:rPr lang="en-US" sz="4000" dirty="0" smtClean="0">
                <a:solidFill>
                  <a:srgbClr val="FF0000"/>
                </a:solidFill>
              </a:rPr>
              <a:t> </a:t>
            </a:r>
            <a:r>
              <a:rPr lang="en-US" sz="4000" dirty="0" err="1" smtClean="0">
                <a:solidFill>
                  <a:srgbClr val="FF0000"/>
                </a:solidFill>
              </a:rPr>
              <a:t>mấy</a:t>
            </a:r>
            <a:r>
              <a:rPr lang="en-US" sz="4000" dirty="0" smtClean="0">
                <a:solidFill>
                  <a:srgbClr val="FF0000"/>
                </a:solidFill>
              </a:rPr>
              <a:t> </a:t>
            </a:r>
            <a:r>
              <a:rPr lang="en-US" sz="4000" dirty="0" err="1" smtClean="0">
                <a:solidFill>
                  <a:srgbClr val="FF0000"/>
                </a:solidFill>
              </a:rPr>
              <a:t>đoạn</a:t>
            </a:r>
            <a:r>
              <a:rPr lang="en-US" sz="4000" dirty="0" smtClean="0">
                <a:solidFill>
                  <a:srgbClr val="FF0000"/>
                </a:solidFill>
              </a:rPr>
              <a:t>?</a:t>
            </a: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500"/>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7" dur="500"/>
                                        <p:tgtEl>
                                          <p:spTgt spid="2"/>
                                        </p:tgtEl>
                                        <p:attrNameLst>
                                          <p:attrName>ppt_y</p:attrName>
                                        </p:attrNameLst>
                                      </p:cBhvr>
                                      <p:tavLst>
                                        <p:tav tm="0">
                                          <p:val>
                                            <p:strVal val="ppt_y"/>
                                          </p:val>
                                        </p:tav>
                                        <p:tav tm="100000">
                                          <p:val>
                                            <p:strVal val="ppt_y"/>
                                          </p:val>
                                        </p:tav>
                                      </p:tavLst>
                                    </p:anim>
                                    <p:anim calcmode="lin" valueType="num">
                                      <p:cBhvr>
                                        <p:cTn id="8" dur="500"/>
                                        <p:tgtEl>
                                          <p:spTgt spid="2"/>
                                        </p:tgtEl>
                                        <p:attrNameLst>
                                          <p:attrName>ppt_h</p:attrName>
                                        </p:attrNameLst>
                                      </p:cBhvr>
                                      <p:tavLst>
                                        <p:tav tm="0">
                                          <p:val>
                                            <p:strVal val="ppt_h"/>
                                          </p:val>
                                        </p:tav>
                                        <p:tav tm="50000">
                                          <p:val>
                                            <p:strVal val="ppt_h+.01"/>
                                          </p:val>
                                        </p:tav>
                                        <p:tav tm="100000">
                                          <p:val>
                                            <p:strVal val="ppt_h/10"/>
                                          </p:val>
                                        </p:tav>
                                      </p:tavLst>
                                    </p:anim>
                                    <p:anim calcmode="lin" valueType="num">
                                      <p:cBhvr>
                                        <p:cTn id="9" dur="500"/>
                                        <p:tgtEl>
                                          <p:spTgt spid="2"/>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500" tmFilter="0,0; .5, 0; 1, 1"/>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9219"/>
                                        </p:tgtEl>
                                        <p:attrNameLst>
                                          <p:attrName>style.visibility</p:attrName>
                                        </p:attrNameLst>
                                      </p:cBhvr>
                                      <p:to>
                                        <p:strVal val="visible"/>
                                      </p:to>
                                    </p:set>
                                    <p:animEffect transition="in" filter="fade">
                                      <p:cBhvr>
                                        <p:cTn id="16" dur="1000"/>
                                        <p:tgtEl>
                                          <p:spTgt spid="9219"/>
                                        </p:tgtEl>
                                      </p:cBhvr>
                                    </p:animEffect>
                                    <p:anim calcmode="lin" valueType="num">
                                      <p:cBhvr>
                                        <p:cTn id="17" dur="1000" fill="hold"/>
                                        <p:tgtEl>
                                          <p:spTgt spid="9219"/>
                                        </p:tgtEl>
                                        <p:attrNameLst>
                                          <p:attrName>ppt_x</p:attrName>
                                        </p:attrNameLst>
                                      </p:cBhvr>
                                      <p:tavLst>
                                        <p:tav tm="0">
                                          <p:val>
                                            <p:strVal val="#ppt_x"/>
                                          </p:val>
                                        </p:tav>
                                        <p:tav tm="100000">
                                          <p:val>
                                            <p:strVal val="#ppt_x"/>
                                          </p:val>
                                        </p:tav>
                                      </p:tavLst>
                                    </p:anim>
                                    <p:anim calcmode="lin" valueType="num">
                                      <p:cBhvr>
                                        <p:cTn id="18"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194"/>
                                        </p:tgtEl>
                                        <p:attrNameLst>
                                          <p:attrName>style.visibility</p:attrName>
                                        </p:attrNameLst>
                                      </p:cBhvr>
                                      <p:to>
                                        <p:strVal val="visible"/>
                                      </p:to>
                                    </p:set>
                                    <p:animEffect transition="in" filter="fade">
                                      <p:cBhvr>
                                        <p:cTn id="23" dur="1000"/>
                                        <p:tgtEl>
                                          <p:spTgt spid="8194"/>
                                        </p:tgtEl>
                                      </p:cBhvr>
                                    </p:animEffect>
                                    <p:anim calcmode="lin" valueType="num">
                                      <p:cBhvr>
                                        <p:cTn id="24" dur="1000" fill="hold"/>
                                        <p:tgtEl>
                                          <p:spTgt spid="8194"/>
                                        </p:tgtEl>
                                        <p:attrNameLst>
                                          <p:attrName>ppt_x</p:attrName>
                                        </p:attrNameLst>
                                      </p:cBhvr>
                                      <p:tavLst>
                                        <p:tav tm="0">
                                          <p:val>
                                            <p:strVal val="#ppt_x"/>
                                          </p:val>
                                        </p:tav>
                                        <p:tav tm="100000">
                                          <p:val>
                                            <p:strVal val="#ppt_x"/>
                                          </p:val>
                                        </p:tav>
                                      </p:tavLst>
                                    </p:anim>
                                    <p:anim calcmode="lin" valueType="num">
                                      <p:cBhvr>
                                        <p:cTn id="25"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9219"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0" y="228600"/>
            <a:ext cx="91440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5400" b="1" dirty="0" err="1">
                <a:solidFill>
                  <a:srgbClr val="FF0000"/>
                </a:solidFill>
                <a:latin typeface="Arial" charset="0"/>
                <a:cs typeface="Arial" charset="0"/>
              </a:rPr>
              <a:t>Cách</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đọc:Toàn</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bài</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đọc</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với</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giọng</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rõ</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ràng</a:t>
            </a:r>
            <a:r>
              <a:rPr lang="en-US" sz="5400" b="1" dirty="0">
                <a:solidFill>
                  <a:srgbClr val="FF0000"/>
                </a:solidFill>
                <a:latin typeface="Arial" charset="0"/>
                <a:cs typeface="Arial" charset="0"/>
              </a:rPr>
              <a:t> , </a:t>
            </a:r>
            <a:r>
              <a:rPr lang="en-US" sz="5400" b="1" dirty="0" err="1">
                <a:solidFill>
                  <a:srgbClr val="FF0000"/>
                </a:solidFill>
                <a:latin typeface="Arial" charset="0"/>
                <a:cs typeface="Arial" charset="0"/>
              </a:rPr>
              <a:t>dứt</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khoát</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gấp</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gáp</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dần</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theo</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diễn</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biến</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câu</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chuyện</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Lời</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tên</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cướp</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cục</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cằn</a:t>
            </a:r>
            <a:r>
              <a:rPr lang="en-US" sz="5400" b="1" dirty="0">
                <a:solidFill>
                  <a:srgbClr val="FF0000"/>
                </a:solidFill>
                <a:latin typeface="Arial" charset="0"/>
                <a:cs typeface="Arial" charset="0"/>
              </a:rPr>
              <a:t>, hung </a:t>
            </a:r>
            <a:r>
              <a:rPr lang="en-US" sz="5400" b="1" dirty="0" err="1">
                <a:solidFill>
                  <a:srgbClr val="FF0000"/>
                </a:solidFill>
                <a:latin typeface="Arial" charset="0"/>
                <a:cs typeface="Arial" charset="0"/>
              </a:rPr>
              <a:t>dữ</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Lời</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bác</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sĩ</a:t>
            </a:r>
            <a:r>
              <a:rPr lang="en-US" sz="5400" b="1" dirty="0">
                <a:solidFill>
                  <a:srgbClr val="FF0000"/>
                </a:solidFill>
                <a:latin typeface="Arial" charset="0"/>
                <a:cs typeface="Arial" charset="0"/>
              </a:rPr>
              <a:t> Ly: </a:t>
            </a:r>
            <a:r>
              <a:rPr lang="en-US" sz="5400" b="1" dirty="0" err="1">
                <a:solidFill>
                  <a:srgbClr val="FF0000"/>
                </a:solidFill>
                <a:latin typeface="Arial" charset="0"/>
                <a:cs typeface="Arial" charset="0"/>
              </a:rPr>
              <a:t>điềm</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tĩnh</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kiên</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định</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đầy</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sức</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thuyết</a:t>
            </a:r>
            <a:r>
              <a:rPr lang="en-US" sz="5400" b="1" dirty="0">
                <a:solidFill>
                  <a:srgbClr val="FF0000"/>
                </a:solidFill>
                <a:latin typeface="Arial" charset="0"/>
                <a:cs typeface="Arial" charset="0"/>
              </a:rPr>
              <a:t> </a:t>
            </a:r>
            <a:r>
              <a:rPr lang="en-US" sz="5400" b="1" dirty="0" err="1">
                <a:solidFill>
                  <a:srgbClr val="FF0000"/>
                </a:solidFill>
                <a:latin typeface="Arial" charset="0"/>
                <a:cs typeface="Arial" charset="0"/>
              </a:rPr>
              <a:t>phục</a:t>
            </a:r>
            <a:r>
              <a:rPr lang="en-US" sz="5400" b="1" dirty="0">
                <a:solidFill>
                  <a:srgbClr val="FF0000"/>
                </a:solidFill>
                <a:latin typeface="Arial" charset="0"/>
                <a:cs typeface="Arial" charset="0"/>
              </a:rPr>
              <a: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d2b8e8fdf562a6690cc35882ff74e2b6bf87e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1171</TotalTime>
  <Words>1125</Words>
  <Application>Microsoft Office PowerPoint</Application>
  <PresentationFormat>Letter Paper (8.5x11 in)</PresentationFormat>
  <Paragraphs>101</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Verdana</vt:lpstr>
      <vt:lpstr>Calibri</vt:lpstr>
      <vt:lpstr>VNI-Times</vt:lpstr>
      <vt:lpstr>Times New Roman</vt:lpstr>
      <vt:lpstr>Wingdings</vt:lpstr>
      <vt:lpstr>Sitka Text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T&amp;T 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PHOØNG GIAÙO DUÏC QUAÄN BÌNH TAÂN TRÖÔØNG TIEÅU HOÏC BÌNH TRÒ 1. KÍNH CHAØO QUÍ THAÀY COÂ</dc:title>
  <dc:creator>VNN.R9</dc:creator>
  <cp:lastModifiedBy>Windows User</cp:lastModifiedBy>
  <cp:revision>256</cp:revision>
  <dcterms:created xsi:type="dcterms:W3CDTF">2007-03-07T22:47:14Z</dcterms:created>
  <dcterms:modified xsi:type="dcterms:W3CDTF">2020-05-12T07:54:47Z</dcterms:modified>
</cp:coreProperties>
</file>