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>
                  <a:solidFill>
                    <a:schemeClr val="tx1"/>
                  </a:solidFill>
                  <a:latin typeface=".VnAvant" pitchFamily="34" charset="0"/>
                </a:rPr>
                <a:t> 1</a:t>
              </a:r>
            </a:p>
            <a:p>
              <a:pPr algn="ctr">
                <a:lnSpc>
                  <a:spcPct val="150000"/>
                </a:lnSpc>
              </a:pPr>
              <a:r>
                <a:rPr lang="en-US" sz="48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C¸c</a:t>
              </a:r>
              <a:r>
                <a:rPr lang="en-US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sè</a:t>
              </a:r>
              <a:r>
                <a:rPr lang="en-US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0, 1, 2, 3, 4, 5</a:t>
              </a:r>
              <a:endParaRPr lang="vi-V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9933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3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7" t="26291" r="28805" b="25050"/>
          <a:stretch/>
        </p:blipFill>
        <p:spPr bwMode="auto">
          <a:xfrm>
            <a:off x="968188" y="2415715"/>
            <a:ext cx="7566212" cy="437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21667" r="79503" b="63333"/>
          <a:stretch/>
        </p:blipFill>
        <p:spPr bwMode="auto">
          <a:xfrm>
            <a:off x="152400" y="162231"/>
            <a:ext cx="3886200" cy="153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17615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  <a:endParaRPr lang="vi-VN" sz="7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18795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1828800" y="17526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05000" y="38951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4191000" y="38951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ounded Rectangle 10"/>
          <p:cNvSpPr/>
          <p:nvPr/>
        </p:nvSpPr>
        <p:spPr>
          <a:xfrm>
            <a:off x="6629400" y="38951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ounded Rectangle 11"/>
          <p:cNvSpPr/>
          <p:nvPr/>
        </p:nvSpPr>
        <p:spPr>
          <a:xfrm>
            <a:off x="1905000" y="60287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4223657" y="608678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ounded Rectangle 13"/>
          <p:cNvSpPr/>
          <p:nvPr/>
        </p:nvSpPr>
        <p:spPr>
          <a:xfrm>
            <a:off x="6629400" y="608678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1931518" y="3886200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0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38934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84040" y="38934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2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60270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4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78297" y="6103203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17634" y="61032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5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2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066800" y="5841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828800" y="4572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44444" r="26822" b="29762"/>
          <a:stretch/>
        </p:blipFill>
        <p:spPr bwMode="auto">
          <a:xfrm>
            <a:off x="609600" y="2329542"/>
            <a:ext cx="7910735" cy="338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 rot="21147960">
            <a:off x="2183199" y="3168516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3">
                    <a:lumMod val="75000"/>
                  </a:schemeClr>
                </a:solidFill>
              </a:rPr>
              <a:t>5</a:t>
            </a:r>
            <a:endParaRPr lang="vi-VN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1147960">
            <a:off x="2971032" y="3150373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?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21147960">
            <a:off x="3734568" y="3150372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vi-VN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1147960">
            <a:off x="4496568" y="3168516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?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1147960">
            <a:off x="5258567" y="3190841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vi-VN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1147960">
            <a:off x="6020568" y="3150371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3">
                    <a:lumMod val="75000"/>
                  </a:schemeClr>
                </a:solidFill>
              </a:rPr>
              <a:t>0</a:t>
            </a:r>
            <a:endParaRPr lang="vi-VN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1147960">
            <a:off x="2971031" y="3147300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4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1147960">
            <a:off x="4496568" y="3161813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2</a:t>
            </a:r>
            <a:endParaRPr lang="vi-VN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3</a:t>
            </a:r>
            <a:endParaRPr lang="vi-VN" sz="7200" b="1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914400" y="534144"/>
            <a:ext cx="8382000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0070C0"/>
                </a:solidFill>
              </a:rPr>
              <a:t>Có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bao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nhiêu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củ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rốt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đã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tô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màu</a:t>
            </a:r>
            <a:r>
              <a:rPr lang="en-US" dirty="0">
                <a:solidFill>
                  <a:srgbClr val="0070C0"/>
                </a:solidFill>
              </a:rPr>
              <a:t>?</a:t>
            </a:r>
            <a:endParaRPr lang="vi-VN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9" t="32738" r="29611" b="33730"/>
          <a:stretch/>
        </p:blipFill>
        <p:spPr bwMode="auto">
          <a:xfrm>
            <a:off x="228600" y="1959428"/>
            <a:ext cx="8577816" cy="375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0" y="23694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0" y="37410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2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0" y="50364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4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2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8" t="32143" r="30318" b="32143"/>
          <a:stretch/>
        </p:blipFill>
        <p:spPr bwMode="auto">
          <a:xfrm>
            <a:off x="228600" y="1905000"/>
            <a:ext cx="8382000" cy="34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82268" y="2293203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0" y="34362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5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60440" y="4481786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0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1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5" t="29960" r="26375" b="29960"/>
          <a:stretch/>
        </p:blipFill>
        <p:spPr bwMode="auto">
          <a:xfrm>
            <a:off x="762000" y="2362200"/>
            <a:ext cx="772637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4</a:t>
            </a:r>
            <a:endParaRPr lang="vi-VN" sz="7200" b="1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381000" y="534144"/>
            <a:ext cx="8382000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0070C0"/>
                </a:solidFill>
              </a:rPr>
              <a:t>Có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bao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nhiêu</a:t>
            </a:r>
            <a:r>
              <a:rPr lang="en-US" dirty="0">
                <a:solidFill>
                  <a:srgbClr val="0070C0"/>
                </a:solidFill>
              </a:rPr>
              <a:t> con </a:t>
            </a:r>
            <a:r>
              <a:rPr lang="en-US" dirty="0" err="1">
                <a:solidFill>
                  <a:srgbClr val="0070C0"/>
                </a:solidFill>
              </a:rPr>
              <a:t>gà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ghi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số</a:t>
            </a:r>
            <a:r>
              <a:rPr lang="en-US" dirty="0">
                <a:solidFill>
                  <a:srgbClr val="0070C0"/>
                </a:solidFill>
              </a:rPr>
              <a:t> 2 ?</a:t>
            </a:r>
            <a:endParaRPr lang="vi-VN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8077200" y="6930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3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67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.VnAvant</vt:lpstr>
      <vt:lpstr>.VnAvantH</vt:lpstr>
      <vt:lpstr>Arial</vt:lpstr>
      <vt:lpstr>Calibri</vt:lpstr>
      <vt:lpstr>HP001</vt:lpstr>
      <vt:lpstr>HP-087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Minh Ngọc Hoàng</cp:lastModifiedBy>
  <cp:revision>3</cp:revision>
  <dcterms:created xsi:type="dcterms:W3CDTF">2006-08-16T00:00:00Z</dcterms:created>
  <dcterms:modified xsi:type="dcterms:W3CDTF">2020-09-04T10:49:30Z</dcterms:modified>
</cp:coreProperties>
</file>