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6" r:id="rId1"/>
    <p:sldMasterId id="2147483868" r:id="rId2"/>
  </p:sldMasterIdLst>
  <p:notesMasterIdLst>
    <p:notesMasterId r:id="rId12"/>
  </p:notesMasterIdLst>
  <p:sldIdLst>
    <p:sldId id="270" r:id="rId3"/>
    <p:sldId id="257" r:id="rId4"/>
    <p:sldId id="261" r:id="rId5"/>
    <p:sldId id="263" r:id="rId6"/>
    <p:sldId id="264" r:id="rId7"/>
    <p:sldId id="265" r:id="rId8"/>
    <p:sldId id="274" r:id="rId9"/>
    <p:sldId id="268" r:id="rId10"/>
    <p:sldId id="269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F3300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F3300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F3300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F3300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F33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rgbClr val="FF3300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rgbClr val="FF3300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rgbClr val="FF3300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rgbClr val="FF3300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CC0000"/>
    <a:srgbClr val="660033"/>
    <a:srgbClr val="FFFFFF"/>
    <a:srgbClr val="0000CC"/>
    <a:srgbClr val="FF9900"/>
    <a:srgbClr val="FF6600"/>
    <a:srgbClr val="FF9966"/>
    <a:srgbClr val="FF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B2897040-CBE1-47A1-B70D-DE556CAE63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3983A-FC7F-4D73-87D7-A0D381602B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18AF5C-C97C-42A2-8C41-C866C2864C1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87A4F1-D9D8-47A1-976D-D789C2FFED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37AC29-0362-4C22-8942-FD40A2EE2A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3DB942-A6EB-474A-8C5F-542DE5446D8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50165B-3AB2-4384-9CE0-4B8BDB2F0BF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12EEBC-2B26-4B81-9AEF-20FBA5E884D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981D4E-990C-40EE-A37B-1D7C48C87D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9C226D-2EFA-4E9D-AD6D-A8AAD32C490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B37860-F966-4D3C-BB75-D9EEF00335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9762E4-1790-4DD3-96AF-CC24BAE1662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446C6B-24B4-45D1-A6D1-B3FFBC44DE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D368CD-EA51-428E-B17B-3DFEDBAB9F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10EF6E-8556-4586-8D33-0CCF90D1283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5006C2-A10A-48F4-8E8B-733C970091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603D1D-84FF-43D8-905B-BF84491835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D082AC-F821-479F-951C-0AAD9587B1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6B379F-FD5F-42CE-BC0E-9C5181A3424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13247-F1B7-4945-AEFE-3913F63FFC4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EC569C-0B86-407C-B6F8-4D1245842B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0EE65F-83D3-4370-8A48-3C1E9202C4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A535C0-C50F-4EB7-B64A-2A60B75F2D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CCA65E5-503D-43C6-B2C0-0291F4246E6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CCA65E5-503D-43C6-B2C0-0291F4246E6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304800" y="2514600"/>
            <a:ext cx="883920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0" dirty="0" err="1">
                <a:solidFill>
                  <a:srgbClr val="CC0000"/>
                </a:solidFill>
                <a:cs typeface="Times New Roman" pitchFamily="18" charset="0"/>
              </a:rPr>
              <a:t>Kiểm</a:t>
            </a:r>
            <a:r>
              <a:rPr lang="en-US" sz="3600" b="0" dirty="0">
                <a:solidFill>
                  <a:srgbClr val="CC0000"/>
                </a:solidFill>
                <a:cs typeface="Times New Roman" pitchFamily="18" charset="0"/>
              </a:rPr>
              <a:t> </a:t>
            </a:r>
            <a:r>
              <a:rPr lang="en-US" sz="3600" b="0" dirty="0" err="1">
                <a:solidFill>
                  <a:srgbClr val="CC0000"/>
                </a:solidFill>
                <a:cs typeface="Times New Roman" pitchFamily="18" charset="0"/>
              </a:rPr>
              <a:t>tra</a:t>
            </a:r>
            <a:r>
              <a:rPr lang="en-US" sz="3600" b="0" dirty="0">
                <a:solidFill>
                  <a:srgbClr val="CC0000"/>
                </a:solidFill>
                <a:cs typeface="Times New Roman" pitchFamily="18" charset="0"/>
              </a:rPr>
              <a:t> </a:t>
            </a:r>
            <a:r>
              <a:rPr lang="en-US" sz="3600" b="0" dirty="0" err="1">
                <a:solidFill>
                  <a:srgbClr val="CC0000"/>
                </a:solidFill>
                <a:cs typeface="Times New Roman" pitchFamily="18" charset="0"/>
              </a:rPr>
              <a:t>bài</a:t>
            </a:r>
            <a:r>
              <a:rPr lang="en-US" sz="3600" b="0" dirty="0">
                <a:solidFill>
                  <a:srgbClr val="CC0000"/>
                </a:solidFill>
                <a:cs typeface="Times New Roman" pitchFamily="18" charset="0"/>
              </a:rPr>
              <a:t> </a:t>
            </a:r>
            <a:r>
              <a:rPr lang="en-US" sz="3600" b="0" dirty="0" err="1">
                <a:solidFill>
                  <a:srgbClr val="CC0000"/>
                </a:solidFill>
                <a:cs typeface="Times New Roman" pitchFamily="18" charset="0"/>
              </a:rPr>
              <a:t>cũ</a:t>
            </a:r>
            <a:r>
              <a:rPr lang="en-US" sz="3600" b="0" dirty="0">
                <a:solidFill>
                  <a:srgbClr val="CC0000"/>
                </a:solidFill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3600" b="0" dirty="0">
                <a:solidFill>
                  <a:schemeClr val="tx1"/>
                </a:solidFill>
                <a:cs typeface="Times New Roman" pitchFamily="18" charset="0"/>
              </a:rPr>
              <a:t>	9 + 5 + 3 =</a:t>
            </a:r>
            <a:r>
              <a:rPr lang="en-US" sz="3600" b="0" dirty="0">
                <a:solidFill>
                  <a:srgbClr val="FF6600"/>
                </a:solidFill>
                <a:cs typeface="Times New Roman" pitchFamily="18" charset="0"/>
              </a:rPr>
              <a:t>		</a:t>
            </a:r>
            <a:r>
              <a:rPr lang="en-US" sz="3600" b="0" dirty="0">
                <a:solidFill>
                  <a:schemeClr val="tx1"/>
                </a:solidFill>
                <a:cs typeface="Times New Roman" pitchFamily="18" charset="0"/>
              </a:rPr>
              <a:t>9 + 3 + 2 =</a:t>
            </a:r>
          </a:p>
          <a:p>
            <a:pPr>
              <a:spcBef>
                <a:spcPct val="50000"/>
              </a:spcBef>
            </a:pPr>
            <a:r>
              <a:rPr lang="en-US" sz="3600" b="0" dirty="0">
                <a:solidFill>
                  <a:srgbClr val="FF6600"/>
                </a:solidFill>
                <a:cs typeface="Times New Roman" pitchFamily="18" charset="0"/>
              </a:rPr>
              <a:t>	</a:t>
            </a:r>
            <a:r>
              <a:rPr lang="en-US" sz="3600" b="0" dirty="0">
                <a:solidFill>
                  <a:schemeClr val="tx1"/>
                </a:solidFill>
                <a:cs typeface="Times New Roman" pitchFamily="18" charset="0"/>
              </a:rPr>
              <a:t>9 + 0 + 5 =</a:t>
            </a:r>
            <a:r>
              <a:rPr lang="en-US" sz="3600" b="0" dirty="0">
                <a:solidFill>
                  <a:srgbClr val="FF6600"/>
                </a:solidFill>
                <a:cs typeface="Times New Roman" pitchFamily="18" charset="0"/>
              </a:rPr>
              <a:t>		</a:t>
            </a:r>
            <a:r>
              <a:rPr lang="en-US" sz="3600" b="0" dirty="0">
                <a:solidFill>
                  <a:schemeClr val="tx1"/>
                </a:solidFill>
                <a:cs typeface="Times New Roman" pitchFamily="18" charset="0"/>
              </a:rPr>
              <a:t>9 + 1 + 8 =</a:t>
            </a:r>
          </a:p>
          <a:p>
            <a:pPr>
              <a:spcBef>
                <a:spcPct val="50000"/>
              </a:spcBef>
            </a:pPr>
            <a:endParaRPr lang="en-US" sz="3600" b="0" dirty="0">
              <a:solidFill>
                <a:srgbClr val="FF6600"/>
              </a:solidFill>
              <a:cs typeface="Times New Roman" pitchFamily="18" charset="0"/>
            </a:endParaRPr>
          </a:p>
        </p:txBody>
      </p:sp>
      <p:sp>
        <p:nvSpPr>
          <p:cNvPr id="73736" name="Text Box 8"/>
          <p:cNvSpPr txBox="1">
            <a:spLocks noChangeArrowheads="1"/>
          </p:cNvSpPr>
          <p:nvPr/>
        </p:nvSpPr>
        <p:spPr bwMode="auto">
          <a:xfrm>
            <a:off x="3484563" y="3282950"/>
            <a:ext cx="1143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0" dirty="0">
                <a:solidFill>
                  <a:srgbClr val="FF0066"/>
                </a:solidFill>
                <a:cs typeface="Times New Roman" pitchFamily="18" charset="0"/>
              </a:rPr>
              <a:t>17</a:t>
            </a:r>
          </a:p>
        </p:txBody>
      </p:sp>
      <p:sp>
        <p:nvSpPr>
          <p:cNvPr id="73739" name="Text Box 11"/>
          <p:cNvSpPr txBox="1">
            <a:spLocks noChangeArrowheads="1"/>
          </p:cNvSpPr>
          <p:nvPr/>
        </p:nvSpPr>
        <p:spPr bwMode="auto">
          <a:xfrm>
            <a:off x="3484563" y="4100513"/>
            <a:ext cx="1143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0" dirty="0">
                <a:solidFill>
                  <a:srgbClr val="FF0066"/>
                </a:solidFill>
                <a:cs typeface="Times New Roman" pitchFamily="18" charset="0"/>
              </a:rPr>
              <a:t>14</a:t>
            </a:r>
          </a:p>
        </p:txBody>
      </p:sp>
      <p:sp>
        <p:nvSpPr>
          <p:cNvPr id="73740" name="Text Box 12"/>
          <p:cNvSpPr txBox="1">
            <a:spLocks noChangeArrowheads="1"/>
          </p:cNvSpPr>
          <p:nvPr/>
        </p:nvSpPr>
        <p:spPr bwMode="auto">
          <a:xfrm>
            <a:off x="7121525" y="3303588"/>
            <a:ext cx="1143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0" dirty="0">
                <a:solidFill>
                  <a:srgbClr val="FF0066"/>
                </a:solidFill>
                <a:cs typeface="Times New Roman" pitchFamily="18" charset="0"/>
              </a:rPr>
              <a:t>14</a:t>
            </a:r>
          </a:p>
        </p:txBody>
      </p:sp>
      <p:sp>
        <p:nvSpPr>
          <p:cNvPr id="73741" name="Text Box 13"/>
          <p:cNvSpPr txBox="1">
            <a:spLocks noChangeArrowheads="1"/>
          </p:cNvSpPr>
          <p:nvPr/>
        </p:nvSpPr>
        <p:spPr bwMode="auto">
          <a:xfrm>
            <a:off x="7150100" y="4127500"/>
            <a:ext cx="1143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0" dirty="0">
                <a:solidFill>
                  <a:srgbClr val="FF0066"/>
                </a:solidFill>
                <a:cs typeface="Times New Roman" pitchFamily="18" charset="0"/>
              </a:rPr>
              <a:t>18</a:t>
            </a:r>
          </a:p>
        </p:txBody>
      </p:sp>
      <p:sp>
        <p:nvSpPr>
          <p:cNvPr id="73743" name="Rectangle 15"/>
          <p:cNvSpPr>
            <a:spLocks noChangeArrowheads="1"/>
          </p:cNvSpPr>
          <p:nvPr/>
        </p:nvSpPr>
        <p:spPr bwMode="auto">
          <a:xfrm>
            <a:off x="1752600" y="685800"/>
            <a:ext cx="4953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>
              <a:defRPr/>
            </a:pPr>
            <a:r>
              <a:rPr lang="en-US" sz="40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TOÁN</a:t>
            </a:r>
            <a:br>
              <a:rPr lang="en-US" sz="40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</a:br>
            <a:endParaRPr lang="en-US" sz="4000" b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</p:spTree>
  </p:cSld>
  <p:clrMapOvr>
    <a:masterClrMapping/>
  </p:clrMapOvr>
  <p:transition>
    <p:random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3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3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37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37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7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2" grpId="0"/>
      <p:bldP spid="73736" grpId="0"/>
      <p:bldP spid="73739" grpId="0"/>
      <p:bldP spid="73740" grpId="0"/>
      <p:bldP spid="7374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34"/>
          <p:cNvGrpSpPr>
            <a:grpSpLocks/>
          </p:cNvGrpSpPr>
          <p:nvPr/>
        </p:nvGrpSpPr>
        <p:grpSpPr bwMode="auto">
          <a:xfrm>
            <a:off x="914400" y="1447800"/>
            <a:ext cx="5867400" cy="2590800"/>
            <a:chOff x="816" y="48"/>
            <a:chExt cx="3600" cy="2160"/>
          </a:xfrm>
        </p:grpSpPr>
        <p:grpSp>
          <p:nvGrpSpPr>
            <p:cNvPr id="11275" name="Group 28"/>
            <p:cNvGrpSpPr>
              <a:grpSpLocks noChangeAspect="1"/>
            </p:cNvGrpSpPr>
            <p:nvPr/>
          </p:nvGrpSpPr>
          <p:grpSpPr bwMode="auto">
            <a:xfrm>
              <a:off x="816" y="48"/>
              <a:ext cx="1680" cy="2160"/>
              <a:chOff x="2287" y="299"/>
              <a:chExt cx="1421" cy="1931"/>
            </a:xfrm>
          </p:grpSpPr>
          <p:sp>
            <p:nvSpPr>
              <p:cNvPr id="11285" name="AutoShape 29"/>
              <p:cNvSpPr>
                <a:spLocks noChangeAspect="1" noChangeArrowheads="1"/>
              </p:cNvSpPr>
              <p:nvPr/>
            </p:nvSpPr>
            <p:spPr bwMode="auto">
              <a:xfrm>
                <a:off x="2287" y="299"/>
                <a:ext cx="1421" cy="19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\"/>
                </a:endParaRPr>
              </a:p>
            </p:txBody>
          </p:sp>
          <p:sp>
            <p:nvSpPr>
              <p:cNvPr id="11286" name="Rectangle 30"/>
              <p:cNvSpPr>
                <a:spLocks noChangeArrowheads="1"/>
              </p:cNvSpPr>
              <p:nvPr/>
            </p:nvSpPr>
            <p:spPr bwMode="auto">
              <a:xfrm rot="855461">
                <a:off x="2503" y="299"/>
                <a:ext cx="102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Ti\"/>
                </a:endParaRPr>
              </a:p>
            </p:txBody>
          </p:sp>
          <p:sp>
            <p:nvSpPr>
              <p:cNvPr id="11287" name="Oval 31"/>
              <p:cNvSpPr>
                <a:spLocks noChangeArrowheads="1"/>
              </p:cNvSpPr>
              <p:nvPr/>
            </p:nvSpPr>
            <p:spPr bwMode="auto">
              <a:xfrm>
                <a:off x="2705" y="301"/>
                <a:ext cx="100" cy="10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Ti\"/>
                </a:endParaRPr>
              </a:p>
            </p:txBody>
          </p:sp>
          <p:sp>
            <p:nvSpPr>
              <p:cNvPr id="11288" name="Rectangle 32"/>
              <p:cNvSpPr>
                <a:spLocks noChangeArrowheads="1"/>
              </p:cNvSpPr>
              <p:nvPr/>
            </p:nvSpPr>
            <p:spPr bwMode="auto">
              <a:xfrm rot="855461">
                <a:off x="2404" y="301"/>
                <a:ext cx="100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Ti\"/>
                </a:endParaRPr>
              </a:p>
            </p:txBody>
          </p:sp>
          <p:sp>
            <p:nvSpPr>
              <p:cNvPr id="11289" name="Oval 33"/>
              <p:cNvSpPr>
                <a:spLocks noChangeArrowheads="1"/>
              </p:cNvSpPr>
              <p:nvPr/>
            </p:nvSpPr>
            <p:spPr bwMode="auto">
              <a:xfrm>
                <a:off x="2605" y="301"/>
                <a:ext cx="100" cy="10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Ti\"/>
                </a:endParaRPr>
              </a:p>
            </p:txBody>
          </p:sp>
          <p:sp>
            <p:nvSpPr>
              <p:cNvPr id="11290" name="Rectangle 34"/>
              <p:cNvSpPr>
                <a:spLocks noChangeArrowheads="1"/>
              </p:cNvSpPr>
              <p:nvPr/>
            </p:nvSpPr>
            <p:spPr bwMode="auto">
              <a:xfrm rot="855461">
                <a:off x="2605" y="301"/>
                <a:ext cx="100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Ti\"/>
                </a:endParaRPr>
              </a:p>
            </p:txBody>
          </p:sp>
          <p:sp>
            <p:nvSpPr>
              <p:cNvPr id="11291" name="Oval 35"/>
              <p:cNvSpPr>
                <a:spLocks noChangeArrowheads="1"/>
              </p:cNvSpPr>
              <p:nvPr/>
            </p:nvSpPr>
            <p:spPr bwMode="auto">
              <a:xfrm>
                <a:off x="2805" y="301"/>
                <a:ext cx="101" cy="10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Ti\"/>
                </a:endParaRPr>
              </a:p>
            </p:txBody>
          </p:sp>
          <p:sp>
            <p:nvSpPr>
              <p:cNvPr id="11292" name="Rectangle 36"/>
              <p:cNvSpPr>
                <a:spLocks noChangeArrowheads="1"/>
              </p:cNvSpPr>
              <p:nvPr/>
            </p:nvSpPr>
            <p:spPr bwMode="auto">
              <a:xfrm rot="855461">
                <a:off x="2605" y="402"/>
                <a:ext cx="100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Ti\"/>
                </a:endParaRPr>
              </a:p>
            </p:txBody>
          </p:sp>
          <p:sp>
            <p:nvSpPr>
              <p:cNvPr id="11293" name="Oval 37"/>
              <p:cNvSpPr>
                <a:spLocks noChangeArrowheads="1"/>
              </p:cNvSpPr>
              <p:nvPr/>
            </p:nvSpPr>
            <p:spPr bwMode="auto">
              <a:xfrm>
                <a:off x="2805" y="402"/>
                <a:ext cx="101" cy="102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Ti\"/>
                </a:endParaRPr>
              </a:p>
            </p:txBody>
          </p:sp>
          <p:sp>
            <p:nvSpPr>
              <p:cNvPr id="11294" name="Rectangle 38"/>
              <p:cNvSpPr>
                <a:spLocks noChangeArrowheads="1"/>
              </p:cNvSpPr>
              <p:nvPr/>
            </p:nvSpPr>
            <p:spPr bwMode="auto">
              <a:xfrm rot="855461">
                <a:off x="2504" y="402"/>
                <a:ext cx="101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Ti\"/>
                </a:endParaRPr>
              </a:p>
            </p:txBody>
          </p:sp>
          <p:sp>
            <p:nvSpPr>
              <p:cNvPr id="11295" name="Oval 39"/>
              <p:cNvSpPr>
                <a:spLocks noChangeArrowheads="1"/>
              </p:cNvSpPr>
              <p:nvPr/>
            </p:nvSpPr>
            <p:spPr bwMode="auto">
              <a:xfrm>
                <a:off x="2705" y="402"/>
                <a:ext cx="100" cy="102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Ti\"/>
                </a:endParaRPr>
              </a:p>
            </p:txBody>
          </p:sp>
          <p:sp>
            <p:nvSpPr>
              <p:cNvPr id="11296" name="Rectangle 40"/>
              <p:cNvSpPr>
                <a:spLocks noChangeArrowheads="1"/>
              </p:cNvSpPr>
              <p:nvPr/>
            </p:nvSpPr>
            <p:spPr bwMode="auto">
              <a:xfrm rot="855461">
                <a:off x="2304" y="402"/>
                <a:ext cx="100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Ti\"/>
                </a:endParaRPr>
              </a:p>
            </p:txBody>
          </p:sp>
          <p:sp>
            <p:nvSpPr>
              <p:cNvPr id="11297" name="Oval 41"/>
              <p:cNvSpPr>
                <a:spLocks noChangeArrowheads="1"/>
              </p:cNvSpPr>
              <p:nvPr/>
            </p:nvSpPr>
            <p:spPr bwMode="auto">
              <a:xfrm>
                <a:off x="2504" y="402"/>
                <a:ext cx="101" cy="102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Ti\"/>
                </a:endParaRPr>
              </a:p>
            </p:txBody>
          </p:sp>
          <p:sp>
            <p:nvSpPr>
              <p:cNvPr id="11298" name="Rectangle 42"/>
              <p:cNvSpPr>
                <a:spLocks noChangeArrowheads="1"/>
              </p:cNvSpPr>
              <p:nvPr/>
            </p:nvSpPr>
            <p:spPr bwMode="auto">
              <a:xfrm rot="855461">
                <a:off x="2404" y="402"/>
                <a:ext cx="100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Ti\"/>
                </a:endParaRPr>
              </a:p>
            </p:txBody>
          </p:sp>
          <p:sp>
            <p:nvSpPr>
              <p:cNvPr id="11299" name="Oval 43"/>
              <p:cNvSpPr>
                <a:spLocks noChangeArrowheads="1"/>
              </p:cNvSpPr>
              <p:nvPr/>
            </p:nvSpPr>
            <p:spPr bwMode="auto">
              <a:xfrm>
                <a:off x="2605" y="402"/>
                <a:ext cx="100" cy="102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Ti\"/>
                </a:endParaRPr>
              </a:p>
            </p:txBody>
          </p:sp>
          <p:sp>
            <p:nvSpPr>
              <p:cNvPr id="11300" name="Rectangle 44"/>
              <p:cNvSpPr>
                <a:spLocks noChangeArrowheads="1"/>
              </p:cNvSpPr>
              <p:nvPr/>
            </p:nvSpPr>
            <p:spPr bwMode="auto">
              <a:xfrm rot="855461">
                <a:off x="2504" y="504"/>
                <a:ext cx="101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Ti\"/>
                </a:endParaRPr>
              </a:p>
            </p:txBody>
          </p:sp>
          <p:sp>
            <p:nvSpPr>
              <p:cNvPr id="11301" name="Oval 45"/>
              <p:cNvSpPr>
                <a:spLocks noChangeArrowheads="1"/>
              </p:cNvSpPr>
              <p:nvPr/>
            </p:nvSpPr>
            <p:spPr bwMode="auto">
              <a:xfrm>
                <a:off x="2705" y="504"/>
                <a:ext cx="100" cy="10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Ti\"/>
                </a:endParaRPr>
              </a:p>
            </p:txBody>
          </p:sp>
          <p:sp>
            <p:nvSpPr>
              <p:cNvPr id="11302" name="Rectangle 46"/>
              <p:cNvSpPr>
                <a:spLocks noChangeArrowheads="1"/>
              </p:cNvSpPr>
              <p:nvPr/>
            </p:nvSpPr>
            <p:spPr bwMode="auto">
              <a:xfrm rot="855461">
                <a:off x="2404" y="504"/>
                <a:ext cx="100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Ti\"/>
                </a:endParaRPr>
              </a:p>
            </p:txBody>
          </p:sp>
          <p:sp>
            <p:nvSpPr>
              <p:cNvPr id="11303" name="Oval 47"/>
              <p:cNvSpPr>
                <a:spLocks noChangeArrowheads="1"/>
              </p:cNvSpPr>
              <p:nvPr/>
            </p:nvSpPr>
            <p:spPr bwMode="auto">
              <a:xfrm>
                <a:off x="2605" y="504"/>
                <a:ext cx="100" cy="10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Ti\"/>
                </a:endParaRPr>
              </a:p>
            </p:txBody>
          </p:sp>
          <p:sp>
            <p:nvSpPr>
              <p:cNvPr id="11304" name="Rectangle 48"/>
              <p:cNvSpPr>
                <a:spLocks noChangeArrowheads="1"/>
              </p:cNvSpPr>
              <p:nvPr/>
            </p:nvSpPr>
            <p:spPr bwMode="auto">
              <a:xfrm rot="855461">
                <a:off x="2304" y="504"/>
                <a:ext cx="100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Ti\"/>
                </a:endParaRPr>
              </a:p>
            </p:txBody>
          </p:sp>
          <p:sp>
            <p:nvSpPr>
              <p:cNvPr id="11305" name="Oval 49"/>
              <p:cNvSpPr>
                <a:spLocks noChangeArrowheads="1"/>
              </p:cNvSpPr>
              <p:nvPr/>
            </p:nvSpPr>
            <p:spPr bwMode="auto">
              <a:xfrm>
                <a:off x="2504" y="504"/>
                <a:ext cx="101" cy="10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Ti\"/>
                </a:endParaRPr>
              </a:p>
            </p:txBody>
          </p:sp>
          <p:sp>
            <p:nvSpPr>
              <p:cNvPr id="11306" name="Freeform 50"/>
              <p:cNvSpPr>
                <a:spLocks/>
              </p:cNvSpPr>
              <p:nvPr/>
            </p:nvSpPr>
            <p:spPr bwMode="auto">
              <a:xfrm>
                <a:off x="2287" y="1308"/>
                <a:ext cx="418" cy="159"/>
              </a:xfrm>
              <a:custGeom>
                <a:avLst/>
                <a:gdLst>
                  <a:gd name="T0" fmla="*/ 0 w 200"/>
                  <a:gd name="T1" fmla="*/ 0 h 75"/>
                  <a:gd name="T2" fmla="*/ 217 w 200"/>
                  <a:gd name="T3" fmla="*/ 144 h 75"/>
                  <a:gd name="T4" fmla="*/ 376 w 200"/>
                  <a:gd name="T5" fmla="*/ 93 h 75"/>
                  <a:gd name="T6" fmla="*/ 418 w 200"/>
                  <a:gd name="T7" fmla="*/ 8 h 7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00"/>
                  <a:gd name="T13" fmla="*/ 0 h 75"/>
                  <a:gd name="T14" fmla="*/ 200 w 200"/>
                  <a:gd name="T15" fmla="*/ 75 h 7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00" h="75">
                    <a:moveTo>
                      <a:pt x="0" y="0"/>
                    </a:moveTo>
                    <a:cubicBezTo>
                      <a:pt x="17" y="11"/>
                      <a:pt x="74" y="61"/>
                      <a:pt x="104" y="68"/>
                    </a:cubicBezTo>
                    <a:cubicBezTo>
                      <a:pt x="134" y="75"/>
                      <a:pt x="164" y="55"/>
                      <a:pt x="180" y="44"/>
                    </a:cubicBezTo>
                    <a:cubicBezTo>
                      <a:pt x="196" y="33"/>
                      <a:pt x="196" y="12"/>
                      <a:pt x="200" y="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\"/>
                </a:endParaRPr>
              </a:p>
            </p:txBody>
          </p:sp>
          <p:sp>
            <p:nvSpPr>
              <p:cNvPr id="11307" name="Rectangle 51"/>
              <p:cNvSpPr>
                <a:spLocks noChangeArrowheads="1"/>
              </p:cNvSpPr>
              <p:nvPr/>
            </p:nvSpPr>
            <p:spPr bwMode="auto">
              <a:xfrm rot="855461">
                <a:off x="3305" y="299"/>
                <a:ext cx="102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Ti\"/>
                </a:endParaRPr>
              </a:p>
            </p:txBody>
          </p:sp>
          <p:sp>
            <p:nvSpPr>
              <p:cNvPr id="11308" name="Oval 52"/>
              <p:cNvSpPr>
                <a:spLocks noChangeArrowheads="1"/>
              </p:cNvSpPr>
              <p:nvPr/>
            </p:nvSpPr>
            <p:spPr bwMode="auto">
              <a:xfrm>
                <a:off x="3507" y="301"/>
                <a:ext cx="101" cy="10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Ti\"/>
                </a:endParaRPr>
              </a:p>
            </p:txBody>
          </p:sp>
          <p:sp>
            <p:nvSpPr>
              <p:cNvPr id="11309" name="Rectangle 53"/>
              <p:cNvSpPr>
                <a:spLocks noChangeArrowheads="1"/>
              </p:cNvSpPr>
              <p:nvPr/>
            </p:nvSpPr>
            <p:spPr bwMode="auto">
              <a:xfrm rot="855461">
                <a:off x="3206" y="301"/>
                <a:ext cx="101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Ti\"/>
                </a:endParaRPr>
              </a:p>
            </p:txBody>
          </p:sp>
          <p:sp>
            <p:nvSpPr>
              <p:cNvPr id="11310" name="Oval 54"/>
              <p:cNvSpPr>
                <a:spLocks noChangeArrowheads="1"/>
              </p:cNvSpPr>
              <p:nvPr/>
            </p:nvSpPr>
            <p:spPr bwMode="auto">
              <a:xfrm>
                <a:off x="3407" y="301"/>
                <a:ext cx="100" cy="10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Ti\"/>
                </a:endParaRPr>
              </a:p>
            </p:txBody>
          </p:sp>
          <p:sp>
            <p:nvSpPr>
              <p:cNvPr id="11311" name="Rectangle 55"/>
              <p:cNvSpPr>
                <a:spLocks noChangeArrowheads="1"/>
              </p:cNvSpPr>
              <p:nvPr/>
            </p:nvSpPr>
            <p:spPr bwMode="auto">
              <a:xfrm rot="855461">
                <a:off x="3407" y="301"/>
                <a:ext cx="100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Ti\"/>
                </a:endParaRPr>
              </a:p>
            </p:txBody>
          </p:sp>
          <p:sp>
            <p:nvSpPr>
              <p:cNvPr id="11312" name="Oval 56"/>
              <p:cNvSpPr>
                <a:spLocks noChangeArrowheads="1"/>
              </p:cNvSpPr>
              <p:nvPr/>
            </p:nvSpPr>
            <p:spPr bwMode="auto">
              <a:xfrm>
                <a:off x="3608" y="301"/>
                <a:ext cx="100" cy="10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Ti\"/>
                </a:endParaRPr>
              </a:p>
            </p:txBody>
          </p:sp>
          <p:sp>
            <p:nvSpPr>
              <p:cNvPr id="11313" name="Rectangle 57"/>
              <p:cNvSpPr>
                <a:spLocks noChangeArrowheads="1"/>
              </p:cNvSpPr>
              <p:nvPr/>
            </p:nvSpPr>
            <p:spPr bwMode="auto">
              <a:xfrm rot="855461">
                <a:off x="3407" y="402"/>
                <a:ext cx="100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Ti\"/>
                </a:endParaRPr>
              </a:p>
            </p:txBody>
          </p:sp>
          <p:sp>
            <p:nvSpPr>
              <p:cNvPr id="11314" name="Oval 58"/>
              <p:cNvSpPr>
                <a:spLocks noChangeArrowheads="1"/>
              </p:cNvSpPr>
              <p:nvPr/>
            </p:nvSpPr>
            <p:spPr bwMode="auto">
              <a:xfrm>
                <a:off x="3608" y="402"/>
                <a:ext cx="100" cy="102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Ti\"/>
                </a:endParaRPr>
              </a:p>
            </p:txBody>
          </p:sp>
          <p:sp>
            <p:nvSpPr>
              <p:cNvPr id="11315" name="Rectangle 59"/>
              <p:cNvSpPr>
                <a:spLocks noChangeArrowheads="1"/>
              </p:cNvSpPr>
              <p:nvPr/>
            </p:nvSpPr>
            <p:spPr bwMode="auto">
              <a:xfrm rot="855461">
                <a:off x="3307" y="402"/>
                <a:ext cx="100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Ti\"/>
                </a:endParaRPr>
              </a:p>
            </p:txBody>
          </p:sp>
          <p:sp>
            <p:nvSpPr>
              <p:cNvPr id="11316" name="Oval 60"/>
              <p:cNvSpPr>
                <a:spLocks noChangeArrowheads="1"/>
              </p:cNvSpPr>
              <p:nvPr/>
            </p:nvSpPr>
            <p:spPr bwMode="auto">
              <a:xfrm>
                <a:off x="3507" y="402"/>
                <a:ext cx="101" cy="102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Ti\"/>
                </a:endParaRPr>
              </a:p>
            </p:txBody>
          </p:sp>
          <p:sp>
            <p:nvSpPr>
              <p:cNvPr id="11317" name="Rectangle 61"/>
              <p:cNvSpPr>
                <a:spLocks noChangeArrowheads="1"/>
              </p:cNvSpPr>
              <p:nvPr/>
            </p:nvSpPr>
            <p:spPr bwMode="auto">
              <a:xfrm rot="855461">
                <a:off x="3106" y="402"/>
                <a:ext cx="100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Ti\"/>
                </a:endParaRPr>
              </a:p>
            </p:txBody>
          </p:sp>
          <p:sp>
            <p:nvSpPr>
              <p:cNvPr id="11318" name="Oval 62"/>
              <p:cNvSpPr>
                <a:spLocks noChangeArrowheads="1"/>
              </p:cNvSpPr>
              <p:nvPr/>
            </p:nvSpPr>
            <p:spPr bwMode="auto">
              <a:xfrm>
                <a:off x="3307" y="402"/>
                <a:ext cx="100" cy="102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Ti\"/>
                </a:endParaRPr>
              </a:p>
            </p:txBody>
          </p:sp>
          <p:sp>
            <p:nvSpPr>
              <p:cNvPr id="11319" name="Rectangle 63"/>
              <p:cNvSpPr>
                <a:spLocks noChangeArrowheads="1"/>
              </p:cNvSpPr>
              <p:nvPr/>
            </p:nvSpPr>
            <p:spPr bwMode="auto">
              <a:xfrm rot="855461">
                <a:off x="3206" y="402"/>
                <a:ext cx="101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Ti\"/>
                </a:endParaRPr>
              </a:p>
            </p:txBody>
          </p:sp>
          <p:sp>
            <p:nvSpPr>
              <p:cNvPr id="11320" name="Oval 64"/>
              <p:cNvSpPr>
                <a:spLocks noChangeArrowheads="1"/>
              </p:cNvSpPr>
              <p:nvPr/>
            </p:nvSpPr>
            <p:spPr bwMode="auto">
              <a:xfrm>
                <a:off x="3407" y="402"/>
                <a:ext cx="100" cy="102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Ti\"/>
                </a:endParaRPr>
              </a:p>
            </p:txBody>
          </p:sp>
          <p:sp>
            <p:nvSpPr>
              <p:cNvPr id="11321" name="Rectangle 65"/>
              <p:cNvSpPr>
                <a:spLocks noChangeArrowheads="1"/>
              </p:cNvSpPr>
              <p:nvPr/>
            </p:nvSpPr>
            <p:spPr bwMode="auto">
              <a:xfrm rot="855461">
                <a:off x="3307" y="504"/>
                <a:ext cx="100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Ti\"/>
                </a:endParaRPr>
              </a:p>
            </p:txBody>
          </p:sp>
          <p:sp>
            <p:nvSpPr>
              <p:cNvPr id="11322" name="Oval 66"/>
              <p:cNvSpPr>
                <a:spLocks noChangeArrowheads="1"/>
              </p:cNvSpPr>
              <p:nvPr/>
            </p:nvSpPr>
            <p:spPr bwMode="auto">
              <a:xfrm>
                <a:off x="3507" y="504"/>
                <a:ext cx="101" cy="10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Ti\"/>
                </a:endParaRPr>
              </a:p>
            </p:txBody>
          </p:sp>
          <p:sp>
            <p:nvSpPr>
              <p:cNvPr id="11323" name="Rectangle 67"/>
              <p:cNvSpPr>
                <a:spLocks noChangeArrowheads="1"/>
              </p:cNvSpPr>
              <p:nvPr/>
            </p:nvSpPr>
            <p:spPr bwMode="auto">
              <a:xfrm rot="855461">
                <a:off x="3206" y="504"/>
                <a:ext cx="101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Ti\"/>
                </a:endParaRPr>
              </a:p>
            </p:txBody>
          </p:sp>
          <p:sp>
            <p:nvSpPr>
              <p:cNvPr id="11324" name="Oval 68"/>
              <p:cNvSpPr>
                <a:spLocks noChangeArrowheads="1"/>
              </p:cNvSpPr>
              <p:nvPr/>
            </p:nvSpPr>
            <p:spPr bwMode="auto">
              <a:xfrm>
                <a:off x="3407" y="504"/>
                <a:ext cx="100" cy="10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Ti\"/>
                </a:endParaRPr>
              </a:p>
            </p:txBody>
          </p:sp>
          <p:sp>
            <p:nvSpPr>
              <p:cNvPr id="11325" name="Rectangle 69"/>
              <p:cNvSpPr>
                <a:spLocks noChangeArrowheads="1"/>
              </p:cNvSpPr>
              <p:nvPr/>
            </p:nvSpPr>
            <p:spPr bwMode="auto">
              <a:xfrm rot="855461">
                <a:off x="3106" y="504"/>
                <a:ext cx="100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Ti\"/>
                </a:endParaRPr>
              </a:p>
            </p:txBody>
          </p:sp>
          <p:sp>
            <p:nvSpPr>
              <p:cNvPr id="11326" name="Oval 70"/>
              <p:cNvSpPr>
                <a:spLocks noChangeArrowheads="1"/>
              </p:cNvSpPr>
              <p:nvPr/>
            </p:nvSpPr>
            <p:spPr bwMode="auto">
              <a:xfrm>
                <a:off x="3307" y="504"/>
                <a:ext cx="100" cy="10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Ti\"/>
                </a:endParaRPr>
              </a:p>
            </p:txBody>
          </p:sp>
          <p:sp>
            <p:nvSpPr>
              <p:cNvPr id="11327" name="Freeform 71"/>
              <p:cNvSpPr>
                <a:spLocks/>
              </p:cNvSpPr>
              <p:nvPr/>
            </p:nvSpPr>
            <p:spPr bwMode="auto">
              <a:xfrm>
                <a:off x="3089" y="1308"/>
                <a:ext cx="418" cy="159"/>
              </a:xfrm>
              <a:custGeom>
                <a:avLst/>
                <a:gdLst>
                  <a:gd name="T0" fmla="*/ 0 w 200"/>
                  <a:gd name="T1" fmla="*/ 0 h 75"/>
                  <a:gd name="T2" fmla="*/ 217 w 200"/>
                  <a:gd name="T3" fmla="*/ 144 h 75"/>
                  <a:gd name="T4" fmla="*/ 376 w 200"/>
                  <a:gd name="T5" fmla="*/ 93 h 75"/>
                  <a:gd name="T6" fmla="*/ 418 w 200"/>
                  <a:gd name="T7" fmla="*/ 8 h 7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00"/>
                  <a:gd name="T13" fmla="*/ 0 h 75"/>
                  <a:gd name="T14" fmla="*/ 200 w 200"/>
                  <a:gd name="T15" fmla="*/ 75 h 7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00" h="75">
                    <a:moveTo>
                      <a:pt x="0" y="0"/>
                    </a:moveTo>
                    <a:cubicBezTo>
                      <a:pt x="17" y="11"/>
                      <a:pt x="74" y="61"/>
                      <a:pt x="104" y="68"/>
                    </a:cubicBezTo>
                    <a:cubicBezTo>
                      <a:pt x="134" y="75"/>
                      <a:pt x="164" y="55"/>
                      <a:pt x="180" y="44"/>
                    </a:cubicBezTo>
                    <a:cubicBezTo>
                      <a:pt x="196" y="33"/>
                      <a:pt x="196" y="12"/>
                      <a:pt x="200" y="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\"/>
                </a:endParaRPr>
              </a:p>
            </p:txBody>
          </p:sp>
        </p:grpSp>
        <p:sp>
          <p:nvSpPr>
            <p:cNvPr id="11276" name="Rectangle 72"/>
            <p:cNvSpPr>
              <a:spLocks noChangeArrowheads="1"/>
            </p:cNvSpPr>
            <p:nvPr/>
          </p:nvSpPr>
          <p:spPr bwMode="auto">
            <a:xfrm rot="855461">
              <a:off x="2556" y="66"/>
              <a:ext cx="96" cy="1984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latin typeface="Ti\"/>
              </a:endParaRPr>
            </a:p>
          </p:txBody>
        </p:sp>
        <p:sp>
          <p:nvSpPr>
            <p:cNvPr id="11277" name="Rectangle 221"/>
            <p:cNvSpPr>
              <a:spLocks noChangeArrowheads="1"/>
            </p:cNvSpPr>
            <p:nvPr/>
          </p:nvSpPr>
          <p:spPr bwMode="auto">
            <a:xfrm rot="855461">
              <a:off x="2760" y="60"/>
              <a:ext cx="96" cy="1984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latin typeface="Ti\"/>
              </a:endParaRPr>
            </a:p>
          </p:txBody>
        </p:sp>
        <p:sp>
          <p:nvSpPr>
            <p:cNvPr id="11278" name="Rectangle 222"/>
            <p:cNvSpPr>
              <a:spLocks noChangeArrowheads="1"/>
            </p:cNvSpPr>
            <p:nvPr/>
          </p:nvSpPr>
          <p:spPr bwMode="auto">
            <a:xfrm rot="855461">
              <a:off x="2976" y="60"/>
              <a:ext cx="96" cy="1984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latin typeface="Ti\"/>
              </a:endParaRPr>
            </a:p>
          </p:txBody>
        </p:sp>
        <p:sp>
          <p:nvSpPr>
            <p:cNvPr id="11279" name="Rectangle 223"/>
            <p:cNvSpPr>
              <a:spLocks noChangeArrowheads="1"/>
            </p:cNvSpPr>
            <p:nvPr/>
          </p:nvSpPr>
          <p:spPr bwMode="auto">
            <a:xfrm rot="855461">
              <a:off x="3216" y="48"/>
              <a:ext cx="96" cy="1984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latin typeface="Ti\"/>
              </a:endParaRPr>
            </a:p>
          </p:txBody>
        </p:sp>
        <p:sp>
          <p:nvSpPr>
            <p:cNvPr id="11280" name="Rectangle 224"/>
            <p:cNvSpPr>
              <a:spLocks noChangeArrowheads="1"/>
            </p:cNvSpPr>
            <p:nvPr/>
          </p:nvSpPr>
          <p:spPr bwMode="auto">
            <a:xfrm rot="855461">
              <a:off x="3444" y="60"/>
              <a:ext cx="96" cy="1984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latin typeface="Ti\"/>
              </a:endParaRPr>
            </a:p>
          </p:txBody>
        </p:sp>
        <p:sp>
          <p:nvSpPr>
            <p:cNvPr id="11281" name="Rectangle 225"/>
            <p:cNvSpPr>
              <a:spLocks noChangeArrowheads="1"/>
            </p:cNvSpPr>
            <p:nvPr/>
          </p:nvSpPr>
          <p:spPr bwMode="auto">
            <a:xfrm rot="855461">
              <a:off x="3648" y="72"/>
              <a:ext cx="96" cy="1984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latin typeface="Ti\"/>
              </a:endParaRPr>
            </a:p>
          </p:txBody>
        </p:sp>
        <p:sp>
          <p:nvSpPr>
            <p:cNvPr id="11282" name="Rectangle 226"/>
            <p:cNvSpPr>
              <a:spLocks noChangeArrowheads="1"/>
            </p:cNvSpPr>
            <p:nvPr/>
          </p:nvSpPr>
          <p:spPr bwMode="auto">
            <a:xfrm rot="855461">
              <a:off x="3840" y="84"/>
              <a:ext cx="96" cy="1984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latin typeface="Ti\"/>
              </a:endParaRPr>
            </a:p>
          </p:txBody>
        </p:sp>
        <p:sp>
          <p:nvSpPr>
            <p:cNvPr id="11283" name="Rectangle 227"/>
            <p:cNvSpPr>
              <a:spLocks noChangeArrowheads="1"/>
            </p:cNvSpPr>
            <p:nvPr/>
          </p:nvSpPr>
          <p:spPr bwMode="auto">
            <a:xfrm rot="855461">
              <a:off x="4080" y="96"/>
              <a:ext cx="96" cy="1984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latin typeface="Ti\"/>
              </a:endParaRPr>
            </a:p>
          </p:txBody>
        </p:sp>
        <p:sp>
          <p:nvSpPr>
            <p:cNvPr id="11284" name="Rectangle 228"/>
            <p:cNvSpPr>
              <a:spLocks noChangeArrowheads="1"/>
            </p:cNvSpPr>
            <p:nvPr/>
          </p:nvSpPr>
          <p:spPr bwMode="auto">
            <a:xfrm rot="855461">
              <a:off x="4320" y="108"/>
              <a:ext cx="96" cy="1984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latin typeface="Ti\"/>
              </a:endParaRPr>
            </a:p>
          </p:txBody>
        </p:sp>
      </p:grpSp>
      <p:grpSp>
        <p:nvGrpSpPr>
          <p:cNvPr id="4" name="Group 235"/>
          <p:cNvGrpSpPr>
            <a:grpSpLocks/>
          </p:cNvGrpSpPr>
          <p:nvPr/>
        </p:nvGrpSpPr>
        <p:grpSpPr bwMode="auto">
          <a:xfrm>
            <a:off x="4572000" y="4267200"/>
            <a:ext cx="1752600" cy="2362200"/>
            <a:chOff x="2928" y="2160"/>
            <a:chExt cx="1104" cy="2016"/>
          </a:xfrm>
        </p:grpSpPr>
        <p:sp>
          <p:nvSpPr>
            <p:cNvPr id="11270" name="Rectangle 229"/>
            <p:cNvSpPr>
              <a:spLocks noChangeArrowheads="1"/>
            </p:cNvSpPr>
            <p:nvPr/>
          </p:nvSpPr>
          <p:spPr bwMode="auto">
            <a:xfrm rot="855461">
              <a:off x="3936" y="2192"/>
              <a:ext cx="96" cy="1984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latin typeface="Ti\"/>
              </a:endParaRPr>
            </a:p>
          </p:txBody>
        </p:sp>
        <p:sp>
          <p:nvSpPr>
            <p:cNvPr id="11271" name="Rectangle 230"/>
            <p:cNvSpPr>
              <a:spLocks noChangeArrowheads="1"/>
            </p:cNvSpPr>
            <p:nvPr/>
          </p:nvSpPr>
          <p:spPr bwMode="auto">
            <a:xfrm rot="855461">
              <a:off x="3696" y="2160"/>
              <a:ext cx="96" cy="1984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latin typeface="Ti\"/>
              </a:endParaRPr>
            </a:p>
          </p:txBody>
        </p:sp>
        <p:sp>
          <p:nvSpPr>
            <p:cNvPr id="11272" name="Rectangle 231"/>
            <p:cNvSpPr>
              <a:spLocks noChangeArrowheads="1"/>
            </p:cNvSpPr>
            <p:nvPr/>
          </p:nvSpPr>
          <p:spPr bwMode="auto">
            <a:xfrm rot="855461">
              <a:off x="3408" y="2160"/>
              <a:ext cx="96" cy="1984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latin typeface="Ti\"/>
              </a:endParaRPr>
            </a:p>
          </p:txBody>
        </p:sp>
        <p:sp>
          <p:nvSpPr>
            <p:cNvPr id="11273" name="Rectangle 232"/>
            <p:cNvSpPr>
              <a:spLocks noChangeArrowheads="1"/>
            </p:cNvSpPr>
            <p:nvPr/>
          </p:nvSpPr>
          <p:spPr bwMode="auto">
            <a:xfrm rot="855461">
              <a:off x="3168" y="2160"/>
              <a:ext cx="96" cy="1984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latin typeface="Ti\"/>
              </a:endParaRPr>
            </a:p>
          </p:txBody>
        </p:sp>
        <p:sp>
          <p:nvSpPr>
            <p:cNvPr id="11274" name="Rectangle 233"/>
            <p:cNvSpPr>
              <a:spLocks noChangeArrowheads="1"/>
            </p:cNvSpPr>
            <p:nvPr/>
          </p:nvSpPr>
          <p:spPr bwMode="auto">
            <a:xfrm rot="855461">
              <a:off x="2928" y="2160"/>
              <a:ext cx="96" cy="1984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latin typeface="Ti\"/>
              </a:endParaRPr>
            </a:p>
          </p:txBody>
        </p:sp>
      </p:grpSp>
      <p:sp>
        <p:nvSpPr>
          <p:cNvPr id="3308" name="Rectangle 236"/>
          <p:cNvSpPr>
            <a:spLocks noChangeArrowheads="1"/>
          </p:cNvSpPr>
          <p:nvPr/>
        </p:nvSpPr>
        <p:spPr bwMode="auto">
          <a:xfrm>
            <a:off x="2285999" y="0"/>
            <a:ext cx="6182751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r>
              <a:rPr lang="en-US" sz="3200" b="0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\"/>
              </a:rPr>
              <a:t>                   </a:t>
            </a:r>
            <a:endParaRPr lang="en-US" sz="4000" b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\"/>
              <a:cs typeface="Times New Roman" pitchFamily="18" charset="0"/>
            </a:endParaRPr>
          </a:p>
        </p:txBody>
      </p:sp>
      <p:sp>
        <p:nvSpPr>
          <p:cNvPr id="3310" name="Rectangle 238"/>
          <p:cNvSpPr>
            <a:spLocks noChangeArrowheads="1"/>
          </p:cNvSpPr>
          <p:nvPr/>
        </p:nvSpPr>
        <p:spPr bwMode="auto">
          <a:xfrm>
            <a:off x="1309468" y="582637"/>
            <a:ext cx="1600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dirty="0">
                <a:latin typeface="Ti\"/>
              </a:rPr>
              <a:t>29 + 5 = ?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3000"/>
                                        <p:tgtEl>
                                          <p:spTgt spid="3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3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8" grpId="0"/>
      <p:bldP spid="33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3"/>
          <p:cNvGrpSpPr>
            <a:grpSpLocks noChangeAspect="1"/>
          </p:cNvGrpSpPr>
          <p:nvPr/>
        </p:nvGrpSpPr>
        <p:grpSpPr bwMode="auto">
          <a:xfrm>
            <a:off x="1295400" y="76200"/>
            <a:ext cx="2667000" cy="3429000"/>
            <a:chOff x="2287" y="299"/>
            <a:chExt cx="1421" cy="1931"/>
          </a:xfrm>
        </p:grpSpPr>
        <p:sp>
          <p:nvSpPr>
            <p:cNvPr id="12305" name="AutoShape 4"/>
            <p:cNvSpPr>
              <a:spLocks noChangeAspect="1" noChangeArrowheads="1"/>
            </p:cNvSpPr>
            <p:nvPr/>
          </p:nvSpPr>
          <p:spPr bwMode="auto">
            <a:xfrm>
              <a:off x="2287" y="299"/>
              <a:ext cx="1421" cy="19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06" name="Rectangle 5"/>
            <p:cNvSpPr>
              <a:spLocks noChangeArrowheads="1"/>
            </p:cNvSpPr>
            <p:nvPr/>
          </p:nvSpPr>
          <p:spPr bwMode="auto">
            <a:xfrm rot="855461">
              <a:off x="2503" y="299"/>
              <a:ext cx="102" cy="1726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07" name="Oval 6"/>
            <p:cNvSpPr>
              <a:spLocks noChangeArrowheads="1"/>
            </p:cNvSpPr>
            <p:nvPr/>
          </p:nvSpPr>
          <p:spPr bwMode="auto">
            <a:xfrm>
              <a:off x="2705" y="301"/>
              <a:ext cx="100" cy="10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08" name="Rectangle 7"/>
            <p:cNvSpPr>
              <a:spLocks noChangeArrowheads="1"/>
            </p:cNvSpPr>
            <p:nvPr/>
          </p:nvSpPr>
          <p:spPr bwMode="auto">
            <a:xfrm rot="855461">
              <a:off x="2404" y="301"/>
              <a:ext cx="100" cy="1726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09" name="Oval 8"/>
            <p:cNvSpPr>
              <a:spLocks noChangeArrowheads="1"/>
            </p:cNvSpPr>
            <p:nvPr/>
          </p:nvSpPr>
          <p:spPr bwMode="auto">
            <a:xfrm>
              <a:off x="2605" y="301"/>
              <a:ext cx="100" cy="10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10" name="Rectangle 9"/>
            <p:cNvSpPr>
              <a:spLocks noChangeArrowheads="1"/>
            </p:cNvSpPr>
            <p:nvPr/>
          </p:nvSpPr>
          <p:spPr bwMode="auto">
            <a:xfrm rot="855461">
              <a:off x="2605" y="301"/>
              <a:ext cx="100" cy="1726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11" name="Oval 10"/>
            <p:cNvSpPr>
              <a:spLocks noChangeArrowheads="1"/>
            </p:cNvSpPr>
            <p:nvPr/>
          </p:nvSpPr>
          <p:spPr bwMode="auto">
            <a:xfrm>
              <a:off x="2805" y="301"/>
              <a:ext cx="101" cy="10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12" name="Rectangle 11"/>
            <p:cNvSpPr>
              <a:spLocks noChangeArrowheads="1"/>
            </p:cNvSpPr>
            <p:nvPr/>
          </p:nvSpPr>
          <p:spPr bwMode="auto">
            <a:xfrm rot="855461">
              <a:off x="2605" y="402"/>
              <a:ext cx="100" cy="1726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13" name="Oval 12"/>
            <p:cNvSpPr>
              <a:spLocks noChangeArrowheads="1"/>
            </p:cNvSpPr>
            <p:nvPr/>
          </p:nvSpPr>
          <p:spPr bwMode="auto">
            <a:xfrm>
              <a:off x="2805" y="402"/>
              <a:ext cx="101" cy="10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14" name="Rectangle 13"/>
            <p:cNvSpPr>
              <a:spLocks noChangeArrowheads="1"/>
            </p:cNvSpPr>
            <p:nvPr/>
          </p:nvSpPr>
          <p:spPr bwMode="auto">
            <a:xfrm rot="855461">
              <a:off x="2504" y="402"/>
              <a:ext cx="101" cy="1726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15" name="Oval 14"/>
            <p:cNvSpPr>
              <a:spLocks noChangeArrowheads="1"/>
            </p:cNvSpPr>
            <p:nvPr/>
          </p:nvSpPr>
          <p:spPr bwMode="auto">
            <a:xfrm>
              <a:off x="2705" y="402"/>
              <a:ext cx="100" cy="10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16" name="Rectangle 15"/>
            <p:cNvSpPr>
              <a:spLocks noChangeArrowheads="1"/>
            </p:cNvSpPr>
            <p:nvPr/>
          </p:nvSpPr>
          <p:spPr bwMode="auto">
            <a:xfrm rot="855461">
              <a:off x="2304" y="402"/>
              <a:ext cx="100" cy="1726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17" name="Oval 16"/>
            <p:cNvSpPr>
              <a:spLocks noChangeArrowheads="1"/>
            </p:cNvSpPr>
            <p:nvPr/>
          </p:nvSpPr>
          <p:spPr bwMode="auto">
            <a:xfrm>
              <a:off x="2504" y="402"/>
              <a:ext cx="101" cy="10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18" name="Rectangle 17"/>
            <p:cNvSpPr>
              <a:spLocks noChangeArrowheads="1"/>
            </p:cNvSpPr>
            <p:nvPr/>
          </p:nvSpPr>
          <p:spPr bwMode="auto">
            <a:xfrm rot="855461">
              <a:off x="2404" y="402"/>
              <a:ext cx="100" cy="1726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19" name="Oval 18"/>
            <p:cNvSpPr>
              <a:spLocks noChangeArrowheads="1"/>
            </p:cNvSpPr>
            <p:nvPr/>
          </p:nvSpPr>
          <p:spPr bwMode="auto">
            <a:xfrm>
              <a:off x="2605" y="402"/>
              <a:ext cx="100" cy="10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20" name="Rectangle 19"/>
            <p:cNvSpPr>
              <a:spLocks noChangeArrowheads="1"/>
            </p:cNvSpPr>
            <p:nvPr/>
          </p:nvSpPr>
          <p:spPr bwMode="auto">
            <a:xfrm rot="855461">
              <a:off x="2504" y="504"/>
              <a:ext cx="101" cy="1726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21" name="Oval 20"/>
            <p:cNvSpPr>
              <a:spLocks noChangeArrowheads="1"/>
            </p:cNvSpPr>
            <p:nvPr/>
          </p:nvSpPr>
          <p:spPr bwMode="auto">
            <a:xfrm>
              <a:off x="2705" y="504"/>
              <a:ext cx="100" cy="10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22" name="Rectangle 21"/>
            <p:cNvSpPr>
              <a:spLocks noChangeArrowheads="1"/>
            </p:cNvSpPr>
            <p:nvPr/>
          </p:nvSpPr>
          <p:spPr bwMode="auto">
            <a:xfrm rot="855461">
              <a:off x="2404" y="504"/>
              <a:ext cx="100" cy="1726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23" name="Oval 22"/>
            <p:cNvSpPr>
              <a:spLocks noChangeArrowheads="1"/>
            </p:cNvSpPr>
            <p:nvPr/>
          </p:nvSpPr>
          <p:spPr bwMode="auto">
            <a:xfrm>
              <a:off x="2605" y="504"/>
              <a:ext cx="100" cy="10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24" name="Rectangle 23"/>
            <p:cNvSpPr>
              <a:spLocks noChangeArrowheads="1"/>
            </p:cNvSpPr>
            <p:nvPr/>
          </p:nvSpPr>
          <p:spPr bwMode="auto">
            <a:xfrm rot="855461">
              <a:off x="2304" y="504"/>
              <a:ext cx="100" cy="1726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25" name="Oval 24"/>
            <p:cNvSpPr>
              <a:spLocks noChangeArrowheads="1"/>
            </p:cNvSpPr>
            <p:nvPr/>
          </p:nvSpPr>
          <p:spPr bwMode="auto">
            <a:xfrm>
              <a:off x="2504" y="504"/>
              <a:ext cx="101" cy="10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26" name="Freeform 25"/>
            <p:cNvSpPr>
              <a:spLocks/>
            </p:cNvSpPr>
            <p:nvPr/>
          </p:nvSpPr>
          <p:spPr bwMode="auto">
            <a:xfrm>
              <a:off x="2287" y="1308"/>
              <a:ext cx="418" cy="159"/>
            </a:xfrm>
            <a:custGeom>
              <a:avLst/>
              <a:gdLst>
                <a:gd name="T0" fmla="*/ 0 w 200"/>
                <a:gd name="T1" fmla="*/ 0 h 75"/>
                <a:gd name="T2" fmla="*/ 217 w 200"/>
                <a:gd name="T3" fmla="*/ 144 h 75"/>
                <a:gd name="T4" fmla="*/ 376 w 200"/>
                <a:gd name="T5" fmla="*/ 93 h 75"/>
                <a:gd name="T6" fmla="*/ 418 w 200"/>
                <a:gd name="T7" fmla="*/ 8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0"/>
                <a:gd name="T13" fmla="*/ 0 h 75"/>
                <a:gd name="T14" fmla="*/ 200 w 200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0" h="75">
                  <a:moveTo>
                    <a:pt x="0" y="0"/>
                  </a:moveTo>
                  <a:cubicBezTo>
                    <a:pt x="17" y="11"/>
                    <a:pt x="74" y="61"/>
                    <a:pt x="104" y="68"/>
                  </a:cubicBezTo>
                  <a:cubicBezTo>
                    <a:pt x="134" y="75"/>
                    <a:pt x="164" y="55"/>
                    <a:pt x="180" y="44"/>
                  </a:cubicBezTo>
                  <a:cubicBezTo>
                    <a:pt x="196" y="33"/>
                    <a:pt x="196" y="12"/>
                    <a:pt x="200" y="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7" name="Rectangle 26"/>
            <p:cNvSpPr>
              <a:spLocks noChangeArrowheads="1"/>
            </p:cNvSpPr>
            <p:nvPr/>
          </p:nvSpPr>
          <p:spPr bwMode="auto">
            <a:xfrm rot="855461">
              <a:off x="3305" y="299"/>
              <a:ext cx="102" cy="1726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28" name="Oval 27"/>
            <p:cNvSpPr>
              <a:spLocks noChangeArrowheads="1"/>
            </p:cNvSpPr>
            <p:nvPr/>
          </p:nvSpPr>
          <p:spPr bwMode="auto">
            <a:xfrm>
              <a:off x="3507" y="301"/>
              <a:ext cx="101" cy="10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29" name="Rectangle 28"/>
            <p:cNvSpPr>
              <a:spLocks noChangeArrowheads="1"/>
            </p:cNvSpPr>
            <p:nvPr/>
          </p:nvSpPr>
          <p:spPr bwMode="auto">
            <a:xfrm rot="855461">
              <a:off x="3206" y="301"/>
              <a:ext cx="101" cy="1726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30" name="Oval 29"/>
            <p:cNvSpPr>
              <a:spLocks noChangeArrowheads="1"/>
            </p:cNvSpPr>
            <p:nvPr/>
          </p:nvSpPr>
          <p:spPr bwMode="auto">
            <a:xfrm>
              <a:off x="3407" y="301"/>
              <a:ext cx="100" cy="10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31" name="Rectangle 30"/>
            <p:cNvSpPr>
              <a:spLocks noChangeArrowheads="1"/>
            </p:cNvSpPr>
            <p:nvPr/>
          </p:nvSpPr>
          <p:spPr bwMode="auto">
            <a:xfrm rot="855461">
              <a:off x="3407" y="301"/>
              <a:ext cx="100" cy="1726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32" name="Oval 31"/>
            <p:cNvSpPr>
              <a:spLocks noChangeArrowheads="1"/>
            </p:cNvSpPr>
            <p:nvPr/>
          </p:nvSpPr>
          <p:spPr bwMode="auto">
            <a:xfrm>
              <a:off x="3608" y="301"/>
              <a:ext cx="100" cy="10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33" name="Rectangle 32"/>
            <p:cNvSpPr>
              <a:spLocks noChangeArrowheads="1"/>
            </p:cNvSpPr>
            <p:nvPr/>
          </p:nvSpPr>
          <p:spPr bwMode="auto">
            <a:xfrm rot="855461">
              <a:off x="3407" y="402"/>
              <a:ext cx="100" cy="1726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34" name="Oval 33"/>
            <p:cNvSpPr>
              <a:spLocks noChangeArrowheads="1"/>
            </p:cNvSpPr>
            <p:nvPr/>
          </p:nvSpPr>
          <p:spPr bwMode="auto">
            <a:xfrm>
              <a:off x="3608" y="402"/>
              <a:ext cx="100" cy="10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35" name="Rectangle 34"/>
            <p:cNvSpPr>
              <a:spLocks noChangeArrowheads="1"/>
            </p:cNvSpPr>
            <p:nvPr/>
          </p:nvSpPr>
          <p:spPr bwMode="auto">
            <a:xfrm rot="855461">
              <a:off x="3307" y="402"/>
              <a:ext cx="100" cy="1726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36" name="Oval 35"/>
            <p:cNvSpPr>
              <a:spLocks noChangeArrowheads="1"/>
            </p:cNvSpPr>
            <p:nvPr/>
          </p:nvSpPr>
          <p:spPr bwMode="auto">
            <a:xfrm>
              <a:off x="3507" y="402"/>
              <a:ext cx="101" cy="10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37" name="Rectangle 36"/>
            <p:cNvSpPr>
              <a:spLocks noChangeArrowheads="1"/>
            </p:cNvSpPr>
            <p:nvPr/>
          </p:nvSpPr>
          <p:spPr bwMode="auto">
            <a:xfrm rot="855461">
              <a:off x="3106" y="402"/>
              <a:ext cx="100" cy="1726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38" name="Oval 37"/>
            <p:cNvSpPr>
              <a:spLocks noChangeArrowheads="1"/>
            </p:cNvSpPr>
            <p:nvPr/>
          </p:nvSpPr>
          <p:spPr bwMode="auto">
            <a:xfrm>
              <a:off x="3307" y="402"/>
              <a:ext cx="100" cy="10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39" name="Rectangle 38"/>
            <p:cNvSpPr>
              <a:spLocks noChangeArrowheads="1"/>
            </p:cNvSpPr>
            <p:nvPr/>
          </p:nvSpPr>
          <p:spPr bwMode="auto">
            <a:xfrm rot="855461">
              <a:off x="3206" y="402"/>
              <a:ext cx="101" cy="1726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40" name="Oval 39"/>
            <p:cNvSpPr>
              <a:spLocks noChangeArrowheads="1"/>
            </p:cNvSpPr>
            <p:nvPr/>
          </p:nvSpPr>
          <p:spPr bwMode="auto">
            <a:xfrm>
              <a:off x="3407" y="402"/>
              <a:ext cx="100" cy="10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41" name="Rectangle 40"/>
            <p:cNvSpPr>
              <a:spLocks noChangeArrowheads="1"/>
            </p:cNvSpPr>
            <p:nvPr/>
          </p:nvSpPr>
          <p:spPr bwMode="auto">
            <a:xfrm rot="855461">
              <a:off x="3307" y="504"/>
              <a:ext cx="100" cy="1726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42" name="Oval 41"/>
            <p:cNvSpPr>
              <a:spLocks noChangeArrowheads="1"/>
            </p:cNvSpPr>
            <p:nvPr/>
          </p:nvSpPr>
          <p:spPr bwMode="auto">
            <a:xfrm>
              <a:off x="3507" y="504"/>
              <a:ext cx="101" cy="10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43" name="Rectangle 42"/>
            <p:cNvSpPr>
              <a:spLocks noChangeArrowheads="1"/>
            </p:cNvSpPr>
            <p:nvPr/>
          </p:nvSpPr>
          <p:spPr bwMode="auto">
            <a:xfrm rot="855461">
              <a:off x="3206" y="504"/>
              <a:ext cx="101" cy="1726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44" name="Oval 43"/>
            <p:cNvSpPr>
              <a:spLocks noChangeArrowheads="1"/>
            </p:cNvSpPr>
            <p:nvPr/>
          </p:nvSpPr>
          <p:spPr bwMode="auto">
            <a:xfrm>
              <a:off x="3407" y="504"/>
              <a:ext cx="100" cy="10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45" name="Rectangle 44"/>
            <p:cNvSpPr>
              <a:spLocks noChangeArrowheads="1"/>
            </p:cNvSpPr>
            <p:nvPr/>
          </p:nvSpPr>
          <p:spPr bwMode="auto">
            <a:xfrm rot="855461">
              <a:off x="3106" y="504"/>
              <a:ext cx="100" cy="1726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46" name="Oval 45"/>
            <p:cNvSpPr>
              <a:spLocks noChangeArrowheads="1"/>
            </p:cNvSpPr>
            <p:nvPr/>
          </p:nvSpPr>
          <p:spPr bwMode="auto">
            <a:xfrm>
              <a:off x="3307" y="504"/>
              <a:ext cx="100" cy="10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47" name="Freeform 46"/>
            <p:cNvSpPr>
              <a:spLocks/>
            </p:cNvSpPr>
            <p:nvPr/>
          </p:nvSpPr>
          <p:spPr bwMode="auto">
            <a:xfrm>
              <a:off x="3089" y="1308"/>
              <a:ext cx="418" cy="159"/>
            </a:xfrm>
            <a:custGeom>
              <a:avLst/>
              <a:gdLst>
                <a:gd name="T0" fmla="*/ 0 w 200"/>
                <a:gd name="T1" fmla="*/ 0 h 75"/>
                <a:gd name="T2" fmla="*/ 217 w 200"/>
                <a:gd name="T3" fmla="*/ 144 h 75"/>
                <a:gd name="T4" fmla="*/ 376 w 200"/>
                <a:gd name="T5" fmla="*/ 93 h 75"/>
                <a:gd name="T6" fmla="*/ 418 w 200"/>
                <a:gd name="T7" fmla="*/ 8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0"/>
                <a:gd name="T13" fmla="*/ 0 h 75"/>
                <a:gd name="T14" fmla="*/ 200 w 200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0" h="75">
                  <a:moveTo>
                    <a:pt x="0" y="0"/>
                  </a:moveTo>
                  <a:cubicBezTo>
                    <a:pt x="17" y="11"/>
                    <a:pt x="74" y="61"/>
                    <a:pt x="104" y="68"/>
                  </a:cubicBezTo>
                  <a:cubicBezTo>
                    <a:pt x="134" y="75"/>
                    <a:pt x="164" y="55"/>
                    <a:pt x="180" y="44"/>
                  </a:cubicBezTo>
                  <a:cubicBezTo>
                    <a:pt x="196" y="33"/>
                    <a:pt x="196" y="12"/>
                    <a:pt x="200" y="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291" name="Rectangle 47"/>
          <p:cNvSpPr>
            <a:spLocks noChangeArrowheads="1"/>
          </p:cNvSpPr>
          <p:nvPr/>
        </p:nvSpPr>
        <p:spPr bwMode="auto">
          <a:xfrm rot="855461">
            <a:off x="4057650" y="104775"/>
            <a:ext cx="152400" cy="3149600"/>
          </a:xfrm>
          <a:prstGeom prst="rect">
            <a:avLst/>
          </a:prstGeom>
          <a:solidFill>
            <a:srgbClr val="00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2292" name="Rectangle 48"/>
          <p:cNvSpPr>
            <a:spLocks noChangeArrowheads="1"/>
          </p:cNvSpPr>
          <p:nvPr/>
        </p:nvSpPr>
        <p:spPr bwMode="auto">
          <a:xfrm rot="855461">
            <a:off x="4381500" y="95250"/>
            <a:ext cx="152400" cy="3149600"/>
          </a:xfrm>
          <a:prstGeom prst="rect">
            <a:avLst/>
          </a:prstGeom>
          <a:solidFill>
            <a:srgbClr val="00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2293" name="Rectangle 49"/>
          <p:cNvSpPr>
            <a:spLocks noChangeArrowheads="1"/>
          </p:cNvSpPr>
          <p:nvPr/>
        </p:nvSpPr>
        <p:spPr bwMode="auto">
          <a:xfrm rot="855461">
            <a:off x="4724400" y="82550"/>
            <a:ext cx="152400" cy="3149600"/>
          </a:xfrm>
          <a:prstGeom prst="rect">
            <a:avLst/>
          </a:prstGeom>
          <a:solidFill>
            <a:srgbClr val="00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2294" name="Rectangle 50"/>
          <p:cNvSpPr>
            <a:spLocks noChangeArrowheads="1"/>
          </p:cNvSpPr>
          <p:nvPr/>
        </p:nvSpPr>
        <p:spPr bwMode="auto">
          <a:xfrm rot="855461">
            <a:off x="5105400" y="76200"/>
            <a:ext cx="152400" cy="3149600"/>
          </a:xfrm>
          <a:prstGeom prst="rect">
            <a:avLst/>
          </a:prstGeom>
          <a:solidFill>
            <a:srgbClr val="00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2295" name="Rectangle 51"/>
          <p:cNvSpPr>
            <a:spLocks noChangeArrowheads="1"/>
          </p:cNvSpPr>
          <p:nvPr/>
        </p:nvSpPr>
        <p:spPr bwMode="auto">
          <a:xfrm rot="855461">
            <a:off x="5467350" y="95250"/>
            <a:ext cx="152400" cy="3149600"/>
          </a:xfrm>
          <a:prstGeom prst="rect">
            <a:avLst/>
          </a:prstGeom>
          <a:solidFill>
            <a:srgbClr val="00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2296" name="Rectangle 52"/>
          <p:cNvSpPr>
            <a:spLocks noChangeArrowheads="1"/>
          </p:cNvSpPr>
          <p:nvPr/>
        </p:nvSpPr>
        <p:spPr bwMode="auto">
          <a:xfrm rot="855461">
            <a:off x="5791200" y="114300"/>
            <a:ext cx="152400" cy="3149600"/>
          </a:xfrm>
          <a:prstGeom prst="rect">
            <a:avLst/>
          </a:prstGeom>
          <a:solidFill>
            <a:srgbClr val="00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2297" name="Rectangle 53"/>
          <p:cNvSpPr>
            <a:spLocks noChangeArrowheads="1"/>
          </p:cNvSpPr>
          <p:nvPr/>
        </p:nvSpPr>
        <p:spPr bwMode="auto">
          <a:xfrm rot="855461">
            <a:off x="6096000" y="133350"/>
            <a:ext cx="152400" cy="3149600"/>
          </a:xfrm>
          <a:prstGeom prst="rect">
            <a:avLst/>
          </a:prstGeom>
          <a:solidFill>
            <a:srgbClr val="00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2298" name="Rectangle 54"/>
          <p:cNvSpPr>
            <a:spLocks noChangeArrowheads="1"/>
          </p:cNvSpPr>
          <p:nvPr/>
        </p:nvSpPr>
        <p:spPr bwMode="auto">
          <a:xfrm rot="855461">
            <a:off x="6400800" y="144463"/>
            <a:ext cx="152400" cy="3149600"/>
          </a:xfrm>
          <a:prstGeom prst="rect">
            <a:avLst/>
          </a:prstGeom>
          <a:solidFill>
            <a:srgbClr val="00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2299" name="Rectangle 55"/>
          <p:cNvSpPr>
            <a:spLocks noChangeArrowheads="1"/>
          </p:cNvSpPr>
          <p:nvPr/>
        </p:nvSpPr>
        <p:spPr bwMode="auto">
          <a:xfrm rot="855461">
            <a:off x="6775450" y="150813"/>
            <a:ext cx="152400" cy="3149600"/>
          </a:xfrm>
          <a:prstGeom prst="rect">
            <a:avLst/>
          </a:prstGeom>
          <a:solidFill>
            <a:srgbClr val="00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2300" name="Rectangle 57"/>
          <p:cNvSpPr>
            <a:spLocks noChangeArrowheads="1"/>
          </p:cNvSpPr>
          <p:nvPr/>
        </p:nvSpPr>
        <p:spPr bwMode="auto">
          <a:xfrm rot="855461">
            <a:off x="6248400" y="3479800"/>
            <a:ext cx="152400" cy="3149600"/>
          </a:xfrm>
          <a:prstGeom prst="rect">
            <a:avLst/>
          </a:prstGeom>
          <a:solidFill>
            <a:srgbClr val="00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2301" name="Rectangle 58"/>
          <p:cNvSpPr>
            <a:spLocks noChangeArrowheads="1"/>
          </p:cNvSpPr>
          <p:nvPr/>
        </p:nvSpPr>
        <p:spPr bwMode="auto">
          <a:xfrm rot="855461">
            <a:off x="5867400" y="3429000"/>
            <a:ext cx="152400" cy="3149600"/>
          </a:xfrm>
          <a:prstGeom prst="rect">
            <a:avLst/>
          </a:prstGeom>
          <a:solidFill>
            <a:srgbClr val="00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2302" name="Rectangle 59"/>
          <p:cNvSpPr>
            <a:spLocks noChangeArrowheads="1"/>
          </p:cNvSpPr>
          <p:nvPr/>
        </p:nvSpPr>
        <p:spPr bwMode="auto">
          <a:xfrm rot="855461">
            <a:off x="5410200" y="3429000"/>
            <a:ext cx="152400" cy="3149600"/>
          </a:xfrm>
          <a:prstGeom prst="rect">
            <a:avLst/>
          </a:prstGeom>
          <a:solidFill>
            <a:srgbClr val="00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2303" name="Rectangle 60"/>
          <p:cNvSpPr>
            <a:spLocks noChangeArrowheads="1"/>
          </p:cNvSpPr>
          <p:nvPr/>
        </p:nvSpPr>
        <p:spPr bwMode="auto">
          <a:xfrm rot="855461">
            <a:off x="5029200" y="3429000"/>
            <a:ext cx="152400" cy="3149600"/>
          </a:xfrm>
          <a:prstGeom prst="rect">
            <a:avLst/>
          </a:prstGeom>
          <a:solidFill>
            <a:srgbClr val="00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4877" name="Rectangle 61"/>
          <p:cNvSpPr>
            <a:spLocks noChangeArrowheads="1"/>
          </p:cNvSpPr>
          <p:nvPr/>
        </p:nvSpPr>
        <p:spPr bwMode="auto">
          <a:xfrm rot="855461">
            <a:off x="4648200" y="3429000"/>
            <a:ext cx="152400" cy="3149600"/>
          </a:xfrm>
          <a:prstGeom prst="rect">
            <a:avLst/>
          </a:prstGeom>
          <a:solidFill>
            <a:srgbClr val="00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333 -0.15164 L 0.3 -0.4734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48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" y="-1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7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61"/>
          <p:cNvGrpSpPr>
            <a:grpSpLocks/>
          </p:cNvGrpSpPr>
          <p:nvPr/>
        </p:nvGrpSpPr>
        <p:grpSpPr bwMode="auto">
          <a:xfrm>
            <a:off x="1828800" y="279400"/>
            <a:ext cx="5715000" cy="6578600"/>
            <a:chOff x="1344" y="96"/>
            <a:chExt cx="3600" cy="4144"/>
          </a:xfrm>
        </p:grpSpPr>
        <p:grpSp>
          <p:nvGrpSpPr>
            <p:cNvPr id="13316" name="Group 2"/>
            <p:cNvGrpSpPr>
              <a:grpSpLocks noChangeAspect="1"/>
            </p:cNvGrpSpPr>
            <p:nvPr/>
          </p:nvGrpSpPr>
          <p:grpSpPr bwMode="auto">
            <a:xfrm>
              <a:off x="1344" y="96"/>
              <a:ext cx="1680" cy="2160"/>
              <a:chOff x="2287" y="299"/>
              <a:chExt cx="1421" cy="1931"/>
            </a:xfrm>
          </p:grpSpPr>
          <p:sp>
            <p:nvSpPr>
              <p:cNvPr id="13365" name="AutoShape 3"/>
              <p:cNvSpPr>
                <a:spLocks noChangeAspect="1" noChangeArrowheads="1"/>
              </p:cNvSpPr>
              <p:nvPr/>
            </p:nvSpPr>
            <p:spPr bwMode="auto">
              <a:xfrm>
                <a:off x="2287" y="299"/>
                <a:ext cx="1421" cy="19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66" name="Rectangle 4"/>
              <p:cNvSpPr>
                <a:spLocks noChangeArrowheads="1"/>
              </p:cNvSpPr>
              <p:nvPr/>
            </p:nvSpPr>
            <p:spPr bwMode="auto">
              <a:xfrm rot="855461">
                <a:off x="2503" y="299"/>
                <a:ext cx="102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67" name="Oval 5"/>
              <p:cNvSpPr>
                <a:spLocks noChangeArrowheads="1"/>
              </p:cNvSpPr>
              <p:nvPr/>
            </p:nvSpPr>
            <p:spPr bwMode="auto">
              <a:xfrm>
                <a:off x="2705" y="301"/>
                <a:ext cx="100" cy="10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68" name="Rectangle 6"/>
              <p:cNvSpPr>
                <a:spLocks noChangeArrowheads="1"/>
              </p:cNvSpPr>
              <p:nvPr/>
            </p:nvSpPr>
            <p:spPr bwMode="auto">
              <a:xfrm rot="855461">
                <a:off x="2404" y="301"/>
                <a:ext cx="100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69" name="Oval 7"/>
              <p:cNvSpPr>
                <a:spLocks noChangeArrowheads="1"/>
              </p:cNvSpPr>
              <p:nvPr/>
            </p:nvSpPr>
            <p:spPr bwMode="auto">
              <a:xfrm>
                <a:off x="2605" y="301"/>
                <a:ext cx="100" cy="10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70" name="Rectangle 8"/>
              <p:cNvSpPr>
                <a:spLocks noChangeArrowheads="1"/>
              </p:cNvSpPr>
              <p:nvPr/>
            </p:nvSpPr>
            <p:spPr bwMode="auto">
              <a:xfrm rot="855461">
                <a:off x="2605" y="301"/>
                <a:ext cx="100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71" name="Oval 9"/>
              <p:cNvSpPr>
                <a:spLocks noChangeArrowheads="1"/>
              </p:cNvSpPr>
              <p:nvPr/>
            </p:nvSpPr>
            <p:spPr bwMode="auto">
              <a:xfrm>
                <a:off x="2805" y="301"/>
                <a:ext cx="101" cy="10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72" name="Rectangle 10"/>
              <p:cNvSpPr>
                <a:spLocks noChangeArrowheads="1"/>
              </p:cNvSpPr>
              <p:nvPr/>
            </p:nvSpPr>
            <p:spPr bwMode="auto">
              <a:xfrm rot="855461">
                <a:off x="2605" y="402"/>
                <a:ext cx="100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73" name="Oval 11"/>
              <p:cNvSpPr>
                <a:spLocks noChangeArrowheads="1"/>
              </p:cNvSpPr>
              <p:nvPr/>
            </p:nvSpPr>
            <p:spPr bwMode="auto">
              <a:xfrm>
                <a:off x="2805" y="402"/>
                <a:ext cx="101" cy="102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74" name="Rectangle 12"/>
              <p:cNvSpPr>
                <a:spLocks noChangeArrowheads="1"/>
              </p:cNvSpPr>
              <p:nvPr/>
            </p:nvSpPr>
            <p:spPr bwMode="auto">
              <a:xfrm rot="855461">
                <a:off x="2504" y="402"/>
                <a:ext cx="101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75" name="Oval 13"/>
              <p:cNvSpPr>
                <a:spLocks noChangeArrowheads="1"/>
              </p:cNvSpPr>
              <p:nvPr/>
            </p:nvSpPr>
            <p:spPr bwMode="auto">
              <a:xfrm>
                <a:off x="2705" y="402"/>
                <a:ext cx="100" cy="102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76" name="Rectangle 14"/>
              <p:cNvSpPr>
                <a:spLocks noChangeArrowheads="1"/>
              </p:cNvSpPr>
              <p:nvPr/>
            </p:nvSpPr>
            <p:spPr bwMode="auto">
              <a:xfrm rot="855461">
                <a:off x="2304" y="402"/>
                <a:ext cx="100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77" name="Oval 15"/>
              <p:cNvSpPr>
                <a:spLocks noChangeArrowheads="1"/>
              </p:cNvSpPr>
              <p:nvPr/>
            </p:nvSpPr>
            <p:spPr bwMode="auto">
              <a:xfrm>
                <a:off x="2504" y="402"/>
                <a:ext cx="101" cy="102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78" name="Rectangle 16"/>
              <p:cNvSpPr>
                <a:spLocks noChangeArrowheads="1"/>
              </p:cNvSpPr>
              <p:nvPr/>
            </p:nvSpPr>
            <p:spPr bwMode="auto">
              <a:xfrm rot="855461">
                <a:off x="2404" y="402"/>
                <a:ext cx="100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79" name="Oval 17"/>
              <p:cNvSpPr>
                <a:spLocks noChangeArrowheads="1"/>
              </p:cNvSpPr>
              <p:nvPr/>
            </p:nvSpPr>
            <p:spPr bwMode="auto">
              <a:xfrm>
                <a:off x="2605" y="402"/>
                <a:ext cx="100" cy="102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80" name="Rectangle 18"/>
              <p:cNvSpPr>
                <a:spLocks noChangeArrowheads="1"/>
              </p:cNvSpPr>
              <p:nvPr/>
            </p:nvSpPr>
            <p:spPr bwMode="auto">
              <a:xfrm rot="855461">
                <a:off x="2504" y="504"/>
                <a:ext cx="101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81" name="Oval 19"/>
              <p:cNvSpPr>
                <a:spLocks noChangeArrowheads="1"/>
              </p:cNvSpPr>
              <p:nvPr/>
            </p:nvSpPr>
            <p:spPr bwMode="auto">
              <a:xfrm>
                <a:off x="2705" y="504"/>
                <a:ext cx="100" cy="10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82" name="Rectangle 20"/>
              <p:cNvSpPr>
                <a:spLocks noChangeArrowheads="1"/>
              </p:cNvSpPr>
              <p:nvPr/>
            </p:nvSpPr>
            <p:spPr bwMode="auto">
              <a:xfrm rot="855461">
                <a:off x="2404" y="504"/>
                <a:ext cx="100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83" name="Oval 21"/>
              <p:cNvSpPr>
                <a:spLocks noChangeArrowheads="1"/>
              </p:cNvSpPr>
              <p:nvPr/>
            </p:nvSpPr>
            <p:spPr bwMode="auto">
              <a:xfrm>
                <a:off x="2605" y="504"/>
                <a:ext cx="100" cy="10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84" name="Rectangle 22"/>
              <p:cNvSpPr>
                <a:spLocks noChangeArrowheads="1"/>
              </p:cNvSpPr>
              <p:nvPr/>
            </p:nvSpPr>
            <p:spPr bwMode="auto">
              <a:xfrm rot="855461">
                <a:off x="2304" y="504"/>
                <a:ext cx="100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85" name="Oval 23"/>
              <p:cNvSpPr>
                <a:spLocks noChangeArrowheads="1"/>
              </p:cNvSpPr>
              <p:nvPr/>
            </p:nvSpPr>
            <p:spPr bwMode="auto">
              <a:xfrm>
                <a:off x="2504" y="504"/>
                <a:ext cx="101" cy="10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86" name="Freeform 24"/>
              <p:cNvSpPr>
                <a:spLocks/>
              </p:cNvSpPr>
              <p:nvPr/>
            </p:nvSpPr>
            <p:spPr bwMode="auto">
              <a:xfrm>
                <a:off x="2287" y="1308"/>
                <a:ext cx="418" cy="159"/>
              </a:xfrm>
              <a:custGeom>
                <a:avLst/>
                <a:gdLst>
                  <a:gd name="T0" fmla="*/ 0 w 200"/>
                  <a:gd name="T1" fmla="*/ 0 h 75"/>
                  <a:gd name="T2" fmla="*/ 217 w 200"/>
                  <a:gd name="T3" fmla="*/ 144 h 75"/>
                  <a:gd name="T4" fmla="*/ 376 w 200"/>
                  <a:gd name="T5" fmla="*/ 93 h 75"/>
                  <a:gd name="T6" fmla="*/ 418 w 200"/>
                  <a:gd name="T7" fmla="*/ 8 h 7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00"/>
                  <a:gd name="T13" fmla="*/ 0 h 75"/>
                  <a:gd name="T14" fmla="*/ 200 w 200"/>
                  <a:gd name="T15" fmla="*/ 75 h 7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00" h="75">
                    <a:moveTo>
                      <a:pt x="0" y="0"/>
                    </a:moveTo>
                    <a:cubicBezTo>
                      <a:pt x="17" y="11"/>
                      <a:pt x="74" y="61"/>
                      <a:pt x="104" y="68"/>
                    </a:cubicBezTo>
                    <a:cubicBezTo>
                      <a:pt x="134" y="75"/>
                      <a:pt x="164" y="55"/>
                      <a:pt x="180" y="44"/>
                    </a:cubicBezTo>
                    <a:cubicBezTo>
                      <a:pt x="196" y="33"/>
                      <a:pt x="196" y="12"/>
                      <a:pt x="200" y="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87" name="Rectangle 25"/>
              <p:cNvSpPr>
                <a:spLocks noChangeArrowheads="1"/>
              </p:cNvSpPr>
              <p:nvPr/>
            </p:nvSpPr>
            <p:spPr bwMode="auto">
              <a:xfrm rot="855461">
                <a:off x="3305" y="299"/>
                <a:ext cx="102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88" name="Oval 26"/>
              <p:cNvSpPr>
                <a:spLocks noChangeArrowheads="1"/>
              </p:cNvSpPr>
              <p:nvPr/>
            </p:nvSpPr>
            <p:spPr bwMode="auto">
              <a:xfrm>
                <a:off x="3507" y="301"/>
                <a:ext cx="101" cy="10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89" name="Rectangle 27"/>
              <p:cNvSpPr>
                <a:spLocks noChangeArrowheads="1"/>
              </p:cNvSpPr>
              <p:nvPr/>
            </p:nvSpPr>
            <p:spPr bwMode="auto">
              <a:xfrm rot="855461">
                <a:off x="3206" y="301"/>
                <a:ext cx="101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90" name="Oval 28"/>
              <p:cNvSpPr>
                <a:spLocks noChangeArrowheads="1"/>
              </p:cNvSpPr>
              <p:nvPr/>
            </p:nvSpPr>
            <p:spPr bwMode="auto">
              <a:xfrm>
                <a:off x="3407" y="301"/>
                <a:ext cx="100" cy="10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91" name="Rectangle 29"/>
              <p:cNvSpPr>
                <a:spLocks noChangeArrowheads="1"/>
              </p:cNvSpPr>
              <p:nvPr/>
            </p:nvSpPr>
            <p:spPr bwMode="auto">
              <a:xfrm rot="855461">
                <a:off x="3407" y="301"/>
                <a:ext cx="100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92" name="Oval 30"/>
              <p:cNvSpPr>
                <a:spLocks noChangeArrowheads="1"/>
              </p:cNvSpPr>
              <p:nvPr/>
            </p:nvSpPr>
            <p:spPr bwMode="auto">
              <a:xfrm>
                <a:off x="3608" y="301"/>
                <a:ext cx="100" cy="10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93" name="Rectangle 31"/>
              <p:cNvSpPr>
                <a:spLocks noChangeArrowheads="1"/>
              </p:cNvSpPr>
              <p:nvPr/>
            </p:nvSpPr>
            <p:spPr bwMode="auto">
              <a:xfrm rot="855461">
                <a:off x="3407" y="402"/>
                <a:ext cx="100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94" name="Oval 32"/>
              <p:cNvSpPr>
                <a:spLocks noChangeArrowheads="1"/>
              </p:cNvSpPr>
              <p:nvPr/>
            </p:nvSpPr>
            <p:spPr bwMode="auto">
              <a:xfrm>
                <a:off x="3608" y="402"/>
                <a:ext cx="100" cy="102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95" name="Rectangle 33"/>
              <p:cNvSpPr>
                <a:spLocks noChangeArrowheads="1"/>
              </p:cNvSpPr>
              <p:nvPr/>
            </p:nvSpPr>
            <p:spPr bwMode="auto">
              <a:xfrm rot="855461">
                <a:off x="3307" y="402"/>
                <a:ext cx="100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96" name="Oval 34"/>
              <p:cNvSpPr>
                <a:spLocks noChangeArrowheads="1"/>
              </p:cNvSpPr>
              <p:nvPr/>
            </p:nvSpPr>
            <p:spPr bwMode="auto">
              <a:xfrm>
                <a:off x="3507" y="402"/>
                <a:ext cx="101" cy="102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97" name="Rectangle 35"/>
              <p:cNvSpPr>
                <a:spLocks noChangeArrowheads="1"/>
              </p:cNvSpPr>
              <p:nvPr/>
            </p:nvSpPr>
            <p:spPr bwMode="auto">
              <a:xfrm rot="855461">
                <a:off x="3106" y="402"/>
                <a:ext cx="100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98" name="Oval 36"/>
              <p:cNvSpPr>
                <a:spLocks noChangeArrowheads="1"/>
              </p:cNvSpPr>
              <p:nvPr/>
            </p:nvSpPr>
            <p:spPr bwMode="auto">
              <a:xfrm>
                <a:off x="3307" y="402"/>
                <a:ext cx="100" cy="102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99" name="Rectangle 37"/>
              <p:cNvSpPr>
                <a:spLocks noChangeArrowheads="1"/>
              </p:cNvSpPr>
              <p:nvPr/>
            </p:nvSpPr>
            <p:spPr bwMode="auto">
              <a:xfrm rot="855461">
                <a:off x="3206" y="402"/>
                <a:ext cx="101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400" name="Oval 38"/>
              <p:cNvSpPr>
                <a:spLocks noChangeArrowheads="1"/>
              </p:cNvSpPr>
              <p:nvPr/>
            </p:nvSpPr>
            <p:spPr bwMode="auto">
              <a:xfrm>
                <a:off x="3407" y="402"/>
                <a:ext cx="100" cy="102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401" name="Rectangle 39"/>
              <p:cNvSpPr>
                <a:spLocks noChangeArrowheads="1"/>
              </p:cNvSpPr>
              <p:nvPr/>
            </p:nvSpPr>
            <p:spPr bwMode="auto">
              <a:xfrm rot="855461">
                <a:off x="3307" y="504"/>
                <a:ext cx="100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402" name="Oval 40"/>
              <p:cNvSpPr>
                <a:spLocks noChangeArrowheads="1"/>
              </p:cNvSpPr>
              <p:nvPr/>
            </p:nvSpPr>
            <p:spPr bwMode="auto">
              <a:xfrm>
                <a:off x="3507" y="504"/>
                <a:ext cx="101" cy="10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403" name="Rectangle 41"/>
              <p:cNvSpPr>
                <a:spLocks noChangeArrowheads="1"/>
              </p:cNvSpPr>
              <p:nvPr/>
            </p:nvSpPr>
            <p:spPr bwMode="auto">
              <a:xfrm rot="855461">
                <a:off x="3206" y="504"/>
                <a:ext cx="101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404" name="Oval 42"/>
              <p:cNvSpPr>
                <a:spLocks noChangeArrowheads="1"/>
              </p:cNvSpPr>
              <p:nvPr/>
            </p:nvSpPr>
            <p:spPr bwMode="auto">
              <a:xfrm>
                <a:off x="3407" y="504"/>
                <a:ext cx="100" cy="10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405" name="Rectangle 43"/>
              <p:cNvSpPr>
                <a:spLocks noChangeArrowheads="1"/>
              </p:cNvSpPr>
              <p:nvPr/>
            </p:nvSpPr>
            <p:spPr bwMode="auto">
              <a:xfrm rot="855461">
                <a:off x="3106" y="504"/>
                <a:ext cx="100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406" name="Oval 44"/>
              <p:cNvSpPr>
                <a:spLocks noChangeArrowheads="1"/>
              </p:cNvSpPr>
              <p:nvPr/>
            </p:nvSpPr>
            <p:spPr bwMode="auto">
              <a:xfrm>
                <a:off x="3307" y="504"/>
                <a:ext cx="100" cy="10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407" name="Freeform 45"/>
              <p:cNvSpPr>
                <a:spLocks/>
              </p:cNvSpPr>
              <p:nvPr/>
            </p:nvSpPr>
            <p:spPr bwMode="auto">
              <a:xfrm>
                <a:off x="3089" y="1308"/>
                <a:ext cx="418" cy="159"/>
              </a:xfrm>
              <a:custGeom>
                <a:avLst/>
                <a:gdLst>
                  <a:gd name="T0" fmla="*/ 0 w 200"/>
                  <a:gd name="T1" fmla="*/ 0 h 75"/>
                  <a:gd name="T2" fmla="*/ 217 w 200"/>
                  <a:gd name="T3" fmla="*/ 144 h 75"/>
                  <a:gd name="T4" fmla="*/ 376 w 200"/>
                  <a:gd name="T5" fmla="*/ 93 h 75"/>
                  <a:gd name="T6" fmla="*/ 418 w 200"/>
                  <a:gd name="T7" fmla="*/ 8 h 7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00"/>
                  <a:gd name="T13" fmla="*/ 0 h 75"/>
                  <a:gd name="T14" fmla="*/ 200 w 200"/>
                  <a:gd name="T15" fmla="*/ 75 h 7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00" h="75">
                    <a:moveTo>
                      <a:pt x="0" y="0"/>
                    </a:moveTo>
                    <a:cubicBezTo>
                      <a:pt x="17" y="11"/>
                      <a:pt x="74" y="61"/>
                      <a:pt x="104" y="68"/>
                    </a:cubicBezTo>
                    <a:cubicBezTo>
                      <a:pt x="134" y="75"/>
                      <a:pt x="164" y="55"/>
                      <a:pt x="180" y="44"/>
                    </a:cubicBezTo>
                    <a:cubicBezTo>
                      <a:pt x="196" y="33"/>
                      <a:pt x="196" y="12"/>
                      <a:pt x="200" y="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317" name="Rectangle 56"/>
            <p:cNvSpPr>
              <a:spLocks noChangeArrowheads="1"/>
            </p:cNvSpPr>
            <p:nvPr/>
          </p:nvSpPr>
          <p:spPr bwMode="auto">
            <a:xfrm rot="855461">
              <a:off x="2832" y="2256"/>
              <a:ext cx="96" cy="1984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318" name="Rectangle 57"/>
            <p:cNvSpPr>
              <a:spLocks noChangeArrowheads="1"/>
            </p:cNvSpPr>
            <p:nvPr/>
          </p:nvSpPr>
          <p:spPr bwMode="auto">
            <a:xfrm rot="855461">
              <a:off x="2640" y="2256"/>
              <a:ext cx="96" cy="1984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319" name="Rectangle 58"/>
            <p:cNvSpPr>
              <a:spLocks noChangeArrowheads="1"/>
            </p:cNvSpPr>
            <p:nvPr/>
          </p:nvSpPr>
          <p:spPr bwMode="auto">
            <a:xfrm rot="855461">
              <a:off x="2400" y="2256"/>
              <a:ext cx="96" cy="1984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320" name="Rectangle 59"/>
            <p:cNvSpPr>
              <a:spLocks noChangeArrowheads="1"/>
            </p:cNvSpPr>
            <p:nvPr/>
          </p:nvSpPr>
          <p:spPr bwMode="auto">
            <a:xfrm rot="855461">
              <a:off x="2208" y="2208"/>
              <a:ext cx="96" cy="1984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latin typeface="Arial" charset="0"/>
              </a:endParaRPr>
            </a:p>
          </p:txBody>
        </p:sp>
        <p:grpSp>
          <p:nvGrpSpPr>
            <p:cNvPr id="13321" name="Group 414"/>
            <p:cNvGrpSpPr>
              <a:grpSpLocks noChangeAspect="1"/>
            </p:cNvGrpSpPr>
            <p:nvPr/>
          </p:nvGrpSpPr>
          <p:grpSpPr bwMode="auto">
            <a:xfrm>
              <a:off x="3264" y="96"/>
              <a:ext cx="1680" cy="2160"/>
              <a:chOff x="2287" y="299"/>
              <a:chExt cx="1421" cy="1931"/>
            </a:xfrm>
          </p:grpSpPr>
          <p:sp>
            <p:nvSpPr>
              <p:cNvPr id="13322" name="AutoShape 415"/>
              <p:cNvSpPr>
                <a:spLocks noChangeAspect="1" noChangeArrowheads="1"/>
              </p:cNvSpPr>
              <p:nvPr/>
            </p:nvSpPr>
            <p:spPr bwMode="auto">
              <a:xfrm>
                <a:off x="2287" y="299"/>
                <a:ext cx="1421" cy="19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23" name="Rectangle 416"/>
              <p:cNvSpPr>
                <a:spLocks noChangeArrowheads="1"/>
              </p:cNvSpPr>
              <p:nvPr/>
            </p:nvSpPr>
            <p:spPr bwMode="auto">
              <a:xfrm rot="855461">
                <a:off x="2503" y="299"/>
                <a:ext cx="102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24" name="Oval 417"/>
              <p:cNvSpPr>
                <a:spLocks noChangeArrowheads="1"/>
              </p:cNvSpPr>
              <p:nvPr/>
            </p:nvSpPr>
            <p:spPr bwMode="auto">
              <a:xfrm>
                <a:off x="2705" y="301"/>
                <a:ext cx="100" cy="10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25" name="Rectangle 418"/>
              <p:cNvSpPr>
                <a:spLocks noChangeArrowheads="1"/>
              </p:cNvSpPr>
              <p:nvPr/>
            </p:nvSpPr>
            <p:spPr bwMode="auto">
              <a:xfrm rot="855461">
                <a:off x="2404" y="301"/>
                <a:ext cx="100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26" name="Oval 419"/>
              <p:cNvSpPr>
                <a:spLocks noChangeArrowheads="1"/>
              </p:cNvSpPr>
              <p:nvPr/>
            </p:nvSpPr>
            <p:spPr bwMode="auto">
              <a:xfrm>
                <a:off x="2605" y="301"/>
                <a:ext cx="100" cy="10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27" name="Rectangle 420"/>
              <p:cNvSpPr>
                <a:spLocks noChangeArrowheads="1"/>
              </p:cNvSpPr>
              <p:nvPr/>
            </p:nvSpPr>
            <p:spPr bwMode="auto">
              <a:xfrm rot="855461">
                <a:off x="2605" y="301"/>
                <a:ext cx="100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28" name="Oval 421"/>
              <p:cNvSpPr>
                <a:spLocks noChangeArrowheads="1"/>
              </p:cNvSpPr>
              <p:nvPr/>
            </p:nvSpPr>
            <p:spPr bwMode="auto">
              <a:xfrm>
                <a:off x="2805" y="301"/>
                <a:ext cx="101" cy="10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29" name="Rectangle 422"/>
              <p:cNvSpPr>
                <a:spLocks noChangeArrowheads="1"/>
              </p:cNvSpPr>
              <p:nvPr/>
            </p:nvSpPr>
            <p:spPr bwMode="auto">
              <a:xfrm rot="855461">
                <a:off x="2605" y="402"/>
                <a:ext cx="100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30" name="Oval 423"/>
              <p:cNvSpPr>
                <a:spLocks noChangeArrowheads="1"/>
              </p:cNvSpPr>
              <p:nvPr/>
            </p:nvSpPr>
            <p:spPr bwMode="auto">
              <a:xfrm>
                <a:off x="2805" y="402"/>
                <a:ext cx="101" cy="102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31" name="Rectangle 424"/>
              <p:cNvSpPr>
                <a:spLocks noChangeArrowheads="1"/>
              </p:cNvSpPr>
              <p:nvPr/>
            </p:nvSpPr>
            <p:spPr bwMode="auto">
              <a:xfrm rot="855461">
                <a:off x="2504" y="402"/>
                <a:ext cx="101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32" name="Oval 425"/>
              <p:cNvSpPr>
                <a:spLocks noChangeArrowheads="1"/>
              </p:cNvSpPr>
              <p:nvPr/>
            </p:nvSpPr>
            <p:spPr bwMode="auto">
              <a:xfrm>
                <a:off x="2705" y="402"/>
                <a:ext cx="100" cy="102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33" name="Rectangle 426"/>
              <p:cNvSpPr>
                <a:spLocks noChangeArrowheads="1"/>
              </p:cNvSpPr>
              <p:nvPr/>
            </p:nvSpPr>
            <p:spPr bwMode="auto">
              <a:xfrm rot="855461">
                <a:off x="2304" y="402"/>
                <a:ext cx="100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34" name="Oval 427"/>
              <p:cNvSpPr>
                <a:spLocks noChangeArrowheads="1"/>
              </p:cNvSpPr>
              <p:nvPr/>
            </p:nvSpPr>
            <p:spPr bwMode="auto">
              <a:xfrm>
                <a:off x="2504" y="402"/>
                <a:ext cx="101" cy="102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35" name="Rectangle 428"/>
              <p:cNvSpPr>
                <a:spLocks noChangeArrowheads="1"/>
              </p:cNvSpPr>
              <p:nvPr/>
            </p:nvSpPr>
            <p:spPr bwMode="auto">
              <a:xfrm rot="855461">
                <a:off x="2404" y="402"/>
                <a:ext cx="100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36" name="Oval 429"/>
              <p:cNvSpPr>
                <a:spLocks noChangeArrowheads="1"/>
              </p:cNvSpPr>
              <p:nvPr/>
            </p:nvSpPr>
            <p:spPr bwMode="auto">
              <a:xfrm>
                <a:off x="2605" y="402"/>
                <a:ext cx="100" cy="102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37" name="Rectangle 430"/>
              <p:cNvSpPr>
                <a:spLocks noChangeArrowheads="1"/>
              </p:cNvSpPr>
              <p:nvPr/>
            </p:nvSpPr>
            <p:spPr bwMode="auto">
              <a:xfrm rot="855461">
                <a:off x="2504" y="504"/>
                <a:ext cx="101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38" name="Oval 431"/>
              <p:cNvSpPr>
                <a:spLocks noChangeArrowheads="1"/>
              </p:cNvSpPr>
              <p:nvPr/>
            </p:nvSpPr>
            <p:spPr bwMode="auto">
              <a:xfrm>
                <a:off x="2705" y="504"/>
                <a:ext cx="100" cy="10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39" name="Rectangle 432"/>
              <p:cNvSpPr>
                <a:spLocks noChangeArrowheads="1"/>
              </p:cNvSpPr>
              <p:nvPr/>
            </p:nvSpPr>
            <p:spPr bwMode="auto">
              <a:xfrm rot="855461">
                <a:off x="2404" y="504"/>
                <a:ext cx="100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40" name="Oval 433"/>
              <p:cNvSpPr>
                <a:spLocks noChangeArrowheads="1"/>
              </p:cNvSpPr>
              <p:nvPr/>
            </p:nvSpPr>
            <p:spPr bwMode="auto">
              <a:xfrm>
                <a:off x="2605" y="504"/>
                <a:ext cx="100" cy="10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41" name="Rectangle 434"/>
              <p:cNvSpPr>
                <a:spLocks noChangeArrowheads="1"/>
              </p:cNvSpPr>
              <p:nvPr/>
            </p:nvSpPr>
            <p:spPr bwMode="auto">
              <a:xfrm rot="855461">
                <a:off x="2304" y="504"/>
                <a:ext cx="100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42" name="Oval 435"/>
              <p:cNvSpPr>
                <a:spLocks noChangeArrowheads="1"/>
              </p:cNvSpPr>
              <p:nvPr/>
            </p:nvSpPr>
            <p:spPr bwMode="auto">
              <a:xfrm>
                <a:off x="2504" y="504"/>
                <a:ext cx="101" cy="10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43" name="Freeform 436"/>
              <p:cNvSpPr>
                <a:spLocks/>
              </p:cNvSpPr>
              <p:nvPr/>
            </p:nvSpPr>
            <p:spPr bwMode="auto">
              <a:xfrm>
                <a:off x="2287" y="1308"/>
                <a:ext cx="418" cy="159"/>
              </a:xfrm>
              <a:custGeom>
                <a:avLst/>
                <a:gdLst>
                  <a:gd name="T0" fmla="*/ 0 w 200"/>
                  <a:gd name="T1" fmla="*/ 0 h 75"/>
                  <a:gd name="T2" fmla="*/ 217 w 200"/>
                  <a:gd name="T3" fmla="*/ 144 h 75"/>
                  <a:gd name="T4" fmla="*/ 376 w 200"/>
                  <a:gd name="T5" fmla="*/ 93 h 75"/>
                  <a:gd name="T6" fmla="*/ 418 w 200"/>
                  <a:gd name="T7" fmla="*/ 8 h 7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00"/>
                  <a:gd name="T13" fmla="*/ 0 h 75"/>
                  <a:gd name="T14" fmla="*/ 200 w 200"/>
                  <a:gd name="T15" fmla="*/ 75 h 7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00" h="75">
                    <a:moveTo>
                      <a:pt x="0" y="0"/>
                    </a:moveTo>
                    <a:cubicBezTo>
                      <a:pt x="17" y="11"/>
                      <a:pt x="74" y="61"/>
                      <a:pt x="104" y="68"/>
                    </a:cubicBezTo>
                    <a:cubicBezTo>
                      <a:pt x="134" y="75"/>
                      <a:pt x="164" y="55"/>
                      <a:pt x="180" y="44"/>
                    </a:cubicBezTo>
                    <a:cubicBezTo>
                      <a:pt x="196" y="33"/>
                      <a:pt x="196" y="12"/>
                      <a:pt x="200" y="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4" name="Rectangle 437"/>
              <p:cNvSpPr>
                <a:spLocks noChangeArrowheads="1"/>
              </p:cNvSpPr>
              <p:nvPr/>
            </p:nvSpPr>
            <p:spPr bwMode="auto">
              <a:xfrm rot="855461">
                <a:off x="3305" y="299"/>
                <a:ext cx="102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45" name="Oval 438"/>
              <p:cNvSpPr>
                <a:spLocks noChangeArrowheads="1"/>
              </p:cNvSpPr>
              <p:nvPr/>
            </p:nvSpPr>
            <p:spPr bwMode="auto">
              <a:xfrm>
                <a:off x="3507" y="301"/>
                <a:ext cx="101" cy="10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46" name="Rectangle 439"/>
              <p:cNvSpPr>
                <a:spLocks noChangeArrowheads="1"/>
              </p:cNvSpPr>
              <p:nvPr/>
            </p:nvSpPr>
            <p:spPr bwMode="auto">
              <a:xfrm rot="855461">
                <a:off x="3206" y="301"/>
                <a:ext cx="101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47" name="Oval 440"/>
              <p:cNvSpPr>
                <a:spLocks noChangeArrowheads="1"/>
              </p:cNvSpPr>
              <p:nvPr/>
            </p:nvSpPr>
            <p:spPr bwMode="auto">
              <a:xfrm>
                <a:off x="3407" y="301"/>
                <a:ext cx="100" cy="10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48" name="Rectangle 441"/>
              <p:cNvSpPr>
                <a:spLocks noChangeArrowheads="1"/>
              </p:cNvSpPr>
              <p:nvPr/>
            </p:nvSpPr>
            <p:spPr bwMode="auto">
              <a:xfrm rot="855461">
                <a:off x="3407" y="301"/>
                <a:ext cx="100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49" name="Oval 442"/>
              <p:cNvSpPr>
                <a:spLocks noChangeArrowheads="1"/>
              </p:cNvSpPr>
              <p:nvPr/>
            </p:nvSpPr>
            <p:spPr bwMode="auto">
              <a:xfrm>
                <a:off x="3608" y="301"/>
                <a:ext cx="100" cy="10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50" name="Rectangle 443"/>
              <p:cNvSpPr>
                <a:spLocks noChangeArrowheads="1"/>
              </p:cNvSpPr>
              <p:nvPr/>
            </p:nvSpPr>
            <p:spPr bwMode="auto">
              <a:xfrm rot="855461">
                <a:off x="3407" y="402"/>
                <a:ext cx="100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51" name="Oval 444"/>
              <p:cNvSpPr>
                <a:spLocks noChangeArrowheads="1"/>
              </p:cNvSpPr>
              <p:nvPr/>
            </p:nvSpPr>
            <p:spPr bwMode="auto">
              <a:xfrm>
                <a:off x="3608" y="402"/>
                <a:ext cx="100" cy="102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52" name="Rectangle 445"/>
              <p:cNvSpPr>
                <a:spLocks noChangeArrowheads="1"/>
              </p:cNvSpPr>
              <p:nvPr/>
            </p:nvSpPr>
            <p:spPr bwMode="auto">
              <a:xfrm rot="855461">
                <a:off x="3307" y="402"/>
                <a:ext cx="100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53" name="Oval 446"/>
              <p:cNvSpPr>
                <a:spLocks noChangeArrowheads="1"/>
              </p:cNvSpPr>
              <p:nvPr/>
            </p:nvSpPr>
            <p:spPr bwMode="auto">
              <a:xfrm>
                <a:off x="3507" y="402"/>
                <a:ext cx="101" cy="102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54" name="Rectangle 447"/>
              <p:cNvSpPr>
                <a:spLocks noChangeArrowheads="1"/>
              </p:cNvSpPr>
              <p:nvPr/>
            </p:nvSpPr>
            <p:spPr bwMode="auto">
              <a:xfrm rot="855461">
                <a:off x="3106" y="402"/>
                <a:ext cx="100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55" name="Oval 448"/>
              <p:cNvSpPr>
                <a:spLocks noChangeArrowheads="1"/>
              </p:cNvSpPr>
              <p:nvPr/>
            </p:nvSpPr>
            <p:spPr bwMode="auto">
              <a:xfrm>
                <a:off x="3307" y="402"/>
                <a:ext cx="100" cy="102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56" name="Rectangle 449"/>
              <p:cNvSpPr>
                <a:spLocks noChangeArrowheads="1"/>
              </p:cNvSpPr>
              <p:nvPr/>
            </p:nvSpPr>
            <p:spPr bwMode="auto">
              <a:xfrm rot="855461">
                <a:off x="3206" y="402"/>
                <a:ext cx="101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57" name="Oval 450"/>
              <p:cNvSpPr>
                <a:spLocks noChangeArrowheads="1"/>
              </p:cNvSpPr>
              <p:nvPr/>
            </p:nvSpPr>
            <p:spPr bwMode="auto">
              <a:xfrm>
                <a:off x="3407" y="402"/>
                <a:ext cx="100" cy="102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58" name="Rectangle 451"/>
              <p:cNvSpPr>
                <a:spLocks noChangeArrowheads="1"/>
              </p:cNvSpPr>
              <p:nvPr/>
            </p:nvSpPr>
            <p:spPr bwMode="auto">
              <a:xfrm rot="855461">
                <a:off x="3307" y="504"/>
                <a:ext cx="100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59" name="Oval 452"/>
              <p:cNvSpPr>
                <a:spLocks noChangeArrowheads="1"/>
              </p:cNvSpPr>
              <p:nvPr/>
            </p:nvSpPr>
            <p:spPr bwMode="auto">
              <a:xfrm>
                <a:off x="3507" y="504"/>
                <a:ext cx="101" cy="10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60" name="Rectangle 453"/>
              <p:cNvSpPr>
                <a:spLocks noChangeArrowheads="1"/>
              </p:cNvSpPr>
              <p:nvPr/>
            </p:nvSpPr>
            <p:spPr bwMode="auto">
              <a:xfrm rot="855461">
                <a:off x="3206" y="504"/>
                <a:ext cx="101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61" name="Oval 454"/>
              <p:cNvSpPr>
                <a:spLocks noChangeArrowheads="1"/>
              </p:cNvSpPr>
              <p:nvPr/>
            </p:nvSpPr>
            <p:spPr bwMode="auto">
              <a:xfrm>
                <a:off x="3407" y="504"/>
                <a:ext cx="100" cy="10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62" name="Rectangle 455"/>
              <p:cNvSpPr>
                <a:spLocks noChangeArrowheads="1"/>
              </p:cNvSpPr>
              <p:nvPr/>
            </p:nvSpPr>
            <p:spPr bwMode="auto">
              <a:xfrm rot="855461">
                <a:off x="3106" y="504"/>
                <a:ext cx="100" cy="172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63" name="Oval 456"/>
              <p:cNvSpPr>
                <a:spLocks noChangeArrowheads="1"/>
              </p:cNvSpPr>
              <p:nvPr/>
            </p:nvSpPr>
            <p:spPr bwMode="auto">
              <a:xfrm>
                <a:off x="3307" y="504"/>
                <a:ext cx="100" cy="10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64" name="Freeform 457"/>
              <p:cNvSpPr>
                <a:spLocks/>
              </p:cNvSpPr>
              <p:nvPr/>
            </p:nvSpPr>
            <p:spPr bwMode="auto">
              <a:xfrm>
                <a:off x="3089" y="1308"/>
                <a:ext cx="418" cy="159"/>
              </a:xfrm>
              <a:custGeom>
                <a:avLst/>
                <a:gdLst>
                  <a:gd name="T0" fmla="*/ 0 w 200"/>
                  <a:gd name="T1" fmla="*/ 0 h 75"/>
                  <a:gd name="T2" fmla="*/ 217 w 200"/>
                  <a:gd name="T3" fmla="*/ 144 h 75"/>
                  <a:gd name="T4" fmla="*/ 376 w 200"/>
                  <a:gd name="T5" fmla="*/ 93 h 75"/>
                  <a:gd name="T6" fmla="*/ 418 w 200"/>
                  <a:gd name="T7" fmla="*/ 8 h 7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00"/>
                  <a:gd name="T13" fmla="*/ 0 h 75"/>
                  <a:gd name="T14" fmla="*/ 200 w 200"/>
                  <a:gd name="T15" fmla="*/ 75 h 7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00" h="75">
                    <a:moveTo>
                      <a:pt x="0" y="0"/>
                    </a:moveTo>
                    <a:cubicBezTo>
                      <a:pt x="17" y="11"/>
                      <a:pt x="74" y="61"/>
                      <a:pt x="104" y="68"/>
                    </a:cubicBezTo>
                    <a:cubicBezTo>
                      <a:pt x="134" y="75"/>
                      <a:pt x="164" y="55"/>
                      <a:pt x="180" y="44"/>
                    </a:cubicBezTo>
                    <a:cubicBezTo>
                      <a:pt x="196" y="33"/>
                      <a:pt x="196" y="12"/>
                      <a:pt x="200" y="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1143000" y="2133600"/>
            <a:ext cx="914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00CC"/>
                </a:solidFill>
                <a:cs typeface="Times New Roman" pitchFamily="18" charset="0"/>
              </a:rPr>
              <a:t>29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 u="sng" dirty="0">
                <a:solidFill>
                  <a:srgbClr val="0000CC"/>
                </a:solidFill>
                <a:cs typeface="Times New Roman" pitchFamily="18" charset="0"/>
              </a:rPr>
              <a:t>  5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1350963" y="2395538"/>
            <a:ext cx="796925" cy="15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600" dirty="0">
                <a:solidFill>
                  <a:srgbClr val="0000CC"/>
                </a:solidFill>
                <a:cs typeface="Times New Roman" pitchFamily="18" charset="0"/>
              </a:rPr>
              <a:t>    </a:t>
            </a:r>
            <a:r>
              <a:rPr lang="en-US" sz="3200" dirty="0">
                <a:solidFill>
                  <a:srgbClr val="FF0066"/>
                </a:solidFill>
                <a:cs typeface="Times New Roman" pitchFamily="18" charset="0"/>
              </a:rPr>
              <a:t>4</a:t>
            </a: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885825" y="25146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00CC"/>
                </a:solidFill>
                <a:cs typeface="Times New Roman" pitchFamily="18" charset="0"/>
              </a:rPr>
              <a:t>+</a:t>
            </a: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2514600" y="2133600"/>
            <a:ext cx="6629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80808"/>
                </a:solidFill>
                <a:cs typeface="Times New Roman" pitchFamily="18" charset="0"/>
                <a:sym typeface="Wingdings 2" pitchFamily="18" charset="2"/>
              </a:rPr>
              <a:t>9 </a:t>
            </a:r>
            <a:r>
              <a:rPr lang="en-US" sz="3200" dirty="0" err="1">
                <a:solidFill>
                  <a:srgbClr val="080808"/>
                </a:solidFill>
                <a:cs typeface="Times New Roman" pitchFamily="18" charset="0"/>
                <a:sym typeface="Wingdings 2" pitchFamily="18" charset="2"/>
              </a:rPr>
              <a:t>cộng</a:t>
            </a:r>
            <a:r>
              <a:rPr lang="en-US" sz="3200" dirty="0">
                <a:solidFill>
                  <a:srgbClr val="080808"/>
                </a:solidFill>
                <a:cs typeface="Times New Roman" pitchFamily="18" charset="0"/>
                <a:sym typeface="Wingdings 2" pitchFamily="18" charset="2"/>
              </a:rPr>
              <a:t> 5 </a:t>
            </a:r>
            <a:r>
              <a:rPr lang="en-US" sz="3200" dirty="0" err="1">
                <a:solidFill>
                  <a:srgbClr val="080808"/>
                </a:solidFill>
                <a:cs typeface="Times New Roman" pitchFamily="18" charset="0"/>
                <a:sym typeface="Wingdings 2" pitchFamily="18" charset="2"/>
              </a:rPr>
              <a:t>bằng</a:t>
            </a:r>
            <a:r>
              <a:rPr lang="en-US" sz="3200" dirty="0">
                <a:solidFill>
                  <a:srgbClr val="080808"/>
                </a:solidFill>
                <a:cs typeface="Times New Roman" pitchFamily="18" charset="0"/>
                <a:sym typeface="Wingdings 2" pitchFamily="18" charset="2"/>
              </a:rPr>
              <a:t> 14, </a:t>
            </a:r>
            <a:r>
              <a:rPr lang="en-US" sz="3200" dirty="0" err="1">
                <a:solidFill>
                  <a:srgbClr val="080808"/>
                </a:solidFill>
                <a:cs typeface="Times New Roman" pitchFamily="18" charset="0"/>
                <a:sym typeface="Wingdings 2" pitchFamily="18" charset="2"/>
              </a:rPr>
              <a:t>viết</a:t>
            </a:r>
            <a:r>
              <a:rPr lang="en-US" sz="3200" dirty="0">
                <a:solidFill>
                  <a:srgbClr val="080808"/>
                </a:solidFill>
                <a:cs typeface="Times New Roman" pitchFamily="18" charset="0"/>
                <a:sym typeface="Wingdings 2" pitchFamily="18" charset="2"/>
              </a:rPr>
              <a:t> 4, </a:t>
            </a:r>
            <a:r>
              <a:rPr lang="en-US" sz="3200" dirty="0" err="1">
                <a:solidFill>
                  <a:srgbClr val="080808"/>
                </a:solidFill>
                <a:cs typeface="Times New Roman" pitchFamily="18" charset="0"/>
                <a:sym typeface="Wingdings 2" pitchFamily="18" charset="2"/>
              </a:rPr>
              <a:t>nhớ</a:t>
            </a:r>
            <a:r>
              <a:rPr lang="en-US" sz="3200" dirty="0">
                <a:solidFill>
                  <a:srgbClr val="080808"/>
                </a:solidFill>
                <a:cs typeface="Times New Roman" pitchFamily="18" charset="0"/>
                <a:sym typeface="Wingdings 2" pitchFamily="18" charset="2"/>
              </a:rPr>
              <a:t> 1.</a:t>
            </a:r>
          </a:p>
        </p:txBody>
      </p:sp>
      <p:sp>
        <p:nvSpPr>
          <p:cNvPr id="14342" name="Text Box 12"/>
          <p:cNvSpPr txBox="1">
            <a:spLocks noChangeArrowheads="1"/>
          </p:cNvSpPr>
          <p:nvPr/>
        </p:nvSpPr>
        <p:spPr bwMode="auto">
          <a:xfrm>
            <a:off x="3124200" y="1371600"/>
            <a:ext cx="4495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4400" b="0">
              <a:solidFill>
                <a:schemeClr val="tx1"/>
              </a:solidFill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39949" name="Text Box 13"/>
          <p:cNvSpPr txBox="1">
            <a:spLocks noChangeArrowheads="1"/>
          </p:cNvSpPr>
          <p:nvPr/>
        </p:nvSpPr>
        <p:spPr bwMode="auto">
          <a:xfrm>
            <a:off x="2514600" y="2819400"/>
            <a:ext cx="6324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80808"/>
                </a:solidFill>
                <a:cs typeface="Times New Roman" pitchFamily="18" charset="0"/>
                <a:sym typeface="Wingdings 2" pitchFamily="18" charset="2"/>
              </a:rPr>
              <a:t>2 </a:t>
            </a:r>
            <a:r>
              <a:rPr lang="en-US" sz="3200" dirty="0" err="1">
                <a:solidFill>
                  <a:srgbClr val="080808"/>
                </a:solidFill>
                <a:cs typeface="Times New Roman" pitchFamily="18" charset="0"/>
                <a:sym typeface="Wingdings 2" pitchFamily="18" charset="2"/>
              </a:rPr>
              <a:t>thêm</a:t>
            </a:r>
            <a:r>
              <a:rPr lang="en-US" sz="3200" dirty="0">
                <a:solidFill>
                  <a:srgbClr val="080808"/>
                </a:solidFill>
                <a:cs typeface="Times New Roman" pitchFamily="18" charset="0"/>
                <a:sym typeface="Wingdings 2" pitchFamily="18" charset="2"/>
              </a:rPr>
              <a:t> 1 </a:t>
            </a:r>
            <a:r>
              <a:rPr lang="en-US" sz="3200" dirty="0" err="1">
                <a:solidFill>
                  <a:srgbClr val="080808"/>
                </a:solidFill>
                <a:cs typeface="Times New Roman" pitchFamily="18" charset="0"/>
                <a:sym typeface="Wingdings 2" pitchFamily="18" charset="2"/>
              </a:rPr>
              <a:t>bằng</a:t>
            </a:r>
            <a:r>
              <a:rPr lang="en-US" sz="3200" dirty="0">
                <a:solidFill>
                  <a:srgbClr val="080808"/>
                </a:solidFill>
                <a:cs typeface="Times New Roman" pitchFamily="18" charset="0"/>
                <a:sym typeface="Wingdings 2" pitchFamily="18" charset="2"/>
              </a:rPr>
              <a:t> 3, </a:t>
            </a:r>
            <a:r>
              <a:rPr lang="en-US" sz="3200" dirty="0" err="1">
                <a:solidFill>
                  <a:srgbClr val="080808"/>
                </a:solidFill>
                <a:cs typeface="Times New Roman" pitchFamily="18" charset="0"/>
                <a:sym typeface="Wingdings 2" pitchFamily="18" charset="2"/>
              </a:rPr>
              <a:t>viết</a:t>
            </a:r>
            <a:r>
              <a:rPr lang="en-US" sz="3200" dirty="0">
                <a:solidFill>
                  <a:srgbClr val="080808"/>
                </a:solidFill>
                <a:cs typeface="Times New Roman" pitchFamily="18" charset="0"/>
                <a:sym typeface="Wingdings 2" pitchFamily="18" charset="2"/>
              </a:rPr>
              <a:t> 3.</a:t>
            </a:r>
          </a:p>
        </p:txBody>
      </p:sp>
      <p:sp>
        <p:nvSpPr>
          <p:cNvPr id="39951" name="Text Box 15"/>
          <p:cNvSpPr txBox="1">
            <a:spLocks noChangeArrowheads="1"/>
          </p:cNvSpPr>
          <p:nvPr/>
        </p:nvSpPr>
        <p:spPr bwMode="auto">
          <a:xfrm>
            <a:off x="1100796" y="2382838"/>
            <a:ext cx="796925" cy="15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600" dirty="0">
                <a:solidFill>
                  <a:srgbClr val="0000CC"/>
                </a:solidFill>
                <a:cs typeface="Times New Roman" pitchFamily="18" charset="0"/>
              </a:rPr>
              <a:t>    </a:t>
            </a:r>
            <a:r>
              <a:rPr lang="en-US" sz="6600" dirty="0" smtClean="0">
                <a:solidFill>
                  <a:srgbClr val="0000CC"/>
                </a:solidFill>
                <a:cs typeface="Times New Roman" pitchFamily="18" charset="0"/>
              </a:rPr>
              <a:t>  </a:t>
            </a:r>
            <a:r>
              <a:rPr lang="en-US" sz="3200" dirty="0" smtClean="0">
                <a:solidFill>
                  <a:srgbClr val="FF0066"/>
                </a:solidFill>
                <a:cs typeface="Times New Roman" pitchFamily="18" charset="0"/>
              </a:rPr>
              <a:t>3</a:t>
            </a:r>
            <a:endParaRPr lang="en-US" sz="3200" dirty="0">
              <a:solidFill>
                <a:srgbClr val="FF0066"/>
              </a:solidFill>
              <a:cs typeface="Times New Roman" pitchFamily="18" charset="0"/>
            </a:endParaRPr>
          </a:p>
        </p:txBody>
      </p:sp>
      <p:sp>
        <p:nvSpPr>
          <p:cNvPr id="39952" name="Rectangle 16"/>
          <p:cNvSpPr>
            <a:spLocks noChangeArrowheads="1"/>
          </p:cNvSpPr>
          <p:nvPr/>
        </p:nvSpPr>
        <p:spPr bwMode="auto">
          <a:xfrm>
            <a:off x="762000" y="4038600"/>
            <a:ext cx="2971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>
              <a:defRPr/>
            </a:pPr>
            <a:r>
              <a:rPr lang="en-US" sz="3200" b="0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/>
            </a:r>
            <a:br>
              <a:rPr lang="en-US" sz="3200" b="0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</a:br>
            <a:r>
              <a:rPr lang="en-US" sz="6000" b="0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</a:t>
            </a:r>
            <a:r>
              <a:rPr lang="en-US" sz="3200" b="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29 + 5 = 34</a:t>
            </a:r>
          </a:p>
        </p:txBody>
      </p:sp>
      <p:sp>
        <p:nvSpPr>
          <p:cNvPr id="39953" name="Rectangle 17"/>
          <p:cNvSpPr>
            <a:spLocks noChangeArrowheads="1"/>
          </p:cNvSpPr>
          <p:nvPr/>
        </p:nvSpPr>
        <p:spPr bwMode="auto">
          <a:xfrm>
            <a:off x="1254125" y="1828800"/>
            <a:ext cx="22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99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99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39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99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99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9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/>
      <p:bldP spid="39941" grpId="0"/>
      <p:bldP spid="39942" grpId="0"/>
      <p:bldP spid="39947" grpId="0"/>
      <p:bldP spid="39949" grpId="0"/>
      <p:bldP spid="39951" grpId="0"/>
      <p:bldP spid="39952" grpId="0"/>
      <p:bldP spid="399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33" name="Oval 173"/>
          <p:cNvSpPr>
            <a:spLocks noChangeArrowheads="1"/>
          </p:cNvSpPr>
          <p:nvPr/>
        </p:nvSpPr>
        <p:spPr bwMode="auto">
          <a:xfrm>
            <a:off x="304800" y="1981200"/>
            <a:ext cx="4572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  <a:cs typeface="Times New Roman" pitchFamily="18" charset="0"/>
              </a:rPr>
              <a:t>1</a:t>
            </a:r>
          </a:p>
        </p:txBody>
      </p:sp>
      <p:sp>
        <p:nvSpPr>
          <p:cNvPr id="41134" name="Rectangle 174"/>
          <p:cNvSpPr>
            <a:spLocks noChangeArrowheads="1"/>
          </p:cNvSpPr>
          <p:nvPr/>
        </p:nvSpPr>
        <p:spPr bwMode="auto">
          <a:xfrm>
            <a:off x="762000" y="1981200"/>
            <a:ext cx="1371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dirty="0" err="1">
                <a:solidFill>
                  <a:schemeClr val="tx1"/>
                </a:solidFill>
                <a:cs typeface="Times New Roman" pitchFamily="18" charset="0"/>
              </a:rPr>
              <a:t>Tính</a:t>
            </a: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:</a:t>
            </a:r>
          </a:p>
        </p:txBody>
      </p:sp>
      <p:sp>
        <p:nvSpPr>
          <p:cNvPr id="41136" name="Rectangle 176"/>
          <p:cNvSpPr>
            <a:spLocks noChangeArrowheads="1"/>
          </p:cNvSpPr>
          <p:nvPr/>
        </p:nvSpPr>
        <p:spPr bwMode="auto">
          <a:xfrm>
            <a:off x="533400" y="2590800"/>
            <a:ext cx="8610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>
                <a:cs typeface="Times New Roman" pitchFamily="18" charset="0"/>
              </a:rPr>
              <a:t>    </a:t>
            </a:r>
            <a:r>
              <a:rPr lang="en-US" sz="3200">
                <a:solidFill>
                  <a:schemeClr val="tx1"/>
                </a:solidFill>
                <a:cs typeface="Times New Roman" pitchFamily="18" charset="0"/>
              </a:rPr>
              <a:t>59            79            69            19            29</a:t>
            </a:r>
          </a:p>
          <a:p>
            <a:r>
              <a:rPr lang="en-US" sz="3200">
                <a:cs typeface="Times New Roman" pitchFamily="18" charset="0"/>
              </a:rPr>
              <a:t>    </a:t>
            </a:r>
            <a:r>
              <a:rPr lang="en-US" sz="3200" u="sng">
                <a:solidFill>
                  <a:schemeClr val="tx1"/>
                </a:solidFill>
                <a:cs typeface="Times New Roman" pitchFamily="18" charset="0"/>
              </a:rPr>
              <a:t>  5</a:t>
            </a:r>
            <a:r>
              <a:rPr lang="en-US" sz="3200">
                <a:solidFill>
                  <a:schemeClr val="tx1"/>
                </a:solidFill>
                <a:cs typeface="Times New Roman" pitchFamily="18" charset="0"/>
              </a:rPr>
              <a:t>            </a:t>
            </a:r>
            <a:r>
              <a:rPr lang="en-US" sz="3200" u="sng">
                <a:solidFill>
                  <a:schemeClr val="tx1"/>
                </a:solidFill>
                <a:cs typeface="Times New Roman" pitchFamily="18" charset="0"/>
              </a:rPr>
              <a:t>  2</a:t>
            </a:r>
            <a:r>
              <a:rPr lang="en-US" sz="3200">
                <a:solidFill>
                  <a:schemeClr val="tx1"/>
                </a:solidFill>
                <a:cs typeface="Times New Roman" pitchFamily="18" charset="0"/>
              </a:rPr>
              <a:t>            </a:t>
            </a:r>
            <a:r>
              <a:rPr lang="en-US" sz="3200" u="sng">
                <a:solidFill>
                  <a:schemeClr val="tx1"/>
                </a:solidFill>
                <a:cs typeface="Times New Roman" pitchFamily="18" charset="0"/>
              </a:rPr>
              <a:t>  3</a:t>
            </a:r>
            <a:r>
              <a:rPr lang="en-US" sz="3200">
                <a:solidFill>
                  <a:schemeClr val="tx1"/>
                </a:solidFill>
                <a:cs typeface="Times New Roman" pitchFamily="18" charset="0"/>
              </a:rPr>
              <a:t>            </a:t>
            </a:r>
            <a:r>
              <a:rPr lang="en-US" sz="3200" u="sng">
                <a:solidFill>
                  <a:schemeClr val="tx1"/>
                </a:solidFill>
                <a:cs typeface="Times New Roman" pitchFamily="18" charset="0"/>
              </a:rPr>
              <a:t>  8</a:t>
            </a:r>
            <a:r>
              <a:rPr lang="en-US" sz="3200">
                <a:solidFill>
                  <a:schemeClr val="tx1"/>
                </a:solidFill>
                <a:cs typeface="Times New Roman" pitchFamily="18" charset="0"/>
              </a:rPr>
              <a:t>            </a:t>
            </a:r>
            <a:r>
              <a:rPr lang="en-US" sz="3200" u="sng">
                <a:solidFill>
                  <a:schemeClr val="tx1"/>
                </a:solidFill>
                <a:cs typeface="Times New Roman" pitchFamily="18" charset="0"/>
              </a:rPr>
              <a:t>  4</a:t>
            </a:r>
          </a:p>
        </p:txBody>
      </p:sp>
      <p:sp>
        <p:nvSpPr>
          <p:cNvPr id="41137" name="Rectangle 177"/>
          <p:cNvSpPr>
            <a:spLocks noChangeArrowheads="1"/>
          </p:cNvSpPr>
          <p:nvPr/>
        </p:nvSpPr>
        <p:spPr bwMode="auto">
          <a:xfrm>
            <a:off x="671513" y="3006725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chemeClr val="tx1"/>
                </a:solidFill>
                <a:cs typeface="Times New Roman" pitchFamily="18" charset="0"/>
              </a:rPr>
              <a:t>+</a:t>
            </a:r>
          </a:p>
        </p:txBody>
      </p:sp>
      <p:sp>
        <p:nvSpPr>
          <p:cNvPr id="41138" name="Rectangle 178"/>
          <p:cNvSpPr>
            <a:spLocks noChangeArrowheads="1"/>
          </p:cNvSpPr>
          <p:nvPr/>
        </p:nvSpPr>
        <p:spPr bwMode="auto">
          <a:xfrm>
            <a:off x="2312988" y="2971800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chemeClr val="tx1"/>
                </a:solidFill>
                <a:cs typeface="Times New Roman" pitchFamily="18" charset="0"/>
              </a:rPr>
              <a:t>+</a:t>
            </a:r>
          </a:p>
        </p:txBody>
      </p:sp>
      <p:sp>
        <p:nvSpPr>
          <p:cNvPr id="41139" name="Rectangle 179"/>
          <p:cNvSpPr>
            <a:spLocks noChangeArrowheads="1"/>
          </p:cNvSpPr>
          <p:nvPr/>
        </p:nvSpPr>
        <p:spPr bwMode="auto">
          <a:xfrm>
            <a:off x="3948113" y="2971800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chemeClr val="tx1"/>
                </a:solidFill>
                <a:cs typeface="Times New Roman" pitchFamily="18" charset="0"/>
              </a:rPr>
              <a:t>+</a:t>
            </a:r>
          </a:p>
        </p:txBody>
      </p:sp>
      <p:sp>
        <p:nvSpPr>
          <p:cNvPr id="41140" name="Rectangle 180"/>
          <p:cNvSpPr>
            <a:spLocks noChangeArrowheads="1"/>
          </p:cNvSpPr>
          <p:nvPr/>
        </p:nvSpPr>
        <p:spPr bwMode="auto">
          <a:xfrm>
            <a:off x="5638800" y="2971800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chemeClr val="tx1"/>
                </a:solidFill>
                <a:cs typeface="Times New Roman" pitchFamily="18" charset="0"/>
              </a:rPr>
              <a:t>+</a:t>
            </a:r>
          </a:p>
        </p:txBody>
      </p:sp>
      <p:sp>
        <p:nvSpPr>
          <p:cNvPr id="41141" name="Rectangle 181"/>
          <p:cNvSpPr>
            <a:spLocks noChangeArrowheads="1"/>
          </p:cNvSpPr>
          <p:nvPr/>
        </p:nvSpPr>
        <p:spPr bwMode="auto">
          <a:xfrm>
            <a:off x="7189788" y="3041650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chemeClr val="tx1"/>
                </a:solidFill>
                <a:cs typeface="Times New Roman" pitchFamily="18" charset="0"/>
              </a:rPr>
              <a:t>+</a:t>
            </a:r>
          </a:p>
        </p:txBody>
      </p:sp>
      <p:sp>
        <p:nvSpPr>
          <p:cNvPr id="41142" name="Rectangle 182"/>
          <p:cNvSpPr>
            <a:spLocks noChangeArrowheads="1"/>
          </p:cNvSpPr>
          <p:nvPr/>
        </p:nvSpPr>
        <p:spPr bwMode="auto">
          <a:xfrm>
            <a:off x="990600" y="3657600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dirty="0">
                <a:solidFill>
                  <a:srgbClr val="FF0066"/>
                </a:solidFill>
                <a:cs typeface="Times New Roman" pitchFamily="18" charset="0"/>
              </a:rPr>
              <a:t>64</a:t>
            </a:r>
          </a:p>
        </p:txBody>
      </p:sp>
      <p:sp>
        <p:nvSpPr>
          <p:cNvPr id="41143" name="Rectangle 183"/>
          <p:cNvSpPr>
            <a:spLocks noChangeArrowheads="1"/>
          </p:cNvSpPr>
          <p:nvPr/>
        </p:nvSpPr>
        <p:spPr bwMode="auto">
          <a:xfrm>
            <a:off x="2641664" y="3749040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dirty="0">
                <a:solidFill>
                  <a:srgbClr val="FF0066"/>
                </a:solidFill>
                <a:cs typeface="Times New Roman" pitchFamily="18" charset="0"/>
              </a:rPr>
              <a:t>81</a:t>
            </a:r>
          </a:p>
        </p:txBody>
      </p:sp>
      <p:sp>
        <p:nvSpPr>
          <p:cNvPr id="41144" name="Rectangle 184"/>
          <p:cNvSpPr>
            <a:spLocks noChangeArrowheads="1"/>
          </p:cNvSpPr>
          <p:nvPr/>
        </p:nvSpPr>
        <p:spPr bwMode="auto">
          <a:xfrm>
            <a:off x="4264851" y="3694176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dirty="0">
                <a:solidFill>
                  <a:srgbClr val="FF0066"/>
                </a:solidFill>
                <a:cs typeface="Times New Roman" pitchFamily="18" charset="0"/>
              </a:rPr>
              <a:t>72</a:t>
            </a:r>
          </a:p>
        </p:txBody>
      </p:sp>
      <p:sp>
        <p:nvSpPr>
          <p:cNvPr id="41145" name="Rectangle 185"/>
          <p:cNvSpPr>
            <a:spLocks noChangeArrowheads="1"/>
          </p:cNvSpPr>
          <p:nvPr/>
        </p:nvSpPr>
        <p:spPr bwMode="auto">
          <a:xfrm>
            <a:off x="5867400" y="3692525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dirty="0">
                <a:solidFill>
                  <a:srgbClr val="FF0066"/>
                </a:solidFill>
                <a:cs typeface="Times New Roman" pitchFamily="18" charset="0"/>
              </a:rPr>
              <a:t>27</a:t>
            </a:r>
          </a:p>
        </p:txBody>
      </p:sp>
      <p:sp>
        <p:nvSpPr>
          <p:cNvPr id="41146" name="Rectangle 186"/>
          <p:cNvSpPr>
            <a:spLocks noChangeArrowheads="1"/>
          </p:cNvSpPr>
          <p:nvPr/>
        </p:nvSpPr>
        <p:spPr bwMode="auto">
          <a:xfrm>
            <a:off x="7523163" y="3747389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dirty="0">
                <a:solidFill>
                  <a:srgbClr val="FF0066"/>
                </a:solidFill>
                <a:cs typeface="Times New Roman" pitchFamily="18" charset="0"/>
              </a:rPr>
              <a:t>33</a:t>
            </a:r>
          </a:p>
        </p:txBody>
      </p:sp>
      <p:sp>
        <p:nvSpPr>
          <p:cNvPr id="41147" name="Rectangle 187"/>
          <p:cNvSpPr>
            <a:spLocks noChangeArrowheads="1"/>
          </p:cNvSpPr>
          <p:nvPr/>
        </p:nvSpPr>
        <p:spPr bwMode="auto">
          <a:xfrm>
            <a:off x="533400" y="4419600"/>
            <a:ext cx="8610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>
                <a:cs typeface="Times New Roman" pitchFamily="18" charset="0"/>
              </a:rPr>
              <a:t>    </a:t>
            </a:r>
            <a:r>
              <a:rPr lang="en-US" sz="3200">
                <a:solidFill>
                  <a:schemeClr val="tx1"/>
                </a:solidFill>
                <a:cs typeface="Times New Roman" pitchFamily="18" charset="0"/>
              </a:rPr>
              <a:t>79            89              9            29            39</a:t>
            </a:r>
          </a:p>
          <a:p>
            <a:r>
              <a:rPr lang="en-US" sz="3200">
                <a:cs typeface="Times New Roman" pitchFamily="18" charset="0"/>
              </a:rPr>
              <a:t>    </a:t>
            </a:r>
            <a:r>
              <a:rPr lang="en-US" sz="3200" u="sng">
                <a:solidFill>
                  <a:schemeClr val="tx1"/>
                </a:solidFill>
                <a:cs typeface="Times New Roman" pitchFamily="18" charset="0"/>
              </a:rPr>
              <a:t>  1</a:t>
            </a:r>
            <a:r>
              <a:rPr lang="en-US" sz="3200">
                <a:solidFill>
                  <a:schemeClr val="tx1"/>
                </a:solidFill>
                <a:cs typeface="Times New Roman" pitchFamily="18" charset="0"/>
              </a:rPr>
              <a:t>            </a:t>
            </a:r>
            <a:r>
              <a:rPr lang="en-US" sz="3200" u="sng">
                <a:solidFill>
                  <a:schemeClr val="tx1"/>
                </a:solidFill>
                <a:cs typeface="Times New Roman" pitchFamily="18" charset="0"/>
              </a:rPr>
              <a:t>  6</a:t>
            </a:r>
            <a:r>
              <a:rPr lang="en-US" sz="3200">
                <a:solidFill>
                  <a:schemeClr val="tx1"/>
                </a:solidFill>
                <a:cs typeface="Times New Roman" pitchFamily="18" charset="0"/>
              </a:rPr>
              <a:t>           </a:t>
            </a:r>
            <a:r>
              <a:rPr lang="en-US" sz="3200" u="sng">
                <a:solidFill>
                  <a:schemeClr val="tx1"/>
                </a:solidFill>
                <a:cs typeface="Times New Roman" pitchFamily="18" charset="0"/>
              </a:rPr>
              <a:t> 63</a:t>
            </a:r>
            <a:r>
              <a:rPr lang="en-US" sz="3200">
                <a:solidFill>
                  <a:schemeClr val="tx1"/>
                </a:solidFill>
                <a:cs typeface="Times New Roman" pitchFamily="18" charset="0"/>
              </a:rPr>
              <a:t>            </a:t>
            </a:r>
            <a:r>
              <a:rPr lang="en-US" sz="3200" u="sng">
                <a:solidFill>
                  <a:schemeClr val="tx1"/>
                </a:solidFill>
                <a:cs typeface="Times New Roman" pitchFamily="18" charset="0"/>
              </a:rPr>
              <a:t>  9</a:t>
            </a:r>
            <a:r>
              <a:rPr lang="en-US" sz="3200">
                <a:solidFill>
                  <a:schemeClr val="tx1"/>
                </a:solidFill>
                <a:cs typeface="Times New Roman" pitchFamily="18" charset="0"/>
              </a:rPr>
              <a:t>            </a:t>
            </a:r>
            <a:r>
              <a:rPr lang="en-US" sz="3200" u="sng">
                <a:solidFill>
                  <a:schemeClr val="tx1"/>
                </a:solidFill>
                <a:cs typeface="Times New Roman" pitchFamily="18" charset="0"/>
              </a:rPr>
              <a:t>  7</a:t>
            </a:r>
          </a:p>
        </p:txBody>
      </p:sp>
      <p:sp>
        <p:nvSpPr>
          <p:cNvPr id="41148" name="Rectangle 188"/>
          <p:cNvSpPr>
            <a:spLocks noChangeArrowheads="1"/>
          </p:cNvSpPr>
          <p:nvPr/>
        </p:nvSpPr>
        <p:spPr bwMode="auto">
          <a:xfrm>
            <a:off x="720725" y="48768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chemeClr val="tx1"/>
                </a:solidFill>
                <a:cs typeface="Times New Roman" pitchFamily="18" charset="0"/>
              </a:rPr>
              <a:t>+</a:t>
            </a:r>
          </a:p>
        </p:txBody>
      </p:sp>
      <p:sp>
        <p:nvSpPr>
          <p:cNvPr id="41149" name="Rectangle 189"/>
          <p:cNvSpPr>
            <a:spLocks noChangeArrowheads="1"/>
          </p:cNvSpPr>
          <p:nvPr/>
        </p:nvSpPr>
        <p:spPr bwMode="auto">
          <a:xfrm>
            <a:off x="2368550" y="4856163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chemeClr val="tx1"/>
                </a:solidFill>
                <a:cs typeface="Times New Roman" pitchFamily="18" charset="0"/>
              </a:rPr>
              <a:t>+</a:t>
            </a:r>
          </a:p>
        </p:txBody>
      </p:sp>
      <p:sp>
        <p:nvSpPr>
          <p:cNvPr id="41150" name="Rectangle 190"/>
          <p:cNvSpPr>
            <a:spLocks noChangeArrowheads="1"/>
          </p:cNvSpPr>
          <p:nvPr/>
        </p:nvSpPr>
        <p:spPr bwMode="auto">
          <a:xfrm>
            <a:off x="3968750" y="4835525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chemeClr val="tx1"/>
                </a:solidFill>
                <a:cs typeface="Times New Roman" pitchFamily="18" charset="0"/>
              </a:rPr>
              <a:t>+</a:t>
            </a:r>
          </a:p>
        </p:txBody>
      </p:sp>
      <p:sp>
        <p:nvSpPr>
          <p:cNvPr id="41151" name="Rectangle 191"/>
          <p:cNvSpPr>
            <a:spLocks noChangeArrowheads="1"/>
          </p:cNvSpPr>
          <p:nvPr/>
        </p:nvSpPr>
        <p:spPr bwMode="auto">
          <a:xfrm>
            <a:off x="5610225" y="4843463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chemeClr val="tx1"/>
                </a:solidFill>
                <a:cs typeface="Times New Roman" pitchFamily="18" charset="0"/>
              </a:rPr>
              <a:t>+</a:t>
            </a:r>
          </a:p>
        </p:txBody>
      </p:sp>
      <p:sp>
        <p:nvSpPr>
          <p:cNvPr id="41152" name="Rectangle 192"/>
          <p:cNvSpPr>
            <a:spLocks noChangeArrowheads="1"/>
          </p:cNvSpPr>
          <p:nvPr/>
        </p:nvSpPr>
        <p:spPr bwMode="auto">
          <a:xfrm>
            <a:off x="7245350" y="487045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chemeClr val="tx1"/>
                </a:solidFill>
                <a:cs typeface="Times New Roman" pitchFamily="18" charset="0"/>
              </a:rPr>
              <a:t>+</a:t>
            </a:r>
          </a:p>
        </p:txBody>
      </p:sp>
      <p:sp>
        <p:nvSpPr>
          <p:cNvPr id="41153" name="Rectangle 193"/>
          <p:cNvSpPr>
            <a:spLocks noChangeArrowheads="1"/>
          </p:cNvSpPr>
          <p:nvPr/>
        </p:nvSpPr>
        <p:spPr bwMode="auto">
          <a:xfrm>
            <a:off x="1063752" y="5562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dirty="0">
                <a:solidFill>
                  <a:srgbClr val="FF0066"/>
                </a:solidFill>
                <a:cs typeface="Times New Roman" pitchFamily="18" charset="0"/>
              </a:rPr>
              <a:t>80</a:t>
            </a:r>
          </a:p>
        </p:txBody>
      </p:sp>
      <p:sp>
        <p:nvSpPr>
          <p:cNvPr id="41155" name="Rectangle 195"/>
          <p:cNvSpPr>
            <a:spLocks noChangeArrowheads="1"/>
          </p:cNvSpPr>
          <p:nvPr/>
        </p:nvSpPr>
        <p:spPr bwMode="auto">
          <a:xfrm>
            <a:off x="4136834" y="5566601"/>
            <a:ext cx="63633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dirty="0">
                <a:solidFill>
                  <a:srgbClr val="FF0066"/>
                </a:solidFill>
                <a:cs typeface="Times New Roman" pitchFamily="18" charset="0"/>
              </a:rPr>
              <a:t>72</a:t>
            </a:r>
          </a:p>
        </p:txBody>
      </p:sp>
      <p:sp>
        <p:nvSpPr>
          <p:cNvPr id="41156" name="Rectangle 196"/>
          <p:cNvSpPr>
            <a:spLocks noChangeArrowheads="1"/>
          </p:cNvSpPr>
          <p:nvPr/>
        </p:nvSpPr>
        <p:spPr bwMode="auto">
          <a:xfrm>
            <a:off x="5885688" y="5564251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dirty="0">
                <a:solidFill>
                  <a:srgbClr val="FF0066"/>
                </a:solidFill>
                <a:cs typeface="Times New Roman" pitchFamily="18" charset="0"/>
              </a:rPr>
              <a:t>38</a:t>
            </a:r>
          </a:p>
        </p:txBody>
      </p:sp>
      <p:sp>
        <p:nvSpPr>
          <p:cNvPr id="41157" name="Rectangle 197"/>
          <p:cNvSpPr>
            <a:spLocks noChangeArrowheads="1"/>
          </p:cNvSpPr>
          <p:nvPr/>
        </p:nvSpPr>
        <p:spPr bwMode="auto">
          <a:xfrm>
            <a:off x="7541451" y="5561902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dirty="0">
                <a:solidFill>
                  <a:srgbClr val="FF0066"/>
                </a:solidFill>
                <a:cs typeface="Times New Roman" pitchFamily="18" charset="0"/>
              </a:rPr>
              <a:t>46</a:t>
            </a:r>
          </a:p>
        </p:txBody>
      </p:sp>
      <p:sp>
        <p:nvSpPr>
          <p:cNvPr id="41159" name="Rectangle 199"/>
          <p:cNvSpPr>
            <a:spLocks noChangeArrowheads="1"/>
          </p:cNvSpPr>
          <p:nvPr/>
        </p:nvSpPr>
        <p:spPr bwMode="auto">
          <a:xfrm>
            <a:off x="2550224" y="5596128"/>
            <a:ext cx="558736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dirty="0">
                <a:solidFill>
                  <a:srgbClr val="FF0066"/>
                </a:solidFill>
                <a:cs typeface="Times New Roman" pitchFamily="18" charset="0"/>
              </a:rPr>
              <a:t>95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1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41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1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41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1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41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1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1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41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41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1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1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41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1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1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1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1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1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1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1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1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1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1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0" dur="1000"/>
                                        <p:tgtEl>
                                          <p:spTgt spid="41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1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1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5" dur="1000"/>
                                        <p:tgtEl>
                                          <p:spTgt spid="41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1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1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0" dur="1000"/>
                                        <p:tgtEl>
                                          <p:spTgt spid="41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1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1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5" dur="1000"/>
                                        <p:tgtEl>
                                          <p:spTgt spid="41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1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1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41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1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1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5" dur="1000"/>
                                        <p:tgtEl>
                                          <p:spTgt spid="41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1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1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1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1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1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1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1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1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1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41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33" grpId="0" animBg="1"/>
      <p:bldP spid="41134" grpId="0"/>
      <p:bldP spid="41136" grpId="0"/>
      <p:bldP spid="41137" grpId="0"/>
      <p:bldP spid="41138" grpId="0"/>
      <p:bldP spid="41139" grpId="0"/>
      <p:bldP spid="41140" grpId="0"/>
      <p:bldP spid="41141" grpId="0"/>
      <p:bldP spid="41142" grpId="0"/>
      <p:bldP spid="41143" grpId="0"/>
      <p:bldP spid="41144" grpId="0"/>
      <p:bldP spid="41145" grpId="0"/>
      <p:bldP spid="41146" grpId="0"/>
      <p:bldP spid="41147" grpId="0"/>
      <p:bldP spid="41148" grpId="0"/>
      <p:bldP spid="41149" grpId="0"/>
      <p:bldP spid="41150" grpId="0"/>
      <p:bldP spid="41151" grpId="0"/>
      <p:bldP spid="41152" grpId="0"/>
      <p:bldP spid="41153" grpId="0"/>
      <p:bldP spid="41155" grpId="0"/>
      <p:bldP spid="41156" grpId="0"/>
      <p:bldP spid="41157" grpId="0"/>
      <p:bldP spid="4115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1676400" y="1066800"/>
            <a:ext cx="4953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>
              <a:defRPr/>
            </a:pP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</p:txBody>
      </p:sp>
      <p:sp>
        <p:nvSpPr>
          <p:cNvPr id="86021" name="Oval 5"/>
          <p:cNvSpPr>
            <a:spLocks noChangeArrowheads="1"/>
          </p:cNvSpPr>
          <p:nvPr/>
        </p:nvSpPr>
        <p:spPr bwMode="auto">
          <a:xfrm>
            <a:off x="381000" y="2819400"/>
            <a:ext cx="4572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80808"/>
                </a:solidFill>
                <a:cs typeface="Times New Roman" pitchFamily="18" charset="0"/>
              </a:rPr>
              <a:t>2</a:t>
            </a:r>
          </a:p>
        </p:txBody>
      </p:sp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685800" y="28194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dirty="0" err="1">
                <a:solidFill>
                  <a:srgbClr val="080808"/>
                </a:solidFill>
                <a:cs typeface="Times New Roman" pitchFamily="18" charset="0"/>
              </a:rPr>
              <a:t>Đặt</a:t>
            </a:r>
            <a:r>
              <a:rPr lang="en-US" sz="3200" dirty="0">
                <a:solidFill>
                  <a:srgbClr val="080808"/>
                </a:solidFill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80808"/>
                </a:solidFill>
                <a:cs typeface="Times New Roman" pitchFamily="18" charset="0"/>
              </a:rPr>
              <a:t>tính</a:t>
            </a:r>
            <a:r>
              <a:rPr lang="en-US" sz="3200" dirty="0">
                <a:solidFill>
                  <a:srgbClr val="080808"/>
                </a:solidFill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80808"/>
                </a:solidFill>
                <a:cs typeface="Times New Roman" pitchFamily="18" charset="0"/>
              </a:rPr>
              <a:t>rồi</a:t>
            </a:r>
            <a:r>
              <a:rPr lang="en-US" sz="3200" dirty="0">
                <a:solidFill>
                  <a:srgbClr val="080808"/>
                </a:solidFill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80808"/>
                </a:solidFill>
                <a:cs typeface="Times New Roman" pitchFamily="18" charset="0"/>
              </a:rPr>
              <a:t>tính</a:t>
            </a:r>
            <a:r>
              <a:rPr lang="en-US" sz="3200" dirty="0">
                <a:solidFill>
                  <a:srgbClr val="080808"/>
                </a:solidFill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80808"/>
                </a:solidFill>
                <a:cs typeface="Times New Roman" pitchFamily="18" charset="0"/>
              </a:rPr>
              <a:t>tổng</a:t>
            </a:r>
            <a:r>
              <a:rPr lang="en-US" sz="3200" dirty="0">
                <a:solidFill>
                  <a:srgbClr val="080808"/>
                </a:solidFill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80808"/>
                </a:solidFill>
                <a:cs typeface="Times New Roman" pitchFamily="18" charset="0"/>
              </a:rPr>
              <a:t>biết</a:t>
            </a:r>
            <a:r>
              <a:rPr lang="en-US" sz="3200" dirty="0">
                <a:solidFill>
                  <a:srgbClr val="080808"/>
                </a:solidFill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80808"/>
                </a:solidFill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80808"/>
                </a:solidFill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80808"/>
                </a:solidFill>
                <a:cs typeface="Times New Roman" pitchFamily="18" charset="0"/>
              </a:rPr>
              <a:t>số</a:t>
            </a:r>
            <a:r>
              <a:rPr lang="en-US" sz="3200" dirty="0">
                <a:solidFill>
                  <a:srgbClr val="080808"/>
                </a:solidFill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80808"/>
                </a:solidFill>
                <a:cs typeface="Times New Roman" pitchFamily="18" charset="0"/>
              </a:rPr>
              <a:t>hạng</a:t>
            </a:r>
            <a:r>
              <a:rPr lang="en-US" sz="3200" dirty="0">
                <a:solidFill>
                  <a:srgbClr val="080808"/>
                </a:solidFill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80808"/>
                </a:solidFill>
                <a:cs typeface="Times New Roman" pitchFamily="18" charset="0"/>
              </a:rPr>
              <a:t>là</a:t>
            </a:r>
            <a:r>
              <a:rPr lang="en-US" sz="3200" dirty="0">
                <a:solidFill>
                  <a:srgbClr val="080808"/>
                </a:solidFill>
                <a:cs typeface="Times New Roman" pitchFamily="18" charset="0"/>
              </a:rPr>
              <a:t>:</a:t>
            </a:r>
          </a:p>
        </p:txBody>
      </p:sp>
      <p:sp>
        <p:nvSpPr>
          <p:cNvPr id="86023" name="Rectangle 7"/>
          <p:cNvSpPr>
            <a:spLocks noChangeArrowheads="1"/>
          </p:cNvSpPr>
          <p:nvPr/>
        </p:nvSpPr>
        <p:spPr bwMode="auto">
          <a:xfrm>
            <a:off x="685800" y="36576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80808"/>
                </a:solidFill>
                <a:cs typeface="Times New Roman" pitchFamily="18" charset="0"/>
              </a:rPr>
              <a:t>a) 59 và 6          b)19 và 7         </a:t>
            </a:r>
          </a:p>
        </p:txBody>
      </p:sp>
      <p:sp>
        <p:nvSpPr>
          <p:cNvPr id="86024" name="Rectangle 8"/>
          <p:cNvSpPr>
            <a:spLocks noChangeArrowheads="1"/>
          </p:cNvSpPr>
          <p:nvPr/>
        </p:nvSpPr>
        <p:spPr bwMode="auto">
          <a:xfrm>
            <a:off x="2286000" y="4495800"/>
            <a:ext cx="5181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342900" indent="-342900">
              <a:buFontTx/>
              <a:buAutoNum type="arabicPlain" startAt="59"/>
            </a:pPr>
            <a:r>
              <a:rPr lang="en-US" sz="3200">
                <a:solidFill>
                  <a:srgbClr val="080808"/>
                </a:solidFill>
                <a:cs typeface="Times New Roman" pitchFamily="18" charset="0"/>
              </a:rPr>
              <a:t>                   19</a:t>
            </a:r>
          </a:p>
          <a:p>
            <a:pPr marL="342900" indent="-342900"/>
            <a:r>
              <a:rPr lang="en-US" sz="3200" u="sng">
                <a:solidFill>
                  <a:srgbClr val="080808"/>
                </a:solidFill>
                <a:cs typeface="Times New Roman" pitchFamily="18" charset="0"/>
              </a:rPr>
              <a:t>  6</a:t>
            </a:r>
            <a:r>
              <a:rPr lang="en-US" sz="3200">
                <a:solidFill>
                  <a:srgbClr val="080808"/>
                </a:solidFill>
                <a:cs typeface="Times New Roman" pitchFamily="18" charset="0"/>
              </a:rPr>
              <a:t>                   </a:t>
            </a:r>
            <a:r>
              <a:rPr lang="en-US" sz="3200" u="sng">
                <a:solidFill>
                  <a:srgbClr val="080808"/>
                </a:solidFill>
                <a:cs typeface="Times New Roman" pitchFamily="18" charset="0"/>
              </a:rPr>
              <a:t>  7</a:t>
            </a:r>
          </a:p>
        </p:txBody>
      </p:sp>
      <p:sp>
        <p:nvSpPr>
          <p:cNvPr id="86025" name="Rectangle 9"/>
          <p:cNvSpPr>
            <a:spLocks noChangeArrowheads="1"/>
          </p:cNvSpPr>
          <p:nvPr/>
        </p:nvSpPr>
        <p:spPr bwMode="auto">
          <a:xfrm>
            <a:off x="1981200" y="4876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80808"/>
                </a:solidFill>
                <a:cs typeface="Times New Roman" pitchFamily="18" charset="0"/>
              </a:rPr>
              <a:t>+</a:t>
            </a:r>
          </a:p>
        </p:txBody>
      </p:sp>
      <p:sp>
        <p:nvSpPr>
          <p:cNvPr id="86026" name="Rectangle 10"/>
          <p:cNvSpPr>
            <a:spLocks noChangeArrowheads="1"/>
          </p:cNvSpPr>
          <p:nvPr/>
        </p:nvSpPr>
        <p:spPr bwMode="auto">
          <a:xfrm>
            <a:off x="4370388" y="487045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80808"/>
                </a:solidFill>
                <a:cs typeface="Times New Roman" pitchFamily="18" charset="0"/>
              </a:rPr>
              <a:t>+</a:t>
            </a:r>
          </a:p>
        </p:txBody>
      </p:sp>
      <p:sp>
        <p:nvSpPr>
          <p:cNvPr id="86027" name="Rectangle 11"/>
          <p:cNvSpPr>
            <a:spLocks noChangeArrowheads="1"/>
          </p:cNvSpPr>
          <p:nvPr/>
        </p:nvSpPr>
        <p:spPr bwMode="auto">
          <a:xfrm>
            <a:off x="2312988" y="5617464"/>
            <a:ext cx="55822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dirty="0">
                <a:solidFill>
                  <a:srgbClr val="FF0066"/>
                </a:solidFill>
                <a:cs typeface="Times New Roman" pitchFamily="18" charset="0"/>
              </a:rPr>
              <a:t>65</a:t>
            </a:r>
          </a:p>
        </p:txBody>
      </p:sp>
      <p:sp>
        <p:nvSpPr>
          <p:cNvPr id="86028" name="Rectangle 12"/>
          <p:cNvSpPr>
            <a:spLocks noChangeArrowheads="1"/>
          </p:cNvSpPr>
          <p:nvPr/>
        </p:nvSpPr>
        <p:spPr bwMode="auto">
          <a:xfrm>
            <a:off x="4664836" y="5614416"/>
            <a:ext cx="565531" cy="423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dirty="0">
                <a:solidFill>
                  <a:srgbClr val="FF0066"/>
                </a:solidFill>
                <a:cs typeface="Times New Roman" pitchFamily="18" charset="0"/>
              </a:rPr>
              <a:t>26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6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6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6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6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6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86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6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6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86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6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6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86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6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6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86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6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6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86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6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6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86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6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6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86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1" grpId="0" animBg="1"/>
      <p:bldP spid="86022" grpId="0"/>
      <p:bldP spid="86023" grpId="0"/>
      <p:bldP spid="86024" grpId="0"/>
      <p:bldP spid="86025" grpId="0"/>
      <p:bldP spid="86026" grpId="0"/>
      <p:bldP spid="86027" grpId="0"/>
      <p:bldP spid="860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35" name="Line 51"/>
          <p:cNvSpPr>
            <a:spLocks noChangeShapeType="1"/>
          </p:cNvSpPr>
          <p:nvPr/>
        </p:nvSpPr>
        <p:spPr bwMode="auto">
          <a:xfrm>
            <a:off x="644525" y="2667000"/>
            <a:ext cx="3505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67637" name="Line 53"/>
          <p:cNvSpPr>
            <a:spLocks noChangeShapeType="1"/>
          </p:cNvSpPr>
          <p:nvPr/>
        </p:nvSpPr>
        <p:spPr bwMode="auto">
          <a:xfrm>
            <a:off x="644525" y="6130925"/>
            <a:ext cx="3505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67639" name="Line 55"/>
          <p:cNvSpPr>
            <a:spLocks noChangeShapeType="1"/>
          </p:cNvSpPr>
          <p:nvPr/>
        </p:nvSpPr>
        <p:spPr bwMode="auto">
          <a:xfrm>
            <a:off x="644525" y="2646363"/>
            <a:ext cx="0" cy="3505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67640" name="Line 56"/>
          <p:cNvSpPr>
            <a:spLocks noChangeShapeType="1"/>
          </p:cNvSpPr>
          <p:nvPr/>
        </p:nvSpPr>
        <p:spPr bwMode="auto">
          <a:xfrm>
            <a:off x="4176713" y="2646363"/>
            <a:ext cx="0" cy="3505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grpSp>
        <p:nvGrpSpPr>
          <p:cNvPr id="2" name="Group 91"/>
          <p:cNvGrpSpPr>
            <a:grpSpLocks/>
          </p:cNvGrpSpPr>
          <p:nvPr/>
        </p:nvGrpSpPr>
        <p:grpSpPr bwMode="auto">
          <a:xfrm>
            <a:off x="442913" y="2230438"/>
            <a:ext cx="7883525" cy="4379912"/>
            <a:chOff x="279" y="1405"/>
            <a:chExt cx="4966" cy="2759"/>
          </a:xfrm>
        </p:grpSpPr>
        <p:grpSp>
          <p:nvGrpSpPr>
            <p:cNvPr id="17430" name="Group 66"/>
            <p:cNvGrpSpPr>
              <a:grpSpLocks/>
            </p:cNvGrpSpPr>
            <p:nvPr/>
          </p:nvGrpSpPr>
          <p:grpSpPr bwMode="auto">
            <a:xfrm>
              <a:off x="279" y="1405"/>
              <a:ext cx="2661" cy="2759"/>
              <a:chOff x="279" y="1405"/>
              <a:chExt cx="2661" cy="2759"/>
            </a:xfrm>
          </p:grpSpPr>
          <p:sp>
            <p:nvSpPr>
              <p:cNvPr id="17436" name="Text Box 11"/>
              <p:cNvSpPr txBox="1">
                <a:spLocks noChangeArrowheads="1"/>
              </p:cNvSpPr>
              <p:nvPr/>
            </p:nvSpPr>
            <p:spPr bwMode="auto">
              <a:xfrm>
                <a:off x="2487" y="1405"/>
                <a:ext cx="446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5400" b="0">
                    <a:solidFill>
                      <a:schemeClr val="tx1"/>
                    </a:solidFill>
                    <a:cs typeface="Times New Roman" pitchFamily="18" charset="0"/>
                    <a:sym typeface="Wingdings 2" pitchFamily="18" charset="2"/>
                  </a:rPr>
                  <a:t></a:t>
                </a:r>
              </a:p>
            </p:txBody>
          </p:sp>
          <p:sp>
            <p:nvSpPr>
              <p:cNvPr id="17437" name="Text Box 12"/>
              <p:cNvSpPr txBox="1">
                <a:spLocks noChangeArrowheads="1"/>
              </p:cNvSpPr>
              <p:nvPr/>
            </p:nvSpPr>
            <p:spPr bwMode="auto">
              <a:xfrm>
                <a:off x="279" y="3587"/>
                <a:ext cx="446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5400" b="0">
                    <a:solidFill>
                      <a:schemeClr val="tx1"/>
                    </a:solidFill>
                    <a:cs typeface="Times New Roman" pitchFamily="18" charset="0"/>
                    <a:sym typeface="Wingdings 2" pitchFamily="18" charset="2"/>
                  </a:rPr>
                  <a:t></a:t>
                </a:r>
              </a:p>
            </p:txBody>
          </p:sp>
          <p:sp>
            <p:nvSpPr>
              <p:cNvPr id="17438" name="Text Box 13"/>
              <p:cNvSpPr txBox="1">
                <a:spLocks noChangeArrowheads="1"/>
              </p:cNvSpPr>
              <p:nvPr/>
            </p:nvSpPr>
            <p:spPr bwMode="auto">
              <a:xfrm>
                <a:off x="2494" y="3588"/>
                <a:ext cx="446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5400" b="0">
                    <a:solidFill>
                      <a:schemeClr val="tx1"/>
                    </a:solidFill>
                    <a:cs typeface="Times New Roman" pitchFamily="18" charset="0"/>
                    <a:sym typeface="Wingdings 2" pitchFamily="18" charset="2"/>
                  </a:rPr>
                  <a:t></a:t>
                </a:r>
              </a:p>
            </p:txBody>
          </p:sp>
          <p:sp>
            <p:nvSpPr>
              <p:cNvPr id="17439" name="Text Box 32"/>
              <p:cNvSpPr txBox="1">
                <a:spLocks noChangeArrowheads="1"/>
              </p:cNvSpPr>
              <p:nvPr/>
            </p:nvSpPr>
            <p:spPr bwMode="auto">
              <a:xfrm>
                <a:off x="279" y="1405"/>
                <a:ext cx="446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5400" b="0">
                    <a:solidFill>
                      <a:schemeClr val="tx1"/>
                    </a:solidFill>
                    <a:cs typeface="Times New Roman" pitchFamily="18" charset="0"/>
                    <a:sym typeface="Wingdings 2" pitchFamily="18" charset="2"/>
                  </a:rPr>
                  <a:t></a:t>
                </a:r>
              </a:p>
            </p:txBody>
          </p:sp>
        </p:grpSp>
        <p:grpSp>
          <p:nvGrpSpPr>
            <p:cNvPr id="17431" name="Group 82"/>
            <p:cNvGrpSpPr>
              <a:grpSpLocks/>
            </p:cNvGrpSpPr>
            <p:nvPr/>
          </p:nvGrpSpPr>
          <p:grpSpPr bwMode="auto">
            <a:xfrm>
              <a:off x="3312" y="1680"/>
              <a:ext cx="1933" cy="2134"/>
              <a:chOff x="3312" y="1584"/>
              <a:chExt cx="1933" cy="2134"/>
            </a:xfrm>
          </p:grpSpPr>
          <p:sp>
            <p:nvSpPr>
              <p:cNvPr id="17432" name="Text Box 73"/>
              <p:cNvSpPr txBox="1">
                <a:spLocks noChangeArrowheads="1"/>
              </p:cNvSpPr>
              <p:nvPr/>
            </p:nvSpPr>
            <p:spPr bwMode="auto">
              <a:xfrm>
                <a:off x="3312" y="1584"/>
                <a:ext cx="336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5400" b="0">
                    <a:solidFill>
                      <a:schemeClr val="tx1"/>
                    </a:solidFill>
                    <a:cs typeface="Times New Roman" pitchFamily="18" charset="0"/>
                    <a:sym typeface="Wingdings 2" pitchFamily="18" charset="2"/>
                  </a:rPr>
                  <a:t></a:t>
                </a:r>
              </a:p>
            </p:txBody>
          </p:sp>
          <p:sp>
            <p:nvSpPr>
              <p:cNvPr id="17433" name="Text Box 74"/>
              <p:cNvSpPr txBox="1">
                <a:spLocks noChangeArrowheads="1"/>
              </p:cNvSpPr>
              <p:nvPr/>
            </p:nvSpPr>
            <p:spPr bwMode="auto">
              <a:xfrm>
                <a:off x="4909" y="1584"/>
                <a:ext cx="336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5400" b="0">
                    <a:solidFill>
                      <a:schemeClr val="tx1"/>
                    </a:solidFill>
                    <a:cs typeface="Times New Roman" pitchFamily="18" charset="0"/>
                    <a:sym typeface="Wingdings 2" pitchFamily="18" charset="2"/>
                  </a:rPr>
                  <a:t></a:t>
                </a:r>
              </a:p>
            </p:txBody>
          </p:sp>
          <p:sp>
            <p:nvSpPr>
              <p:cNvPr id="17434" name="Text Box 75"/>
              <p:cNvSpPr txBox="1">
                <a:spLocks noChangeArrowheads="1"/>
              </p:cNvSpPr>
              <p:nvPr/>
            </p:nvSpPr>
            <p:spPr bwMode="auto">
              <a:xfrm>
                <a:off x="4902" y="3142"/>
                <a:ext cx="336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5400" b="0">
                    <a:solidFill>
                      <a:schemeClr val="tx1"/>
                    </a:solidFill>
                    <a:cs typeface="Times New Roman" pitchFamily="18" charset="0"/>
                    <a:sym typeface="Wingdings 2" pitchFamily="18" charset="2"/>
                  </a:rPr>
                  <a:t></a:t>
                </a:r>
              </a:p>
            </p:txBody>
          </p:sp>
          <p:sp>
            <p:nvSpPr>
              <p:cNvPr id="17435" name="Text Box 76"/>
              <p:cNvSpPr txBox="1">
                <a:spLocks noChangeArrowheads="1"/>
              </p:cNvSpPr>
              <p:nvPr/>
            </p:nvSpPr>
            <p:spPr bwMode="auto">
              <a:xfrm>
                <a:off x="3312" y="3133"/>
                <a:ext cx="336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5400" b="0">
                    <a:solidFill>
                      <a:schemeClr val="tx1"/>
                    </a:solidFill>
                    <a:cs typeface="Times New Roman" pitchFamily="18" charset="0"/>
                    <a:sym typeface="Wingdings 2" pitchFamily="18" charset="2"/>
                  </a:rPr>
                  <a:t></a:t>
                </a:r>
              </a:p>
            </p:txBody>
          </p:sp>
        </p:grpSp>
      </p:grpSp>
      <p:sp>
        <p:nvSpPr>
          <p:cNvPr id="67668" name="Line 84"/>
          <p:cNvSpPr>
            <a:spLocks noChangeShapeType="1"/>
          </p:cNvSpPr>
          <p:nvPr/>
        </p:nvSpPr>
        <p:spPr bwMode="auto">
          <a:xfrm>
            <a:off x="5465763" y="3109913"/>
            <a:ext cx="2514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67670" name="Line 86"/>
          <p:cNvSpPr>
            <a:spLocks noChangeShapeType="1"/>
          </p:cNvSpPr>
          <p:nvPr/>
        </p:nvSpPr>
        <p:spPr bwMode="auto">
          <a:xfrm>
            <a:off x="8021638" y="3144838"/>
            <a:ext cx="0" cy="2438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67673" name="Line 89"/>
          <p:cNvSpPr>
            <a:spLocks noChangeShapeType="1"/>
          </p:cNvSpPr>
          <p:nvPr/>
        </p:nvSpPr>
        <p:spPr bwMode="auto">
          <a:xfrm>
            <a:off x="5486400" y="5583238"/>
            <a:ext cx="2514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67674" name="Line 90"/>
          <p:cNvSpPr>
            <a:spLocks noChangeShapeType="1"/>
          </p:cNvSpPr>
          <p:nvPr/>
        </p:nvSpPr>
        <p:spPr bwMode="auto">
          <a:xfrm>
            <a:off x="5465763" y="3103563"/>
            <a:ext cx="0" cy="2438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67676" name="Rectangle 92"/>
          <p:cNvSpPr>
            <a:spLocks noChangeArrowheads="1"/>
          </p:cNvSpPr>
          <p:nvPr/>
        </p:nvSpPr>
        <p:spPr bwMode="auto">
          <a:xfrm>
            <a:off x="1752600" y="304800"/>
            <a:ext cx="4953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>
              <a:defRPr/>
            </a:pPr>
            <a:endParaRPr lang="en-US" sz="3200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</p:txBody>
      </p:sp>
      <p:sp>
        <p:nvSpPr>
          <p:cNvPr id="67677" name="Oval 93"/>
          <p:cNvSpPr>
            <a:spLocks noChangeArrowheads="1"/>
          </p:cNvSpPr>
          <p:nvPr/>
        </p:nvSpPr>
        <p:spPr bwMode="auto">
          <a:xfrm>
            <a:off x="368808" y="1542288"/>
            <a:ext cx="4572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dirty="0">
                <a:cs typeface="Times New Roman" pitchFamily="18" charset="0"/>
              </a:rPr>
              <a:t>3</a:t>
            </a:r>
          </a:p>
        </p:txBody>
      </p:sp>
      <p:sp>
        <p:nvSpPr>
          <p:cNvPr id="67678" name="Rectangle 94"/>
          <p:cNvSpPr>
            <a:spLocks noChangeArrowheads="1"/>
          </p:cNvSpPr>
          <p:nvPr/>
        </p:nvSpPr>
        <p:spPr bwMode="auto">
          <a:xfrm>
            <a:off x="823913" y="1427163"/>
            <a:ext cx="6019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dirty="0" err="1">
                <a:solidFill>
                  <a:srgbClr val="080808"/>
                </a:solidFill>
                <a:cs typeface="Times New Roman" pitchFamily="18" charset="0"/>
              </a:rPr>
              <a:t>Nối</a:t>
            </a:r>
            <a:r>
              <a:rPr lang="en-US" sz="3200" dirty="0">
                <a:solidFill>
                  <a:srgbClr val="080808"/>
                </a:solidFill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80808"/>
                </a:solidFill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80808"/>
                </a:solidFill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80808"/>
                </a:solidFill>
                <a:cs typeface="Times New Roman" pitchFamily="18" charset="0"/>
              </a:rPr>
              <a:t>điểm</a:t>
            </a:r>
            <a:r>
              <a:rPr lang="en-US" sz="3200" dirty="0">
                <a:solidFill>
                  <a:srgbClr val="080808"/>
                </a:solidFill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80808"/>
                </a:solidFill>
                <a:cs typeface="Times New Roman" pitchFamily="18" charset="0"/>
              </a:rPr>
              <a:t>để</a:t>
            </a:r>
            <a:r>
              <a:rPr lang="en-US" sz="3200" dirty="0">
                <a:solidFill>
                  <a:srgbClr val="080808"/>
                </a:solidFill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80808"/>
                </a:solidFill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080808"/>
                </a:solidFill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80808"/>
                </a:solidFill>
                <a:cs typeface="Times New Roman" pitchFamily="18" charset="0"/>
              </a:rPr>
              <a:t>hình</a:t>
            </a:r>
            <a:r>
              <a:rPr lang="en-US" sz="3200" dirty="0">
                <a:solidFill>
                  <a:srgbClr val="080808"/>
                </a:solidFill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80808"/>
                </a:solidFill>
                <a:cs typeface="Times New Roman" pitchFamily="18" charset="0"/>
              </a:rPr>
              <a:t>vuông</a:t>
            </a:r>
            <a:r>
              <a:rPr lang="en-US" sz="3200" dirty="0">
                <a:solidFill>
                  <a:srgbClr val="080808"/>
                </a:solidFill>
                <a:cs typeface="Times New Roman" pitchFamily="18" charset="0"/>
              </a:rPr>
              <a:t>:</a:t>
            </a:r>
          </a:p>
        </p:txBody>
      </p:sp>
      <p:sp>
        <p:nvSpPr>
          <p:cNvPr id="67679" name="Rectangle 95"/>
          <p:cNvSpPr>
            <a:spLocks noChangeArrowheads="1"/>
          </p:cNvSpPr>
          <p:nvPr/>
        </p:nvSpPr>
        <p:spPr bwMode="auto">
          <a:xfrm>
            <a:off x="381000" y="2133600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cs typeface="Times New Roman" pitchFamily="18" charset="0"/>
              </a:rPr>
              <a:t>A</a:t>
            </a:r>
          </a:p>
        </p:txBody>
      </p:sp>
      <p:sp>
        <p:nvSpPr>
          <p:cNvPr id="67680" name="Rectangle 96"/>
          <p:cNvSpPr>
            <a:spLocks noChangeArrowheads="1"/>
          </p:cNvSpPr>
          <p:nvPr/>
        </p:nvSpPr>
        <p:spPr bwMode="auto">
          <a:xfrm>
            <a:off x="3886200" y="2133600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cs typeface="Times New Roman" pitchFamily="18" charset="0"/>
              </a:rPr>
              <a:t>B</a:t>
            </a:r>
          </a:p>
        </p:txBody>
      </p:sp>
      <p:sp>
        <p:nvSpPr>
          <p:cNvPr id="67681" name="Rectangle 97"/>
          <p:cNvSpPr>
            <a:spLocks noChangeArrowheads="1"/>
          </p:cNvSpPr>
          <p:nvPr/>
        </p:nvSpPr>
        <p:spPr bwMode="auto">
          <a:xfrm>
            <a:off x="3886200" y="60960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cs typeface="Times New Roman" pitchFamily="18" charset="0"/>
              </a:rPr>
              <a:t>C</a:t>
            </a:r>
          </a:p>
        </p:txBody>
      </p:sp>
      <p:sp>
        <p:nvSpPr>
          <p:cNvPr id="67682" name="Rectangle 98"/>
          <p:cNvSpPr>
            <a:spLocks noChangeArrowheads="1"/>
          </p:cNvSpPr>
          <p:nvPr/>
        </p:nvSpPr>
        <p:spPr bwMode="auto">
          <a:xfrm>
            <a:off x="381000" y="6096000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cs typeface="Times New Roman" pitchFamily="18" charset="0"/>
              </a:rPr>
              <a:t>D</a:t>
            </a:r>
          </a:p>
        </p:txBody>
      </p:sp>
      <p:sp>
        <p:nvSpPr>
          <p:cNvPr id="67683" name="Rectangle 99"/>
          <p:cNvSpPr>
            <a:spLocks noChangeArrowheads="1"/>
          </p:cNvSpPr>
          <p:nvPr/>
        </p:nvSpPr>
        <p:spPr bwMode="auto">
          <a:xfrm>
            <a:off x="5181600" y="5562600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00CC"/>
                </a:solidFill>
                <a:cs typeface="Times New Roman" pitchFamily="18" charset="0"/>
              </a:rPr>
              <a:t>Q</a:t>
            </a:r>
          </a:p>
        </p:txBody>
      </p:sp>
      <p:sp>
        <p:nvSpPr>
          <p:cNvPr id="67684" name="Rectangle 100"/>
          <p:cNvSpPr>
            <a:spLocks noChangeArrowheads="1"/>
          </p:cNvSpPr>
          <p:nvPr/>
        </p:nvSpPr>
        <p:spPr bwMode="auto">
          <a:xfrm>
            <a:off x="7848600" y="5562600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00CC"/>
                </a:solidFill>
                <a:cs typeface="Times New Roman" pitchFamily="18" charset="0"/>
              </a:rPr>
              <a:t>P</a:t>
            </a:r>
          </a:p>
        </p:txBody>
      </p:sp>
      <p:sp>
        <p:nvSpPr>
          <p:cNvPr id="67685" name="Rectangle 101"/>
          <p:cNvSpPr>
            <a:spLocks noChangeArrowheads="1"/>
          </p:cNvSpPr>
          <p:nvPr/>
        </p:nvSpPr>
        <p:spPr bwMode="auto">
          <a:xfrm>
            <a:off x="7772400" y="2590800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00CC"/>
                </a:solidFill>
                <a:cs typeface="Times New Roman" pitchFamily="18" charset="0"/>
              </a:rPr>
              <a:t>N</a:t>
            </a:r>
          </a:p>
        </p:txBody>
      </p:sp>
      <p:sp>
        <p:nvSpPr>
          <p:cNvPr id="67686" name="Rectangle 102"/>
          <p:cNvSpPr>
            <a:spLocks noChangeArrowheads="1"/>
          </p:cNvSpPr>
          <p:nvPr/>
        </p:nvSpPr>
        <p:spPr bwMode="auto">
          <a:xfrm>
            <a:off x="5181600" y="2514600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00CC"/>
                </a:solidFill>
                <a:cs typeface="Times New Roman" pitchFamily="18" charset="0"/>
              </a:rPr>
              <a:t>M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7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7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7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7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67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7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7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7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7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7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7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7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7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7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7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7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7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7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7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7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7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67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67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6" dur="1" fill="hold"/>
                                        <p:tgtEl>
                                          <p:spTgt spid="676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1" dur="500"/>
                                        <p:tgtEl>
                                          <p:spTgt spid="67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6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1" dur="1" fill="hold"/>
                                        <p:tgtEl>
                                          <p:spTgt spid="676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6" dur="500"/>
                                        <p:tgtEl>
                                          <p:spTgt spid="67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7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7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35" grpId="0" animBg="1"/>
      <p:bldP spid="67637" grpId="0" animBg="1"/>
      <p:bldP spid="67639" grpId="0" animBg="1"/>
      <p:bldP spid="67640" grpId="0" animBg="1"/>
      <p:bldP spid="67668" grpId="0" animBg="1"/>
      <p:bldP spid="67670" grpId="0" animBg="1"/>
      <p:bldP spid="67673" grpId="0" animBg="1"/>
      <p:bldP spid="67674" grpId="0" animBg="1"/>
      <p:bldP spid="67677" grpId="0" animBg="1"/>
      <p:bldP spid="67678" grpId="0"/>
      <p:bldP spid="67679" grpId="0"/>
      <p:bldP spid="67680" grpId="0"/>
      <p:bldP spid="67681" grpId="0"/>
      <p:bldP spid="67682" grpId="0"/>
      <p:bldP spid="67683" grpId="0"/>
      <p:bldP spid="67684" grpId="0"/>
      <p:bldP spid="67685" grpId="0"/>
      <p:bldP spid="6768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304800" y="1752600"/>
            <a:ext cx="845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0">
                <a:solidFill>
                  <a:srgbClr val="CC0000"/>
                </a:solidFill>
                <a:cs typeface="Times New Roman" pitchFamily="18" charset="0"/>
              </a:rPr>
              <a:t>  </a:t>
            </a:r>
            <a:r>
              <a:rPr lang="en-US" sz="3200" b="0">
                <a:solidFill>
                  <a:srgbClr val="080808"/>
                </a:solidFill>
                <a:cs typeface="Times New Roman" pitchFamily="18" charset="0"/>
              </a:rPr>
              <a:t>Thi đọc thuộc bảng cộng 9 cộng với một số.</a:t>
            </a:r>
          </a:p>
        </p:txBody>
      </p:sp>
      <p:sp>
        <p:nvSpPr>
          <p:cNvPr id="68615" name="Rectangle 7"/>
          <p:cNvSpPr>
            <a:spLocks noChangeArrowheads="1"/>
          </p:cNvSpPr>
          <p:nvPr/>
        </p:nvSpPr>
        <p:spPr bwMode="auto">
          <a:xfrm>
            <a:off x="1752600" y="914400"/>
            <a:ext cx="4953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r>
              <a:rPr lang="en-US" sz="4000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             TOÁN</a:t>
            </a:r>
            <a:br>
              <a:rPr lang="en-US" sz="4000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</a:br>
            <a:r>
              <a:rPr lang="en-US" sz="4000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               </a:t>
            </a:r>
            <a:r>
              <a:rPr 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29 + 5</a:t>
            </a:r>
            <a:br>
              <a:rPr 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</a:br>
            <a:r>
              <a:rPr lang="en-US" sz="3200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Củng</a:t>
            </a:r>
            <a:r>
              <a:rPr lang="en-US" sz="320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cố</a:t>
            </a:r>
            <a:r>
              <a:rPr lang="en-US" sz="320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:</a:t>
            </a:r>
            <a:br>
              <a:rPr lang="en-US" sz="320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</a:br>
            <a:endParaRPr lang="en-US" sz="3200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304800" y="2514600"/>
            <a:ext cx="8458200" cy="32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0">
                <a:solidFill>
                  <a:srgbClr val="CC0000"/>
                </a:solidFill>
                <a:cs typeface="Times New Roman" pitchFamily="18" charset="0"/>
              </a:rPr>
              <a:t>          </a:t>
            </a:r>
            <a:r>
              <a:rPr lang="en-US" sz="4400" b="0">
                <a:solidFill>
                  <a:srgbClr val="0000CC"/>
                </a:solidFill>
                <a:cs typeface="Times New Roman" pitchFamily="18" charset="0"/>
              </a:rPr>
              <a:t>Dặn dò:</a:t>
            </a:r>
            <a:endParaRPr lang="en-US" sz="3200" b="0">
              <a:solidFill>
                <a:srgbClr val="0000CC"/>
              </a:solidFill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200" b="0">
                <a:solidFill>
                  <a:srgbClr val="0000CC"/>
                </a:solidFill>
                <a:cs typeface="Times New Roman" pitchFamily="18" charset="0"/>
              </a:rPr>
              <a:t>   </a:t>
            </a:r>
            <a:r>
              <a:rPr lang="en-US" sz="3200" b="0">
                <a:solidFill>
                  <a:srgbClr val="080808"/>
                </a:solidFill>
                <a:cs typeface="Times New Roman" pitchFamily="18" charset="0"/>
              </a:rPr>
              <a:t>Về nhà học thuộc bảng cộng 9 cộng với một số.</a:t>
            </a:r>
          </a:p>
          <a:p>
            <a:pPr>
              <a:spcBef>
                <a:spcPct val="50000"/>
              </a:spcBef>
            </a:pPr>
            <a:r>
              <a:rPr lang="en-US" sz="3200" b="0">
                <a:solidFill>
                  <a:srgbClr val="080808"/>
                </a:solidFill>
                <a:cs typeface="Times New Roman" pitchFamily="18" charset="0"/>
              </a:rPr>
              <a:t>   Chuẩn bị bài:</a:t>
            </a:r>
            <a:r>
              <a:rPr lang="en-US" sz="3200" b="0">
                <a:solidFill>
                  <a:srgbClr val="0000CC"/>
                </a:solidFill>
                <a:cs typeface="Times New Roman" pitchFamily="18" charset="0"/>
              </a:rPr>
              <a:t> </a:t>
            </a:r>
            <a:r>
              <a:rPr lang="en-US" sz="3200" b="0">
                <a:solidFill>
                  <a:srgbClr val="FF0066"/>
                </a:solidFill>
                <a:cs typeface="Times New Roman" pitchFamily="18" charset="0"/>
              </a:rPr>
              <a:t>49 + 25</a:t>
            </a:r>
            <a:endParaRPr lang="en-US" sz="4400" b="0">
              <a:solidFill>
                <a:srgbClr val="FF0066"/>
              </a:solidFill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4400" b="0">
                <a:solidFill>
                  <a:srgbClr val="0000CC"/>
                </a:solidFill>
                <a:cs typeface="Times New Roman" pitchFamily="18" charset="0"/>
              </a:rPr>
              <a:t>  </a:t>
            </a:r>
            <a:endParaRPr lang="en-US" sz="3200" b="0">
              <a:solidFill>
                <a:srgbClr val="0000CC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/>
      <p:bldP spid="686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840</TotalTime>
  <Words>190</Words>
  <Application>Microsoft Office PowerPoint</Application>
  <PresentationFormat>On-screen Show (4:3)</PresentationFormat>
  <Paragraphs>78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1_Office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Nhulam</cp:lastModifiedBy>
  <cp:revision>35</cp:revision>
  <dcterms:created xsi:type="dcterms:W3CDTF">2005-09-12T14:06:36Z</dcterms:created>
  <dcterms:modified xsi:type="dcterms:W3CDTF">2020-09-24T08:24:19Z</dcterms:modified>
</cp:coreProperties>
</file>