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  <p:sldMasterId id="2147483868" r:id="rId2"/>
  </p:sldMasterIdLst>
  <p:notesMasterIdLst>
    <p:notesMasterId r:id="rId12"/>
  </p:notesMasterIdLst>
  <p:sldIdLst>
    <p:sldId id="270" r:id="rId3"/>
    <p:sldId id="257" r:id="rId4"/>
    <p:sldId id="261" r:id="rId5"/>
    <p:sldId id="263" r:id="rId6"/>
    <p:sldId id="264" r:id="rId7"/>
    <p:sldId id="265" r:id="rId8"/>
    <p:sldId id="274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F33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660033"/>
    <a:srgbClr val="FFFFFF"/>
    <a:srgbClr val="0000CC"/>
    <a:srgbClr val="FF9900"/>
    <a:srgbClr val="FF6600"/>
    <a:srgbClr val="FF996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2897040-CBE1-47A1-B70D-DE556CAE6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3983A-FC7F-4D73-87D7-A0D381602B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8AF5C-C97C-42A2-8C41-C866C2864C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7A4F1-D9D8-47A1-976D-D789C2FFE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7AC29-0362-4C22-8942-FD40A2EE2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B942-A6EB-474A-8C5F-542DE5446D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0165B-3AB2-4384-9CE0-4B8BDB2F0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2EEBC-2B26-4B81-9AEF-20FBA5E88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81D4E-990C-40EE-A37B-1D7C48C87D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C226D-2EFA-4E9D-AD6D-A8AAD32C49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37860-F966-4D3C-BB75-D9EEF0033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762E4-1790-4DD3-96AF-CC24BAE16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46C6B-24B4-45D1-A6D1-B3FFBC44DE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368CD-EA51-428E-B17B-3DFEDBAB9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0EF6E-8556-4586-8D33-0CCF90D128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006C2-A10A-48F4-8E8B-733C970091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03D1D-84FF-43D8-905B-BF84491835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082AC-F821-479F-951C-0AAD9587B1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B379F-FD5F-42CE-BC0E-9C5181A342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13247-F1B7-4945-AEFE-3913F63FFC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C569C-0B86-407C-B6F8-4D1245842B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EE65F-83D3-4370-8A48-3C1E9202C4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535C0-C50F-4EB7-B64A-2A60B75F2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A65E5-503D-43C6-B2C0-0291F4246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A65E5-503D-43C6-B2C0-0291F4246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839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 err="1">
                <a:solidFill>
                  <a:srgbClr val="CC0000"/>
                </a:solidFill>
                <a:cs typeface="Times New Roman" pitchFamily="18" charset="0"/>
              </a:rPr>
              <a:t>Kiểm</a:t>
            </a:r>
            <a:r>
              <a:rPr lang="en-US" sz="3600" b="0" dirty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CC0000"/>
                </a:solidFill>
                <a:cs typeface="Times New Roman" pitchFamily="18" charset="0"/>
              </a:rPr>
              <a:t>tra</a:t>
            </a:r>
            <a:r>
              <a:rPr lang="en-US" sz="3600" b="0" dirty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CC0000"/>
                </a:solidFill>
                <a:cs typeface="Times New Roman" pitchFamily="18" charset="0"/>
              </a:rPr>
              <a:t>bài</a:t>
            </a:r>
            <a:r>
              <a:rPr lang="en-US" sz="3600" b="0" dirty="0">
                <a:solidFill>
                  <a:srgbClr val="CC0000"/>
                </a:solidFill>
                <a:cs typeface="Times New Roman" pitchFamily="18" charset="0"/>
              </a:rPr>
              <a:t> </a:t>
            </a:r>
            <a:r>
              <a:rPr lang="en-US" sz="3600" b="0" dirty="0" err="1">
                <a:solidFill>
                  <a:srgbClr val="CC0000"/>
                </a:solidFill>
                <a:cs typeface="Times New Roman" pitchFamily="18" charset="0"/>
              </a:rPr>
              <a:t>cũ</a:t>
            </a:r>
            <a:r>
              <a:rPr lang="en-US" sz="3600" b="0" dirty="0">
                <a:solidFill>
                  <a:srgbClr val="CC0000"/>
                </a:solidFill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chemeClr val="tx1"/>
                </a:solidFill>
                <a:cs typeface="Times New Roman" pitchFamily="18" charset="0"/>
              </a:rPr>
              <a:t>	9 + 5 + 3 =</a:t>
            </a:r>
            <a:r>
              <a:rPr lang="en-US" sz="3600" b="0" dirty="0">
                <a:solidFill>
                  <a:srgbClr val="FF6600"/>
                </a:solidFill>
                <a:cs typeface="Times New Roman" pitchFamily="18" charset="0"/>
              </a:rPr>
              <a:t>		</a:t>
            </a:r>
            <a:r>
              <a:rPr lang="en-US" sz="3600" b="0" dirty="0">
                <a:solidFill>
                  <a:schemeClr val="tx1"/>
                </a:solidFill>
                <a:cs typeface="Times New Roman" pitchFamily="18" charset="0"/>
              </a:rPr>
              <a:t>9 + 3 + 2 =</a:t>
            </a:r>
          </a:p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rgbClr val="FF6600"/>
                </a:solidFill>
                <a:cs typeface="Times New Roman" pitchFamily="18" charset="0"/>
              </a:rPr>
              <a:t>	</a:t>
            </a:r>
            <a:r>
              <a:rPr lang="en-US" sz="3600" b="0" dirty="0">
                <a:solidFill>
                  <a:schemeClr val="tx1"/>
                </a:solidFill>
                <a:cs typeface="Times New Roman" pitchFamily="18" charset="0"/>
              </a:rPr>
              <a:t>9 + 0 + 5 =</a:t>
            </a:r>
            <a:r>
              <a:rPr lang="en-US" sz="3600" b="0" dirty="0">
                <a:solidFill>
                  <a:srgbClr val="FF6600"/>
                </a:solidFill>
                <a:cs typeface="Times New Roman" pitchFamily="18" charset="0"/>
              </a:rPr>
              <a:t>		</a:t>
            </a:r>
            <a:r>
              <a:rPr lang="en-US" sz="3600" b="0" dirty="0">
                <a:solidFill>
                  <a:schemeClr val="tx1"/>
                </a:solidFill>
                <a:cs typeface="Times New Roman" pitchFamily="18" charset="0"/>
              </a:rPr>
              <a:t>9 + 1 + 8 =</a:t>
            </a:r>
          </a:p>
          <a:p>
            <a:pPr>
              <a:spcBef>
                <a:spcPct val="50000"/>
              </a:spcBef>
            </a:pPr>
            <a:endParaRPr lang="en-US" sz="3600" b="0" dirty="0">
              <a:solidFill>
                <a:srgbClr val="FF6600"/>
              </a:solidFill>
              <a:cs typeface="Times New Roman" pitchFamily="18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484563" y="328295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rgbClr val="FF0066"/>
                </a:solidFill>
                <a:cs typeface="Times New Roman" pitchFamily="18" charset="0"/>
              </a:rPr>
              <a:t>17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484563" y="4100513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rgbClr val="FF0066"/>
                </a:solidFill>
                <a:cs typeface="Times New Roman" pitchFamily="18" charset="0"/>
              </a:rPr>
              <a:t>14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7121525" y="3303588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rgbClr val="FF0066"/>
                </a:solidFill>
                <a:cs typeface="Times New Roman" pitchFamily="18" charset="0"/>
              </a:rPr>
              <a:t>14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7150100" y="41275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0" dirty="0">
                <a:solidFill>
                  <a:srgbClr val="FF0066"/>
                </a:solidFill>
                <a:cs typeface="Times New Roman" pitchFamily="18" charset="0"/>
              </a:rPr>
              <a:t>18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1752600" y="685800"/>
            <a:ext cx="495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TOÁN</a:t>
            </a:r>
            <a:b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6" grpId="0"/>
      <p:bldP spid="73739" grpId="0"/>
      <p:bldP spid="73740" grpId="0"/>
      <p:bldP spid="737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4"/>
          <p:cNvGrpSpPr>
            <a:grpSpLocks/>
          </p:cNvGrpSpPr>
          <p:nvPr/>
        </p:nvGrpSpPr>
        <p:grpSpPr bwMode="auto">
          <a:xfrm>
            <a:off x="914400" y="1447800"/>
            <a:ext cx="5867400" cy="2590800"/>
            <a:chOff x="816" y="48"/>
            <a:chExt cx="3600" cy="2160"/>
          </a:xfrm>
        </p:grpSpPr>
        <p:grpSp>
          <p:nvGrpSpPr>
            <p:cNvPr id="11275" name="Group 28"/>
            <p:cNvGrpSpPr>
              <a:grpSpLocks noChangeAspect="1"/>
            </p:cNvGrpSpPr>
            <p:nvPr/>
          </p:nvGrpSpPr>
          <p:grpSpPr bwMode="auto">
            <a:xfrm>
              <a:off x="816" y="48"/>
              <a:ext cx="1680" cy="2160"/>
              <a:chOff x="2287" y="299"/>
              <a:chExt cx="1421" cy="1931"/>
            </a:xfrm>
          </p:grpSpPr>
          <p:sp>
            <p:nvSpPr>
              <p:cNvPr id="11285" name="AutoShape 29"/>
              <p:cNvSpPr>
                <a:spLocks noChangeAspect="1" noChangeArrowheads="1"/>
              </p:cNvSpPr>
              <p:nvPr/>
            </p:nvSpPr>
            <p:spPr bwMode="auto">
              <a:xfrm>
                <a:off x="2287" y="299"/>
                <a:ext cx="1421" cy="1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86" name="Rectangle 30"/>
              <p:cNvSpPr>
                <a:spLocks noChangeArrowheads="1"/>
              </p:cNvSpPr>
              <p:nvPr/>
            </p:nvSpPr>
            <p:spPr bwMode="auto">
              <a:xfrm rot="855461">
                <a:off x="2503" y="299"/>
                <a:ext cx="102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87" name="Oval 31"/>
              <p:cNvSpPr>
                <a:spLocks noChangeArrowheads="1"/>
              </p:cNvSpPr>
              <p:nvPr/>
            </p:nvSpPr>
            <p:spPr bwMode="auto">
              <a:xfrm>
                <a:off x="2705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88" name="Rectangle 32"/>
              <p:cNvSpPr>
                <a:spLocks noChangeArrowheads="1"/>
              </p:cNvSpPr>
              <p:nvPr/>
            </p:nvSpPr>
            <p:spPr bwMode="auto">
              <a:xfrm rot="855461">
                <a:off x="2404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89" name="Oval 33"/>
              <p:cNvSpPr>
                <a:spLocks noChangeArrowheads="1"/>
              </p:cNvSpPr>
              <p:nvPr/>
            </p:nvSpPr>
            <p:spPr bwMode="auto">
              <a:xfrm>
                <a:off x="2605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0" name="Rectangle 34"/>
              <p:cNvSpPr>
                <a:spLocks noChangeArrowheads="1"/>
              </p:cNvSpPr>
              <p:nvPr/>
            </p:nvSpPr>
            <p:spPr bwMode="auto">
              <a:xfrm rot="855461">
                <a:off x="2605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1" name="Oval 35"/>
              <p:cNvSpPr>
                <a:spLocks noChangeArrowheads="1"/>
              </p:cNvSpPr>
              <p:nvPr/>
            </p:nvSpPr>
            <p:spPr bwMode="auto">
              <a:xfrm>
                <a:off x="2805" y="301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2" name="Rectangle 36"/>
              <p:cNvSpPr>
                <a:spLocks noChangeArrowheads="1"/>
              </p:cNvSpPr>
              <p:nvPr/>
            </p:nvSpPr>
            <p:spPr bwMode="auto">
              <a:xfrm rot="855461">
                <a:off x="2605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3" name="Oval 37"/>
              <p:cNvSpPr>
                <a:spLocks noChangeArrowheads="1"/>
              </p:cNvSpPr>
              <p:nvPr/>
            </p:nvSpPr>
            <p:spPr bwMode="auto">
              <a:xfrm>
                <a:off x="2805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4" name="Rectangle 38"/>
              <p:cNvSpPr>
                <a:spLocks noChangeArrowheads="1"/>
              </p:cNvSpPr>
              <p:nvPr/>
            </p:nvSpPr>
            <p:spPr bwMode="auto">
              <a:xfrm rot="855461">
                <a:off x="2504" y="402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5" name="Oval 39"/>
              <p:cNvSpPr>
                <a:spLocks noChangeArrowheads="1"/>
              </p:cNvSpPr>
              <p:nvPr/>
            </p:nvSpPr>
            <p:spPr bwMode="auto">
              <a:xfrm>
                <a:off x="2705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6" name="Rectangle 40"/>
              <p:cNvSpPr>
                <a:spLocks noChangeArrowheads="1"/>
              </p:cNvSpPr>
              <p:nvPr/>
            </p:nvSpPr>
            <p:spPr bwMode="auto">
              <a:xfrm rot="855461">
                <a:off x="2304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7" name="Oval 41"/>
              <p:cNvSpPr>
                <a:spLocks noChangeArrowheads="1"/>
              </p:cNvSpPr>
              <p:nvPr/>
            </p:nvSpPr>
            <p:spPr bwMode="auto">
              <a:xfrm>
                <a:off x="2504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8" name="Rectangle 42"/>
              <p:cNvSpPr>
                <a:spLocks noChangeArrowheads="1"/>
              </p:cNvSpPr>
              <p:nvPr/>
            </p:nvSpPr>
            <p:spPr bwMode="auto">
              <a:xfrm rot="855461">
                <a:off x="2404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299" name="Oval 43"/>
              <p:cNvSpPr>
                <a:spLocks noChangeArrowheads="1"/>
              </p:cNvSpPr>
              <p:nvPr/>
            </p:nvSpPr>
            <p:spPr bwMode="auto">
              <a:xfrm>
                <a:off x="2605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0" name="Rectangle 44"/>
              <p:cNvSpPr>
                <a:spLocks noChangeArrowheads="1"/>
              </p:cNvSpPr>
              <p:nvPr/>
            </p:nvSpPr>
            <p:spPr bwMode="auto">
              <a:xfrm rot="855461">
                <a:off x="2504" y="504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1" name="Oval 45"/>
              <p:cNvSpPr>
                <a:spLocks noChangeArrowheads="1"/>
              </p:cNvSpPr>
              <p:nvPr/>
            </p:nvSpPr>
            <p:spPr bwMode="auto">
              <a:xfrm>
                <a:off x="2705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2" name="Rectangle 46"/>
              <p:cNvSpPr>
                <a:spLocks noChangeArrowheads="1"/>
              </p:cNvSpPr>
              <p:nvPr/>
            </p:nvSpPr>
            <p:spPr bwMode="auto">
              <a:xfrm rot="855461">
                <a:off x="2404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3" name="Oval 47"/>
              <p:cNvSpPr>
                <a:spLocks noChangeArrowheads="1"/>
              </p:cNvSpPr>
              <p:nvPr/>
            </p:nvSpPr>
            <p:spPr bwMode="auto">
              <a:xfrm>
                <a:off x="2605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4" name="Rectangle 48"/>
              <p:cNvSpPr>
                <a:spLocks noChangeArrowheads="1"/>
              </p:cNvSpPr>
              <p:nvPr/>
            </p:nvSpPr>
            <p:spPr bwMode="auto">
              <a:xfrm rot="855461">
                <a:off x="2304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5" name="Oval 49"/>
              <p:cNvSpPr>
                <a:spLocks noChangeArrowheads="1"/>
              </p:cNvSpPr>
              <p:nvPr/>
            </p:nvSpPr>
            <p:spPr bwMode="auto">
              <a:xfrm>
                <a:off x="2504" y="504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6" name="Freeform 50"/>
              <p:cNvSpPr>
                <a:spLocks/>
              </p:cNvSpPr>
              <p:nvPr/>
            </p:nvSpPr>
            <p:spPr bwMode="auto">
              <a:xfrm>
                <a:off x="2287" y="1308"/>
                <a:ext cx="418" cy="159"/>
              </a:xfrm>
              <a:custGeom>
                <a:avLst/>
                <a:gdLst>
                  <a:gd name="T0" fmla="*/ 0 w 200"/>
                  <a:gd name="T1" fmla="*/ 0 h 75"/>
                  <a:gd name="T2" fmla="*/ 217 w 200"/>
                  <a:gd name="T3" fmla="*/ 144 h 75"/>
                  <a:gd name="T4" fmla="*/ 376 w 200"/>
                  <a:gd name="T5" fmla="*/ 93 h 75"/>
                  <a:gd name="T6" fmla="*/ 418 w 200"/>
                  <a:gd name="T7" fmla="*/ 8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75"/>
                  <a:gd name="T14" fmla="*/ 200 w 20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75">
                    <a:moveTo>
                      <a:pt x="0" y="0"/>
                    </a:moveTo>
                    <a:cubicBezTo>
                      <a:pt x="17" y="11"/>
                      <a:pt x="74" y="61"/>
                      <a:pt x="104" y="68"/>
                    </a:cubicBezTo>
                    <a:cubicBezTo>
                      <a:pt x="134" y="75"/>
                      <a:pt x="164" y="55"/>
                      <a:pt x="180" y="44"/>
                    </a:cubicBezTo>
                    <a:cubicBezTo>
                      <a:pt x="196" y="33"/>
                      <a:pt x="196" y="12"/>
                      <a:pt x="200" y="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7" name="Rectangle 51"/>
              <p:cNvSpPr>
                <a:spLocks noChangeArrowheads="1"/>
              </p:cNvSpPr>
              <p:nvPr/>
            </p:nvSpPr>
            <p:spPr bwMode="auto">
              <a:xfrm rot="855461">
                <a:off x="3305" y="299"/>
                <a:ext cx="102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8" name="Oval 52"/>
              <p:cNvSpPr>
                <a:spLocks noChangeArrowheads="1"/>
              </p:cNvSpPr>
              <p:nvPr/>
            </p:nvSpPr>
            <p:spPr bwMode="auto">
              <a:xfrm>
                <a:off x="3507" y="301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09" name="Rectangle 53"/>
              <p:cNvSpPr>
                <a:spLocks noChangeArrowheads="1"/>
              </p:cNvSpPr>
              <p:nvPr/>
            </p:nvSpPr>
            <p:spPr bwMode="auto">
              <a:xfrm rot="855461">
                <a:off x="3206" y="301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0" name="Oval 54"/>
              <p:cNvSpPr>
                <a:spLocks noChangeArrowheads="1"/>
              </p:cNvSpPr>
              <p:nvPr/>
            </p:nvSpPr>
            <p:spPr bwMode="auto">
              <a:xfrm>
                <a:off x="3407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1" name="Rectangle 55"/>
              <p:cNvSpPr>
                <a:spLocks noChangeArrowheads="1"/>
              </p:cNvSpPr>
              <p:nvPr/>
            </p:nvSpPr>
            <p:spPr bwMode="auto">
              <a:xfrm rot="855461">
                <a:off x="3407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2" name="Oval 56"/>
              <p:cNvSpPr>
                <a:spLocks noChangeArrowheads="1"/>
              </p:cNvSpPr>
              <p:nvPr/>
            </p:nvSpPr>
            <p:spPr bwMode="auto">
              <a:xfrm>
                <a:off x="3608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3" name="Rectangle 57"/>
              <p:cNvSpPr>
                <a:spLocks noChangeArrowheads="1"/>
              </p:cNvSpPr>
              <p:nvPr/>
            </p:nvSpPr>
            <p:spPr bwMode="auto">
              <a:xfrm rot="855461">
                <a:off x="3407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4" name="Oval 58"/>
              <p:cNvSpPr>
                <a:spLocks noChangeArrowheads="1"/>
              </p:cNvSpPr>
              <p:nvPr/>
            </p:nvSpPr>
            <p:spPr bwMode="auto">
              <a:xfrm>
                <a:off x="3608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5" name="Rectangle 59"/>
              <p:cNvSpPr>
                <a:spLocks noChangeArrowheads="1"/>
              </p:cNvSpPr>
              <p:nvPr/>
            </p:nvSpPr>
            <p:spPr bwMode="auto">
              <a:xfrm rot="855461">
                <a:off x="3307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6" name="Oval 60"/>
              <p:cNvSpPr>
                <a:spLocks noChangeArrowheads="1"/>
              </p:cNvSpPr>
              <p:nvPr/>
            </p:nvSpPr>
            <p:spPr bwMode="auto">
              <a:xfrm>
                <a:off x="3507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7" name="Rectangle 61"/>
              <p:cNvSpPr>
                <a:spLocks noChangeArrowheads="1"/>
              </p:cNvSpPr>
              <p:nvPr/>
            </p:nvSpPr>
            <p:spPr bwMode="auto">
              <a:xfrm rot="855461">
                <a:off x="3106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8" name="Oval 62"/>
              <p:cNvSpPr>
                <a:spLocks noChangeArrowheads="1"/>
              </p:cNvSpPr>
              <p:nvPr/>
            </p:nvSpPr>
            <p:spPr bwMode="auto">
              <a:xfrm>
                <a:off x="3307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19" name="Rectangle 63"/>
              <p:cNvSpPr>
                <a:spLocks noChangeArrowheads="1"/>
              </p:cNvSpPr>
              <p:nvPr/>
            </p:nvSpPr>
            <p:spPr bwMode="auto">
              <a:xfrm rot="855461">
                <a:off x="3206" y="402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0" name="Oval 64"/>
              <p:cNvSpPr>
                <a:spLocks noChangeArrowheads="1"/>
              </p:cNvSpPr>
              <p:nvPr/>
            </p:nvSpPr>
            <p:spPr bwMode="auto">
              <a:xfrm>
                <a:off x="3407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1" name="Rectangle 65"/>
              <p:cNvSpPr>
                <a:spLocks noChangeArrowheads="1"/>
              </p:cNvSpPr>
              <p:nvPr/>
            </p:nvSpPr>
            <p:spPr bwMode="auto">
              <a:xfrm rot="855461">
                <a:off x="3307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2" name="Oval 66"/>
              <p:cNvSpPr>
                <a:spLocks noChangeArrowheads="1"/>
              </p:cNvSpPr>
              <p:nvPr/>
            </p:nvSpPr>
            <p:spPr bwMode="auto">
              <a:xfrm>
                <a:off x="3507" y="504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3" name="Rectangle 67"/>
              <p:cNvSpPr>
                <a:spLocks noChangeArrowheads="1"/>
              </p:cNvSpPr>
              <p:nvPr/>
            </p:nvSpPr>
            <p:spPr bwMode="auto">
              <a:xfrm rot="855461">
                <a:off x="3206" y="504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4" name="Oval 68"/>
              <p:cNvSpPr>
                <a:spLocks noChangeArrowheads="1"/>
              </p:cNvSpPr>
              <p:nvPr/>
            </p:nvSpPr>
            <p:spPr bwMode="auto">
              <a:xfrm>
                <a:off x="3407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5" name="Rectangle 69"/>
              <p:cNvSpPr>
                <a:spLocks noChangeArrowheads="1"/>
              </p:cNvSpPr>
              <p:nvPr/>
            </p:nvSpPr>
            <p:spPr bwMode="auto">
              <a:xfrm rot="855461">
                <a:off x="3106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6" name="Oval 70"/>
              <p:cNvSpPr>
                <a:spLocks noChangeArrowheads="1"/>
              </p:cNvSpPr>
              <p:nvPr/>
            </p:nvSpPr>
            <p:spPr bwMode="auto">
              <a:xfrm>
                <a:off x="3307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Ti\"/>
                </a:endParaRPr>
              </a:p>
            </p:txBody>
          </p:sp>
          <p:sp>
            <p:nvSpPr>
              <p:cNvPr id="11327" name="Freeform 71"/>
              <p:cNvSpPr>
                <a:spLocks/>
              </p:cNvSpPr>
              <p:nvPr/>
            </p:nvSpPr>
            <p:spPr bwMode="auto">
              <a:xfrm>
                <a:off x="3089" y="1308"/>
                <a:ext cx="418" cy="159"/>
              </a:xfrm>
              <a:custGeom>
                <a:avLst/>
                <a:gdLst>
                  <a:gd name="T0" fmla="*/ 0 w 200"/>
                  <a:gd name="T1" fmla="*/ 0 h 75"/>
                  <a:gd name="T2" fmla="*/ 217 w 200"/>
                  <a:gd name="T3" fmla="*/ 144 h 75"/>
                  <a:gd name="T4" fmla="*/ 376 w 200"/>
                  <a:gd name="T5" fmla="*/ 93 h 75"/>
                  <a:gd name="T6" fmla="*/ 418 w 200"/>
                  <a:gd name="T7" fmla="*/ 8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75"/>
                  <a:gd name="T14" fmla="*/ 200 w 20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75">
                    <a:moveTo>
                      <a:pt x="0" y="0"/>
                    </a:moveTo>
                    <a:cubicBezTo>
                      <a:pt x="17" y="11"/>
                      <a:pt x="74" y="61"/>
                      <a:pt x="104" y="68"/>
                    </a:cubicBezTo>
                    <a:cubicBezTo>
                      <a:pt x="134" y="75"/>
                      <a:pt x="164" y="55"/>
                      <a:pt x="180" y="44"/>
                    </a:cubicBezTo>
                    <a:cubicBezTo>
                      <a:pt x="196" y="33"/>
                      <a:pt x="196" y="12"/>
                      <a:pt x="200" y="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\"/>
                </a:endParaRPr>
              </a:p>
            </p:txBody>
          </p:sp>
        </p:grpSp>
        <p:sp>
          <p:nvSpPr>
            <p:cNvPr id="11276" name="Rectangle 72"/>
            <p:cNvSpPr>
              <a:spLocks noChangeArrowheads="1"/>
            </p:cNvSpPr>
            <p:nvPr/>
          </p:nvSpPr>
          <p:spPr bwMode="auto">
            <a:xfrm rot="855461">
              <a:off x="2556" y="66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7" name="Rectangle 221"/>
            <p:cNvSpPr>
              <a:spLocks noChangeArrowheads="1"/>
            </p:cNvSpPr>
            <p:nvPr/>
          </p:nvSpPr>
          <p:spPr bwMode="auto">
            <a:xfrm rot="855461">
              <a:off x="2760" y="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8" name="Rectangle 222"/>
            <p:cNvSpPr>
              <a:spLocks noChangeArrowheads="1"/>
            </p:cNvSpPr>
            <p:nvPr/>
          </p:nvSpPr>
          <p:spPr bwMode="auto">
            <a:xfrm rot="855461">
              <a:off x="2976" y="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9" name="Rectangle 223"/>
            <p:cNvSpPr>
              <a:spLocks noChangeArrowheads="1"/>
            </p:cNvSpPr>
            <p:nvPr/>
          </p:nvSpPr>
          <p:spPr bwMode="auto">
            <a:xfrm rot="855461">
              <a:off x="3216" y="48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80" name="Rectangle 224"/>
            <p:cNvSpPr>
              <a:spLocks noChangeArrowheads="1"/>
            </p:cNvSpPr>
            <p:nvPr/>
          </p:nvSpPr>
          <p:spPr bwMode="auto">
            <a:xfrm rot="855461">
              <a:off x="3444" y="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81" name="Rectangle 225"/>
            <p:cNvSpPr>
              <a:spLocks noChangeArrowheads="1"/>
            </p:cNvSpPr>
            <p:nvPr/>
          </p:nvSpPr>
          <p:spPr bwMode="auto">
            <a:xfrm rot="855461">
              <a:off x="3648" y="72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82" name="Rectangle 226"/>
            <p:cNvSpPr>
              <a:spLocks noChangeArrowheads="1"/>
            </p:cNvSpPr>
            <p:nvPr/>
          </p:nvSpPr>
          <p:spPr bwMode="auto">
            <a:xfrm rot="855461">
              <a:off x="3840" y="84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83" name="Rectangle 227"/>
            <p:cNvSpPr>
              <a:spLocks noChangeArrowheads="1"/>
            </p:cNvSpPr>
            <p:nvPr/>
          </p:nvSpPr>
          <p:spPr bwMode="auto">
            <a:xfrm rot="855461">
              <a:off x="4080" y="96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84" name="Rectangle 228"/>
            <p:cNvSpPr>
              <a:spLocks noChangeArrowheads="1"/>
            </p:cNvSpPr>
            <p:nvPr/>
          </p:nvSpPr>
          <p:spPr bwMode="auto">
            <a:xfrm rot="855461">
              <a:off x="4320" y="108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</p:grpSp>
      <p:grpSp>
        <p:nvGrpSpPr>
          <p:cNvPr id="4" name="Group 235"/>
          <p:cNvGrpSpPr>
            <a:grpSpLocks/>
          </p:cNvGrpSpPr>
          <p:nvPr/>
        </p:nvGrpSpPr>
        <p:grpSpPr bwMode="auto">
          <a:xfrm>
            <a:off x="4572000" y="4267200"/>
            <a:ext cx="1752600" cy="2362200"/>
            <a:chOff x="2928" y="2160"/>
            <a:chExt cx="1104" cy="2016"/>
          </a:xfrm>
        </p:grpSpPr>
        <p:sp>
          <p:nvSpPr>
            <p:cNvPr id="11270" name="Rectangle 229"/>
            <p:cNvSpPr>
              <a:spLocks noChangeArrowheads="1"/>
            </p:cNvSpPr>
            <p:nvPr/>
          </p:nvSpPr>
          <p:spPr bwMode="auto">
            <a:xfrm rot="855461">
              <a:off x="3936" y="2192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1" name="Rectangle 230"/>
            <p:cNvSpPr>
              <a:spLocks noChangeArrowheads="1"/>
            </p:cNvSpPr>
            <p:nvPr/>
          </p:nvSpPr>
          <p:spPr bwMode="auto">
            <a:xfrm rot="855461">
              <a:off x="3696" y="21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2" name="Rectangle 231"/>
            <p:cNvSpPr>
              <a:spLocks noChangeArrowheads="1"/>
            </p:cNvSpPr>
            <p:nvPr/>
          </p:nvSpPr>
          <p:spPr bwMode="auto">
            <a:xfrm rot="855461">
              <a:off x="3408" y="21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3" name="Rectangle 232"/>
            <p:cNvSpPr>
              <a:spLocks noChangeArrowheads="1"/>
            </p:cNvSpPr>
            <p:nvPr/>
          </p:nvSpPr>
          <p:spPr bwMode="auto">
            <a:xfrm rot="855461">
              <a:off x="3168" y="21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  <p:sp>
          <p:nvSpPr>
            <p:cNvPr id="11274" name="Rectangle 233"/>
            <p:cNvSpPr>
              <a:spLocks noChangeArrowheads="1"/>
            </p:cNvSpPr>
            <p:nvPr/>
          </p:nvSpPr>
          <p:spPr bwMode="auto">
            <a:xfrm rot="855461">
              <a:off x="2928" y="2160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Ti\"/>
              </a:endParaRPr>
            </a:p>
          </p:txBody>
        </p:sp>
      </p:grpSp>
      <p:sp>
        <p:nvSpPr>
          <p:cNvPr id="3308" name="Rectangle 236"/>
          <p:cNvSpPr>
            <a:spLocks noChangeArrowheads="1"/>
          </p:cNvSpPr>
          <p:nvPr/>
        </p:nvSpPr>
        <p:spPr bwMode="auto">
          <a:xfrm>
            <a:off x="2285999" y="0"/>
            <a:ext cx="618275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200" b="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\"/>
              </a:rPr>
              <a:t>                   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\"/>
              <a:cs typeface="Times New Roman" pitchFamily="18" charset="0"/>
            </a:endParaRPr>
          </a:p>
        </p:txBody>
      </p:sp>
      <p:sp>
        <p:nvSpPr>
          <p:cNvPr id="3310" name="Rectangle 238"/>
          <p:cNvSpPr>
            <a:spLocks noChangeArrowheads="1"/>
          </p:cNvSpPr>
          <p:nvPr/>
        </p:nvSpPr>
        <p:spPr bwMode="auto">
          <a:xfrm>
            <a:off x="1309468" y="582637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latin typeface="Ti\"/>
              </a:rPr>
              <a:t>29 + 5 = 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000"/>
                                        <p:tgtEl>
                                          <p:spTgt spid="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8" grpId="0"/>
      <p:bldP spid="33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 noChangeAspect="1"/>
          </p:cNvGrpSpPr>
          <p:nvPr/>
        </p:nvGrpSpPr>
        <p:grpSpPr bwMode="auto">
          <a:xfrm>
            <a:off x="1295400" y="76200"/>
            <a:ext cx="2667000" cy="3429000"/>
            <a:chOff x="2287" y="299"/>
            <a:chExt cx="1421" cy="1931"/>
          </a:xfrm>
        </p:grpSpPr>
        <p:sp>
          <p:nvSpPr>
            <p:cNvPr id="12305" name="AutoShape 4"/>
            <p:cNvSpPr>
              <a:spLocks noChangeAspect="1" noChangeArrowheads="1"/>
            </p:cNvSpPr>
            <p:nvPr/>
          </p:nvSpPr>
          <p:spPr bwMode="auto">
            <a:xfrm>
              <a:off x="2287" y="299"/>
              <a:ext cx="1421" cy="1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6" name="Rectangle 5"/>
            <p:cNvSpPr>
              <a:spLocks noChangeArrowheads="1"/>
            </p:cNvSpPr>
            <p:nvPr/>
          </p:nvSpPr>
          <p:spPr bwMode="auto">
            <a:xfrm rot="855461">
              <a:off x="2503" y="299"/>
              <a:ext cx="102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7" name="Oval 6"/>
            <p:cNvSpPr>
              <a:spLocks noChangeArrowheads="1"/>
            </p:cNvSpPr>
            <p:nvPr/>
          </p:nvSpPr>
          <p:spPr bwMode="auto">
            <a:xfrm>
              <a:off x="2705" y="301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8" name="Rectangle 7"/>
            <p:cNvSpPr>
              <a:spLocks noChangeArrowheads="1"/>
            </p:cNvSpPr>
            <p:nvPr/>
          </p:nvSpPr>
          <p:spPr bwMode="auto">
            <a:xfrm rot="855461">
              <a:off x="2404" y="301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09" name="Oval 8"/>
            <p:cNvSpPr>
              <a:spLocks noChangeArrowheads="1"/>
            </p:cNvSpPr>
            <p:nvPr/>
          </p:nvSpPr>
          <p:spPr bwMode="auto">
            <a:xfrm>
              <a:off x="2605" y="301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0" name="Rectangle 9"/>
            <p:cNvSpPr>
              <a:spLocks noChangeArrowheads="1"/>
            </p:cNvSpPr>
            <p:nvPr/>
          </p:nvSpPr>
          <p:spPr bwMode="auto">
            <a:xfrm rot="855461">
              <a:off x="2605" y="301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1" name="Oval 10"/>
            <p:cNvSpPr>
              <a:spLocks noChangeArrowheads="1"/>
            </p:cNvSpPr>
            <p:nvPr/>
          </p:nvSpPr>
          <p:spPr bwMode="auto">
            <a:xfrm>
              <a:off x="2805" y="301"/>
              <a:ext cx="101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2" name="Rectangle 11"/>
            <p:cNvSpPr>
              <a:spLocks noChangeArrowheads="1"/>
            </p:cNvSpPr>
            <p:nvPr/>
          </p:nvSpPr>
          <p:spPr bwMode="auto">
            <a:xfrm rot="855461">
              <a:off x="2605" y="402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3" name="Oval 12"/>
            <p:cNvSpPr>
              <a:spLocks noChangeArrowheads="1"/>
            </p:cNvSpPr>
            <p:nvPr/>
          </p:nvSpPr>
          <p:spPr bwMode="auto">
            <a:xfrm>
              <a:off x="2805" y="402"/>
              <a:ext cx="101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4" name="Rectangle 13"/>
            <p:cNvSpPr>
              <a:spLocks noChangeArrowheads="1"/>
            </p:cNvSpPr>
            <p:nvPr/>
          </p:nvSpPr>
          <p:spPr bwMode="auto">
            <a:xfrm rot="855461">
              <a:off x="2504" y="402"/>
              <a:ext cx="101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5" name="Oval 14"/>
            <p:cNvSpPr>
              <a:spLocks noChangeArrowheads="1"/>
            </p:cNvSpPr>
            <p:nvPr/>
          </p:nvSpPr>
          <p:spPr bwMode="auto">
            <a:xfrm>
              <a:off x="2705" y="402"/>
              <a:ext cx="100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6" name="Rectangle 15"/>
            <p:cNvSpPr>
              <a:spLocks noChangeArrowheads="1"/>
            </p:cNvSpPr>
            <p:nvPr/>
          </p:nvSpPr>
          <p:spPr bwMode="auto">
            <a:xfrm rot="855461">
              <a:off x="2304" y="402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7" name="Oval 16"/>
            <p:cNvSpPr>
              <a:spLocks noChangeArrowheads="1"/>
            </p:cNvSpPr>
            <p:nvPr/>
          </p:nvSpPr>
          <p:spPr bwMode="auto">
            <a:xfrm>
              <a:off x="2504" y="402"/>
              <a:ext cx="101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8" name="Rectangle 17"/>
            <p:cNvSpPr>
              <a:spLocks noChangeArrowheads="1"/>
            </p:cNvSpPr>
            <p:nvPr/>
          </p:nvSpPr>
          <p:spPr bwMode="auto">
            <a:xfrm rot="855461">
              <a:off x="2404" y="402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9" name="Oval 18"/>
            <p:cNvSpPr>
              <a:spLocks noChangeArrowheads="1"/>
            </p:cNvSpPr>
            <p:nvPr/>
          </p:nvSpPr>
          <p:spPr bwMode="auto">
            <a:xfrm>
              <a:off x="2605" y="402"/>
              <a:ext cx="100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0" name="Rectangle 19"/>
            <p:cNvSpPr>
              <a:spLocks noChangeArrowheads="1"/>
            </p:cNvSpPr>
            <p:nvPr/>
          </p:nvSpPr>
          <p:spPr bwMode="auto">
            <a:xfrm rot="855461">
              <a:off x="2504" y="504"/>
              <a:ext cx="101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1" name="Oval 20"/>
            <p:cNvSpPr>
              <a:spLocks noChangeArrowheads="1"/>
            </p:cNvSpPr>
            <p:nvPr/>
          </p:nvSpPr>
          <p:spPr bwMode="auto">
            <a:xfrm>
              <a:off x="2705" y="504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2" name="Rectangle 21"/>
            <p:cNvSpPr>
              <a:spLocks noChangeArrowheads="1"/>
            </p:cNvSpPr>
            <p:nvPr/>
          </p:nvSpPr>
          <p:spPr bwMode="auto">
            <a:xfrm rot="855461">
              <a:off x="2404" y="504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3" name="Oval 22"/>
            <p:cNvSpPr>
              <a:spLocks noChangeArrowheads="1"/>
            </p:cNvSpPr>
            <p:nvPr/>
          </p:nvSpPr>
          <p:spPr bwMode="auto">
            <a:xfrm>
              <a:off x="2605" y="504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4" name="Rectangle 23"/>
            <p:cNvSpPr>
              <a:spLocks noChangeArrowheads="1"/>
            </p:cNvSpPr>
            <p:nvPr/>
          </p:nvSpPr>
          <p:spPr bwMode="auto">
            <a:xfrm rot="855461">
              <a:off x="2304" y="504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5" name="Oval 24"/>
            <p:cNvSpPr>
              <a:spLocks noChangeArrowheads="1"/>
            </p:cNvSpPr>
            <p:nvPr/>
          </p:nvSpPr>
          <p:spPr bwMode="auto">
            <a:xfrm>
              <a:off x="2504" y="504"/>
              <a:ext cx="101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6" name="Freeform 25"/>
            <p:cNvSpPr>
              <a:spLocks/>
            </p:cNvSpPr>
            <p:nvPr/>
          </p:nvSpPr>
          <p:spPr bwMode="auto">
            <a:xfrm>
              <a:off x="2287" y="1308"/>
              <a:ext cx="418" cy="159"/>
            </a:xfrm>
            <a:custGeom>
              <a:avLst/>
              <a:gdLst>
                <a:gd name="T0" fmla="*/ 0 w 200"/>
                <a:gd name="T1" fmla="*/ 0 h 75"/>
                <a:gd name="T2" fmla="*/ 217 w 200"/>
                <a:gd name="T3" fmla="*/ 144 h 75"/>
                <a:gd name="T4" fmla="*/ 376 w 200"/>
                <a:gd name="T5" fmla="*/ 93 h 75"/>
                <a:gd name="T6" fmla="*/ 418 w 200"/>
                <a:gd name="T7" fmla="*/ 8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75"/>
                <a:gd name="T14" fmla="*/ 200 w 20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75">
                  <a:moveTo>
                    <a:pt x="0" y="0"/>
                  </a:moveTo>
                  <a:cubicBezTo>
                    <a:pt x="17" y="11"/>
                    <a:pt x="74" y="61"/>
                    <a:pt x="104" y="68"/>
                  </a:cubicBezTo>
                  <a:cubicBezTo>
                    <a:pt x="134" y="75"/>
                    <a:pt x="164" y="55"/>
                    <a:pt x="180" y="44"/>
                  </a:cubicBezTo>
                  <a:cubicBezTo>
                    <a:pt x="196" y="33"/>
                    <a:pt x="196" y="12"/>
                    <a:pt x="200" y="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Rectangle 26"/>
            <p:cNvSpPr>
              <a:spLocks noChangeArrowheads="1"/>
            </p:cNvSpPr>
            <p:nvPr/>
          </p:nvSpPr>
          <p:spPr bwMode="auto">
            <a:xfrm rot="855461">
              <a:off x="3305" y="299"/>
              <a:ext cx="102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8" name="Oval 27"/>
            <p:cNvSpPr>
              <a:spLocks noChangeArrowheads="1"/>
            </p:cNvSpPr>
            <p:nvPr/>
          </p:nvSpPr>
          <p:spPr bwMode="auto">
            <a:xfrm>
              <a:off x="3507" y="301"/>
              <a:ext cx="101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29" name="Rectangle 28"/>
            <p:cNvSpPr>
              <a:spLocks noChangeArrowheads="1"/>
            </p:cNvSpPr>
            <p:nvPr/>
          </p:nvSpPr>
          <p:spPr bwMode="auto">
            <a:xfrm rot="855461">
              <a:off x="3206" y="301"/>
              <a:ext cx="101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0" name="Oval 29"/>
            <p:cNvSpPr>
              <a:spLocks noChangeArrowheads="1"/>
            </p:cNvSpPr>
            <p:nvPr/>
          </p:nvSpPr>
          <p:spPr bwMode="auto">
            <a:xfrm>
              <a:off x="3407" y="301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1" name="Rectangle 30"/>
            <p:cNvSpPr>
              <a:spLocks noChangeArrowheads="1"/>
            </p:cNvSpPr>
            <p:nvPr/>
          </p:nvSpPr>
          <p:spPr bwMode="auto">
            <a:xfrm rot="855461">
              <a:off x="3407" y="301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2" name="Oval 31"/>
            <p:cNvSpPr>
              <a:spLocks noChangeArrowheads="1"/>
            </p:cNvSpPr>
            <p:nvPr/>
          </p:nvSpPr>
          <p:spPr bwMode="auto">
            <a:xfrm>
              <a:off x="3608" y="301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3" name="Rectangle 32"/>
            <p:cNvSpPr>
              <a:spLocks noChangeArrowheads="1"/>
            </p:cNvSpPr>
            <p:nvPr/>
          </p:nvSpPr>
          <p:spPr bwMode="auto">
            <a:xfrm rot="855461">
              <a:off x="3407" y="402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4" name="Oval 33"/>
            <p:cNvSpPr>
              <a:spLocks noChangeArrowheads="1"/>
            </p:cNvSpPr>
            <p:nvPr/>
          </p:nvSpPr>
          <p:spPr bwMode="auto">
            <a:xfrm>
              <a:off x="3608" y="402"/>
              <a:ext cx="100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5" name="Rectangle 34"/>
            <p:cNvSpPr>
              <a:spLocks noChangeArrowheads="1"/>
            </p:cNvSpPr>
            <p:nvPr/>
          </p:nvSpPr>
          <p:spPr bwMode="auto">
            <a:xfrm rot="855461">
              <a:off x="3307" y="402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6" name="Oval 35"/>
            <p:cNvSpPr>
              <a:spLocks noChangeArrowheads="1"/>
            </p:cNvSpPr>
            <p:nvPr/>
          </p:nvSpPr>
          <p:spPr bwMode="auto">
            <a:xfrm>
              <a:off x="3507" y="402"/>
              <a:ext cx="101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7" name="Rectangle 36"/>
            <p:cNvSpPr>
              <a:spLocks noChangeArrowheads="1"/>
            </p:cNvSpPr>
            <p:nvPr/>
          </p:nvSpPr>
          <p:spPr bwMode="auto">
            <a:xfrm rot="855461">
              <a:off x="3106" y="402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8" name="Oval 37"/>
            <p:cNvSpPr>
              <a:spLocks noChangeArrowheads="1"/>
            </p:cNvSpPr>
            <p:nvPr/>
          </p:nvSpPr>
          <p:spPr bwMode="auto">
            <a:xfrm>
              <a:off x="3307" y="402"/>
              <a:ext cx="100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39" name="Rectangle 38"/>
            <p:cNvSpPr>
              <a:spLocks noChangeArrowheads="1"/>
            </p:cNvSpPr>
            <p:nvPr/>
          </p:nvSpPr>
          <p:spPr bwMode="auto">
            <a:xfrm rot="855461">
              <a:off x="3206" y="402"/>
              <a:ext cx="101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0" name="Oval 39"/>
            <p:cNvSpPr>
              <a:spLocks noChangeArrowheads="1"/>
            </p:cNvSpPr>
            <p:nvPr/>
          </p:nvSpPr>
          <p:spPr bwMode="auto">
            <a:xfrm>
              <a:off x="3407" y="402"/>
              <a:ext cx="100" cy="10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1" name="Rectangle 40"/>
            <p:cNvSpPr>
              <a:spLocks noChangeArrowheads="1"/>
            </p:cNvSpPr>
            <p:nvPr/>
          </p:nvSpPr>
          <p:spPr bwMode="auto">
            <a:xfrm rot="855461">
              <a:off x="3307" y="504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2" name="Oval 41"/>
            <p:cNvSpPr>
              <a:spLocks noChangeArrowheads="1"/>
            </p:cNvSpPr>
            <p:nvPr/>
          </p:nvSpPr>
          <p:spPr bwMode="auto">
            <a:xfrm>
              <a:off x="3507" y="504"/>
              <a:ext cx="101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3" name="Rectangle 42"/>
            <p:cNvSpPr>
              <a:spLocks noChangeArrowheads="1"/>
            </p:cNvSpPr>
            <p:nvPr/>
          </p:nvSpPr>
          <p:spPr bwMode="auto">
            <a:xfrm rot="855461">
              <a:off x="3206" y="504"/>
              <a:ext cx="101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4" name="Oval 43"/>
            <p:cNvSpPr>
              <a:spLocks noChangeArrowheads="1"/>
            </p:cNvSpPr>
            <p:nvPr/>
          </p:nvSpPr>
          <p:spPr bwMode="auto">
            <a:xfrm>
              <a:off x="3407" y="504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5" name="Rectangle 44"/>
            <p:cNvSpPr>
              <a:spLocks noChangeArrowheads="1"/>
            </p:cNvSpPr>
            <p:nvPr/>
          </p:nvSpPr>
          <p:spPr bwMode="auto">
            <a:xfrm rot="855461">
              <a:off x="3106" y="504"/>
              <a:ext cx="100" cy="1726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6" name="Oval 45"/>
            <p:cNvSpPr>
              <a:spLocks noChangeArrowheads="1"/>
            </p:cNvSpPr>
            <p:nvPr/>
          </p:nvSpPr>
          <p:spPr bwMode="auto">
            <a:xfrm>
              <a:off x="3307" y="504"/>
              <a:ext cx="100" cy="101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47" name="Freeform 46"/>
            <p:cNvSpPr>
              <a:spLocks/>
            </p:cNvSpPr>
            <p:nvPr/>
          </p:nvSpPr>
          <p:spPr bwMode="auto">
            <a:xfrm>
              <a:off x="3089" y="1308"/>
              <a:ext cx="418" cy="159"/>
            </a:xfrm>
            <a:custGeom>
              <a:avLst/>
              <a:gdLst>
                <a:gd name="T0" fmla="*/ 0 w 200"/>
                <a:gd name="T1" fmla="*/ 0 h 75"/>
                <a:gd name="T2" fmla="*/ 217 w 200"/>
                <a:gd name="T3" fmla="*/ 144 h 75"/>
                <a:gd name="T4" fmla="*/ 376 w 200"/>
                <a:gd name="T5" fmla="*/ 93 h 75"/>
                <a:gd name="T6" fmla="*/ 418 w 200"/>
                <a:gd name="T7" fmla="*/ 8 h 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"/>
                <a:gd name="T13" fmla="*/ 0 h 75"/>
                <a:gd name="T14" fmla="*/ 200 w 200"/>
                <a:gd name="T15" fmla="*/ 75 h 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" h="75">
                  <a:moveTo>
                    <a:pt x="0" y="0"/>
                  </a:moveTo>
                  <a:cubicBezTo>
                    <a:pt x="17" y="11"/>
                    <a:pt x="74" y="61"/>
                    <a:pt x="104" y="68"/>
                  </a:cubicBezTo>
                  <a:cubicBezTo>
                    <a:pt x="134" y="75"/>
                    <a:pt x="164" y="55"/>
                    <a:pt x="180" y="44"/>
                  </a:cubicBezTo>
                  <a:cubicBezTo>
                    <a:pt x="196" y="33"/>
                    <a:pt x="196" y="12"/>
                    <a:pt x="200" y="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1" name="Rectangle 47"/>
          <p:cNvSpPr>
            <a:spLocks noChangeArrowheads="1"/>
          </p:cNvSpPr>
          <p:nvPr/>
        </p:nvSpPr>
        <p:spPr bwMode="auto">
          <a:xfrm rot="855461">
            <a:off x="4057650" y="104775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2" name="Rectangle 48"/>
          <p:cNvSpPr>
            <a:spLocks noChangeArrowheads="1"/>
          </p:cNvSpPr>
          <p:nvPr/>
        </p:nvSpPr>
        <p:spPr bwMode="auto">
          <a:xfrm rot="855461">
            <a:off x="4381500" y="9525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3" name="Rectangle 49"/>
          <p:cNvSpPr>
            <a:spLocks noChangeArrowheads="1"/>
          </p:cNvSpPr>
          <p:nvPr/>
        </p:nvSpPr>
        <p:spPr bwMode="auto">
          <a:xfrm rot="855461">
            <a:off x="4724400" y="8255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4" name="Rectangle 50"/>
          <p:cNvSpPr>
            <a:spLocks noChangeArrowheads="1"/>
          </p:cNvSpPr>
          <p:nvPr/>
        </p:nvSpPr>
        <p:spPr bwMode="auto">
          <a:xfrm rot="855461">
            <a:off x="5105400" y="762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5" name="Rectangle 51"/>
          <p:cNvSpPr>
            <a:spLocks noChangeArrowheads="1"/>
          </p:cNvSpPr>
          <p:nvPr/>
        </p:nvSpPr>
        <p:spPr bwMode="auto">
          <a:xfrm rot="855461">
            <a:off x="5467350" y="9525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6" name="Rectangle 52"/>
          <p:cNvSpPr>
            <a:spLocks noChangeArrowheads="1"/>
          </p:cNvSpPr>
          <p:nvPr/>
        </p:nvSpPr>
        <p:spPr bwMode="auto">
          <a:xfrm rot="855461">
            <a:off x="5791200" y="1143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7" name="Rectangle 53"/>
          <p:cNvSpPr>
            <a:spLocks noChangeArrowheads="1"/>
          </p:cNvSpPr>
          <p:nvPr/>
        </p:nvSpPr>
        <p:spPr bwMode="auto">
          <a:xfrm rot="855461">
            <a:off x="6096000" y="13335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8" name="Rectangle 54"/>
          <p:cNvSpPr>
            <a:spLocks noChangeArrowheads="1"/>
          </p:cNvSpPr>
          <p:nvPr/>
        </p:nvSpPr>
        <p:spPr bwMode="auto">
          <a:xfrm rot="855461">
            <a:off x="6400800" y="144463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299" name="Rectangle 55"/>
          <p:cNvSpPr>
            <a:spLocks noChangeArrowheads="1"/>
          </p:cNvSpPr>
          <p:nvPr/>
        </p:nvSpPr>
        <p:spPr bwMode="auto">
          <a:xfrm rot="855461">
            <a:off x="6775450" y="150813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0" name="Rectangle 57"/>
          <p:cNvSpPr>
            <a:spLocks noChangeArrowheads="1"/>
          </p:cNvSpPr>
          <p:nvPr/>
        </p:nvSpPr>
        <p:spPr bwMode="auto">
          <a:xfrm rot="855461">
            <a:off x="6248400" y="34798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1" name="Rectangle 58"/>
          <p:cNvSpPr>
            <a:spLocks noChangeArrowheads="1"/>
          </p:cNvSpPr>
          <p:nvPr/>
        </p:nvSpPr>
        <p:spPr bwMode="auto">
          <a:xfrm rot="855461">
            <a:off x="5867400" y="34290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2" name="Rectangle 59"/>
          <p:cNvSpPr>
            <a:spLocks noChangeArrowheads="1"/>
          </p:cNvSpPr>
          <p:nvPr/>
        </p:nvSpPr>
        <p:spPr bwMode="auto">
          <a:xfrm rot="855461">
            <a:off x="5410200" y="34290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2303" name="Rectangle 60"/>
          <p:cNvSpPr>
            <a:spLocks noChangeArrowheads="1"/>
          </p:cNvSpPr>
          <p:nvPr/>
        </p:nvSpPr>
        <p:spPr bwMode="auto">
          <a:xfrm rot="855461">
            <a:off x="5029200" y="34290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 rot="855461">
            <a:off x="4648200" y="3429000"/>
            <a:ext cx="152400" cy="3149600"/>
          </a:xfrm>
          <a:prstGeom prst="rect">
            <a:avLst/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3 -0.15164 L 0.3 -0.473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1"/>
          <p:cNvGrpSpPr>
            <a:grpSpLocks/>
          </p:cNvGrpSpPr>
          <p:nvPr/>
        </p:nvGrpSpPr>
        <p:grpSpPr bwMode="auto">
          <a:xfrm>
            <a:off x="1828800" y="279400"/>
            <a:ext cx="5715000" cy="6578600"/>
            <a:chOff x="1344" y="96"/>
            <a:chExt cx="3600" cy="4144"/>
          </a:xfrm>
        </p:grpSpPr>
        <p:grpSp>
          <p:nvGrpSpPr>
            <p:cNvPr id="13316" name="Group 2"/>
            <p:cNvGrpSpPr>
              <a:grpSpLocks noChangeAspect="1"/>
            </p:cNvGrpSpPr>
            <p:nvPr/>
          </p:nvGrpSpPr>
          <p:grpSpPr bwMode="auto">
            <a:xfrm>
              <a:off x="1344" y="96"/>
              <a:ext cx="1680" cy="2160"/>
              <a:chOff x="2287" y="299"/>
              <a:chExt cx="1421" cy="1931"/>
            </a:xfrm>
          </p:grpSpPr>
          <p:sp>
            <p:nvSpPr>
              <p:cNvPr id="13365" name="AutoShape 3"/>
              <p:cNvSpPr>
                <a:spLocks noChangeAspect="1" noChangeArrowheads="1"/>
              </p:cNvSpPr>
              <p:nvPr/>
            </p:nvSpPr>
            <p:spPr bwMode="auto">
              <a:xfrm>
                <a:off x="2287" y="299"/>
                <a:ext cx="1421" cy="1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6" name="Rectangle 4"/>
              <p:cNvSpPr>
                <a:spLocks noChangeArrowheads="1"/>
              </p:cNvSpPr>
              <p:nvPr/>
            </p:nvSpPr>
            <p:spPr bwMode="auto">
              <a:xfrm rot="855461">
                <a:off x="2503" y="299"/>
                <a:ext cx="102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7" name="Oval 5"/>
              <p:cNvSpPr>
                <a:spLocks noChangeArrowheads="1"/>
              </p:cNvSpPr>
              <p:nvPr/>
            </p:nvSpPr>
            <p:spPr bwMode="auto">
              <a:xfrm>
                <a:off x="2705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8" name="Rectangle 6"/>
              <p:cNvSpPr>
                <a:spLocks noChangeArrowheads="1"/>
              </p:cNvSpPr>
              <p:nvPr/>
            </p:nvSpPr>
            <p:spPr bwMode="auto">
              <a:xfrm rot="855461">
                <a:off x="2404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9" name="Oval 7"/>
              <p:cNvSpPr>
                <a:spLocks noChangeArrowheads="1"/>
              </p:cNvSpPr>
              <p:nvPr/>
            </p:nvSpPr>
            <p:spPr bwMode="auto">
              <a:xfrm>
                <a:off x="2605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0" name="Rectangle 8"/>
              <p:cNvSpPr>
                <a:spLocks noChangeArrowheads="1"/>
              </p:cNvSpPr>
              <p:nvPr/>
            </p:nvSpPr>
            <p:spPr bwMode="auto">
              <a:xfrm rot="855461">
                <a:off x="2605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1" name="Oval 9"/>
              <p:cNvSpPr>
                <a:spLocks noChangeArrowheads="1"/>
              </p:cNvSpPr>
              <p:nvPr/>
            </p:nvSpPr>
            <p:spPr bwMode="auto">
              <a:xfrm>
                <a:off x="2805" y="301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2" name="Rectangle 10"/>
              <p:cNvSpPr>
                <a:spLocks noChangeArrowheads="1"/>
              </p:cNvSpPr>
              <p:nvPr/>
            </p:nvSpPr>
            <p:spPr bwMode="auto">
              <a:xfrm rot="855461">
                <a:off x="2605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3" name="Oval 11"/>
              <p:cNvSpPr>
                <a:spLocks noChangeArrowheads="1"/>
              </p:cNvSpPr>
              <p:nvPr/>
            </p:nvSpPr>
            <p:spPr bwMode="auto">
              <a:xfrm>
                <a:off x="2805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4" name="Rectangle 12"/>
              <p:cNvSpPr>
                <a:spLocks noChangeArrowheads="1"/>
              </p:cNvSpPr>
              <p:nvPr/>
            </p:nvSpPr>
            <p:spPr bwMode="auto">
              <a:xfrm rot="855461">
                <a:off x="2504" y="402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5" name="Oval 13"/>
              <p:cNvSpPr>
                <a:spLocks noChangeArrowheads="1"/>
              </p:cNvSpPr>
              <p:nvPr/>
            </p:nvSpPr>
            <p:spPr bwMode="auto">
              <a:xfrm>
                <a:off x="2705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6" name="Rectangle 14"/>
              <p:cNvSpPr>
                <a:spLocks noChangeArrowheads="1"/>
              </p:cNvSpPr>
              <p:nvPr/>
            </p:nvSpPr>
            <p:spPr bwMode="auto">
              <a:xfrm rot="855461">
                <a:off x="2304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7" name="Oval 15"/>
              <p:cNvSpPr>
                <a:spLocks noChangeArrowheads="1"/>
              </p:cNvSpPr>
              <p:nvPr/>
            </p:nvSpPr>
            <p:spPr bwMode="auto">
              <a:xfrm>
                <a:off x="2504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8" name="Rectangle 16"/>
              <p:cNvSpPr>
                <a:spLocks noChangeArrowheads="1"/>
              </p:cNvSpPr>
              <p:nvPr/>
            </p:nvSpPr>
            <p:spPr bwMode="auto">
              <a:xfrm rot="855461">
                <a:off x="2404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79" name="Oval 17"/>
              <p:cNvSpPr>
                <a:spLocks noChangeArrowheads="1"/>
              </p:cNvSpPr>
              <p:nvPr/>
            </p:nvSpPr>
            <p:spPr bwMode="auto">
              <a:xfrm>
                <a:off x="2605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0" name="Rectangle 18"/>
              <p:cNvSpPr>
                <a:spLocks noChangeArrowheads="1"/>
              </p:cNvSpPr>
              <p:nvPr/>
            </p:nvSpPr>
            <p:spPr bwMode="auto">
              <a:xfrm rot="855461">
                <a:off x="2504" y="504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1" name="Oval 19"/>
              <p:cNvSpPr>
                <a:spLocks noChangeArrowheads="1"/>
              </p:cNvSpPr>
              <p:nvPr/>
            </p:nvSpPr>
            <p:spPr bwMode="auto">
              <a:xfrm>
                <a:off x="2705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2" name="Rectangle 20"/>
              <p:cNvSpPr>
                <a:spLocks noChangeArrowheads="1"/>
              </p:cNvSpPr>
              <p:nvPr/>
            </p:nvSpPr>
            <p:spPr bwMode="auto">
              <a:xfrm rot="855461">
                <a:off x="2404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3" name="Oval 21"/>
              <p:cNvSpPr>
                <a:spLocks noChangeArrowheads="1"/>
              </p:cNvSpPr>
              <p:nvPr/>
            </p:nvSpPr>
            <p:spPr bwMode="auto">
              <a:xfrm>
                <a:off x="2605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4" name="Rectangle 22"/>
              <p:cNvSpPr>
                <a:spLocks noChangeArrowheads="1"/>
              </p:cNvSpPr>
              <p:nvPr/>
            </p:nvSpPr>
            <p:spPr bwMode="auto">
              <a:xfrm rot="855461">
                <a:off x="2304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5" name="Oval 23"/>
              <p:cNvSpPr>
                <a:spLocks noChangeArrowheads="1"/>
              </p:cNvSpPr>
              <p:nvPr/>
            </p:nvSpPr>
            <p:spPr bwMode="auto">
              <a:xfrm>
                <a:off x="2504" y="504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6" name="Freeform 24"/>
              <p:cNvSpPr>
                <a:spLocks/>
              </p:cNvSpPr>
              <p:nvPr/>
            </p:nvSpPr>
            <p:spPr bwMode="auto">
              <a:xfrm>
                <a:off x="2287" y="1308"/>
                <a:ext cx="418" cy="159"/>
              </a:xfrm>
              <a:custGeom>
                <a:avLst/>
                <a:gdLst>
                  <a:gd name="T0" fmla="*/ 0 w 200"/>
                  <a:gd name="T1" fmla="*/ 0 h 75"/>
                  <a:gd name="T2" fmla="*/ 217 w 200"/>
                  <a:gd name="T3" fmla="*/ 144 h 75"/>
                  <a:gd name="T4" fmla="*/ 376 w 200"/>
                  <a:gd name="T5" fmla="*/ 93 h 75"/>
                  <a:gd name="T6" fmla="*/ 418 w 200"/>
                  <a:gd name="T7" fmla="*/ 8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75"/>
                  <a:gd name="T14" fmla="*/ 200 w 20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75">
                    <a:moveTo>
                      <a:pt x="0" y="0"/>
                    </a:moveTo>
                    <a:cubicBezTo>
                      <a:pt x="17" y="11"/>
                      <a:pt x="74" y="61"/>
                      <a:pt x="104" y="68"/>
                    </a:cubicBezTo>
                    <a:cubicBezTo>
                      <a:pt x="134" y="75"/>
                      <a:pt x="164" y="55"/>
                      <a:pt x="180" y="44"/>
                    </a:cubicBezTo>
                    <a:cubicBezTo>
                      <a:pt x="196" y="33"/>
                      <a:pt x="196" y="12"/>
                      <a:pt x="200" y="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7" name="Rectangle 25"/>
              <p:cNvSpPr>
                <a:spLocks noChangeArrowheads="1"/>
              </p:cNvSpPr>
              <p:nvPr/>
            </p:nvSpPr>
            <p:spPr bwMode="auto">
              <a:xfrm rot="855461">
                <a:off x="3305" y="299"/>
                <a:ext cx="102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8" name="Oval 26"/>
              <p:cNvSpPr>
                <a:spLocks noChangeArrowheads="1"/>
              </p:cNvSpPr>
              <p:nvPr/>
            </p:nvSpPr>
            <p:spPr bwMode="auto">
              <a:xfrm>
                <a:off x="3507" y="301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89" name="Rectangle 27"/>
              <p:cNvSpPr>
                <a:spLocks noChangeArrowheads="1"/>
              </p:cNvSpPr>
              <p:nvPr/>
            </p:nvSpPr>
            <p:spPr bwMode="auto">
              <a:xfrm rot="855461">
                <a:off x="3206" y="301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0" name="Oval 28"/>
              <p:cNvSpPr>
                <a:spLocks noChangeArrowheads="1"/>
              </p:cNvSpPr>
              <p:nvPr/>
            </p:nvSpPr>
            <p:spPr bwMode="auto">
              <a:xfrm>
                <a:off x="3407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1" name="Rectangle 29"/>
              <p:cNvSpPr>
                <a:spLocks noChangeArrowheads="1"/>
              </p:cNvSpPr>
              <p:nvPr/>
            </p:nvSpPr>
            <p:spPr bwMode="auto">
              <a:xfrm rot="855461">
                <a:off x="3407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2" name="Oval 30"/>
              <p:cNvSpPr>
                <a:spLocks noChangeArrowheads="1"/>
              </p:cNvSpPr>
              <p:nvPr/>
            </p:nvSpPr>
            <p:spPr bwMode="auto">
              <a:xfrm>
                <a:off x="3608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3" name="Rectangle 31"/>
              <p:cNvSpPr>
                <a:spLocks noChangeArrowheads="1"/>
              </p:cNvSpPr>
              <p:nvPr/>
            </p:nvSpPr>
            <p:spPr bwMode="auto">
              <a:xfrm rot="855461">
                <a:off x="3407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4" name="Oval 32"/>
              <p:cNvSpPr>
                <a:spLocks noChangeArrowheads="1"/>
              </p:cNvSpPr>
              <p:nvPr/>
            </p:nvSpPr>
            <p:spPr bwMode="auto">
              <a:xfrm>
                <a:off x="3608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5" name="Rectangle 33"/>
              <p:cNvSpPr>
                <a:spLocks noChangeArrowheads="1"/>
              </p:cNvSpPr>
              <p:nvPr/>
            </p:nvSpPr>
            <p:spPr bwMode="auto">
              <a:xfrm rot="855461">
                <a:off x="3307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6" name="Oval 34"/>
              <p:cNvSpPr>
                <a:spLocks noChangeArrowheads="1"/>
              </p:cNvSpPr>
              <p:nvPr/>
            </p:nvSpPr>
            <p:spPr bwMode="auto">
              <a:xfrm>
                <a:off x="3507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7" name="Rectangle 35"/>
              <p:cNvSpPr>
                <a:spLocks noChangeArrowheads="1"/>
              </p:cNvSpPr>
              <p:nvPr/>
            </p:nvSpPr>
            <p:spPr bwMode="auto">
              <a:xfrm rot="855461">
                <a:off x="3106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8" name="Oval 36"/>
              <p:cNvSpPr>
                <a:spLocks noChangeArrowheads="1"/>
              </p:cNvSpPr>
              <p:nvPr/>
            </p:nvSpPr>
            <p:spPr bwMode="auto">
              <a:xfrm>
                <a:off x="3307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99" name="Rectangle 37"/>
              <p:cNvSpPr>
                <a:spLocks noChangeArrowheads="1"/>
              </p:cNvSpPr>
              <p:nvPr/>
            </p:nvSpPr>
            <p:spPr bwMode="auto">
              <a:xfrm rot="855461">
                <a:off x="3206" y="402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0" name="Oval 38"/>
              <p:cNvSpPr>
                <a:spLocks noChangeArrowheads="1"/>
              </p:cNvSpPr>
              <p:nvPr/>
            </p:nvSpPr>
            <p:spPr bwMode="auto">
              <a:xfrm>
                <a:off x="3407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1" name="Rectangle 39"/>
              <p:cNvSpPr>
                <a:spLocks noChangeArrowheads="1"/>
              </p:cNvSpPr>
              <p:nvPr/>
            </p:nvSpPr>
            <p:spPr bwMode="auto">
              <a:xfrm rot="855461">
                <a:off x="3307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2" name="Oval 40"/>
              <p:cNvSpPr>
                <a:spLocks noChangeArrowheads="1"/>
              </p:cNvSpPr>
              <p:nvPr/>
            </p:nvSpPr>
            <p:spPr bwMode="auto">
              <a:xfrm>
                <a:off x="3507" y="504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3" name="Rectangle 41"/>
              <p:cNvSpPr>
                <a:spLocks noChangeArrowheads="1"/>
              </p:cNvSpPr>
              <p:nvPr/>
            </p:nvSpPr>
            <p:spPr bwMode="auto">
              <a:xfrm rot="855461">
                <a:off x="3206" y="504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4" name="Oval 42"/>
              <p:cNvSpPr>
                <a:spLocks noChangeArrowheads="1"/>
              </p:cNvSpPr>
              <p:nvPr/>
            </p:nvSpPr>
            <p:spPr bwMode="auto">
              <a:xfrm>
                <a:off x="3407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5" name="Rectangle 43"/>
              <p:cNvSpPr>
                <a:spLocks noChangeArrowheads="1"/>
              </p:cNvSpPr>
              <p:nvPr/>
            </p:nvSpPr>
            <p:spPr bwMode="auto">
              <a:xfrm rot="855461">
                <a:off x="3106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6" name="Oval 44"/>
              <p:cNvSpPr>
                <a:spLocks noChangeArrowheads="1"/>
              </p:cNvSpPr>
              <p:nvPr/>
            </p:nvSpPr>
            <p:spPr bwMode="auto">
              <a:xfrm>
                <a:off x="3307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407" name="Freeform 45"/>
              <p:cNvSpPr>
                <a:spLocks/>
              </p:cNvSpPr>
              <p:nvPr/>
            </p:nvSpPr>
            <p:spPr bwMode="auto">
              <a:xfrm>
                <a:off x="3089" y="1308"/>
                <a:ext cx="418" cy="159"/>
              </a:xfrm>
              <a:custGeom>
                <a:avLst/>
                <a:gdLst>
                  <a:gd name="T0" fmla="*/ 0 w 200"/>
                  <a:gd name="T1" fmla="*/ 0 h 75"/>
                  <a:gd name="T2" fmla="*/ 217 w 200"/>
                  <a:gd name="T3" fmla="*/ 144 h 75"/>
                  <a:gd name="T4" fmla="*/ 376 w 200"/>
                  <a:gd name="T5" fmla="*/ 93 h 75"/>
                  <a:gd name="T6" fmla="*/ 418 w 200"/>
                  <a:gd name="T7" fmla="*/ 8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75"/>
                  <a:gd name="T14" fmla="*/ 200 w 20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75">
                    <a:moveTo>
                      <a:pt x="0" y="0"/>
                    </a:moveTo>
                    <a:cubicBezTo>
                      <a:pt x="17" y="11"/>
                      <a:pt x="74" y="61"/>
                      <a:pt x="104" y="68"/>
                    </a:cubicBezTo>
                    <a:cubicBezTo>
                      <a:pt x="134" y="75"/>
                      <a:pt x="164" y="55"/>
                      <a:pt x="180" y="44"/>
                    </a:cubicBezTo>
                    <a:cubicBezTo>
                      <a:pt x="196" y="33"/>
                      <a:pt x="196" y="12"/>
                      <a:pt x="200" y="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7" name="Rectangle 56"/>
            <p:cNvSpPr>
              <a:spLocks noChangeArrowheads="1"/>
            </p:cNvSpPr>
            <p:nvPr/>
          </p:nvSpPr>
          <p:spPr bwMode="auto">
            <a:xfrm rot="855461">
              <a:off x="2832" y="2256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18" name="Rectangle 57"/>
            <p:cNvSpPr>
              <a:spLocks noChangeArrowheads="1"/>
            </p:cNvSpPr>
            <p:nvPr/>
          </p:nvSpPr>
          <p:spPr bwMode="auto">
            <a:xfrm rot="855461">
              <a:off x="2640" y="2256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19" name="Rectangle 58"/>
            <p:cNvSpPr>
              <a:spLocks noChangeArrowheads="1"/>
            </p:cNvSpPr>
            <p:nvPr/>
          </p:nvSpPr>
          <p:spPr bwMode="auto">
            <a:xfrm rot="855461">
              <a:off x="2400" y="2256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20" name="Rectangle 59"/>
            <p:cNvSpPr>
              <a:spLocks noChangeArrowheads="1"/>
            </p:cNvSpPr>
            <p:nvPr/>
          </p:nvSpPr>
          <p:spPr bwMode="auto">
            <a:xfrm rot="855461">
              <a:off x="2208" y="2208"/>
              <a:ext cx="96" cy="1984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13321" name="Group 414"/>
            <p:cNvGrpSpPr>
              <a:grpSpLocks noChangeAspect="1"/>
            </p:cNvGrpSpPr>
            <p:nvPr/>
          </p:nvGrpSpPr>
          <p:grpSpPr bwMode="auto">
            <a:xfrm>
              <a:off x="3264" y="96"/>
              <a:ext cx="1680" cy="2160"/>
              <a:chOff x="2287" y="299"/>
              <a:chExt cx="1421" cy="1931"/>
            </a:xfrm>
          </p:grpSpPr>
          <p:sp>
            <p:nvSpPr>
              <p:cNvPr id="13322" name="AutoShape 415"/>
              <p:cNvSpPr>
                <a:spLocks noChangeAspect="1" noChangeArrowheads="1"/>
              </p:cNvSpPr>
              <p:nvPr/>
            </p:nvSpPr>
            <p:spPr bwMode="auto">
              <a:xfrm>
                <a:off x="2287" y="299"/>
                <a:ext cx="1421" cy="19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3" name="Rectangle 416"/>
              <p:cNvSpPr>
                <a:spLocks noChangeArrowheads="1"/>
              </p:cNvSpPr>
              <p:nvPr/>
            </p:nvSpPr>
            <p:spPr bwMode="auto">
              <a:xfrm rot="855461">
                <a:off x="2503" y="299"/>
                <a:ext cx="102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4" name="Oval 417"/>
              <p:cNvSpPr>
                <a:spLocks noChangeArrowheads="1"/>
              </p:cNvSpPr>
              <p:nvPr/>
            </p:nvSpPr>
            <p:spPr bwMode="auto">
              <a:xfrm>
                <a:off x="2705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5" name="Rectangle 418"/>
              <p:cNvSpPr>
                <a:spLocks noChangeArrowheads="1"/>
              </p:cNvSpPr>
              <p:nvPr/>
            </p:nvSpPr>
            <p:spPr bwMode="auto">
              <a:xfrm rot="855461">
                <a:off x="2404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6" name="Oval 419"/>
              <p:cNvSpPr>
                <a:spLocks noChangeArrowheads="1"/>
              </p:cNvSpPr>
              <p:nvPr/>
            </p:nvSpPr>
            <p:spPr bwMode="auto">
              <a:xfrm>
                <a:off x="2605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7" name="Rectangle 420"/>
              <p:cNvSpPr>
                <a:spLocks noChangeArrowheads="1"/>
              </p:cNvSpPr>
              <p:nvPr/>
            </p:nvSpPr>
            <p:spPr bwMode="auto">
              <a:xfrm rot="855461">
                <a:off x="2605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8" name="Oval 421"/>
              <p:cNvSpPr>
                <a:spLocks noChangeArrowheads="1"/>
              </p:cNvSpPr>
              <p:nvPr/>
            </p:nvSpPr>
            <p:spPr bwMode="auto">
              <a:xfrm>
                <a:off x="2805" y="301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29" name="Rectangle 422"/>
              <p:cNvSpPr>
                <a:spLocks noChangeArrowheads="1"/>
              </p:cNvSpPr>
              <p:nvPr/>
            </p:nvSpPr>
            <p:spPr bwMode="auto">
              <a:xfrm rot="855461">
                <a:off x="2605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0" name="Oval 423"/>
              <p:cNvSpPr>
                <a:spLocks noChangeArrowheads="1"/>
              </p:cNvSpPr>
              <p:nvPr/>
            </p:nvSpPr>
            <p:spPr bwMode="auto">
              <a:xfrm>
                <a:off x="2805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1" name="Rectangle 424"/>
              <p:cNvSpPr>
                <a:spLocks noChangeArrowheads="1"/>
              </p:cNvSpPr>
              <p:nvPr/>
            </p:nvSpPr>
            <p:spPr bwMode="auto">
              <a:xfrm rot="855461">
                <a:off x="2504" y="402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2" name="Oval 425"/>
              <p:cNvSpPr>
                <a:spLocks noChangeArrowheads="1"/>
              </p:cNvSpPr>
              <p:nvPr/>
            </p:nvSpPr>
            <p:spPr bwMode="auto">
              <a:xfrm>
                <a:off x="2705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3" name="Rectangle 426"/>
              <p:cNvSpPr>
                <a:spLocks noChangeArrowheads="1"/>
              </p:cNvSpPr>
              <p:nvPr/>
            </p:nvSpPr>
            <p:spPr bwMode="auto">
              <a:xfrm rot="855461">
                <a:off x="2304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4" name="Oval 427"/>
              <p:cNvSpPr>
                <a:spLocks noChangeArrowheads="1"/>
              </p:cNvSpPr>
              <p:nvPr/>
            </p:nvSpPr>
            <p:spPr bwMode="auto">
              <a:xfrm>
                <a:off x="2504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5" name="Rectangle 428"/>
              <p:cNvSpPr>
                <a:spLocks noChangeArrowheads="1"/>
              </p:cNvSpPr>
              <p:nvPr/>
            </p:nvSpPr>
            <p:spPr bwMode="auto">
              <a:xfrm rot="855461">
                <a:off x="2404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6" name="Oval 429"/>
              <p:cNvSpPr>
                <a:spLocks noChangeArrowheads="1"/>
              </p:cNvSpPr>
              <p:nvPr/>
            </p:nvSpPr>
            <p:spPr bwMode="auto">
              <a:xfrm>
                <a:off x="2605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7" name="Rectangle 430"/>
              <p:cNvSpPr>
                <a:spLocks noChangeArrowheads="1"/>
              </p:cNvSpPr>
              <p:nvPr/>
            </p:nvSpPr>
            <p:spPr bwMode="auto">
              <a:xfrm rot="855461">
                <a:off x="2504" y="504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8" name="Oval 431"/>
              <p:cNvSpPr>
                <a:spLocks noChangeArrowheads="1"/>
              </p:cNvSpPr>
              <p:nvPr/>
            </p:nvSpPr>
            <p:spPr bwMode="auto">
              <a:xfrm>
                <a:off x="2705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39" name="Rectangle 432"/>
              <p:cNvSpPr>
                <a:spLocks noChangeArrowheads="1"/>
              </p:cNvSpPr>
              <p:nvPr/>
            </p:nvSpPr>
            <p:spPr bwMode="auto">
              <a:xfrm rot="855461">
                <a:off x="2404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0" name="Oval 433"/>
              <p:cNvSpPr>
                <a:spLocks noChangeArrowheads="1"/>
              </p:cNvSpPr>
              <p:nvPr/>
            </p:nvSpPr>
            <p:spPr bwMode="auto">
              <a:xfrm>
                <a:off x="2605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1" name="Rectangle 434"/>
              <p:cNvSpPr>
                <a:spLocks noChangeArrowheads="1"/>
              </p:cNvSpPr>
              <p:nvPr/>
            </p:nvSpPr>
            <p:spPr bwMode="auto">
              <a:xfrm rot="855461">
                <a:off x="2304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2" name="Oval 435"/>
              <p:cNvSpPr>
                <a:spLocks noChangeArrowheads="1"/>
              </p:cNvSpPr>
              <p:nvPr/>
            </p:nvSpPr>
            <p:spPr bwMode="auto">
              <a:xfrm>
                <a:off x="2504" y="504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3" name="Freeform 436"/>
              <p:cNvSpPr>
                <a:spLocks/>
              </p:cNvSpPr>
              <p:nvPr/>
            </p:nvSpPr>
            <p:spPr bwMode="auto">
              <a:xfrm>
                <a:off x="2287" y="1308"/>
                <a:ext cx="418" cy="159"/>
              </a:xfrm>
              <a:custGeom>
                <a:avLst/>
                <a:gdLst>
                  <a:gd name="T0" fmla="*/ 0 w 200"/>
                  <a:gd name="T1" fmla="*/ 0 h 75"/>
                  <a:gd name="T2" fmla="*/ 217 w 200"/>
                  <a:gd name="T3" fmla="*/ 144 h 75"/>
                  <a:gd name="T4" fmla="*/ 376 w 200"/>
                  <a:gd name="T5" fmla="*/ 93 h 75"/>
                  <a:gd name="T6" fmla="*/ 418 w 200"/>
                  <a:gd name="T7" fmla="*/ 8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75"/>
                  <a:gd name="T14" fmla="*/ 200 w 20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75">
                    <a:moveTo>
                      <a:pt x="0" y="0"/>
                    </a:moveTo>
                    <a:cubicBezTo>
                      <a:pt x="17" y="11"/>
                      <a:pt x="74" y="61"/>
                      <a:pt x="104" y="68"/>
                    </a:cubicBezTo>
                    <a:cubicBezTo>
                      <a:pt x="134" y="75"/>
                      <a:pt x="164" y="55"/>
                      <a:pt x="180" y="44"/>
                    </a:cubicBezTo>
                    <a:cubicBezTo>
                      <a:pt x="196" y="33"/>
                      <a:pt x="196" y="12"/>
                      <a:pt x="200" y="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Rectangle 437"/>
              <p:cNvSpPr>
                <a:spLocks noChangeArrowheads="1"/>
              </p:cNvSpPr>
              <p:nvPr/>
            </p:nvSpPr>
            <p:spPr bwMode="auto">
              <a:xfrm rot="855461">
                <a:off x="3305" y="299"/>
                <a:ext cx="102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5" name="Oval 438"/>
              <p:cNvSpPr>
                <a:spLocks noChangeArrowheads="1"/>
              </p:cNvSpPr>
              <p:nvPr/>
            </p:nvSpPr>
            <p:spPr bwMode="auto">
              <a:xfrm>
                <a:off x="3507" y="301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6" name="Rectangle 439"/>
              <p:cNvSpPr>
                <a:spLocks noChangeArrowheads="1"/>
              </p:cNvSpPr>
              <p:nvPr/>
            </p:nvSpPr>
            <p:spPr bwMode="auto">
              <a:xfrm rot="855461">
                <a:off x="3206" y="301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7" name="Oval 440"/>
              <p:cNvSpPr>
                <a:spLocks noChangeArrowheads="1"/>
              </p:cNvSpPr>
              <p:nvPr/>
            </p:nvSpPr>
            <p:spPr bwMode="auto">
              <a:xfrm>
                <a:off x="3407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8" name="Rectangle 441"/>
              <p:cNvSpPr>
                <a:spLocks noChangeArrowheads="1"/>
              </p:cNvSpPr>
              <p:nvPr/>
            </p:nvSpPr>
            <p:spPr bwMode="auto">
              <a:xfrm rot="855461">
                <a:off x="3407" y="301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49" name="Oval 442"/>
              <p:cNvSpPr>
                <a:spLocks noChangeArrowheads="1"/>
              </p:cNvSpPr>
              <p:nvPr/>
            </p:nvSpPr>
            <p:spPr bwMode="auto">
              <a:xfrm>
                <a:off x="3608" y="301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0" name="Rectangle 443"/>
              <p:cNvSpPr>
                <a:spLocks noChangeArrowheads="1"/>
              </p:cNvSpPr>
              <p:nvPr/>
            </p:nvSpPr>
            <p:spPr bwMode="auto">
              <a:xfrm rot="855461">
                <a:off x="3407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1" name="Oval 444"/>
              <p:cNvSpPr>
                <a:spLocks noChangeArrowheads="1"/>
              </p:cNvSpPr>
              <p:nvPr/>
            </p:nvSpPr>
            <p:spPr bwMode="auto">
              <a:xfrm>
                <a:off x="3608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2" name="Rectangle 445"/>
              <p:cNvSpPr>
                <a:spLocks noChangeArrowheads="1"/>
              </p:cNvSpPr>
              <p:nvPr/>
            </p:nvSpPr>
            <p:spPr bwMode="auto">
              <a:xfrm rot="855461">
                <a:off x="3307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3" name="Oval 446"/>
              <p:cNvSpPr>
                <a:spLocks noChangeArrowheads="1"/>
              </p:cNvSpPr>
              <p:nvPr/>
            </p:nvSpPr>
            <p:spPr bwMode="auto">
              <a:xfrm>
                <a:off x="3507" y="402"/>
                <a:ext cx="101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4" name="Rectangle 447"/>
              <p:cNvSpPr>
                <a:spLocks noChangeArrowheads="1"/>
              </p:cNvSpPr>
              <p:nvPr/>
            </p:nvSpPr>
            <p:spPr bwMode="auto">
              <a:xfrm rot="855461">
                <a:off x="3106" y="402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5" name="Oval 448"/>
              <p:cNvSpPr>
                <a:spLocks noChangeArrowheads="1"/>
              </p:cNvSpPr>
              <p:nvPr/>
            </p:nvSpPr>
            <p:spPr bwMode="auto">
              <a:xfrm>
                <a:off x="3307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6" name="Rectangle 449"/>
              <p:cNvSpPr>
                <a:spLocks noChangeArrowheads="1"/>
              </p:cNvSpPr>
              <p:nvPr/>
            </p:nvSpPr>
            <p:spPr bwMode="auto">
              <a:xfrm rot="855461">
                <a:off x="3206" y="402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7" name="Oval 450"/>
              <p:cNvSpPr>
                <a:spLocks noChangeArrowheads="1"/>
              </p:cNvSpPr>
              <p:nvPr/>
            </p:nvSpPr>
            <p:spPr bwMode="auto">
              <a:xfrm>
                <a:off x="3407" y="402"/>
                <a:ext cx="100" cy="10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8" name="Rectangle 451"/>
              <p:cNvSpPr>
                <a:spLocks noChangeArrowheads="1"/>
              </p:cNvSpPr>
              <p:nvPr/>
            </p:nvSpPr>
            <p:spPr bwMode="auto">
              <a:xfrm rot="855461">
                <a:off x="3307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59" name="Oval 452"/>
              <p:cNvSpPr>
                <a:spLocks noChangeArrowheads="1"/>
              </p:cNvSpPr>
              <p:nvPr/>
            </p:nvSpPr>
            <p:spPr bwMode="auto">
              <a:xfrm>
                <a:off x="3507" y="504"/>
                <a:ext cx="101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0" name="Rectangle 453"/>
              <p:cNvSpPr>
                <a:spLocks noChangeArrowheads="1"/>
              </p:cNvSpPr>
              <p:nvPr/>
            </p:nvSpPr>
            <p:spPr bwMode="auto">
              <a:xfrm rot="855461">
                <a:off x="3206" y="504"/>
                <a:ext cx="101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1" name="Oval 454"/>
              <p:cNvSpPr>
                <a:spLocks noChangeArrowheads="1"/>
              </p:cNvSpPr>
              <p:nvPr/>
            </p:nvSpPr>
            <p:spPr bwMode="auto">
              <a:xfrm>
                <a:off x="3407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2" name="Rectangle 455"/>
              <p:cNvSpPr>
                <a:spLocks noChangeArrowheads="1"/>
              </p:cNvSpPr>
              <p:nvPr/>
            </p:nvSpPr>
            <p:spPr bwMode="auto">
              <a:xfrm rot="855461">
                <a:off x="3106" y="504"/>
                <a:ext cx="100" cy="172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3" name="Oval 456"/>
              <p:cNvSpPr>
                <a:spLocks noChangeArrowheads="1"/>
              </p:cNvSpPr>
              <p:nvPr/>
            </p:nvSpPr>
            <p:spPr bwMode="auto">
              <a:xfrm>
                <a:off x="3307" y="504"/>
                <a:ext cx="100" cy="10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3364" name="Freeform 457"/>
              <p:cNvSpPr>
                <a:spLocks/>
              </p:cNvSpPr>
              <p:nvPr/>
            </p:nvSpPr>
            <p:spPr bwMode="auto">
              <a:xfrm>
                <a:off x="3089" y="1308"/>
                <a:ext cx="418" cy="159"/>
              </a:xfrm>
              <a:custGeom>
                <a:avLst/>
                <a:gdLst>
                  <a:gd name="T0" fmla="*/ 0 w 200"/>
                  <a:gd name="T1" fmla="*/ 0 h 75"/>
                  <a:gd name="T2" fmla="*/ 217 w 200"/>
                  <a:gd name="T3" fmla="*/ 144 h 75"/>
                  <a:gd name="T4" fmla="*/ 376 w 200"/>
                  <a:gd name="T5" fmla="*/ 93 h 75"/>
                  <a:gd name="T6" fmla="*/ 418 w 200"/>
                  <a:gd name="T7" fmla="*/ 8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0"/>
                  <a:gd name="T13" fmla="*/ 0 h 75"/>
                  <a:gd name="T14" fmla="*/ 200 w 200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0" h="75">
                    <a:moveTo>
                      <a:pt x="0" y="0"/>
                    </a:moveTo>
                    <a:cubicBezTo>
                      <a:pt x="17" y="11"/>
                      <a:pt x="74" y="61"/>
                      <a:pt x="104" y="68"/>
                    </a:cubicBezTo>
                    <a:cubicBezTo>
                      <a:pt x="134" y="75"/>
                      <a:pt x="164" y="55"/>
                      <a:pt x="180" y="44"/>
                    </a:cubicBezTo>
                    <a:cubicBezTo>
                      <a:pt x="196" y="33"/>
                      <a:pt x="196" y="12"/>
                      <a:pt x="200" y="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CC"/>
                </a:solidFill>
                <a:cs typeface="Times New Roman" pitchFamily="18" charset="0"/>
              </a:rPr>
              <a:t>29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u="sng" dirty="0">
                <a:solidFill>
                  <a:srgbClr val="0000CC"/>
                </a:solidFill>
                <a:cs typeface="Times New Roman" pitchFamily="18" charset="0"/>
              </a:rPr>
              <a:t>  5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50963" y="2395538"/>
            <a:ext cx="7969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dirty="0">
                <a:solidFill>
                  <a:srgbClr val="0000CC"/>
                </a:solidFill>
                <a:cs typeface="Times New Roman" pitchFamily="18" charset="0"/>
              </a:rPr>
              <a:t>    </a:t>
            </a:r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85825" y="2514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CC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514600" y="21336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9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cộng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5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bằng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14,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viết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4,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nhớ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1.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3124200" y="13716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4400" b="0">
              <a:solidFill>
                <a:schemeClr val="tx1"/>
              </a:solidFill>
              <a:cs typeface="Times New Roman" pitchFamily="18" charset="0"/>
              <a:sym typeface="Wingdings 2" pitchFamily="18" charset="2"/>
            </a:endParaRP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2514600" y="2819400"/>
            <a:ext cx="632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2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thêm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1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bằng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3,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viết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  <a:sym typeface="Wingdings 2" pitchFamily="18" charset="2"/>
              </a:rPr>
              <a:t> 3.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100796" y="2382838"/>
            <a:ext cx="7969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dirty="0">
                <a:solidFill>
                  <a:srgbClr val="0000CC"/>
                </a:solidFill>
                <a:cs typeface="Times New Roman" pitchFamily="18" charset="0"/>
              </a:rPr>
              <a:t>    </a:t>
            </a:r>
            <a:r>
              <a:rPr lang="en-US" sz="6600" dirty="0" smtClean="0">
                <a:solidFill>
                  <a:srgbClr val="0000CC"/>
                </a:solidFill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rgbClr val="FF0066"/>
                </a:solidFill>
                <a:cs typeface="Times New Roman" pitchFamily="18" charset="0"/>
              </a:rPr>
              <a:t>3</a:t>
            </a:r>
            <a:endParaRPr lang="en-US" sz="3200" dirty="0">
              <a:solidFill>
                <a:srgbClr val="FF0066"/>
              </a:solidFill>
              <a:cs typeface="Times New Roman" pitchFamily="18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762000" y="403860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3200" b="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sz="3200" b="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6000" b="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200" b="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29 + 5 = 34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254125" y="1828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7" grpId="0"/>
      <p:bldP spid="39949" grpId="0"/>
      <p:bldP spid="39951" grpId="0"/>
      <p:bldP spid="39952" grpId="0"/>
      <p:bldP spid="399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3" name="Oval 173"/>
          <p:cNvSpPr>
            <a:spLocks noChangeArrowheads="1"/>
          </p:cNvSpPr>
          <p:nvPr/>
        </p:nvSpPr>
        <p:spPr bwMode="auto">
          <a:xfrm>
            <a:off x="304800" y="1981200"/>
            <a:ext cx="457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41134" name="Rectangle 174"/>
          <p:cNvSpPr>
            <a:spLocks noChangeArrowheads="1"/>
          </p:cNvSpPr>
          <p:nvPr/>
        </p:nvSpPr>
        <p:spPr bwMode="auto">
          <a:xfrm>
            <a:off x="762000" y="1981200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chemeClr val="tx1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41136" name="Rectangle 176"/>
          <p:cNvSpPr>
            <a:spLocks noChangeArrowheads="1"/>
          </p:cNvSpPr>
          <p:nvPr/>
        </p:nvSpPr>
        <p:spPr bwMode="auto">
          <a:xfrm>
            <a:off x="533400" y="25908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cs typeface="Times New Roman" pitchFamily="18" charset="0"/>
              </a:rPr>
              <a:t>    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59            79            69            19            29</a:t>
            </a:r>
          </a:p>
          <a:p>
            <a:r>
              <a:rPr lang="en-US" sz="3200">
                <a:cs typeface="Times New Roman" pitchFamily="18" charset="0"/>
              </a:rPr>
              <a:t>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5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2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3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8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4</a:t>
            </a:r>
          </a:p>
        </p:txBody>
      </p:sp>
      <p:sp>
        <p:nvSpPr>
          <p:cNvPr id="41137" name="Rectangle 177"/>
          <p:cNvSpPr>
            <a:spLocks noChangeArrowheads="1"/>
          </p:cNvSpPr>
          <p:nvPr/>
        </p:nvSpPr>
        <p:spPr bwMode="auto">
          <a:xfrm>
            <a:off x="671513" y="3006725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38" name="Rectangle 178"/>
          <p:cNvSpPr>
            <a:spLocks noChangeArrowheads="1"/>
          </p:cNvSpPr>
          <p:nvPr/>
        </p:nvSpPr>
        <p:spPr bwMode="auto">
          <a:xfrm>
            <a:off x="2312988" y="2971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39" name="Rectangle 179"/>
          <p:cNvSpPr>
            <a:spLocks noChangeArrowheads="1"/>
          </p:cNvSpPr>
          <p:nvPr/>
        </p:nvSpPr>
        <p:spPr bwMode="auto">
          <a:xfrm>
            <a:off x="3948113" y="2971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40" name="Rectangle 180"/>
          <p:cNvSpPr>
            <a:spLocks noChangeArrowheads="1"/>
          </p:cNvSpPr>
          <p:nvPr/>
        </p:nvSpPr>
        <p:spPr bwMode="auto">
          <a:xfrm>
            <a:off x="5638800" y="2971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41" name="Rectangle 181"/>
          <p:cNvSpPr>
            <a:spLocks noChangeArrowheads="1"/>
          </p:cNvSpPr>
          <p:nvPr/>
        </p:nvSpPr>
        <p:spPr bwMode="auto">
          <a:xfrm>
            <a:off x="7189788" y="304165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42" name="Rectangle 182"/>
          <p:cNvSpPr>
            <a:spLocks noChangeArrowheads="1"/>
          </p:cNvSpPr>
          <p:nvPr/>
        </p:nvSpPr>
        <p:spPr bwMode="auto">
          <a:xfrm>
            <a:off x="990600" y="3657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64</a:t>
            </a:r>
          </a:p>
        </p:txBody>
      </p:sp>
      <p:sp>
        <p:nvSpPr>
          <p:cNvPr id="41143" name="Rectangle 183"/>
          <p:cNvSpPr>
            <a:spLocks noChangeArrowheads="1"/>
          </p:cNvSpPr>
          <p:nvPr/>
        </p:nvSpPr>
        <p:spPr bwMode="auto">
          <a:xfrm>
            <a:off x="2641664" y="374904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81</a:t>
            </a:r>
          </a:p>
        </p:txBody>
      </p:sp>
      <p:sp>
        <p:nvSpPr>
          <p:cNvPr id="41144" name="Rectangle 184"/>
          <p:cNvSpPr>
            <a:spLocks noChangeArrowheads="1"/>
          </p:cNvSpPr>
          <p:nvPr/>
        </p:nvSpPr>
        <p:spPr bwMode="auto">
          <a:xfrm>
            <a:off x="4264851" y="3694176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72</a:t>
            </a:r>
          </a:p>
        </p:txBody>
      </p:sp>
      <p:sp>
        <p:nvSpPr>
          <p:cNvPr id="41145" name="Rectangle 185"/>
          <p:cNvSpPr>
            <a:spLocks noChangeArrowheads="1"/>
          </p:cNvSpPr>
          <p:nvPr/>
        </p:nvSpPr>
        <p:spPr bwMode="auto">
          <a:xfrm>
            <a:off x="5867400" y="3692525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27</a:t>
            </a:r>
          </a:p>
        </p:txBody>
      </p:sp>
      <p:sp>
        <p:nvSpPr>
          <p:cNvPr id="41146" name="Rectangle 186"/>
          <p:cNvSpPr>
            <a:spLocks noChangeArrowheads="1"/>
          </p:cNvSpPr>
          <p:nvPr/>
        </p:nvSpPr>
        <p:spPr bwMode="auto">
          <a:xfrm>
            <a:off x="7523163" y="3747389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33</a:t>
            </a:r>
          </a:p>
        </p:txBody>
      </p:sp>
      <p:sp>
        <p:nvSpPr>
          <p:cNvPr id="41147" name="Rectangle 187"/>
          <p:cNvSpPr>
            <a:spLocks noChangeArrowheads="1"/>
          </p:cNvSpPr>
          <p:nvPr/>
        </p:nvSpPr>
        <p:spPr bwMode="auto">
          <a:xfrm>
            <a:off x="533400" y="4419600"/>
            <a:ext cx="861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cs typeface="Times New Roman" pitchFamily="18" charset="0"/>
              </a:rPr>
              <a:t>    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79            89              9            29            39</a:t>
            </a:r>
          </a:p>
          <a:p>
            <a:r>
              <a:rPr lang="en-US" sz="3200">
                <a:cs typeface="Times New Roman" pitchFamily="18" charset="0"/>
              </a:rPr>
              <a:t>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1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6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63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9</a:t>
            </a:r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            </a:t>
            </a:r>
            <a:r>
              <a:rPr lang="en-US" sz="3200" u="sng">
                <a:solidFill>
                  <a:schemeClr val="tx1"/>
                </a:solidFill>
                <a:cs typeface="Times New Roman" pitchFamily="18" charset="0"/>
              </a:rPr>
              <a:t>  7</a:t>
            </a:r>
          </a:p>
        </p:txBody>
      </p:sp>
      <p:sp>
        <p:nvSpPr>
          <p:cNvPr id="41148" name="Rectangle 188"/>
          <p:cNvSpPr>
            <a:spLocks noChangeArrowheads="1"/>
          </p:cNvSpPr>
          <p:nvPr/>
        </p:nvSpPr>
        <p:spPr bwMode="auto">
          <a:xfrm>
            <a:off x="720725" y="4876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49" name="Rectangle 189"/>
          <p:cNvSpPr>
            <a:spLocks noChangeArrowheads="1"/>
          </p:cNvSpPr>
          <p:nvPr/>
        </p:nvSpPr>
        <p:spPr bwMode="auto">
          <a:xfrm>
            <a:off x="2368550" y="48561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50" name="Rectangle 190"/>
          <p:cNvSpPr>
            <a:spLocks noChangeArrowheads="1"/>
          </p:cNvSpPr>
          <p:nvPr/>
        </p:nvSpPr>
        <p:spPr bwMode="auto">
          <a:xfrm>
            <a:off x="3968750" y="4835525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51" name="Rectangle 191"/>
          <p:cNvSpPr>
            <a:spLocks noChangeArrowheads="1"/>
          </p:cNvSpPr>
          <p:nvPr/>
        </p:nvSpPr>
        <p:spPr bwMode="auto">
          <a:xfrm>
            <a:off x="5610225" y="4843463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52" name="Rectangle 192"/>
          <p:cNvSpPr>
            <a:spLocks noChangeArrowheads="1"/>
          </p:cNvSpPr>
          <p:nvPr/>
        </p:nvSpPr>
        <p:spPr bwMode="auto">
          <a:xfrm>
            <a:off x="7245350" y="487045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41153" name="Rectangle 193"/>
          <p:cNvSpPr>
            <a:spLocks noChangeArrowheads="1"/>
          </p:cNvSpPr>
          <p:nvPr/>
        </p:nvSpPr>
        <p:spPr bwMode="auto">
          <a:xfrm>
            <a:off x="1063752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80</a:t>
            </a:r>
          </a:p>
        </p:txBody>
      </p:sp>
      <p:sp>
        <p:nvSpPr>
          <p:cNvPr id="41155" name="Rectangle 195"/>
          <p:cNvSpPr>
            <a:spLocks noChangeArrowheads="1"/>
          </p:cNvSpPr>
          <p:nvPr/>
        </p:nvSpPr>
        <p:spPr bwMode="auto">
          <a:xfrm>
            <a:off x="4136834" y="5566601"/>
            <a:ext cx="63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72</a:t>
            </a:r>
          </a:p>
        </p:txBody>
      </p:sp>
      <p:sp>
        <p:nvSpPr>
          <p:cNvPr id="41156" name="Rectangle 196"/>
          <p:cNvSpPr>
            <a:spLocks noChangeArrowheads="1"/>
          </p:cNvSpPr>
          <p:nvPr/>
        </p:nvSpPr>
        <p:spPr bwMode="auto">
          <a:xfrm>
            <a:off x="5885688" y="5564251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38</a:t>
            </a:r>
          </a:p>
        </p:txBody>
      </p:sp>
      <p:sp>
        <p:nvSpPr>
          <p:cNvPr id="41157" name="Rectangle 197"/>
          <p:cNvSpPr>
            <a:spLocks noChangeArrowheads="1"/>
          </p:cNvSpPr>
          <p:nvPr/>
        </p:nvSpPr>
        <p:spPr bwMode="auto">
          <a:xfrm>
            <a:off x="7541451" y="5561902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46</a:t>
            </a:r>
          </a:p>
        </p:txBody>
      </p:sp>
      <p:sp>
        <p:nvSpPr>
          <p:cNvPr id="41159" name="Rectangle 199"/>
          <p:cNvSpPr>
            <a:spLocks noChangeArrowheads="1"/>
          </p:cNvSpPr>
          <p:nvPr/>
        </p:nvSpPr>
        <p:spPr bwMode="auto">
          <a:xfrm>
            <a:off x="2550224" y="5596128"/>
            <a:ext cx="558736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95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4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4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4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4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4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1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1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3" grpId="0" animBg="1"/>
      <p:bldP spid="41134" grpId="0"/>
      <p:bldP spid="41136" grpId="0"/>
      <p:bldP spid="41137" grpId="0"/>
      <p:bldP spid="41138" grpId="0"/>
      <p:bldP spid="41139" grpId="0"/>
      <p:bldP spid="41140" grpId="0"/>
      <p:bldP spid="41141" grpId="0"/>
      <p:bldP spid="41142" grpId="0"/>
      <p:bldP spid="41143" grpId="0"/>
      <p:bldP spid="41144" grpId="0"/>
      <p:bldP spid="41145" grpId="0"/>
      <p:bldP spid="41146" grpId="0"/>
      <p:bldP spid="41147" grpId="0"/>
      <p:bldP spid="41148" grpId="0"/>
      <p:bldP spid="41149" grpId="0"/>
      <p:bldP spid="41150" grpId="0"/>
      <p:bldP spid="41151" grpId="0"/>
      <p:bldP spid="41152" grpId="0"/>
      <p:bldP spid="41153" grpId="0"/>
      <p:bldP spid="41155" grpId="0"/>
      <p:bldP spid="41156" grpId="0"/>
      <p:bldP spid="41157" grpId="0"/>
      <p:bldP spid="41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1676400" y="1066800"/>
            <a:ext cx="495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86021" name="Oval 5"/>
          <p:cNvSpPr>
            <a:spLocks noChangeArrowheads="1"/>
          </p:cNvSpPr>
          <p:nvPr/>
        </p:nvSpPr>
        <p:spPr bwMode="auto">
          <a:xfrm>
            <a:off x="381000" y="2819400"/>
            <a:ext cx="457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80808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85800" y="2819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Đặt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rồi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hạng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85800" y="3657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80808"/>
                </a:solidFill>
                <a:cs typeface="Times New Roman" pitchFamily="18" charset="0"/>
              </a:rPr>
              <a:t>a) 59 và 6          b)19 và 7         </a:t>
            </a: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286000" y="4495800"/>
            <a:ext cx="518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FontTx/>
              <a:buAutoNum type="arabicPlain" startAt="59"/>
            </a:pPr>
            <a:r>
              <a:rPr lang="en-US" sz="3200">
                <a:solidFill>
                  <a:srgbClr val="080808"/>
                </a:solidFill>
                <a:cs typeface="Times New Roman" pitchFamily="18" charset="0"/>
              </a:rPr>
              <a:t>                   19</a:t>
            </a:r>
          </a:p>
          <a:p>
            <a:pPr marL="342900" indent="-342900"/>
            <a:r>
              <a:rPr lang="en-US" sz="3200" u="sng">
                <a:solidFill>
                  <a:srgbClr val="080808"/>
                </a:solidFill>
                <a:cs typeface="Times New Roman" pitchFamily="18" charset="0"/>
              </a:rPr>
              <a:t>  6</a:t>
            </a:r>
            <a:r>
              <a:rPr lang="en-US" sz="3200">
                <a:solidFill>
                  <a:srgbClr val="080808"/>
                </a:solidFill>
                <a:cs typeface="Times New Roman" pitchFamily="18" charset="0"/>
              </a:rPr>
              <a:t>                   </a:t>
            </a:r>
            <a:r>
              <a:rPr lang="en-US" sz="3200" u="sng">
                <a:solidFill>
                  <a:srgbClr val="080808"/>
                </a:solidFill>
                <a:cs typeface="Times New Roman" pitchFamily="18" charset="0"/>
              </a:rPr>
              <a:t>  7</a:t>
            </a: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19812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80808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86026" name="Rectangle 10"/>
          <p:cNvSpPr>
            <a:spLocks noChangeArrowheads="1"/>
          </p:cNvSpPr>
          <p:nvPr/>
        </p:nvSpPr>
        <p:spPr bwMode="auto">
          <a:xfrm>
            <a:off x="4370388" y="487045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80808"/>
                </a:solidFill>
                <a:cs typeface="Times New Roman" pitchFamily="18" charset="0"/>
              </a:rPr>
              <a:t>+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2312988" y="5617464"/>
            <a:ext cx="5582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65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4664836" y="5614416"/>
            <a:ext cx="565531" cy="42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cs typeface="Times New Roman" pitchFamily="18" charset="0"/>
              </a:rPr>
              <a:t>26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  <p:bldP spid="86022" grpId="0"/>
      <p:bldP spid="86023" grpId="0"/>
      <p:bldP spid="86024" grpId="0"/>
      <p:bldP spid="86025" grpId="0"/>
      <p:bldP spid="86026" grpId="0"/>
      <p:bldP spid="86027" grpId="0"/>
      <p:bldP spid="860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35" name="Line 51"/>
          <p:cNvSpPr>
            <a:spLocks noChangeShapeType="1"/>
          </p:cNvSpPr>
          <p:nvPr/>
        </p:nvSpPr>
        <p:spPr bwMode="auto">
          <a:xfrm>
            <a:off x="644525" y="2667000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37" name="Line 53"/>
          <p:cNvSpPr>
            <a:spLocks noChangeShapeType="1"/>
          </p:cNvSpPr>
          <p:nvPr/>
        </p:nvSpPr>
        <p:spPr bwMode="auto">
          <a:xfrm>
            <a:off x="644525" y="6130925"/>
            <a:ext cx="3505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39" name="Line 55"/>
          <p:cNvSpPr>
            <a:spLocks noChangeShapeType="1"/>
          </p:cNvSpPr>
          <p:nvPr/>
        </p:nvSpPr>
        <p:spPr bwMode="auto">
          <a:xfrm>
            <a:off x="644525" y="2646363"/>
            <a:ext cx="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40" name="Line 56"/>
          <p:cNvSpPr>
            <a:spLocks noChangeShapeType="1"/>
          </p:cNvSpPr>
          <p:nvPr/>
        </p:nvSpPr>
        <p:spPr bwMode="auto">
          <a:xfrm>
            <a:off x="4176713" y="2646363"/>
            <a:ext cx="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442913" y="2230438"/>
            <a:ext cx="7883525" cy="4379912"/>
            <a:chOff x="279" y="1405"/>
            <a:chExt cx="4966" cy="2759"/>
          </a:xfrm>
        </p:grpSpPr>
        <p:grpSp>
          <p:nvGrpSpPr>
            <p:cNvPr id="17430" name="Group 66"/>
            <p:cNvGrpSpPr>
              <a:grpSpLocks/>
            </p:cNvGrpSpPr>
            <p:nvPr/>
          </p:nvGrpSpPr>
          <p:grpSpPr bwMode="auto">
            <a:xfrm>
              <a:off x="279" y="1405"/>
              <a:ext cx="2661" cy="2759"/>
              <a:chOff x="279" y="1405"/>
              <a:chExt cx="2661" cy="2759"/>
            </a:xfrm>
          </p:grpSpPr>
          <p:sp>
            <p:nvSpPr>
              <p:cNvPr id="17436" name="Text Box 11"/>
              <p:cNvSpPr txBox="1">
                <a:spLocks noChangeArrowheads="1"/>
              </p:cNvSpPr>
              <p:nvPr/>
            </p:nvSpPr>
            <p:spPr bwMode="auto">
              <a:xfrm>
                <a:off x="2487" y="1405"/>
                <a:ext cx="44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  <p:sp>
            <p:nvSpPr>
              <p:cNvPr id="17437" name="Text Box 12"/>
              <p:cNvSpPr txBox="1">
                <a:spLocks noChangeArrowheads="1"/>
              </p:cNvSpPr>
              <p:nvPr/>
            </p:nvSpPr>
            <p:spPr bwMode="auto">
              <a:xfrm>
                <a:off x="279" y="3587"/>
                <a:ext cx="44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  <p:sp>
            <p:nvSpPr>
              <p:cNvPr id="17438" name="Text Box 13"/>
              <p:cNvSpPr txBox="1">
                <a:spLocks noChangeArrowheads="1"/>
              </p:cNvSpPr>
              <p:nvPr/>
            </p:nvSpPr>
            <p:spPr bwMode="auto">
              <a:xfrm>
                <a:off x="2494" y="3588"/>
                <a:ext cx="44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  <p:sp>
            <p:nvSpPr>
              <p:cNvPr id="17439" name="Text Box 32"/>
              <p:cNvSpPr txBox="1">
                <a:spLocks noChangeArrowheads="1"/>
              </p:cNvSpPr>
              <p:nvPr/>
            </p:nvSpPr>
            <p:spPr bwMode="auto">
              <a:xfrm>
                <a:off x="279" y="1405"/>
                <a:ext cx="44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</p:grpSp>
        <p:grpSp>
          <p:nvGrpSpPr>
            <p:cNvPr id="17431" name="Group 82"/>
            <p:cNvGrpSpPr>
              <a:grpSpLocks/>
            </p:cNvGrpSpPr>
            <p:nvPr/>
          </p:nvGrpSpPr>
          <p:grpSpPr bwMode="auto">
            <a:xfrm>
              <a:off x="3312" y="1680"/>
              <a:ext cx="1933" cy="2134"/>
              <a:chOff x="3312" y="1584"/>
              <a:chExt cx="1933" cy="2134"/>
            </a:xfrm>
          </p:grpSpPr>
          <p:sp>
            <p:nvSpPr>
              <p:cNvPr id="17432" name="Text Box 73"/>
              <p:cNvSpPr txBox="1">
                <a:spLocks noChangeArrowheads="1"/>
              </p:cNvSpPr>
              <p:nvPr/>
            </p:nvSpPr>
            <p:spPr bwMode="auto">
              <a:xfrm>
                <a:off x="3312" y="1584"/>
                <a:ext cx="3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  <p:sp>
            <p:nvSpPr>
              <p:cNvPr id="17433" name="Text Box 74"/>
              <p:cNvSpPr txBox="1">
                <a:spLocks noChangeArrowheads="1"/>
              </p:cNvSpPr>
              <p:nvPr/>
            </p:nvSpPr>
            <p:spPr bwMode="auto">
              <a:xfrm>
                <a:off x="4909" y="1584"/>
                <a:ext cx="3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  <p:sp>
            <p:nvSpPr>
              <p:cNvPr id="17434" name="Text Box 75"/>
              <p:cNvSpPr txBox="1">
                <a:spLocks noChangeArrowheads="1"/>
              </p:cNvSpPr>
              <p:nvPr/>
            </p:nvSpPr>
            <p:spPr bwMode="auto">
              <a:xfrm>
                <a:off x="4902" y="3142"/>
                <a:ext cx="3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  <p:sp>
            <p:nvSpPr>
              <p:cNvPr id="17435" name="Text Box 76"/>
              <p:cNvSpPr txBox="1">
                <a:spLocks noChangeArrowheads="1"/>
              </p:cNvSpPr>
              <p:nvPr/>
            </p:nvSpPr>
            <p:spPr bwMode="auto">
              <a:xfrm>
                <a:off x="3312" y="3133"/>
                <a:ext cx="33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0">
                    <a:solidFill>
                      <a:schemeClr val="tx1"/>
                    </a:solidFill>
                    <a:cs typeface="Times New Roman" pitchFamily="18" charset="0"/>
                    <a:sym typeface="Wingdings 2" pitchFamily="18" charset="2"/>
                  </a:rPr>
                  <a:t></a:t>
                </a:r>
              </a:p>
            </p:txBody>
          </p:sp>
        </p:grpSp>
      </p:grpSp>
      <p:sp>
        <p:nvSpPr>
          <p:cNvPr id="67668" name="Line 84"/>
          <p:cNvSpPr>
            <a:spLocks noChangeShapeType="1"/>
          </p:cNvSpPr>
          <p:nvPr/>
        </p:nvSpPr>
        <p:spPr bwMode="auto">
          <a:xfrm>
            <a:off x="5465763" y="3109913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70" name="Line 86"/>
          <p:cNvSpPr>
            <a:spLocks noChangeShapeType="1"/>
          </p:cNvSpPr>
          <p:nvPr/>
        </p:nvSpPr>
        <p:spPr bwMode="auto">
          <a:xfrm>
            <a:off x="8021638" y="3144838"/>
            <a:ext cx="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73" name="Line 89"/>
          <p:cNvSpPr>
            <a:spLocks noChangeShapeType="1"/>
          </p:cNvSpPr>
          <p:nvPr/>
        </p:nvSpPr>
        <p:spPr bwMode="auto">
          <a:xfrm>
            <a:off x="5486400" y="5583238"/>
            <a:ext cx="2514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74" name="Line 90"/>
          <p:cNvSpPr>
            <a:spLocks noChangeShapeType="1"/>
          </p:cNvSpPr>
          <p:nvPr/>
        </p:nvSpPr>
        <p:spPr bwMode="auto">
          <a:xfrm>
            <a:off x="5465763" y="3103563"/>
            <a:ext cx="0" cy="2438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  <p:sp>
        <p:nvSpPr>
          <p:cNvPr id="67676" name="Rectangle 92"/>
          <p:cNvSpPr>
            <a:spLocks noChangeArrowheads="1"/>
          </p:cNvSpPr>
          <p:nvPr/>
        </p:nvSpPr>
        <p:spPr bwMode="auto">
          <a:xfrm>
            <a:off x="1752600" y="304800"/>
            <a:ext cx="495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67677" name="Oval 93"/>
          <p:cNvSpPr>
            <a:spLocks noChangeArrowheads="1"/>
          </p:cNvSpPr>
          <p:nvPr/>
        </p:nvSpPr>
        <p:spPr bwMode="auto">
          <a:xfrm>
            <a:off x="368808" y="1542288"/>
            <a:ext cx="457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cs typeface="Times New Roman" pitchFamily="18" charset="0"/>
              </a:rPr>
              <a:t>3</a:t>
            </a:r>
          </a:p>
        </p:txBody>
      </p:sp>
      <p:sp>
        <p:nvSpPr>
          <p:cNvPr id="67678" name="Rectangle 94"/>
          <p:cNvSpPr>
            <a:spLocks noChangeArrowheads="1"/>
          </p:cNvSpPr>
          <p:nvPr/>
        </p:nvSpPr>
        <p:spPr bwMode="auto">
          <a:xfrm>
            <a:off x="823913" y="1427163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Nối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điểm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80808"/>
                </a:solidFill>
                <a:cs typeface="Times New Roman" pitchFamily="18" charset="0"/>
              </a:rPr>
              <a:t>vuông</a:t>
            </a:r>
            <a:r>
              <a:rPr lang="en-US" sz="3200" dirty="0">
                <a:solidFill>
                  <a:srgbClr val="080808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67679" name="Rectangle 95"/>
          <p:cNvSpPr>
            <a:spLocks noChangeArrowheads="1"/>
          </p:cNvSpPr>
          <p:nvPr/>
        </p:nvSpPr>
        <p:spPr bwMode="auto">
          <a:xfrm>
            <a:off x="381000" y="2133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cs typeface="Times New Roman" pitchFamily="18" charset="0"/>
              </a:rPr>
              <a:t>A</a:t>
            </a:r>
          </a:p>
        </p:txBody>
      </p:sp>
      <p:sp>
        <p:nvSpPr>
          <p:cNvPr id="67680" name="Rectangle 96"/>
          <p:cNvSpPr>
            <a:spLocks noChangeArrowheads="1"/>
          </p:cNvSpPr>
          <p:nvPr/>
        </p:nvSpPr>
        <p:spPr bwMode="auto">
          <a:xfrm>
            <a:off x="3886200" y="2133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cs typeface="Times New Roman" pitchFamily="18" charset="0"/>
              </a:rPr>
              <a:t>B</a:t>
            </a:r>
          </a:p>
        </p:txBody>
      </p:sp>
      <p:sp>
        <p:nvSpPr>
          <p:cNvPr id="67681" name="Rectangle 97"/>
          <p:cNvSpPr>
            <a:spLocks noChangeArrowheads="1"/>
          </p:cNvSpPr>
          <p:nvPr/>
        </p:nvSpPr>
        <p:spPr bwMode="auto">
          <a:xfrm>
            <a:off x="3886200" y="6096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cs typeface="Times New Roman" pitchFamily="18" charset="0"/>
              </a:rPr>
              <a:t>C</a:t>
            </a:r>
          </a:p>
        </p:txBody>
      </p:sp>
      <p:sp>
        <p:nvSpPr>
          <p:cNvPr id="67682" name="Rectangle 98"/>
          <p:cNvSpPr>
            <a:spLocks noChangeArrowheads="1"/>
          </p:cNvSpPr>
          <p:nvPr/>
        </p:nvSpPr>
        <p:spPr bwMode="auto">
          <a:xfrm>
            <a:off x="381000" y="60960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cs typeface="Times New Roman" pitchFamily="18" charset="0"/>
              </a:rPr>
              <a:t>D</a:t>
            </a:r>
          </a:p>
        </p:txBody>
      </p:sp>
      <p:sp>
        <p:nvSpPr>
          <p:cNvPr id="67683" name="Rectangle 99"/>
          <p:cNvSpPr>
            <a:spLocks noChangeArrowheads="1"/>
          </p:cNvSpPr>
          <p:nvPr/>
        </p:nvSpPr>
        <p:spPr bwMode="auto">
          <a:xfrm>
            <a:off x="5181600" y="5562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CC"/>
                </a:solidFill>
                <a:cs typeface="Times New Roman" pitchFamily="18" charset="0"/>
              </a:rPr>
              <a:t>Q</a:t>
            </a:r>
          </a:p>
        </p:txBody>
      </p:sp>
      <p:sp>
        <p:nvSpPr>
          <p:cNvPr id="67684" name="Rectangle 100"/>
          <p:cNvSpPr>
            <a:spLocks noChangeArrowheads="1"/>
          </p:cNvSpPr>
          <p:nvPr/>
        </p:nvSpPr>
        <p:spPr bwMode="auto">
          <a:xfrm>
            <a:off x="7848600" y="5562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CC"/>
                </a:solidFill>
                <a:cs typeface="Times New Roman" pitchFamily="18" charset="0"/>
              </a:rPr>
              <a:t>P</a:t>
            </a:r>
          </a:p>
        </p:txBody>
      </p:sp>
      <p:sp>
        <p:nvSpPr>
          <p:cNvPr id="67685" name="Rectangle 101"/>
          <p:cNvSpPr>
            <a:spLocks noChangeArrowheads="1"/>
          </p:cNvSpPr>
          <p:nvPr/>
        </p:nvSpPr>
        <p:spPr bwMode="auto">
          <a:xfrm>
            <a:off x="7772400" y="2590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CC"/>
                </a:solidFill>
                <a:cs typeface="Times New Roman" pitchFamily="18" charset="0"/>
              </a:rPr>
              <a:t>N</a:t>
            </a:r>
          </a:p>
        </p:txBody>
      </p:sp>
      <p:sp>
        <p:nvSpPr>
          <p:cNvPr id="67686" name="Rectangle 102"/>
          <p:cNvSpPr>
            <a:spLocks noChangeArrowheads="1"/>
          </p:cNvSpPr>
          <p:nvPr/>
        </p:nvSpPr>
        <p:spPr bwMode="auto">
          <a:xfrm>
            <a:off x="5181600" y="251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CC"/>
                </a:solidFill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6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676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676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6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5" grpId="0" animBg="1"/>
      <p:bldP spid="67637" grpId="0" animBg="1"/>
      <p:bldP spid="67639" grpId="0" animBg="1"/>
      <p:bldP spid="67640" grpId="0" animBg="1"/>
      <p:bldP spid="67668" grpId="0" animBg="1"/>
      <p:bldP spid="67670" grpId="0" animBg="1"/>
      <p:bldP spid="67673" grpId="0" animBg="1"/>
      <p:bldP spid="67674" grpId="0" animBg="1"/>
      <p:bldP spid="67677" grpId="0" animBg="1"/>
      <p:bldP spid="67678" grpId="0"/>
      <p:bldP spid="67679" grpId="0"/>
      <p:bldP spid="67680" grpId="0"/>
      <p:bldP spid="67681" grpId="0"/>
      <p:bldP spid="67682" grpId="0"/>
      <p:bldP spid="67683" grpId="0"/>
      <p:bldP spid="67684" grpId="0"/>
      <p:bldP spid="67685" grpId="0"/>
      <p:bldP spid="67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olidFill>
                  <a:srgbClr val="CC0000"/>
                </a:solidFill>
                <a:cs typeface="Times New Roman" pitchFamily="18" charset="0"/>
              </a:rPr>
              <a:t>  </a:t>
            </a:r>
            <a:r>
              <a:rPr lang="en-US" sz="3200" b="0">
                <a:solidFill>
                  <a:srgbClr val="080808"/>
                </a:solidFill>
                <a:cs typeface="Times New Roman" pitchFamily="18" charset="0"/>
              </a:rPr>
              <a:t>Thi đọc thuộc bảng cộng 9 cộng với một số.</a:t>
            </a:r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752600" y="914400"/>
            <a:ext cx="4953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TOÁN</a:t>
            </a:r>
            <a:b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29 + 5</a:t>
            </a:r>
            <a:b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</a:b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Củng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cố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:</a:t>
            </a:r>
            <a:b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04800" y="2514600"/>
            <a:ext cx="84582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0">
                <a:solidFill>
                  <a:srgbClr val="CC0000"/>
                </a:solidFill>
                <a:cs typeface="Times New Roman" pitchFamily="18" charset="0"/>
              </a:rPr>
              <a:t>          </a:t>
            </a:r>
            <a:r>
              <a:rPr lang="en-US" sz="4400" b="0">
                <a:solidFill>
                  <a:srgbClr val="0000CC"/>
                </a:solidFill>
                <a:cs typeface="Times New Roman" pitchFamily="18" charset="0"/>
              </a:rPr>
              <a:t>Dặn dò:</a:t>
            </a:r>
            <a:endParaRPr lang="en-US" sz="3200" b="0">
              <a:solidFill>
                <a:srgbClr val="0000CC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CC"/>
                </a:solidFill>
                <a:cs typeface="Times New Roman" pitchFamily="18" charset="0"/>
              </a:rPr>
              <a:t>   </a:t>
            </a:r>
            <a:r>
              <a:rPr lang="en-US" sz="3200" b="0">
                <a:solidFill>
                  <a:srgbClr val="080808"/>
                </a:solidFill>
                <a:cs typeface="Times New Roman" pitchFamily="18" charset="0"/>
              </a:rPr>
              <a:t>Về nhà học thuộc bảng cộng 9 cộng với một số.</a:t>
            </a:r>
          </a:p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80808"/>
                </a:solidFill>
                <a:cs typeface="Times New Roman" pitchFamily="18" charset="0"/>
              </a:rPr>
              <a:t>   Chuẩn bị bài:</a:t>
            </a:r>
            <a:r>
              <a:rPr lang="en-US" sz="3200" b="0">
                <a:solidFill>
                  <a:srgbClr val="0000CC"/>
                </a:solidFill>
                <a:cs typeface="Times New Roman" pitchFamily="18" charset="0"/>
              </a:rPr>
              <a:t> </a:t>
            </a:r>
            <a:r>
              <a:rPr lang="en-US" sz="3200" b="0">
                <a:solidFill>
                  <a:srgbClr val="FF0066"/>
                </a:solidFill>
                <a:cs typeface="Times New Roman" pitchFamily="18" charset="0"/>
              </a:rPr>
              <a:t>49 + 25</a:t>
            </a:r>
            <a:endParaRPr lang="en-US" sz="4400" b="0">
              <a:solidFill>
                <a:srgbClr val="FF0066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400" b="0">
                <a:solidFill>
                  <a:srgbClr val="0000CC"/>
                </a:solidFill>
                <a:cs typeface="Times New Roman" pitchFamily="18" charset="0"/>
              </a:rPr>
              <a:t>  </a:t>
            </a:r>
            <a:endParaRPr lang="en-US" sz="3200" b="0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840</TotalTime>
  <Words>190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Nhulam</cp:lastModifiedBy>
  <cp:revision>35</cp:revision>
  <dcterms:created xsi:type="dcterms:W3CDTF">2005-09-12T14:06:36Z</dcterms:created>
  <dcterms:modified xsi:type="dcterms:W3CDTF">2020-09-24T08:24:19Z</dcterms:modified>
</cp:coreProperties>
</file>