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85" r:id="rId2"/>
    <p:sldId id="440" r:id="rId3"/>
    <p:sldId id="450" r:id="rId4"/>
    <p:sldId id="442" r:id="rId5"/>
    <p:sldId id="462" r:id="rId6"/>
    <p:sldId id="463" r:id="rId7"/>
    <p:sldId id="464" r:id="rId8"/>
    <p:sldId id="453" r:id="rId9"/>
    <p:sldId id="449" r:id="rId10"/>
    <p:sldId id="452" r:id="rId11"/>
    <p:sldId id="466" r:id="rId12"/>
    <p:sldId id="467" r:id="rId13"/>
    <p:sldId id="468" r:id="rId14"/>
  </p:sldIdLst>
  <p:sldSz cx="9144000" cy="6858000" type="screen4x3"/>
  <p:notesSz cx="6858000" cy="9144000"/>
  <p:embeddedFontLst>
    <p:embeddedFont>
      <p:font typeface="Comic Sans MS" pitchFamily="66" charset="0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.VnAvant" pitchFamily="34" charset="0"/>
      <p:regular r:id="rId24"/>
      <p:bold r:id="rId25"/>
      <p:italic r:id="rId26"/>
      <p:boldItalic r:id="rId27"/>
    </p:embeddedFont>
    <p:embeddedFont>
      <p:font typeface="Arial Rounded MT Bold" pitchFamily="34" charset="0"/>
      <p:regular r:id="rId28"/>
    </p:embeddedFont>
    <p:embeddedFont>
      <p:font typeface="VNI-Avo" pitchFamily="2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9B84B6"/>
    <a:srgbClr val="FF0066"/>
    <a:srgbClr val="0000FF"/>
    <a:srgbClr val="66CCFF"/>
    <a:srgbClr val="CCECFF"/>
    <a:srgbClr val="CC3399"/>
    <a:srgbClr val="008000"/>
    <a:srgbClr val="FFCCFF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>
        <p:scale>
          <a:sx n="60" d="100"/>
          <a:sy n="60" d="100"/>
        </p:scale>
        <p:origin x="-2382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08/09/2020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8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458200" cy="2209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THÖÏC HAØNH CAÙC TÖ THEÁ</a:t>
            </a:r>
            <a:br>
              <a:rPr lang="en-US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</a:br>
            <a:r>
              <a:rPr lang="en-US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ÑOÏC, VIEÁT, NGHE, NOÙI</a:t>
            </a:r>
            <a:endParaRPr lang="vi-VN" sz="5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rgbClr val="9B84B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latin typeface="VNI-Avo" pitchFamily="2" charset="0"/>
              </a:rPr>
              <a:t> TUAÀØN MÔÛ ÑAÀU</a:t>
            </a:r>
          </a:p>
          <a:p>
            <a:pPr algn="ctr"/>
            <a:r>
              <a:rPr lang="en-US" sz="7000" b="1" dirty="0" smtClean="0">
                <a:latin typeface="VNI-Avo" pitchFamily="2" charset="0"/>
              </a:rPr>
              <a:t>TIEÁT 4</a:t>
            </a:r>
            <a:endParaRPr lang="vi-VN" sz="7000" b="1" dirty="0"/>
          </a:p>
        </p:txBody>
      </p:sp>
    </p:spTree>
    <p:extLst>
      <p:ext uri="{BB962C8B-B14F-4D97-AF65-F5344CB8AC3E}">
        <p14:creationId xmlns:p14="http://schemas.microsoft.com/office/powerpoint/2010/main" val="2130468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36531"/>
            <a:ext cx="4648200" cy="324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36530"/>
            <a:ext cx="2362200" cy="324506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943600" cy="1295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5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Tö</a:t>
            </a:r>
            <a:r>
              <a:rPr lang="en-US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5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theá</a:t>
            </a:r>
            <a:r>
              <a:rPr lang="en-US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5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ñoïc</a:t>
            </a:r>
            <a:r>
              <a:rPr lang="en-US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5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saùch</a:t>
            </a:r>
            <a:endParaRPr lang="vi-VN" sz="5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258008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943600" cy="1295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5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Tö</a:t>
            </a:r>
            <a:r>
              <a:rPr lang="en-US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5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theá</a:t>
            </a:r>
            <a:r>
              <a:rPr lang="en-US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5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ngoài</a:t>
            </a:r>
            <a:r>
              <a:rPr lang="en-US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5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vieát</a:t>
            </a:r>
            <a:endParaRPr lang="vi-VN" sz="5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97862" y="1738411"/>
            <a:ext cx="6163853" cy="4618283"/>
            <a:chOff x="2482061" y="195464"/>
            <a:chExt cx="5605854" cy="422957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692" y="976111"/>
              <a:ext cx="4616223" cy="3448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2061" y="195464"/>
              <a:ext cx="2652876" cy="203680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379189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239000" cy="1295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5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Tö</a:t>
            </a:r>
            <a:r>
              <a:rPr lang="en-US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5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theá</a:t>
            </a:r>
            <a:r>
              <a:rPr lang="en-US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5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nghe</a:t>
            </a:r>
            <a:r>
              <a:rPr lang="en-US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, </a:t>
            </a:r>
            <a:r>
              <a:rPr lang="en-US" sz="5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phaùt</a:t>
            </a:r>
            <a:r>
              <a:rPr lang="en-US" sz="5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5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bieåu</a:t>
            </a:r>
            <a:endParaRPr lang="vi-VN" sz="5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400800" cy="4749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736926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458200" cy="2209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LAØM QUEN TÖ THEÁ </a:t>
            </a:r>
            <a:b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</a:br>
            <a:r>
              <a:rPr lang="en-US" sz="5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ÑOÏC, NOÙI, NGHE, VIEÁT</a:t>
            </a:r>
            <a:endParaRPr lang="vi-VN" sz="5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rgbClr val="9B84B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latin typeface="VNI-Avo" pitchFamily="2" charset="0"/>
              </a:rPr>
              <a:t> TUAÀØN MÔÛ ÑAÀU</a:t>
            </a:r>
          </a:p>
          <a:p>
            <a:pPr algn="ctr"/>
            <a:r>
              <a:rPr lang="en-US" sz="7000" b="1" dirty="0" smtClean="0">
                <a:latin typeface="VNI-Avo" pitchFamily="2" charset="0"/>
              </a:rPr>
              <a:t>TIEÁT 3</a:t>
            </a:r>
            <a:endParaRPr lang="vi-VN" sz="7000" b="1" dirty="0"/>
          </a:p>
        </p:txBody>
      </p:sp>
    </p:spTree>
    <p:extLst>
      <p:ext uri="{BB962C8B-B14F-4D97-AF65-F5344CB8AC3E}">
        <p14:creationId xmlns:p14="http://schemas.microsoft.com/office/powerpoint/2010/main" val="239036596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HOAÏT ÑOÄNG 1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VNI-Avo" pitchFamily="2" charset="0"/>
              </a:rPr>
              <a:t>KHÔÛI ÑOÄNG</a:t>
            </a:r>
            <a:endParaRPr lang="vi-VN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8716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HOAÏT ÑOÄNG 2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VNI-Avo" pitchFamily="2" charset="0"/>
              </a:rPr>
              <a:t>QUAN SAÙT VAØ NHAÄN XEÙT</a:t>
            </a:r>
            <a:endParaRPr lang="vi-VN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946" y="1752600"/>
            <a:ext cx="20002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6" y="1762125"/>
            <a:ext cx="19716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429000"/>
            <a:ext cx="20097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6" y="3438525"/>
            <a:ext cx="20097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21" y="5181600"/>
            <a:ext cx="20097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5160579"/>
            <a:ext cx="20097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04800" y="2514600"/>
            <a:ext cx="3810000" cy="1066800"/>
          </a:xfrm>
          <a:prstGeom prst="roundRect">
            <a:avLst/>
          </a:prstGeom>
          <a:noFill/>
          <a:ln>
            <a:solidFill>
              <a:srgbClr val="00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1.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Baïn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trong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tranh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ñang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laøm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?</a:t>
            </a:r>
            <a:endParaRPr lang="vi-VN" sz="2000" dirty="0"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3779" y="3962400"/>
            <a:ext cx="3810000" cy="1447800"/>
            <a:chOff x="283779" y="3429000"/>
            <a:chExt cx="3810000" cy="1447800"/>
          </a:xfrm>
        </p:grpSpPr>
        <p:sp>
          <p:nvSpPr>
            <p:cNvPr id="11" name="Rounded Rectangle 10"/>
            <p:cNvSpPr/>
            <p:nvPr/>
          </p:nvSpPr>
          <p:spPr>
            <a:xfrm>
              <a:off x="283779" y="3429000"/>
              <a:ext cx="3810000" cy="1447800"/>
            </a:xfrm>
            <a:prstGeom prst="roundRect">
              <a:avLst/>
            </a:prstGeom>
            <a:noFill/>
            <a:ln>
              <a:solidFill>
                <a:srgbClr val="0066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dirty="0" smtClean="0">
                  <a:solidFill>
                    <a:srgbClr val="002060"/>
                  </a:solidFill>
                  <a:latin typeface="VNI-Avo" pitchFamily="2" charset="0"/>
                </a:rPr>
                <a:t>2. </a:t>
              </a:r>
              <a:r>
                <a:rPr lang="en-US" sz="2000" dirty="0" err="1" smtClean="0">
                  <a:solidFill>
                    <a:srgbClr val="002060"/>
                  </a:solidFill>
                  <a:latin typeface="VNI-Avo" pitchFamily="2" charset="0"/>
                </a:rPr>
                <a:t>Veõ</a:t>
              </a:r>
              <a:r>
                <a:rPr lang="en-US" sz="2000" dirty="0" smtClean="0">
                  <a:solidFill>
                    <a:srgbClr val="002060"/>
                  </a:solidFill>
                  <a:latin typeface="VNI-Avo" pitchFamily="2" charset="0"/>
                </a:rPr>
                <a:t>        </a:t>
              </a:r>
              <a:r>
                <a:rPr lang="en-US" sz="2000" dirty="0" err="1" smtClean="0">
                  <a:solidFill>
                    <a:srgbClr val="002060"/>
                  </a:solidFill>
                  <a:latin typeface="VNI-Avo" pitchFamily="2" charset="0"/>
                </a:rPr>
                <a:t>cho</a:t>
              </a:r>
              <a:r>
                <a:rPr lang="en-US" sz="2000" dirty="0" smtClean="0">
                  <a:solidFill>
                    <a:srgbClr val="002060"/>
                  </a:solidFill>
                  <a:latin typeface="VNI-Avo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VNI-Avo" pitchFamily="2" charset="0"/>
                </a:rPr>
                <a:t>tö</a:t>
              </a:r>
              <a:r>
                <a:rPr lang="en-US" sz="2000" dirty="0" smtClean="0">
                  <a:solidFill>
                    <a:srgbClr val="002060"/>
                  </a:solidFill>
                  <a:latin typeface="VNI-Avo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VNI-Avo" pitchFamily="2" charset="0"/>
                </a:rPr>
                <a:t>theá</a:t>
              </a:r>
              <a:r>
                <a:rPr lang="en-US" sz="2000" dirty="0" smtClean="0">
                  <a:solidFill>
                    <a:srgbClr val="002060"/>
                  </a:solidFill>
                  <a:latin typeface="VNI-Avo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VNI-Avo" pitchFamily="2" charset="0"/>
                </a:rPr>
                <a:t>ñuùng</a:t>
              </a:r>
              <a:r>
                <a:rPr lang="en-US" sz="2000" dirty="0" smtClean="0">
                  <a:solidFill>
                    <a:srgbClr val="002060"/>
                  </a:solidFill>
                  <a:latin typeface="VNI-Avo" pitchFamily="2" charset="0"/>
                </a:rPr>
                <a:t>,</a:t>
              </a:r>
              <a:endParaRPr lang="en-US" sz="2000" dirty="0">
                <a:solidFill>
                  <a:srgbClr val="002060"/>
                </a:solidFill>
                <a:latin typeface="VNI-Avo" pitchFamily="2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000" dirty="0" err="1" smtClean="0">
                  <a:solidFill>
                    <a:srgbClr val="002060"/>
                  </a:solidFill>
                  <a:latin typeface="VNI-Avo" pitchFamily="2" charset="0"/>
                </a:rPr>
                <a:t>maët</a:t>
              </a:r>
              <a:r>
                <a:rPr lang="en-US" sz="2000" dirty="0" smtClean="0">
                  <a:solidFill>
                    <a:srgbClr val="002060"/>
                  </a:solidFill>
                  <a:latin typeface="VNI-Avo" pitchFamily="2" charset="0"/>
                </a:rPr>
                <a:t>        </a:t>
              </a:r>
              <a:r>
                <a:rPr lang="en-US" sz="2000" dirty="0" err="1" smtClean="0">
                  <a:solidFill>
                    <a:srgbClr val="002060"/>
                  </a:solidFill>
                  <a:latin typeface="VNI-Avo" pitchFamily="2" charset="0"/>
                </a:rPr>
                <a:t>cho</a:t>
              </a:r>
              <a:r>
                <a:rPr lang="en-US" sz="2000" dirty="0" smtClean="0">
                  <a:solidFill>
                    <a:srgbClr val="002060"/>
                  </a:solidFill>
                  <a:latin typeface="VNI-Avo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VNI-Avo" pitchFamily="2" charset="0"/>
                </a:rPr>
                <a:t>tö</a:t>
              </a:r>
              <a:r>
                <a:rPr lang="en-US" sz="2000" dirty="0" smtClean="0">
                  <a:solidFill>
                    <a:srgbClr val="002060"/>
                  </a:solidFill>
                  <a:latin typeface="VNI-Avo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VNI-Avo" pitchFamily="2" charset="0"/>
                </a:rPr>
                <a:t>theá</a:t>
              </a:r>
              <a:r>
                <a:rPr lang="en-US" sz="2000" dirty="0" smtClean="0">
                  <a:solidFill>
                    <a:srgbClr val="002060"/>
                  </a:solidFill>
                  <a:latin typeface="VNI-Avo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VNI-Avo" pitchFamily="2" charset="0"/>
                </a:rPr>
                <a:t>sai</a:t>
              </a:r>
              <a:r>
                <a:rPr lang="en-US" sz="2000" dirty="0" smtClean="0">
                  <a:solidFill>
                    <a:srgbClr val="002060"/>
                  </a:solidFill>
                  <a:latin typeface="VNI-Avo" pitchFamily="2" charset="0"/>
                </a:rPr>
                <a:t>.</a:t>
              </a:r>
              <a:endParaRPr lang="vi-VN" sz="2000" dirty="0">
                <a:solidFill>
                  <a:srgbClr val="002060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6498" y="4205287"/>
              <a:ext cx="556720" cy="5567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657600"/>
              <a:ext cx="495300" cy="49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002713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11" y="1295400"/>
            <a:ext cx="3976196" cy="306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07" y="1314334"/>
            <a:ext cx="3919393" cy="304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133600" y="4724400"/>
            <a:ext cx="5279303" cy="685800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Haø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ñang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ñoïc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saùch</a:t>
            </a:r>
            <a:endParaRPr lang="vi-VN" sz="3500" b="1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72" y="914400"/>
            <a:ext cx="1011128" cy="1011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0" y="1066683"/>
            <a:ext cx="851339" cy="8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4294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736" y="381000"/>
            <a:ext cx="3311864" cy="254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65" y="371567"/>
            <a:ext cx="3357642" cy="259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133600" y="5791200"/>
            <a:ext cx="5770672" cy="685800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Nam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ñang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ngoài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baøi</a:t>
            </a:r>
            <a:endParaRPr lang="vi-VN" sz="3500" b="1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72" y="0"/>
            <a:ext cx="1011128" cy="1011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9894"/>
            <a:ext cx="851339" cy="851339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3124200"/>
            <a:ext cx="3276601" cy="251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74" y="3048000"/>
            <a:ext cx="3320796" cy="253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672" y="2843864"/>
            <a:ext cx="1011128" cy="10111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61" y="2923758"/>
            <a:ext cx="851339" cy="8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5194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52173"/>
            <a:ext cx="3505200" cy="264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231892" y="1143000"/>
            <a:ext cx="4593184" cy="4154402"/>
            <a:chOff x="4308092" y="270641"/>
            <a:chExt cx="4593184" cy="415440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092" y="1779814"/>
              <a:ext cx="3540507" cy="2645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270641"/>
              <a:ext cx="2652876" cy="203680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137002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6703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68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52400" y="5684795"/>
            <a:ext cx="4038600" cy="1066800"/>
          </a:xfrm>
          <a:prstGeom prst="roundRect">
            <a:avLst/>
          </a:prstGeom>
          <a:noFill/>
          <a:ln>
            <a:solidFill>
              <a:srgbClr val="00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1.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Caùc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baïn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trong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lôùp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ñang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laøm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?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43400" y="5684795"/>
            <a:ext cx="4495800" cy="1066800"/>
          </a:xfrm>
          <a:prstGeom prst="roundRect">
            <a:avLst/>
          </a:prstGeom>
          <a:noFill/>
          <a:ln>
            <a:solidFill>
              <a:srgbClr val="00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2.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baïn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naøo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coù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tö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theá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ñuùøng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trong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giôø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hoïc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?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Baïn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naøo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coù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tö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theá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khoâng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ñuùng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?</a:t>
            </a:r>
            <a:endParaRPr lang="vi-VN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226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4771</TotalTime>
  <Words>119</Words>
  <Application>Microsoft Office PowerPoint</Application>
  <PresentationFormat>On-screen Show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Comic Sans MS</vt:lpstr>
      <vt:lpstr>Calibri</vt:lpstr>
      <vt:lpstr>.VnAvant</vt:lpstr>
      <vt:lpstr>Arial Rounded MT Bold</vt:lpstr>
      <vt:lpstr>VNI-Avo</vt:lpstr>
      <vt:lpstr>Times New Roman</vt:lpstr>
      <vt:lpstr>Office Theme</vt:lpstr>
      <vt:lpstr>PowerPoint Presentation</vt:lpstr>
      <vt:lpstr>LAØM QUEN TÖ THEÁ  ÑOÏC, NOÙI, NGHE, VIEÁT</vt:lpstr>
      <vt:lpstr>HOAÏT ÑOÄNG 1  KHÔÛI ÑOÄNG</vt:lpstr>
      <vt:lpstr>HOAÏT ÑOÄNG 2  QUAN SAÙT VAØ NHAÄN XEÙT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THÖÏC HAØNH CAÙC TÖ THEÁ ÑOÏC, VIEÁT, NGHE, NOÙI</vt:lpstr>
      <vt:lpstr>Tö theá ñoïc saùch</vt:lpstr>
      <vt:lpstr>Tö theá ngoài vieát</vt:lpstr>
      <vt:lpstr>Tö theá nghe, phaùt bieåu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Nothing1010</cp:lastModifiedBy>
  <cp:revision>315</cp:revision>
  <dcterms:created xsi:type="dcterms:W3CDTF">2006-08-16T00:00:00Z</dcterms:created>
  <dcterms:modified xsi:type="dcterms:W3CDTF">2020-09-07T23:55:49Z</dcterms:modified>
</cp:coreProperties>
</file>