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66" r:id="rId3"/>
    <p:sldId id="275" r:id="rId4"/>
    <p:sldId id="257" r:id="rId5"/>
    <p:sldId id="262" r:id="rId6"/>
    <p:sldId id="270" r:id="rId7"/>
    <p:sldId id="261" r:id="rId8"/>
    <p:sldId id="267" r:id="rId9"/>
    <p:sldId id="268" r:id="rId10"/>
    <p:sldId id="269" r:id="rId11"/>
    <p:sldId id="263" r:id="rId12"/>
    <p:sldId id="264" r:id="rId13"/>
    <p:sldId id="271" r:id="rId14"/>
    <p:sldId id="272" r:id="rId15"/>
    <p:sldId id="258" r:id="rId16"/>
    <p:sldId id="273" r:id="rId17"/>
    <p:sldId id="274" r:id="rId18"/>
    <p:sldId id="276" r:id="rId19"/>
    <p:sldId id="277" r:id="rId20"/>
    <p:sldId id="259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EDC3-2FC3-4688-9EF1-727090907C84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774C7-4F22-45D2-80CD-01EF07BC9F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72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774C7-4F22-45D2-80CD-01EF07BC9F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3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0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8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9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60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2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59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6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32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4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3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7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D254-8BC1-4E07-9B3D-93560B597C7B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6693-A294-44C9-9D27-AA7749EE0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5B\BÀI GIẢNG POI\AN TOAN GIAO THONG LOP 5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0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nhộn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tai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11887200" cy="56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577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2060" y="228600"/>
            <a:ext cx="68351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</a:rPr>
              <a:t>hãy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lý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thuyết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về</a:t>
            </a:r>
            <a:r>
              <a:rPr lang="en-US" sz="3200" dirty="0" smtClean="0">
                <a:solidFill>
                  <a:srgbClr val="FF0000"/>
                </a:solidFill>
              </a:rPr>
              <a:t> an </a:t>
            </a:r>
            <a:r>
              <a:rPr lang="en-US" sz="3200" dirty="0" err="1" smtClean="0">
                <a:solidFill>
                  <a:srgbClr val="FF0000"/>
                </a:solidFill>
              </a:rPr>
              <a:t>toàn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giao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3200" dirty="0" smtClean="0"/>
              <a:t>1.   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đỏ</a:t>
            </a:r>
            <a:r>
              <a:rPr lang="en-US" sz="3200" dirty="0" smtClean="0"/>
              <a:t> </a:t>
            </a:r>
            <a:r>
              <a:rPr lang="en-US" sz="3200" dirty="0" err="1" smtClean="0"/>
              <a:t>phát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,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 </a:t>
            </a:r>
            <a:r>
              <a:rPr lang="en-US" sz="3200" dirty="0" err="1" smtClean="0">
                <a:solidFill>
                  <a:srgbClr val="FF0000"/>
                </a:solidFill>
              </a:rPr>
              <a:t>Dừng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/>
              <a:t>2.   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đèn</a:t>
            </a:r>
            <a:r>
              <a:rPr lang="en-US" sz="3200" dirty="0" smtClean="0"/>
              <a:t> </a:t>
            </a:r>
            <a:r>
              <a:rPr lang="en-US" sz="3200" dirty="0" err="1" smtClean="0"/>
              <a:t>vàng</a:t>
            </a:r>
            <a:r>
              <a:rPr lang="en-US" sz="3200" dirty="0" smtClean="0"/>
              <a:t> </a:t>
            </a:r>
            <a:r>
              <a:rPr lang="en-US" sz="3200" dirty="0" err="1" smtClean="0"/>
              <a:t>phát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,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</a:t>
            </a:r>
            <a:endParaRPr lang="vi-VN" sz="3200" dirty="0" smtClean="0"/>
          </a:p>
          <a:p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C000"/>
                </a:solidFill>
              </a:rPr>
              <a:t>-  </a:t>
            </a:r>
            <a:r>
              <a:rPr lang="en-US" sz="3200" dirty="0" err="1" smtClean="0">
                <a:solidFill>
                  <a:srgbClr val="FFC000"/>
                </a:solidFill>
              </a:rPr>
              <a:t>Đi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chậm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  <a:endParaRPr lang="en-US" sz="3200" dirty="0">
              <a:solidFill>
                <a:srgbClr val="FFC000"/>
              </a:solidFill>
            </a:endParaRPr>
          </a:p>
          <a:p>
            <a:pPr marL="514350" indent="-514350">
              <a:buAutoNum type="arabicPeriod" startAt="3"/>
            </a:pPr>
            <a:endParaRPr lang="en-US" sz="3200" dirty="0" smtClean="0"/>
          </a:p>
          <a:p>
            <a:pPr marL="514350" indent="-514350">
              <a:buAutoNum type="arabicPeriod" startAt="3"/>
            </a:pPr>
            <a:r>
              <a:rPr lang="vi-VN" sz="3200" dirty="0" smtClean="0"/>
              <a:t>Khi đèn </a:t>
            </a:r>
            <a:r>
              <a:rPr lang="en-US" sz="3200" dirty="0" err="1" smtClean="0"/>
              <a:t>xanh</a:t>
            </a:r>
            <a:r>
              <a:rPr lang="vi-VN" sz="3200" dirty="0" smtClean="0"/>
              <a:t> phát sáng, chúng ta phải làm gì ?</a:t>
            </a:r>
            <a:endParaRPr lang="en-US" sz="3200" dirty="0" smtClean="0"/>
          </a:p>
          <a:p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-  </a:t>
            </a:r>
            <a:r>
              <a:rPr lang="en-US" sz="3200" dirty="0" err="1" smtClean="0">
                <a:solidFill>
                  <a:srgbClr val="00B050"/>
                </a:solidFill>
              </a:rPr>
              <a:t>Chạy</a:t>
            </a:r>
            <a:r>
              <a:rPr lang="en-US" sz="3200" dirty="0" smtClean="0">
                <a:solidFill>
                  <a:srgbClr val="00B050"/>
                </a:solidFill>
              </a:rPr>
              <a:t>.   </a:t>
            </a:r>
            <a:endParaRPr lang="vi-VN" sz="3200" dirty="0" smtClean="0">
              <a:solidFill>
                <a:srgbClr val="00B050"/>
              </a:solidFill>
            </a:endParaRPr>
          </a:p>
          <a:p>
            <a:endParaRPr lang="vi-VN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898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152401"/>
            <a:ext cx="1168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hoạt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thông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" y="806106"/>
            <a:ext cx="5841345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368" y="823311"/>
            <a:ext cx="6061832" cy="2849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55" y="3673129"/>
            <a:ext cx="5857323" cy="318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368" y="3673128"/>
            <a:ext cx="6061832" cy="31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0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152401"/>
            <a:ext cx="1168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hoạt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thông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" y="806106"/>
            <a:ext cx="11884005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55" y="3673129"/>
            <a:ext cx="11919155" cy="31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0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152401"/>
            <a:ext cx="1168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hoạt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thông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3311"/>
            <a:ext cx="11887200" cy="2849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73128"/>
            <a:ext cx="11887200" cy="31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0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240" y="76201"/>
            <a:ext cx="128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nhắn</a:t>
            </a:r>
            <a:r>
              <a:rPr lang="en-US" sz="3200" dirty="0" smtClean="0"/>
              <a:t> </a:t>
            </a:r>
            <a:r>
              <a:rPr lang="en-US" sz="3200" dirty="0" err="1" smtClean="0"/>
              <a:t>nhủ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an </a:t>
            </a:r>
            <a:r>
              <a:rPr lang="en-US" sz="3200" dirty="0" err="1" smtClean="0"/>
              <a:t>toàn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</a:t>
            </a:r>
            <a:r>
              <a:rPr lang="en-US" sz="3200" dirty="0" err="1" smtClean="0"/>
              <a:t>gửi</a:t>
            </a:r>
            <a:r>
              <a:rPr lang="en-US" sz="3200" dirty="0" smtClean="0"/>
              <a:t> </a:t>
            </a:r>
            <a:r>
              <a:rPr lang="en-US" sz="3200" dirty="0" err="1" smtClean="0"/>
              <a:t>tới</a:t>
            </a:r>
            <a:r>
              <a:rPr lang="en-US" sz="3200" dirty="0" smtClean="0"/>
              <a:t>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9060" y="688684"/>
            <a:ext cx="11887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Chấp hành luật lệ giao thông là bảo vệ mình và mọi người.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An toàn giao thông ?" Nói không với bia rượu.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Hãy đội mũ bảo hiểm trước khi mọi chuyện trở nên quá muộn!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Đội mũ bảo hiểm khi đi mô tô, xe máy - việc bạn nên làm!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Văn hoá giao thông ?" Hãy không lơ là!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An toàn giao thông là hạnh phúc của mọi nhà!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Hãy chấp hành nghiêm luật giao thông đường bộ.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An toàn giao thông ?" Không chỉ cho bạn.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Tuổi trẻ nói không với tai nạn giao thông.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Hãy đội mũ bảo hiểm để bảo vệ cuộc sống của bạn.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vi-VN" sz="2200" dirty="0" smtClean="0"/>
              <a:t>Cứ 45 phút lại có 1 người chết vì TNGT. Hãy tuân thủ Luật Giao thông đường bộ.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2" y="4843669"/>
            <a:ext cx="2953789" cy="2028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642" y="4857523"/>
            <a:ext cx="2872740" cy="201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394" y="4843668"/>
            <a:ext cx="3298247" cy="2028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1640" y="4843669"/>
            <a:ext cx="2575560" cy="20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34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0"/>
            <a:ext cx="81534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1887200" cy="680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ác loại lớp 5B\BÀI GIẢNG POI\AN TOAN GIAO THONG LOP 5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0797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ác loại lớp 5B\BÀI GIẢNG POI\AN TOAN GIAO THONG LOP 5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1887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96424" y="381000"/>
            <a:ext cx="1079547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ĐỨC XUÂN</a:t>
            </a:r>
            <a:endParaRPr lang="en-US" sz="32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WordArt 20"/>
          <p:cNvSpPr>
            <a:spLocks noChangeArrowheads="1" noChangeShapeType="1" noTextEdit="1"/>
          </p:cNvSpPr>
          <p:nvPr/>
        </p:nvSpPr>
        <p:spPr bwMode="auto">
          <a:xfrm>
            <a:off x="891540" y="1676400"/>
            <a:ext cx="10153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 toàn giao thông – Lớp 5B</a:t>
            </a:r>
          </a:p>
        </p:txBody>
      </p:sp>
      <p:sp>
        <p:nvSpPr>
          <p:cNvPr id="6148" name="WordArt 21"/>
          <p:cNvSpPr>
            <a:spLocks noChangeArrowheads="1" noChangeShapeType="1" noTextEdit="1"/>
          </p:cNvSpPr>
          <p:nvPr/>
        </p:nvSpPr>
        <p:spPr bwMode="auto">
          <a:xfrm>
            <a:off x="495300" y="2971800"/>
            <a:ext cx="1109472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Đường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an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toàn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8" y="0"/>
            <a:chExt cx="5760" cy="4320"/>
          </a:xfrm>
        </p:grpSpPr>
        <p:pic>
          <p:nvPicPr>
            <p:cNvPr id="6150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53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304800"/>
            <a:ext cx="1000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Cảm</a:t>
            </a:r>
            <a:r>
              <a:rPr lang="en-US" sz="5400" dirty="0" smtClean="0"/>
              <a:t> </a:t>
            </a:r>
            <a:r>
              <a:rPr lang="en-US" sz="5400" dirty="0" err="1" smtClean="0"/>
              <a:t>ơn</a:t>
            </a:r>
            <a:r>
              <a:rPr lang="en-US" sz="5400" dirty="0" smtClean="0"/>
              <a:t> </a:t>
            </a:r>
            <a:r>
              <a:rPr lang="en-US" sz="5400" dirty="0" err="1" smtClean="0"/>
              <a:t>các</a:t>
            </a:r>
            <a:r>
              <a:rPr lang="en-US" sz="5400" dirty="0" smtClean="0"/>
              <a:t> </a:t>
            </a:r>
            <a:r>
              <a:rPr lang="en-US" sz="5400" dirty="0" err="1" smtClean="0"/>
              <a:t>em</a:t>
            </a:r>
            <a:r>
              <a:rPr lang="en-US" sz="5400" dirty="0" smtClean="0"/>
              <a:t> </a:t>
            </a:r>
            <a:r>
              <a:rPr lang="en-US" sz="5400" dirty="0" err="1" smtClean="0"/>
              <a:t>học</a:t>
            </a:r>
            <a:r>
              <a:rPr lang="en-US" sz="5400" dirty="0" smtClean="0"/>
              <a:t> </a:t>
            </a:r>
            <a:r>
              <a:rPr lang="en-US" sz="5400" dirty="0" err="1" smtClean="0"/>
              <a:t>sinh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961" y="2926210"/>
            <a:ext cx="9212579" cy="34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3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5B\BÀI GIẢNG POI\AN TOAN GIAO THONG LOP 5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228601"/>
            <a:ext cx="1059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nghĩ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giao</a:t>
            </a:r>
            <a:r>
              <a:rPr lang="en-US" sz="3600" dirty="0" smtClean="0"/>
              <a:t> </a:t>
            </a:r>
            <a:r>
              <a:rPr lang="en-US" sz="3600" dirty="0" err="1" smtClean="0"/>
              <a:t>thông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810927"/>
            <a:ext cx="1188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/>
              <a:t>Hiện nay an toàn giao thông </a:t>
            </a:r>
            <a:r>
              <a:rPr lang="vi-VN" sz="2800" dirty="0" smtClean="0">
                <a:solidFill>
                  <a:srgbClr val="FF0000"/>
                </a:solidFill>
              </a:rPr>
              <a:t>là một vấn đề lớn</a:t>
            </a:r>
            <a:r>
              <a:rPr lang="vi-VN" sz="2800" dirty="0" smtClean="0"/>
              <a:t>, được cả xã hội quan tâm. Đi khắp các nẻo đường gần xa, khẩu ngữ </a:t>
            </a:r>
            <a:r>
              <a:rPr lang="vi-VN" sz="2800" dirty="0" smtClean="0">
                <a:solidFill>
                  <a:srgbClr val="FF0000"/>
                </a:solidFill>
              </a:rPr>
              <a:t>“An toàn giao thông là hạnh phúc cho mọi nhà” </a:t>
            </a:r>
            <a:r>
              <a:rPr lang="vi-VN" sz="2800" dirty="0" smtClean="0"/>
              <a:t>như lời nhắc nhở, cũng là lời cảnh báo với những người đang tham gia giao thông, hãy </a:t>
            </a:r>
            <a:r>
              <a:rPr lang="vi-VN" sz="2800" dirty="0" smtClean="0">
                <a:solidFill>
                  <a:srgbClr val="FF0000"/>
                </a:solidFill>
              </a:rPr>
              <a:t>chấp hành luật giao thông</a:t>
            </a:r>
            <a:r>
              <a:rPr lang="vi-VN" sz="2800" dirty="0" smtClean="0"/>
              <a:t> để đem lại an toàn cho mình, hạnh phúc cho gia đình mình và cả những người khác.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140" y="3903520"/>
            <a:ext cx="81229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8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1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vi </a:t>
            </a:r>
            <a:r>
              <a:rPr lang="en-US" sz="2400" dirty="0" err="1" smtClean="0"/>
              <a:t>phạm</a:t>
            </a:r>
            <a:r>
              <a:rPr lang="en-US" sz="2400" dirty="0" smtClean="0"/>
              <a:t> </a:t>
            </a:r>
            <a:r>
              <a:rPr lang="en-US" sz="2400" dirty="0" err="1" smtClean="0"/>
              <a:t>luật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66"/>
            <a:ext cx="5745480" cy="3043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480" y="614065"/>
            <a:ext cx="6141720" cy="304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7600"/>
            <a:ext cx="5745480" cy="3200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491" y="3657600"/>
            <a:ext cx="612370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27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0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nhộn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tai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5621"/>
            <a:ext cx="5745480" cy="305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480" y="675621"/>
            <a:ext cx="6191250" cy="305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120" y="3733801"/>
            <a:ext cx="5943600" cy="312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421" y="3733801"/>
            <a:ext cx="6240781" cy="31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0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nhộn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tai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5621"/>
            <a:ext cx="11887200" cy="63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0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nhộn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tai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1"/>
            <a:ext cx="118872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0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vui</a:t>
            </a:r>
            <a:r>
              <a:rPr lang="en-US" sz="2800" dirty="0" smtClean="0"/>
              <a:t> </a:t>
            </a:r>
            <a:r>
              <a:rPr lang="en-US" sz="2800" dirty="0" err="1" smtClean="0"/>
              <a:t>nhộn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tai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11887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457</Words>
  <Application>Microsoft Office PowerPoint</Application>
  <PresentationFormat>Tùy chỉnh</PresentationFormat>
  <Paragraphs>37</Paragraphs>
  <Slides>20</Slides>
  <Notes>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20</vt:i4>
      </vt:variant>
    </vt:vector>
  </HeadingPairs>
  <TitlesOfParts>
    <vt:vector size="21" baseType="lpstr">
      <vt:lpstr>Office Theme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  <vt:lpstr>Bản chiếu 18</vt:lpstr>
      <vt:lpstr>Bản chiếu 19</vt:lpstr>
      <vt:lpstr>Bản chiếu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VTS</dc:creator>
  <cp:lastModifiedBy>admin</cp:lastModifiedBy>
  <cp:revision>25</cp:revision>
  <dcterms:created xsi:type="dcterms:W3CDTF">2015-11-24T08:06:57Z</dcterms:created>
  <dcterms:modified xsi:type="dcterms:W3CDTF">2019-10-12T09:19:52Z</dcterms:modified>
</cp:coreProperties>
</file>