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43" r:id="rId3"/>
    <p:sldId id="274" r:id="rId4"/>
    <p:sldId id="256" r:id="rId5"/>
    <p:sldId id="271" r:id="rId6"/>
    <p:sldId id="257" r:id="rId7"/>
    <p:sldId id="260" r:id="rId8"/>
    <p:sldId id="261" r:id="rId9"/>
    <p:sldId id="264" r:id="rId10"/>
    <p:sldId id="262" r:id="rId11"/>
    <p:sldId id="263" r:id="rId12"/>
    <p:sldId id="265" r:id="rId13"/>
    <p:sldId id="266" r:id="rId14"/>
    <p:sldId id="272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BCD85E-96BA-4615-A77F-B266717FFD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B01AF1-F177-4E0D-BE4D-4BA7B9982A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4AC5FF-8C60-48DC-9E0D-2455B216B0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E864A-5DBF-4E17-96A1-D2F118AF8E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426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A12E82-24B7-4662-BA97-22634DBE6F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BE0746-8898-4DD2-A809-701D524FC8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325C3B-714E-468F-8615-EDD03799D2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1B8E7-B390-4C58-B5B5-B0AB24937D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990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FB015B-9615-4775-8C2A-B1D129594E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A20BD8-FA75-4DD0-8E4C-B7F9D0F780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B75184-81FA-4C15-A37A-1E6E5BE6EF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36AB0-CF30-4F9D-9410-69028AF5AA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678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33ED56-6E9B-450C-9761-BC3004EBEC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890E9-BA0C-4BB6-876E-697412489E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4D0E65-4BED-440F-A332-3E01105DD2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DDA38-FC89-40E8-A351-26128D7EE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850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6C437D2-2F10-4A53-BC0C-EC7DBAF7DF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55C8611-205D-452F-A597-430144BB94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1EF732-D34E-406C-8FB7-3A81FFD7C6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8600F-9CAF-496C-8C51-AEFF076E11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264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9B01BA5-B0F3-4ED8-A72D-DD2D4F04FD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74B7870-2202-4BEE-982F-7BF88D0EBE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7422A5-F276-4D61-BFDA-88185FBF2E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5A89-37E1-42E5-9776-207ECF777F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685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6B59FD6-F129-4747-B72B-04203D6016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8FDB46B-B44D-4A56-A4E9-AC39363B94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F6EE3D8-2FD4-4917-95D6-17715A93FE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F6958-8F7A-4A9F-AE38-FBBB0BB368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563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55143-A29C-4D3A-8F9A-837D72996A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47614A-E84C-40FE-9414-8029BAE4AF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25314C-7083-40AA-9A09-96DAF67A07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0EC44-0E39-441A-9701-1E80C01FB5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53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B328F6-14F5-4EBE-B51F-C4FAEA1148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969C50-DCA0-4A90-BE55-89DAB4CD42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164277-96A4-46F0-87B4-E83924FA48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5CB9-6EF5-413B-B7B6-53FA43320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547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F59D6C-57FF-445A-92A9-6A2853B200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7B932A-6FE5-45A2-A425-617DD85BDC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337182-3E5C-43D0-9FBE-DAA772CF7D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7B52-0BC4-4DB6-8653-EE5D2F9051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856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EBAC1A-E9BE-4C04-A850-13C99C52C4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0325F0-C989-4D40-969F-2ACDAA46C9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68E219-B1A8-476F-AD49-EB7AD5C727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7D050-1F94-4082-B114-6BC3EC2BCA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69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A553C83-6314-4B96-8DBC-ED2A78466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31843FB-8919-4924-873B-B81B6408D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1207EBC-2BFB-4A94-A1D8-1436BB091A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92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3B9E79A-3AC9-4ED1-A169-975F9DC616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92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883463B-BD82-41B7-9DBE-882DB7A654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92">
                <a:latin typeface="+mn-lt"/>
              </a:defRPr>
            </a:lvl1pPr>
          </a:lstStyle>
          <a:p>
            <a:pPr>
              <a:defRPr/>
            </a:pPr>
            <a:fld id="{206359A8-5D5E-4047-A94B-44E97600BD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33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121">
            <a:extLst>
              <a:ext uri="{FF2B5EF4-FFF2-40B4-BE49-F238E27FC236}">
                <a16:creationId xmlns:a16="http://schemas.microsoft.com/office/drawing/2014/main" id="{3CB63943-3248-46B4-A2FF-AF9B59EEB5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3539" y="2319704"/>
            <a:ext cx="3727938" cy="5495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323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lớp 5.</a:t>
            </a:r>
          </a:p>
        </p:txBody>
      </p:sp>
      <p:sp>
        <p:nvSpPr>
          <p:cNvPr id="3075" name="WordArt 3">
            <a:extLst>
              <a:ext uri="{FF2B5EF4-FFF2-40B4-BE49-F238E27FC236}">
                <a16:creationId xmlns:a16="http://schemas.microsoft.com/office/drawing/2014/main" id="{63BD68ED-2F69-4FB8-8AC1-84E15B4926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6431" y="504093"/>
            <a:ext cx="6541477" cy="677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323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GIA LÂM</a:t>
            </a:r>
          </a:p>
        </p:txBody>
      </p:sp>
      <p:sp>
        <p:nvSpPr>
          <p:cNvPr id="3076" name="WordArt 11">
            <a:extLst>
              <a:ext uri="{FF2B5EF4-FFF2-40B4-BE49-F238E27FC236}">
                <a16:creationId xmlns:a16="http://schemas.microsoft.com/office/drawing/2014/main" id="{550D61EA-F531-4E95-BB66-FBFEBE0C3B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7446" y="5187462"/>
            <a:ext cx="5486400" cy="49236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323" b="1" i="1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Tuyết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0FBE7B-B43A-43B3-B62D-057F2F4CEEF7}"/>
              </a:ext>
            </a:extLst>
          </p:cNvPr>
          <p:cNvSpPr txBox="1"/>
          <p:nvPr/>
        </p:nvSpPr>
        <p:spPr>
          <a:xfrm>
            <a:off x="984739" y="1499163"/>
            <a:ext cx="7385538" cy="6036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844083">
              <a:defRPr/>
            </a:pPr>
            <a:r>
              <a:rPr lang="en-US" sz="3323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62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US" sz="3323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LÊ NGỌC HÂN</a:t>
            </a:r>
          </a:p>
        </p:txBody>
      </p:sp>
      <p:sp>
        <p:nvSpPr>
          <p:cNvPr id="3078" name="WordArt 3">
            <a:extLst>
              <a:ext uri="{FF2B5EF4-FFF2-40B4-BE49-F238E27FC236}">
                <a16:creationId xmlns:a16="http://schemas.microsoft.com/office/drawing/2014/main" id="{378D0FF7-7E9F-492D-9B0B-046052F707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75239" y="3288323"/>
            <a:ext cx="6561992" cy="16558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323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 (T 89) </a:t>
            </a:r>
            <a:endParaRPr lang="en-US" sz="3323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escription: Giải bài Luyện tập chung - sgk toán 5 trang 89 - 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4495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965" y="762000"/>
            <a:ext cx="85182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2400 cm</a:t>
            </a:r>
            <a:r>
              <a:rPr lang="en-US" sz="3200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MDC.</a:t>
            </a:r>
            <a:endParaRPr 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6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447800"/>
            <a:ext cx="1202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Phần</a:t>
            </a:r>
            <a:r>
              <a:rPr lang="en-US" sz="2800" b="1" dirty="0"/>
              <a:t> 2</a:t>
            </a:r>
            <a:endParaRPr lang="en-US" sz="2800" dirty="0"/>
          </a:p>
        </p:txBody>
      </p:sp>
      <p:pic>
        <p:nvPicPr>
          <p:cNvPr id="4" name="Picture 1" descr="Description: Giải bài Luyện tập chung - sgk toán 5 trang 89 - 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1499493"/>
            <a:ext cx="358140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632" y="3657600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Chiều</a:t>
            </a:r>
            <a:r>
              <a:rPr lang="en-US" sz="3600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rộng</a:t>
            </a:r>
            <a:r>
              <a:rPr lang="en-US" sz="3600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600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chữ</a:t>
            </a:r>
            <a:r>
              <a:rPr lang="en-US" sz="3600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nhật</a:t>
            </a:r>
            <a:r>
              <a:rPr lang="en-US" sz="3600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ABCD </a:t>
            </a:r>
            <a:r>
              <a:rPr lang="en-US" sz="3600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600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 = BC = 25 + 15 = 40 (cm)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Chiều</a:t>
            </a:r>
            <a:r>
              <a:rPr lang="en-US" sz="3600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dài</a:t>
            </a:r>
            <a:r>
              <a:rPr lang="en-US" sz="3600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600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600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chữ</a:t>
            </a:r>
            <a:r>
              <a:rPr lang="en-US" sz="3600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nhật</a:t>
            </a:r>
            <a:r>
              <a:rPr lang="en-US" sz="3600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ABCD </a:t>
            </a:r>
            <a:r>
              <a:rPr lang="en-US" sz="3600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600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2400 : 40 = 60 (cm)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lang="en-US" sz="3600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diện</a:t>
            </a:r>
            <a:r>
              <a:rPr lang="en-US" sz="3600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lang="en-US" sz="3600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600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lang="en-US" sz="3600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lang="en-US" sz="3600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MDC </a:t>
            </a:r>
            <a:r>
              <a:rPr lang="en-US" sz="3600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600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 × 25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2 = 750 (cm2)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                      </a:t>
            </a:r>
            <a:r>
              <a:rPr lang="en-US" sz="3600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Đáp</a:t>
            </a:r>
            <a:r>
              <a:rPr lang="en-US" sz="3600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3600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750 cm2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94630" y="3171428"/>
            <a:ext cx="1183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08FFBA-05BF-4EAA-842A-76D937969444}"/>
              </a:ext>
            </a:extLst>
          </p:cNvPr>
          <p:cNvSpPr/>
          <p:nvPr/>
        </p:nvSpPr>
        <p:spPr>
          <a:xfrm>
            <a:off x="397165" y="228600"/>
            <a:ext cx="88992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2400 cm</a:t>
            </a:r>
            <a:r>
              <a:rPr lang="en-US" sz="2800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MDC.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70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2895600"/>
            <a:ext cx="4862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X= 3,91; 3,92; …;4….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1238071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3,9 &lt; x &lt; 4,1</a:t>
            </a:r>
          </a:p>
        </p:txBody>
      </p:sp>
    </p:spTree>
    <p:extLst>
      <p:ext uri="{BB962C8B-B14F-4D97-AF65-F5344CB8AC3E}">
        <p14:creationId xmlns:p14="http://schemas.microsoft.com/office/powerpoint/2010/main" val="21646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6063" y="55086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929"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46482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86600" y="3124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29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47244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6172200"/>
            <a:ext cx="68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5761038"/>
            <a:ext cx="1066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6173788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960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3810000" y="4724400"/>
            <a:ext cx="6794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1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4443413" y="4800600"/>
            <a:ext cx="8905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2" descr="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2724">
            <a:off x="6096000" y="38862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958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4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5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6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86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7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28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2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Picture 30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31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Picture 32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Picture 33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4" name="Picture 34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5" name="Picture 35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6" name="Picture 3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7" name="Picture 3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8" name="Picture 38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9" name="Picture 3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0" name="Picture 4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" name="Picture 4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148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2" name="Picture 4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517">
            <a:off x="7391400" y="43434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3" name="Picture 4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0357">
            <a:off x="762001" y="44196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4" name="Picture 4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24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5" name="Picture 4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2935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6" name="Picture 4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7" name="Picture 4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4724400" y="4953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8" name="Picture 4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96223">
            <a:off x="1947863" y="4605337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9" name="Picture 49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6629400" y="3429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0" name="Picture 50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1" name="Picture 51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2" name="Picture 52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769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3" name="Picture 53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4953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4" name="Picture 54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5" name="Picture 55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17605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6" name="Picture 56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7" name="Picture 57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04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8" name="Picture 58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49530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9" name="Picture 59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0" name="Picture 60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4800600" y="4648200"/>
            <a:ext cx="1905000" cy="2209800"/>
            <a:chOff x="-216" y="3820"/>
            <a:chExt cx="648" cy="281"/>
          </a:xfrm>
        </p:grpSpPr>
        <p:pic>
          <p:nvPicPr>
            <p:cNvPr id="5226" name="Picture 62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7" name="Picture 63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8" name="Picture 64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82" name="Picture 65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3" name="Picture 6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4" name="Picture 6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5" name="Picture 6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6" name="Picture 6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3505200" y="4648200"/>
            <a:ext cx="1905000" cy="2209800"/>
            <a:chOff x="-216" y="3820"/>
            <a:chExt cx="648" cy="281"/>
          </a:xfrm>
        </p:grpSpPr>
        <p:pic>
          <p:nvPicPr>
            <p:cNvPr id="5223" name="Picture 71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" name="Picture 72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5" name="Picture 73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88" name="Picture 74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912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9" name="Picture 7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95130">
            <a:off x="4038600" y="4114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0" name="Picture 7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19223">
            <a:off x="1" y="50292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1" name="Picture 7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5257800" y="4495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2" name="Picture 7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43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3" name="Picture 7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4" name="Picture 8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5" name="Picture 8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6" name="Picture 8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102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7" name="Picture 8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10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8" name="Picture 8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9" name="Picture 8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105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0" name="Picture 8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1" name="Picture 8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2" name="Picture 88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006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3" name="Picture 8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4" name="Picture 90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5" name="Picture 9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6" name="Picture 92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7" name="Picture 9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8" name="Picture 94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9" name="Picture 9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0" name="Picture 96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1" name="Picture 97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2" name="Picture 98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3" name="Picture 99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4" name="Picture 10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8444" y="238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5" name="Picture 10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381" y="558244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6" name="Picture 10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929">
            <a:off x="152400" y="15240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7" name="Picture 10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0019" y="558244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19" name="WordArt 3"/>
          <p:cNvSpPr>
            <a:spLocks noChangeArrowheads="1" noChangeShapeType="1" noTextEdit="1"/>
          </p:cNvSpPr>
          <p:nvPr/>
        </p:nvSpPr>
        <p:spPr bwMode="auto">
          <a:xfrm>
            <a:off x="947827" y="914400"/>
            <a:ext cx="7434173" cy="177684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062631691"/>
      </p:ext>
    </p:extLst>
  </p:cSld>
  <p:clrMapOvr>
    <a:masterClrMapping/>
  </p:clrMapOvr>
  <p:transition>
    <p:split orient="vert"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60" name="Picture 24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08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657600" y="3054350"/>
            <a:ext cx="403860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685800"/>
            <a:ext cx="72507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4800" y="2133600"/>
            <a:ext cx="79944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    2.Tính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:</a:t>
            </a:r>
          </a:p>
          <a:p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đáy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10 cm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15 cm.</a:t>
            </a:r>
          </a:p>
          <a:p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đáy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2,5 </a:t>
            </a:r>
            <a:r>
              <a:rPr lang="en-US" dirty="0" err="1"/>
              <a:t>dm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1,7 dm.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5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371600"/>
            <a:ext cx="617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5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defRPr/>
            </a:pP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 </a:t>
            </a:r>
            <a:r>
              <a:rPr lang="en-US" sz="5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89)</a:t>
            </a:r>
          </a:p>
        </p:txBody>
      </p:sp>
    </p:spTree>
    <p:extLst>
      <p:ext uri="{BB962C8B-B14F-4D97-AF65-F5344CB8AC3E}">
        <p14:creationId xmlns:p14="http://schemas.microsoft.com/office/powerpoint/2010/main" val="810992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45798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72,364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Oval 5"/>
          <p:cNvSpPr/>
          <p:nvPr/>
        </p:nvSpPr>
        <p:spPr>
          <a:xfrm>
            <a:off x="1830815" y="3548628"/>
            <a:ext cx="533400" cy="48490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46546" y="2209800"/>
            <a:ext cx="21920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U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3   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   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 3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10     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326205" y="3934357"/>
            <a:ext cx="3048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00600" y="2609654"/>
            <a:ext cx="47798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76800" y="3886200"/>
            <a:ext cx="55418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1D222-656B-4C97-A227-B099C9D7F291}"/>
              </a:ext>
            </a:extLst>
          </p:cNvPr>
          <p:cNvSpPr/>
          <p:nvPr/>
        </p:nvSpPr>
        <p:spPr>
          <a:xfrm>
            <a:off x="4351845" y="2146756"/>
            <a:ext cx="21920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  3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100      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   3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1000</a:t>
            </a:r>
          </a:p>
        </p:txBody>
      </p:sp>
    </p:spTree>
    <p:extLst>
      <p:ext uri="{BB962C8B-B14F-4D97-AF65-F5344CB8AC3E}">
        <p14:creationId xmlns:p14="http://schemas.microsoft.com/office/powerpoint/2010/main" val="87349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74674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25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20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A.5%       B.20%         C.80%            D.100%</a:t>
            </a:r>
          </a:p>
        </p:txBody>
      </p:sp>
      <p:sp>
        <p:nvSpPr>
          <p:cNvPr id="12" name="Oval 11"/>
          <p:cNvSpPr/>
          <p:nvPr/>
        </p:nvSpPr>
        <p:spPr>
          <a:xfrm>
            <a:off x="4305300" y="3962400"/>
            <a:ext cx="533400" cy="48490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2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676400"/>
            <a:ext cx="8762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3.  2800g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-gam 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A.280 kg           B.28 kg         C.2,8 kg           D.0,28 kg</a:t>
            </a:r>
          </a:p>
        </p:txBody>
      </p:sp>
      <p:sp>
        <p:nvSpPr>
          <p:cNvPr id="5" name="Oval 4"/>
          <p:cNvSpPr/>
          <p:nvPr/>
        </p:nvSpPr>
        <p:spPr>
          <a:xfrm>
            <a:off x="4267199" y="2535444"/>
            <a:ext cx="533400" cy="48490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838200"/>
            <a:ext cx="1202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Phần</a:t>
            </a:r>
            <a:r>
              <a:rPr lang="en-US" sz="2800" b="1" dirty="0"/>
              <a:t> 2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6200" y="138912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213360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39,72 + 46,18     b) 95,64 - 27,35      c) 31.05 x 26       d) 77,5 : 2,5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26003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Giải bài Luyện tập chung - sgk toán 5 trang 89 - 9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89154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79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305580"/>
            <a:ext cx="1202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Phần</a:t>
            </a:r>
            <a:r>
              <a:rPr lang="en-US" sz="2800" b="1" dirty="0"/>
              <a:t> 2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11540" y="1828800"/>
            <a:ext cx="90848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thập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thích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chỗ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chấm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8m5dm = ......m</a:t>
            </a:r>
          </a:p>
          <a:p>
            <a:pPr marL="742950" lvl="0" indent="-742950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8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5d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......</a:t>
            </a:r>
            <a:r>
              <a:rPr lang="en-US" sz="3600" dirty="0"/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6636" y="2883694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1219" y="3954734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8,05</a:t>
            </a:r>
          </a:p>
        </p:txBody>
      </p:sp>
    </p:spTree>
    <p:extLst>
      <p:ext uri="{BB962C8B-B14F-4D97-AF65-F5344CB8AC3E}">
        <p14:creationId xmlns:p14="http://schemas.microsoft.com/office/powerpoint/2010/main" val="11296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443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Luong</dc:creator>
  <cp:lastModifiedBy>vietanh</cp:lastModifiedBy>
  <cp:revision>21</cp:revision>
  <dcterms:created xsi:type="dcterms:W3CDTF">2006-08-16T00:00:00Z</dcterms:created>
  <dcterms:modified xsi:type="dcterms:W3CDTF">2021-02-22T02:44:09Z</dcterms:modified>
</cp:coreProperties>
</file>