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handoutMasterIdLst>
    <p:handoutMasterId r:id="rId14"/>
  </p:handoutMasterIdLst>
  <p:sldIdLst>
    <p:sldId id="2007577117" r:id="rId3"/>
    <p:sldId id="2007577111" r:id="rId4"/>
    <p:sldId id="2007577112" r:id="rId5"/>
    <p:sldId id="2007577113" r:id="rId6"/>
    <p:sldId id="2007577114" r:id="rId7"/>
    <p:sldId id="2007577115" r:id="rId8"/>
    <p:sldId id="2007577116" r:id="rId9"/>
    <p:sldId id="2007577106" r:id="rId10"/>
    <p:sldId id="2007577103" r:id="rId11"/>
    <p:sldId id="20075770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DB93FF"/>
    <a:srgbClr val="E3ABFF"/>
    <a:srgbClr val="CC66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20511-FE89-4468-93E9-1E98BB232B57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4A86A-2E70-44B6-8E52-6BA162723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8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342906" y="3107697"/>
            <a:ext cx="9506187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13: BÀI TOÁN VỀ NHIỀU HƠN, ÍT HƠN MỘT SỐ ĐƠN VỊ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TRONG PHẠM VI 20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70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24724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98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F8BF9-CE29-4216-99DB-504ABB9B4CE1}"/>
              </a:ext>
            </a:extLst>
          </p:cNvPr>
          <p:cNvSpPr txBox="1"/>
          <p:nvPr/>
        </p:nvSpPr>
        <p:spPr>
          <a:xfrm>
            <a:off x="3494896" y="880876"/>
            <a:ext cx="59827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/>
              <a:t>Giải</a:t>
            </a:r>
            <a:r>
              <a:rPr lang="en-US" sz="2600" b="1" dirty="0"/>
              <a:t> </a:t>
            </a:r>
            <a:r>
              <a:rPr lang="en-US" sz="2600" b="1" dirty="0" err="1"/>
              <a:t>bài</a:t>
            </a:r>
            <a:r>
              <a:rPr lang="en-US" sz="2600" b="1" dirty="0"/>
              <a:t> </a:t>
            </a:r>
            <a:r>
              <a:rPr lang="en-US" sz="2600" b="1" dirty="0" err="1"/>
              <a:t>toán</a:t>
            </a:r>
            <a:r>
              <a:rPr lang="en-US" sz="2600" b="1" dirty="0"/>
              <a:t> </a:t>
            </a:r>
            <a:r>
              <a:rPr lang="en-US" sz="2600" b="1" dirty="0" err="1"/>
              <a:t>về</a:t>
            </a:r>
            <a:r>
              <a:rPr lang="en-US" sz="2600" b="1" dirty="0"/>
              <a:t> </a:t>
            </a:r>
            <a:r>
              <a:rPr lang="en-US" sz="2600" b="1" dirty="0" err="1"/>
              <a:t>ít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b="1" dirty="0" err="1"/>
              <a:t>một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đơn</a:t>
            </a:r>
            <a:r>
              <a:rPr lang="en-US" sz="2600" b="1" dirty="0"/>
              <a:t> </a:t>
            </a:r>
            <a:r>
              <a:rPr lang="en-US" sz="2600" b="1" dirty="0" err="1"/>
              <a:t>vị</a:t>
            </a:r>
            <a:endParaRPr lang="en-US" sz="2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6E0E1-C9FC-4ED4-B13F-2CCD4B465E96}"/>
              </a:ext>
            </a:extLst>
          </p:cNvPr>
          <p:cNvSpPr txBox="1"/>
          <p:nvPr/>
        </p:nvSpPr>
        <p:spPr>
          <a:xfrm>
            <a:off x="1201141" y="1311841"/>
            <a:ext cx="100418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8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,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Mai 2 </a:t>
            </a:r>
            <a:r>
              <a:rPr lang="en-US" sz="2400" dirty="0" err="1"/>
              <a:t>cái</a:t>
            </a:r>
            <a:r>
              <a:rPr lang="en-US" sz="24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Hỏi</a:t>
            </a:r>
            <a:r>
              <a:rPr lang="en-US" sz="2400" dirty="0"/>
              <a:t>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4D14C0-8633-410E-BF9F-D454C8F10E25}"/>
              </a:ext>
            </a:extLst>
          </p:cNvPr>
          <p:cNvCxnSpPr>
            <a:cxnSpLocks/>
          </p:cNvCxnSpPr>
          <p:nvPr/>
        </p:nvCxnSpPr>
        <p:spPr>
          <a:xfrm>
            <a:off x="2120195" y="1801368"/>
            <a:ext cx="538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226515-C81A-4380-8B7E-98D77F952699}"/>
              </a:ext>
            </a:extLst>
          </p:cNvPr>
          <p:cNvCxnSpPr>
            <a:cxnSpLocks/>
          </p:cNvCxnSpPr>
          <p:nvPr/>
        </p:nvCxnSpPr>
        <p:spPr>
          <a:xfrm>
            <a:off x="3814186" y="2361005"/>
            <a:ext cx="4801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EDEE87-BCB0-4CCA-B014-B1BA9EB5B70A}"/>
              </a:ext>
            </a:extLst>
          </p:cNvPr>
          <p:cNvCxnSpPr>
            <a:cxnSpLocks/>
          </p:cNvCxnSpPr>
          <p:nvPr/>
        </p:nvCxnSpPr>
        <p:spPr>
          <a:xfrm>
            <a:off x="4089636" y="1807469"/>
            <a:ext cx="17792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54B838-025A-4240-ABB3-4D13C84E6241}"/>
              </a:ext>
            </a:extLst>
          </p:cNvPr>
          <p:cNvCxnSpPr>
            <a:cxnSpLocks/>
          </p:cNvCxnSpPr>
          <p:nvPr/>
        </p:nvCxnSpPr>
        <p:spPr>
          <a:xfrm>
            <a:off x="5993856" y="1801368"/>
            <a:ext cx="627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1BACFB9B-4FB2-4126-833D-3C0F77373273}"/>
              </a:ext>
            </a:extLst>
          </p:cNvPr>
          <p:cNvGrpSpPr/>
          <p:nvPr/>
        </p:nvGrpSpPr>
        <p:grpSpPr>
          <a:xfrm>
            <a:off x="5528889" y="3572459"/>
            <a:ext cx="2212746" cy="767157"/>
            <a:chOff x="4070697" y="1597626"/>
            <a:chExt cx="2212746" cy="767157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688C1B6E-9DA5-4DA3-A2B2-6C524C48062D}"/>
                </a:ext>
              </a:extLst>
            </p:cNvPr>
            <p:cNvSpPr/>
            <p:nvPr/>
          </p:nvSpPr>
          <p:spPr>
            <a:xfrm rot="16200000">
              <a:off x="4951307" y="1082357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502EBA-283A-4328-ACB5-C03E80BE43BD}"/>
                </a:ext>
              </a:extLst>
            </p:cNvPr>
            <p:cNvSpPr txBox="1"/>
            <p:nvPr/>
          </p:nvSpPr>
          <p:spPr>
            <a:xfrm>
              <a:off x="4070697" y="1786933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/>
                <a:t>Ít</a:t>
              </a:r>
              <a:r>
                <a:rPr lang="en-US" sz="2400" dirty="0"/>
                <a:t> </a:t>
              </a:r>
              <a:r>
                <a:rPr lang="en-US" sz="2400" dirty="0" err="1"/>
                <a:t>hơn</a:t>
              </a:r>
              <a:r>
                <a:rPr lang="en-US" sz="2400" dirty="0"/>
                <a:t> 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62C2C57-B831-405F-998B-333E57998D7C}"/>
              </a:ext>
            </a:extLst>
          </p:cNvPr>
          <p:cNvSpPr txBox="1"/>
          <p:nvPr/>
        </p:nvSpPr>
        <p:spPr>
          <a:xfrm>
            <a:off x="7235756" y="4079474"/>
            <a:ext cx="4483736" cy="2478125"/>
          </a:xfrm>
          <a:prstGeom prst="roundRect">
            <a:avLst/>
          </a:prstGeom>
          <a:solidFill>
            <a:srgbClr val="FFFF99"/>
          </a:solidFill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– 2 = 6 (</a:t>
            </a:r>
            <a:r>
              <a:rPr lang="en-US" sz="2400" dirty="0" err="1"/>
              <a:t>cái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6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1DE2E3-CD21-4E58-A611-DA37EB0DB8A5}"/>
              </a:ext>
            </a:extLst>
          </p:cNvPr>
          <p:cNvCxnSpPr>
            <a:cxnSpLocks/>
          </p:cNvCxnSpPr>
          <p:nvPr/>
        </p:nvCxnSpPr>
        <p:spPr>
          <a:xfrm>
            <a:off x="8058184" y="1801368"/>
            <a:ext cx="2178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E32125-DA48-4B04-A58B-E54A919D9A39}"/>
              </a:ext>
            </a:extLst>
          </p:cNvPr>
          <p:cNvGrpSpPr/>
          <p:nvPr/>
        </p:nvGrpSpPr>
        <p:grpSpPr>
          <a:xfrm>
            <a:off x="382687" y="2293973"/>
            <a:ext cx="6946237" cy="1278486"/>
            <a:chOff x="591454" y="2282046"/>
            <a:chExt cx="6946237" cy="127848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B2F77E2-5E23-4E22-8DE9-C493A81498DA}"/>
                </a:ext>
              </a:extLst>
            </p:cNvPr>
            <p:cNvGrpSpPr/>
            <p:nvPr/>
          </p:nvGrpSpPr>
          <p:grpSpPr>
            <a:xfrm>
              <a:off x="1598549" y="2282046"/>
              <a:ext cx="5939142" cy="1249272"/>
              <a:chOff x="811149" y="2179728"/>
              <a:chExt cx="5939142" cy="124927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57E2456-F4CC-496E-A311-B02C4DC98BD9}"/>
                  </a:ext>
                </a:extLst>
              </p:cNvPr>
              <p:cNvGrpSpPr/>
              <p:nvPr/>
            </p:nvGrpSpPr>
            <p:grpSpPr>
              <a:xfrm>
                <a:off x="823848" y="2179728"/>
                <a:ext cx="5926443" cy="970077"/>
                <a:chOff x="1408048" y="2205128"/>
                <a:chExt cx="2447671" cy="970077"/>
              </a:xfrm>
            </p:grpSpPr>
            <p:sp>
              <p:nvSpPr>
                <p:cNvPr id="25" name="Left Brace 24">
                  <a:extLst>
                    <a:ext uri="{FF2B5EF4-FFF2-40B4-BE49-F238E27FC236}">
                      <a16:creationId xmlns:a16="http://schemas.microsoft.com/office/drawing/2014/main" id="{1A7797EC-E802-4CD2-A962-A71FE3EECE36}"/>
                    </a:ext>
                  </a:extLst>
                </p:cNvPr>
                <p:cNvSpPr/>
                <p:nvPr/>
              </p:nvSpPr>
              <p:spPr>
                <a:xfrm rot="5400000">
                  <a:off x="2439079" y="1758564"/>
                  <a:ext cx="385610" cy="2447671"/>
                </a:xfrm>
                <a:prstGeom prst="leftBrace">
                  <a:avLst>
                    <a:gd name="adj1" fmla="val 41666"/>
                    <a:gd name="adj2" fmla="val 50824"/>
                  </a:avLst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F6C8EE7-D079-4BAF-9040-984607B22DC2}"/>
                    </a:ext>
                  </a:extLst>
                </p:cNvPr>
                <p:cNvSpPr txBox="1"/>
                <p:nvPr/>
              </p:nvSpPr>
              <p:spPr>
                <a:xfrm>
                  <a:off x="2319405" y="2205128"/>
                  <a:ext cx="582060" cy="6183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600" b="1" dirty="0"/>
                    <a:t>8</a:t>
                  </a:r>
                </a:p>
              </p:txBody>
            </p:sp>
          </p:grpSp>
          <p:pic>
            <p:nvPicPr>
              <p:cNvPr id="1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18D60020-B72D-4A02-B470-514925F8B6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811149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DF8626BE-5A73-4053-9B2B-4061F45869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541846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BA0144B2-DCE6-4AD3-B517-E1AA5C8897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323265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B145ED94-BA02-41C0-80B9-12DC5A979C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053962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4DCE8CEB-120A-427C-BA5A-C7133DCC18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780786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40D8E220-5583-4CDA-B46A-5217916ED3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511483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2E96D796-A64B-4BDB-82E1-41A2AFFF01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5292902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E88D060B-D4E6-4E5A-8A12-2126C5B997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6023599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6C66F9-D236-48C5-9DF7-233B89A3383B}"/>
                </a:ext>
              </a:extLst>
            </p:cNvPr>
            <p:cNvSpPr txBox="1"/>
            <p:nvPr/>
          </p:nvSpPr>
          <p:spPr>
            <a:xfrm>
              <a:off x="591454" y="2982682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Mai: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E1014E-5884-49BC-90A5-351649CF66B6}"/>
              </a:ext>
            </a:extLst>
          </p:cNvPr>
          <p:cNvGrpSpPr/>
          <p:nvPr/>
        </p:nvGrpSpPr>
        <p:grpSpPr>
          <a:xfrm>
            <a:off x="1456619" y="4532688"/>
            <a:ext cx="4340476" cy="950173"/>
            <a:chOff x="1222703" y="4447628"/>
            <a:chExt cx="4340476" cy="950173"/>
          </a:xfrm>
        </p:grpSpPr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49B369DE-4D6A-4705-AD31-BD960E36188F}"/>
                </a:ext>
              </a:extLst>
            </p:cNvPr>
            <p:cNvSpPr/>
            <p:nvPr/>
          </p:nvSpPr>
          <p:spPr>
            <a:xfrm rot="16200000">
              <a:off x="3200136" y="2470195"/>
              <a:ext cx="385610" cy="4340476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E69628-8603-4353-AD3E-FE6E8A34D3AB}"/>
                </a:ext>
              </a:extLst>
            </p:cNvPr>
            <p:cNvSpPr txBox="1"/>
            <p:nvPr/>
          </p:nvSpPr>
          <p:spPr>
            <a:xfrm>
              <a:off x="3140735" y="4779427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E64D4F8-E191-4C02-9150-9DB7BF47BBDD}"/>
              </a:ext>
            </a:extLst>
          </p:cNvPr>
          <p:cNvGrpSpPr/>
          <p:nvPr/>
        </p:nvGrpSpPr>
        <p:grpSpPr>
          <a:xfrm>
            <a:off x="352843" y="4021418"/>
            <a:ext cx="5483590" cy="577850"/>
            <a:chOff x="118927" y="3936358"/>
            <a:chExt cx="5483590" cy="57785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B1F3AB9-5FAB-4F0D-9970-97C4DA7C4F7C}"/>
                </a:ext>
              </a:extLst>
            </p:cNvPr>
            <p:cNvGrpSpPr/>
            <p:nvPr/>
          </p:nvGrpSpPr>
          <p:grpSpPr>
            <a:xfrm>
              <a:off x="1175491" y="4158540"/>
              <a:ext cx="4427026" cy="271307"/>
              <a:chOff x="1175491" y="4158540"/>
              <a:chExt cx="4427026" cy="271307"/>
            </a:xfrm>
          </p:grpSpPr>
          <p:pic>
            <p:nvPicPr>
              <p:cNvPr id="33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9B3BE604-C423-46AE-A602-EC80DA5B88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175491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E2EEE1F8-3285-4726-8025-84562C6D74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906188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E9F32845-0164-4672-9EED-8F4CDACCF9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687607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187692B2-667A-4C50-9502-C89733C324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418304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D0FDBA04-F3AC-41A2-8BEA-F2F7105058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145128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0D453500-A2F1-462E-9A63-9D82A3A425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875825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1B48D2E-4E04-4445-85D7-019A1674D4FB}"/>
                </a:ext>
              </a:extLst>
            </p:cNvPr>
            <p:cNvSpPr txBox="1"/>
            <p:nvPr/>
          </p:nvSpPr>
          <p:spPr>
            <a:xfrm>
              <a:off x="118927" y="3936358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Nam: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0A91FF04-10EA-4A62-A08A-3EBF0330E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103" y="2111676"/>
            <a:ext cx="1952625" cy="153352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39953E4-40C1-4DDD-B0FE-908ADC7E0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5" y="322234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11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E46AE7-46B3-42F8-A013-E3D85C927F27}"/>
              </a:ext>
            </a:extLst>
          </p:cNvPr>
          <p:cNvSpPr txBox="1"/>
          <p:nvPr/>
        </p:nvSpPr>
        <p:spPr>
          <a:xfrm>
            <a:off x="883420" y="1231982"/>
            <a:ext cx="6170522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hội</a:t>
            </a:r>
            <a:r>
              <a:rPr lang="en-US" sz="2600" dirty="0"/>
              <a:t> </a:t>
            </a:r>
            <a:r>
              <a:rPr lang="en-US" sz="2600" dirty="0" err="1"/>
              <a:t>thi</a:t>
            </a:r>
            <a:r>
              <a:rPr lang="en-US" sz="2600" dirty="0"/>
              <a:t> </a:t>
            </a:r>
            <a:r>
              <a:rPr lang="en-US" sz="2600" dirty="0" err="1"/>
              <a:t>hát</a:t>
            </a:r>
            <a:r>
              <a:rPr lang="en-US" sz="2600" dirty="0"/>
              <a:t> </a:t>
            </a:r>
            <a:r>
              <a:rPr lang="en-US" sz="2600" dirty="0" err="1"/>
              <a:t>quan</a:t>
            </a:r>
            <a:r>
              <a:rPr lang="en-US" sz="2600" dirty="0"/>
              <a:t> </a:t>
            </a:r>
            <a:r>
              <a:rPr lang="en-US" sz="2600" dirty="0" err="1"/>
              <a:t>họ</a:t>
            </a:r>
            <a:r>
              <a:rPr lang="en-US" sz="2600" dirty="0"/>
              <a:t>,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Thượng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9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,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Hạ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Thượng</a:t>
            </a:r>
            <a:r>
              <a:rPr lang="en-US" sz="2600" dirty="0"/>
              <a:t> 3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Hạ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BB9D-B2CC-4B87-826E-ACF9717DF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386" y="1000790"/>
            <a:ext cx="4162425" cy="2343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DE1674-2BA3-4F0F-A729-5BB874537932}"/>
              </a:ext>
            </a:extLst>
          </p:cNvPr>
          <p:cNvSpPr txBox="1"/>
          <p:nvPr/>
        </p:nvSpPr>
        <p:spPr>
          <a:xfrm>
            <a:off x="491535" y="3975312"/>
            <a:ext cx="5604465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Thượng</a:t>
            </a:r>
            <a:r>
              <a:rPr lang="en-US" sz="2400" dirty="0"/>
              <a:t>: 9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Thượng</a:t>
            </a:r>
            <a:r>
              <a:rPr lang="en-US" sz="2400" dirty="0"/>
              <a:t>: 3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: …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85BCBD-8242-4559-ABE7-528E245BFD87}"/>
              </a:ext>
            </a:extLst>
          </p:cNvPr>
          <p:cNvGrpSpPr/>
          <p:nvPr/>
        </p:nvGrpSpPr>
        <p:grpSpPr>
          <a:xfrm>
            <a:off x="6183081" y="3600979"/>
            <a:ext cx="5328697" cy="2727271"/>
            <a:chOff x="5966990" y="3799209"/>
            <a:chExt cx="5255193" cy="272727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8471EE-F2AF-40CB-BB9C-FF6D153CED7C}"/>
                </a:ext>
              </a:extLst>
            </p:cNvPr>
            <p:cNvSpPr txBox="1"/>
            <p:nvPr/>
          </p:nvSpPr>
          <p:spPr>
            <a:xfrm>
              <a:off x="5966990" y="3799209"/>
              <a:ext cx="5255193" cy="2727271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i="1" dirty="0" err="1">
                  <a:solidFill>
                    <a:srgbClr val="FF0000"/>
                  </a:solidFill>
                </a:rPr>
                <a:t>Bài</a:t>
              </a:r>
              <a:r>
                <a:rPr lang="en-US" sz="2600" i="1" dirty="0">
                  <a:solidFill>
                    <a:srgbClr val="FF0000"/>
                  </a:solidFill>
                </a:rPr>
                <a:t> </a:t>
              </a:r>
              <a:r>
                <a:rPr lang="en-US" sz="2600" i="1" dirty="0" err="1">
                  <a:solidFill>
                    <a:srgbClr val="FF0000"/>
                  </a:solidFill>
                </a:rPr>
                <a:t>giải</a:t>
              </a:r>
              <a:endParaRPr lang="en-US" sz="26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 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 </a:t>
              </a:r>
              <a:r>
                <a:rPr lang="en-US" sz="2600" dirty="0" err="1"/>
                <a:t>thôn</a:t>
              </a:r>
              <a:r>
                <a:rPr lang="en-US" sz="2600" dirty="0"/>
                <a:t> </a:t>
              </a:r>
              <a:r>
                <a:rPr lang="en-US" sz="2600" dirty="0" err="1"/>
                <a:t>Hạ</a:t>
              </a:r>
              <a:r>
                <a:rPr lang="en-US" sz="2600" dirty="0"/>
                <a:t> </a:t>
              </a:r>
              <a:r>
                <a:rPr lang="en-US" sz="2600" dirty="0" err="1"/>
                <a:t>tham</a:t>
              </a:r>
              <a:r>
                <a:rPr lang="en-US" sz="2600" dirty="0"/>
                <a:t> </a:t>
              </a:r>
              <a:r>
                <a:rPr lang="en-US" sz="2600" dirty="0" err="1"/>
                <a:t>gia</a:t>
              </a:r>
              <a:r>
                <a:rPr lang="en-US" sz="2600" dirty="0"/>
                <a:t> </a:t>
              </a:r>
              <a:r>
                <a:rPr lang="en-US" sz="2600" dirty="0" err="1"/>
                <a:t>là</a:t>
              </a:r>
              <a:r>
                <a:rPr lang="en-US" sz="26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/>
                <a:t>                                   (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Đáp</a:t>
              </a:r>
              <a:r>
                <a:rPr lang="en-US" sz="2600" dirty="0"/>
                <a:t> </a:t>
              </a:r>
              <a:r>
                <a:rPr lang="en-US" sz="2600" dirty="0" err="1"/>
                <a:t>số</a:t>
              </a:r>
              <a:r>
                <a:rPr lang="en-US" sz="2600" dirty="0"/>
                <a:t>:       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.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96376F6-2A57-431E-877D-B82BE4F98FC8}"/>
                </a:ext>
              </a:extLst>
            </p:cNvPr>
            <p:cNvSpPr/>
            <p:nvPr/>
          </p:nvSpPr>
          <p:spPr>
            <a:xfrm>
              <a:off x="8297088" y="5885887"/>
              <a:ext cx="442185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33C7A2D-AF6A-4B09-AD80-1AFEE9B449D4}"/>
                </a:ext>
              </a:extLst>
            </p:cNvPr>
            <p:cNvGrpSpPr/>
            <p:nvPr/>
          </p:nvGrpSpPr>
          <p:grpSpPr>
            <a:xfrm>
              <a:off x="6969629" y="5275824"/>
              <a:ext cx="2451964" cy="492443"/>
              <a:chOff x="7014037" y="4894113"/>
              <a:chExt cx="2451964" cy="492443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27F89C6-AE1C-4AEF-AC69-99FDCA41C7AC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114B54F-0EC1-44F4-A6A2-BB9D4808D0A3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217F61-8C45-4790-B7F5-0B1576DE053D}"/>
                  </a:ext>
                </a:extLst>
              </p:cNvPr>
              <p:cNvSpPr txBox="1"/>
              <p:nvPr/>
            </p:nvSpPr>
            <p:spPr>
              <a:xfrm>
                <a:off x="7556299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-        =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0B89B89-62DD-4D77-B927-6146776B39D5}"/>
                  </a:ext>
                </a:extLst>
              </p:cNvPr>
              <p:cNvSpPr/>
              <p:nvPr/>
            </p:nvSpPr>
            <p:spPr>
              <a:xfrm>
                <a:off x="8857556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2C44A0-613B-4D5C-B01A-C2175242D625}"/>
              </a:ext>
            </a:extLst>
          </p:cNvPr>
          <p:cNvSpPr/>
          <p:nvPr/>
        </p:nvSpPr>
        <p:spPr>
          <a:xfrm>
            <a:off x="7343737" y="517577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022DFD7-98E3-489A-B701-FE64E3C68025}"/>
              </a:ext>
            </a:extLst>
          </p:cNvPr>
          <p:cNvSpPr/>
          <p:nvPr/>
        </p:nvSpPr>
        <p:spPr>
          <a:xfrm>
            <a:off x="8265292" y="516333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5600435-B98A-44E9-80CB-3D1BD7C562B0}"/>
              </a:ext>
            </a:extLst>
          </p:cNvPr>
          <p:cNvSpPr/>
          <p:nvPr/>
        </p:nvSpPr>
        <p:spPr>
          <a:xfrm>
            <a:off x="9100666" y="5118882"/>
            <a:ext cx="37928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697D4E2-CA20-495D-924B-82932DC673A4}"/>
              </a:ext>
            </a:extLst>
          </p:cNvPr>
          <p:cNvSpPr/>
          <p:nvPr/>
        </p:nvSpPr>
        <p:spPr>
          <a:xfrm>
            <a:off x="8605011" y="5712937"/>
            <a:ext cx="329887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8C0E938-E4F1-4CFB-A277-0977B44B0A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5" y="32615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95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23549F4-8BFE-4620-8EA7-80B226ABADD7}"/>
              </a:ext>
            </a:extLst>
          </p:cNvPr>
          <p:cNvSpPr/>
          <p:nvPr/>
        </p:nvSpPr>
        <p:spPr>
          <a:xfrm>
            <a:off x="3769922" y="50727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F5939-C467-449E-ABED-4436A01CADE2}"/>
              </a:ext>
            </a:extLst>
          </p:cNvPr>
          <p:cNvSpPr txBox="1"/>
          <p:nvPr/>
        </p:nvSpPr>
        <p:spPr>
          <a:xfrm>
            <a:off x="4293142" y="507276"/>
            <a:ext cx="52402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Giải</a:t>
            </a:r>
            <a:r>
              <a:rPr lang="en-US" sz="2600" dirty="0"/>
              <a:t> </a:t>
            </a:r>
            <a:r>
              <a:rPr lang="en-US" sz="2600" dirty="0" err="1"/>
              <a:t>bài</a:t>
            </a:r>
            <a:r>
              <a:rPr lang="en-US" sz="2600" dirty="0"/>
              <a:t> </a:t>
            </a:r>
            <a:r>
              <a:rPr lang="en-US" sz="2600" dirty="0" err="1"/>
              <a:t>toán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tóm</a:t>
            </a:r>
            <a:r>
              <a:rPr lang="en-US" sz="2600" dirty="0"/>
              <a:t> </a:t>
            </a:r>
            <a:r>
              <a:rPr lang="en-US" sz="2600" dirty="0" err="1"/>
              <a:t>tắt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2750F-8960-45F8-9172-B2EC8229CC06}"/>
              </a:ext>
            </a:extLst>
          </p:cNvPr>
          <p:cNvSpPr txBox="1"/>
          <p:nvPr/>
        </p:nvSpPr>
        <p:spPr>
          <a:xfrm>
            <a:off x="889475" y="1055136"/>
            <a:ext cx="7160791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20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8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: …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FF48DF-E78D-4C67-8CC3-2C627948D4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2990004"/>
            <a:ext cx="5318911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56C584-79CB-4F45-85A0-E2A4F83FD352}"/>
              </a:ext>
            </a:extLst>
          </p:cNvPr>
          <p:cNvSpPr txBox="1"/>
          <p:nvPr/>
        </p:nvSpPr>
        <p:spPr>
          <a:xfrm>
            <a:off x="840619" y="3614156"/>
            <a:ext cx="5304237" cy="247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20 + 8 = 28 (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28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5ED2059-8EE7-401C-83D1-09E8D973DA3A}"/>
              </a:ext>
            </a:extLst>
          </p:cNvPr>
          <p:cNvSpPr txBox="1"/>
          <p:nvPr/>
        </p:nvSpPr>
        <p:spPr>
          <a:xfrm>
            <a:off x="1393735" y="234479"/>
            <a:ext cx="977908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cồng</a:t>
            </a:r>
            <a:r>
              <a:rPr lang="en-US" sz="2400" dirty="0"/>
              <a:t> </a:t>
            </a:r>
            <a:r>
              <a:rPr lang="en-US" sz="2400" dirty="0" err="1"/>
              <a:t>chiêng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4 </a:t>
            </a:r>
            <a:r>
              <a:rPr lang="en-US" sz="2400" dirty="0" err="1"/>
              <a:t>người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8B3F70-BABE-46E2-82C9-0FECB5C4110C}"/>
              </a:ext>
            </a:extLst>
          </p:cNvPr>
          <p:cNvSpPr txBox="1"/>
          <p:nvPr/>
        </p:nvSpPr>
        <p:spPr>
          <a:xfrm>
            <a:off x="6518806" y="1400637"/>
            <a:ext cx="4446579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: 11 </a:t>
            </a:r>
            <a:r>
              <a:rPr lang="en-US" sz="2400" dirty="0" err="1"/>
              <a:t>người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: 4 </a:t>
            </a:r>
            <a:r>
              <a:rPr lang="en-US" sz="2400" dirty="0" err="1"/>
              <a:t>người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Hai: … </a:t>
            </a:r>
            <a:r>
              <a:rPr lang="en-US" sz="2400" dirty="0" err="1"/>
              <a:t>người</a:t>
            </a:r>
            <a:r>
              <a:rPr lang="en-US" sz="2400" dirty="0"/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1467F2-243F-4399-B3F4-A8383E8E1842}"/>
              </a:ext>
            </a:extLst>
          </p:cNvPr>
          <p:cNvSpPr txBox="1"/>
          <p:nvPr/>
        </p:nvSpPr>
        <p:spPr>
          <a:xfrm>
            <a:off x="5716766" y="3892576"/>
            <a:ext cx="5304237" cy="2478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11 – 4 = 7 (</a:t>
            </a:r>
            <a:r>
              <a:rPr lang="en-US" sz="2400" dirty="0" err="1"/>
              <a:t>người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7 </a:t>
            </a:r>
            <a:r>
              <a:rPr lang="en-US" sz="2400" dirty="0" err="1"/>
              <a:t>người</a:t>
            </a:r>
            <a:r>
              <a:rPr lang="en-US" sz="2400" dirty="0"/>
              <a:t>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EFADDB6-E460-4E78-A203-3AF98EA5FF4C}"/>
              </a:ext>
            </a:extLst>
          </p:cNvPr>
          <p:cNvSpPr/>
          <p:nvPr/>
        </p:nvSpPr>
        <p:spPr>
          <a:xfrm>
            <a:off x="870515" y="32604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85C3D2F-60F0-401C-AB9D-1E0901539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93" y="2266821"/>
            <a:ext cx="4461999" cy="2695167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EA6688F-949F-4CD5-ADF2-5EB1E1994A8E}"/>
              </a:ext>
            </a:extLst>
          </p:cNvPr>
          <p:cNvCxnSpPr>
            <a:cxnSpLocks/>
          </p:cNvCxnSpPr>
          <p:nvPr/>
        </p:nvCxnSpPr>
        <p:spPr>
          <a:xfrm>
            <a:off x="5384681" y="731156"/>
            <a:ext cx="39117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2E05EB2-3AB6-449E-8205-3D86182186E1}"/>
              </a:ext>
            </a:extLst>
          </p:cNvPr>
          <p:cNvCxnSpPr>
            <a:cxnSpLocks/>
          </p:cNvCxnSpPr>
          <p:nvPr/>
        </p:nvCxnSpPr>
        <p:spPr>
          <a:xfrm>
            <a:off x="7554895" y="1257629"/>
            <a:ext cx="34104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DC1E015-65C2-49A2-BEB2-308F0A567D6C}"/>
              </a:ext>
            </a:extLst>
          </p:cNvPr>
          <p:cNvCxnSpPr>
            <a:cxnSpLocks/>
          </p:cNvCxnSpPr>
          <p:nvPr/>
        </p:nvCxnSpPr>
        <p:spPr>
          <a:xfrm>
            <a:off x="9480041" y="731156"/>
            <a:ext cx="14853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2B443A6-7E4C-40B3-A4CE-567CA81A6A91}"/>
              </a:ext>
            </a:extLst>
          </p:cNvPr>
          <p:cNvCxnSpPr>
            <a:cxnSpLocks/>
          </p:cNvCxnSpPr>
          <p:nvPr/>
        </p:nvCxnSpPr>
        <p:spPr>
          <a:xfrm>
            <a:off x="4062914" y="1257629"/>
            <a:ext cx="33077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EA10DA3-2A5D-47B9-9F21-722E05C4E317}"/>
              </a:ext>
            </a:extLst>
          </p:cNvPr>
          <p:cNvCxnSpPr>
            <a:cxnSpLocks/>
          </p:cNvCxnSpPr>
          <p:nvPr/>
        </p:nvCxnSpPr>
        <p:spPr>
          <a:xfrm>
            <a:off x="1500458" y="1875627"/>
            <a:ext cx="34104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356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等线</vt:lpstr>
      <vt:lpstr>Microsoft YaHei</vt:lpstr>
      <vt:lpstr>Arial</vt:lpstr>
      <vt:lpstr>Arial-Rounded</vt:lpstr>
      <vt:lpstr>Calibri</vt:lpstr>
      <vt:lpstr>UTM Avo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13</cp:revision>
  <dcterms:created xsi:type="dcterms:W3CDTF">2021-07-24T01:07:49Z</dcterms:created>
  <dcterms:modified xsi:type="dcterms:W3CDTF">2021-08-07T04:06:14Z</dcterms:modified>
</cp:coreProperties>
</file>