
<file path=[Content_Types].xml><?xml version="1.0" encoding="utf-8"?>
<Types xmlns="http://schemas.openxmlformats.org/package/2006/content-types">
  <Default Extension="mp3" ContentType="audio/unknown"/>
  <Default Extension="png" ContentType="image/png"/>
  <Default Extension="emf" ContentType="image/x-emf"/>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81" r:id="rId14"/>
    <p:sldId id="270" r:id="rId15"/>
    <p:sldId id="272" r:id="rId16"/>
    <p:sldId id="273" r:id="rId17"/>
    <p:sldId id="282" r:id="rId18"/>
    <p:sldId id="275" r:id="rId19"/>
    <p:sldId id="276" r:id="rId20"/>
    <p:sldId id="283" r:id="rId21"/>
    <p:sldId id="278" r:id="rId22"/>
    <p:sldId id="284"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BBCBBF-283D-453F-8A62-82FA25F13FC4}" type="datetimeFigureOut">
              <a:rPr lang="en-US" smtClean="0"/>
              <a:t>18/12/2020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C97452-76DA-41DD-8188-BF949B97AEC3}" type="slidenum">
              <a:rPr lang="en-US" smtClean="0"/>
              <a:t>‹#›</a:t>
            </a:fld>
            <a:endParaRPr lang="en-US"/>
          </a:p>
        </p:txBody>
      </p:sp>
    </p:spTree>
    <p:extLst>
      <p:ext uri="{BB962C8B-B14F-4D97-AF65-F5344CB8AC3E}">
        <p14:creationId xmlns:p14="http://schemas.microsoft.com/office/powerpoint/2010/main" val="353851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SimSun" panose="02010600030101010101" pitchFamily="2" charset="-122"/>
              </a:rPr>
              <a:t>1</a:t>
            </a:fld>
            <a:endParaRPr lang="zh-CN" altLang="en-US">
              <a:solidFill>
                <a:prstClr val="black"/>
              </a:solidFill>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5ed75ccf_01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55F0FF-D072-48EA-8B5D-972210852D32}" type="datetimeFigureOut">
              <a:rPr lang="en-US" smtClean="0"/>
              <a:t>18/12/2020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382EB6-D342-4A4B-9DBB-A227B81A6114}" type="slidenum">
              <a:rPr lang="en-US" smtClean="0"/>
              <a:t>‹#›</a:t>
            </a:fld>
            <a:endParaRPr lang="en-US"/>
          </a:p>
        </p:txBody>
      </p:sp>
    </p:spTree>
    <p:extLst>
      <p:ext uri="{BB962C8B-B14F-4D97-AF65-F5344CB8AC3E}">
        <p14:creationId xmlns:p14="http://schemas.microsoft.com/office/powerpoint/2010/main" val="3854757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5F0FF-D072-48EA-8B5D-972210852D32}" type="datetimeFigureOut">
              <a:rPr lang="en-US" smtClean="0"/>
              <a:t>18/12/2020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382EB6-D342-4A4B-9DBB-A227B81A6114}" type="slidenum">
              <a:rPr lang="en-US" smtClean="0"/>
              <a:t>‹#›</a:t>
            </a:fld>
            <a:endParaRPr lang="en-US"/>
          </a:p>
        </p:txBody>
      </p:sp>
    </p:spTree>
    <p:extLst>
      <p:ext uri="{BB962C8B-B14F-4D97-AF65-F5344CB8AC3E}">
        <p14:creationId xmlns:p14="http://schemas.microsoft.com/office/powerpoint/2010/main" val="842384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5F0FF-D072-48EA-8B5D-972210852D32}" type="datetimeFigureOut">
              <a:rPr lang="en-US" smtClean="0"/>
              <a:t>18/12/2020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382EB6-D342-4A4B-9DBB-A227B81A6114}" type="slidenum">
              <a:rPr lang="en-US" smtClean="0"/>
              <a:t>‹#›</a:t>
            </a:fld>
            <a:endParaRPr lang="en-US"/>
          </a:p>
        </p:txBody>
      </p:sp>
    </p:spTree>
    <p:extLst>
      <p:ext uri="{BB962C8B-B14F-4D97-AF65-F5344CB8AC3E}">
        <p14:creationId xmlns:p14="http://schemas.microsoft.com/office/powerpoint/2010/main" val="559478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8556784" y="6333135"/>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
        <p:nvSpPr>
          <p:cNvPr id="126" name="Google Shape;126;p5"/>
          <p:cNvSpPr/>
          <p:nvPr/>
        </p:nvSpPr>
        <p:spPr>
          <a:xfrm rot="-1209093">
            <a:off x="8469092" y="5438996"/>
            <a:ext cx="679239"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8683514" y="5360897"/>
            <a:ext cx="34544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7062484" y="-146300"/>
            <a:ext cx="384463"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8514400" y="2180868"/>
            <a:ext cx="799508"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8443905" y="1981529"/>
            <a:ext cx="600748" cy="46127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7044714" y="1080004"/>
            <a:ext cx="931540"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7537850" y="1832567"/>
            <a:ext cx="34544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6716229" y="6181330"/>
            <a:ext cx="1196772" cy="66669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7911875" y="-173966"/>
            <a:ext cx="799495"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6676475" y="3272880"/>
            <a:ext cx="923320" cy="51435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7317553" y="3195234"/>
            <a:ext cx="281001"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7663639" y="4196535"/>
            <a:ext cx="679244"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7170416" y="1110482"/>
            <a:ext cx="615466"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7773456" y="-204717"/>
            <a:ext cx="837106"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8473306" y="5384374"/>
            <a:ext cx="765854"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8355792" y="2269410"/>
            <a:ext cx="776981"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6763277" y="5838444"/>
            <a:ext cx="1306627"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7317563" y="3371614"/>
            <a:ext cx="220297"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6946689" y="2938537"/>
            <a:ext cx="287064"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6947913" y="-87894"/>
            <a:ext cx="457954"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7859224" y="4204361"/>
            <a:ext cx="501993"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457200" y="579433"/>
            <a:ext cx="59847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457200" y="1905000"/>
            <a:ext cx="59847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extLst>
      <p:ext uri="{BB962C8B-B14F-4D97-AF65-F5344CB8AC3E}">
        <p14:creationId xmlns:p14="http://schemas.microsoft.com/office/powerpoint/2010/main" val="3795108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lt2"/>
        </a:solidFill>
        <a:effectLst/>
      </p:bgPr>
    </p:bg>
    <p:spTree>
      <p:nvGrpSpPr>
        <p:cNvPr id="1" name="Shape 51"/>
        <p:cNvGrpSpPr/>
        <p:nvPr/>
      </p:nvGrpSpPr>
      <p:grpSpPr>
        <a:xfrm>
          <a:off x="0" y="0"/>
          <a:ext cx="0" cy="0"/>
          <a:chOff x="0" y="0"/>
          <a:chExt cx="0" cy="0"/>
        </a:xfrm>
      </p:grpSpPr>
      <p:sp>
        <p:nvSpPr>
          <p:cNvPr id="52" name="Google Shape;52;p3"/>
          <p:cNvSpPr/>
          <p:nvPr/>
        </p:nvSpPr>
        <p:spPr>
          <a:xfrm rot="2523318">
            <a:off x="218694" y="-614320"/>
            <a:ext cx="5327395"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685800" y="2111133"/>
            <a:ext cx="44376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685800" y="3786735"/>
            <a:ext cx="44376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5144404" y="5138716"/>
            <a:ext cx="1189645" cy="662795"/>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5158140" y="5338983"/>
            <a:ext cx="622720" cy="42328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8297843" y="965907"/>
            <a:ext cx="1230440" cy="75773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8249054" y="5106890"/>
            <a:ext cx="993792"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8409587" y="3167616"/>
            <a:ext cx="825227"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8474419" y="3644047"/>
            <a:ext cx="419693"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6391017" y="3162088"/>
            <a:ext cx="971233"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6760095" y="4165904"/>
            <a:ext cx="729807" cy="560366"/>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8276017" y="3267535"/>
            <a:ext cx="93033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6601794" y="2995678"/>
            <a:ext cx="943967"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8226185" y="718700"/>
            <a:ext cx="990460" cy="1166149"/>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8284491" y="4766678"/>
            <a:ext cx="872604"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4931145" y="5284862"/>
            <a:ext cx="1381909" cy="603375"/>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6582644" y="5615026"/>
            <a:ext cx="97124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6713131" y="5987446"/>
            <a:ext cx="419672"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6414487" y="5577669"/>
            <a:ext cx="1016948"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7377098" y="1562035"/>
            <a:ext cx="467067"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7237914" y="1632990"/>
            <a:ext cx="556340"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7037023" y="-84877"/>
            <a:ext cx="1121632" cy="62489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7745361" y="-349957"/>
            <a:ext cx="341366"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7793456" y="-129512"/>
            <a:ext cx="267636"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7336650" y="-456001"/>
            <a:ext cx="348730"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5668110" y="527117"/>
            <a:ext cx="1131662"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6267195" y="1441362"/>
            <a:ext cx="419672"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5820795" y="564145"/>
            <a:ext cx="747678"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15130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5F0FF-D072-48EA-8B5D-972210852D32}" type="datetimeFigureOut">
              <a:rPr lang="en-US" smtClean="0"/>
              <a:t>18/12/2020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382EB6-D342-4A4B-9DBB-A227B81A6114}" type="slidenum">
              <a:rPr lang="en-US" smtClean="0"/>
              <a:t>‹#›</a:t>
            </a:fld>
            <a:endParaRPr lang="en-US"/>
          </a:p>
        </p:txBody>
      </p:sp>
    </p:spTree>
    <p:extLst>
      <p:ext uri="{BB962C8B-B14F-4D97-AF65-F5344CB8AC3E}">
        <p14:creationId xmlns:p14="http://schemas.microsoft.com/office/powerpoint/2010/main" val="2147914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55F0FF-D072-48EA-8B5D-972210852D32}" type="datetimeFigureOut">
              <a:rPr lang="en-US" smtClean="0"/>
              <a:t>18/12/2020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382EB6-D342-4A4B-9DBB-A227B81A6114}" type="slidenum">
              <a:rPr lang="en-US" smtClean="0"/>
              <a:t>‹#›</a:t>
            </a:fld>
            <a:endParaRPr lang="en-US"/>
          </a:p>
        </p:txBody>
      </p:sp>
    </p:spTree>
    <p:extLst>
      <p:ext uri="{BB962C8B-B14F-4D97-AF65-F5344CB8AC3E}">
        <p14:creationId xmlns:p14="http://schemas.microsoft.com/office/powerpoint/2010/main" val="84974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55F0FF-D072-48EA-8B5D-972210852D32}" type="datetimeFigureOut">
              <a:rPr lang="en-US" smtClean="0"/>
              <a:t>18/12/2020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382EB6-D342-4A4B-9DBB-A227B81A6114}" type="slidenum">
              <a:rPr lang="en-US" smtClean="0"/>
              <a:t>‹#›</a:t>
            </a:fld>
            <a:endParaRPr lang="en-US"/>
          </a:p>
        </p:txBody>
      </p:sp>
    </p:spTree>
    <p:extLst>
      <p:ext uri="{BB962C8B-B14F-4D97-AF65-F5344CB8AC3E}">
        <p14:creationId xmlns:p14="http://schemas.microsoft.com/office/powerpoint/2010/main" val="293964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55F0FF-D072-48EA-8B5D-972210852D32}" type="datetimeFigureOut">
              <a:rPr lang="en-US" smtClean="0"/>
              <a:t>18/12/2020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382EB6-D342-4A4B-9DBB-A227B81A6114}" type="slidenum">
              <a:rPr lang="en-US" smtClean="0"/>
              <a:t>‹#›</a:t>
            </a:fld>
            <a:endParaRPr lang="en-US"/>
          </a:p>
        </p:txBody>
      </p:sp>
    </p:spTree>
    <p:extLst>
      <p:ext uri="{BB962C8B-B14F-4D97-AF65-F5344CB8AC3E}">
        <p14:creationId xmlns:p14="http://schemas.microsoft.com/office/powerpoint/2010/main" val="575185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55F0FF-D072-48EA-8B5D-972210852D32}" type="datetimeFigureOut">
              <a:rPr lang="en-US" smtClean="0"/>
              <a:t>18/12/2020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382EB6-D342-4A4B-9DBB-A227B81A6114}" type="slidenum">
              <a:rPr lang="en-US" smtClean="0"/>
              <a:t>‹#›</a:t>
            </a:fld>
            <a:endParaRPr lang="en-US"/>
          </a:p>
        </p:txBody>
      </p:sp>
    </p:spTree>
    <p:extLst>
      <p:ext uri="{BB962C8B-B14F-4D97-AF65-F5344CB8AC3E}">
        <p14:creationId xmlns:p14="http://schemas.microsoft.com/office/powerpoint/2010/main" val="504172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5F0FF-D072-48EA-8B5D-972210852D32}" type="datetimeFigureOut">
              <a:rPr lang="en-US" smtClean="0"/>
              <a:t>18/12/2020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382EB6-D342-4A4B-9DBB-A227B81A6114}" type="slidenum">
              <a:rPr lang="en-US" smtClean="0"/>
              <a:t>‹#›</a:t>
            </a:fld>
            <a:endParaRPr lang="en-US"/>
          </a:p>
        </p:txBody>
      </p:sp>
    </p:spTree>
    <p:extLst>
      <p:ext uri="{BB962C8B-B14F-4D97-AF65-F5344CB8AC3E}">
        <p14:creationId xmlns:p14="http://schemas.microsoft.com/office/powerpoint/2010/main" val="3992904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5F0FF-D072-48EA-8B5D-972210852D32}" type="datetimeFigureOut">
              <a:rPr lang="en-US" smtClean="0"/>
              <a:t>18/12/2020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382EB6-D342-4A4B-9DBB-A227B81A6114}" type="slidenum">
              <a:rPr lang="en-US" smtClean="0"/>
              <a:t>‹#›</a:t>
            </a:fld>
            <a:endParaRPr lang="en-US"/>
          </a:p>
        </p:txBody>
      </p:sp>
    </p:spTree>
    <p:extLst>
      <p:ext uri="{BB962C8B-B14F-4D97-AF65-F5344CB8AC3E}">
        <p14:creationId xmlns:p14="http://schemas.microsoft.com/office/powerpoint/2010/main" val="3984383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5F0FF-D072-48EA-8B5D-972210852D32}" type="datetimeFigureOut">
              <a:rPr lang="en-US" smtClean="0"/>
              <a:t>18/12/2020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382EB6-D342-4A4B-9DBB-A227B81A6114}" type="slidenum">
              <a:rPr lang="en-US" smtClean="0"/>
              <a:t>‹#›</a:t>
            </a:fld>
            <a:endParaRPr lang="en-US"/>
          </a:p>
        </p:txBody>
      </p:sp>
    </p:spTree>
    <p:extLst>
      <p:ext uri="{BB962C8B-B14F-4D97-AF65-F5344CB8AC3E}">
        <p14:creationId xmlns:p14="http://schemas.microsoft.com/office/powerpoint/2010/main" val="309118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5F0FF-D072-48EA-8B5D-972210852D32}" type="datetimeFigureOut">
              <a:rPr lang="en-US" smtClean="0"/>
              <a:t>18/12/2020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382EB6-D342-4A4B-9DBB-A227B81A6114}" type="slidenum">
              <a:rPr lang="en-US" smtClean="0"/>
              <a:t>‹#›</a:t>
            </a:fld>
            <a:endParaRPr lang="en-US"/>
          </a:p>
        </p:txBody>
      </p:sp>
    </p:spTree>
    <p:extLst>
      <p:ext uri="{BB962C8B-B14F-4D97-AF65-F5344CB8AC3E}">
        <p14:creationId xmlns:p14="http://schemas.microsoft.com/office/powerpoint/2010/main" val="2769392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D:\Bo%20sach%20ket%20noi\Hoc%20van%20bai%206\Video%20bai%20hat%20Con%20ga%20trong.mp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84791" t="53519" r="1" b="6482"/>
          <a:stretch>
            <a:fillRect/>
          </a:stretch>
        </p:blipFill>
        <p:spPr>
          <a:xfrm>
            <a:off x="7753352" y="3899021"/>
            <a:ext cx="1390650" cy="2743201"/>
          </a:xfrm>
          <a:prstGeom prst="rect">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t="71667" r="82708" b="15370"/>
          <a:stretch>
            <a:fillRect/>
          </a:stretch>
        </p:blipFill>
        <p:spPr>
          <a:xfrm>
            <a:off x="-35886" y="5017155"/>
            <a:ext cx="1581150" cy="889000"/>
          </a:xfrm>
          <a:prstGeom prst="rect">
            <a:avLst/>
          </a:prstGeom>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t="80593"/>
          <a:stretch>
            <a:fillRect/>
          </a:stretch>
        </p:blipFill>
        <p:spPr>
          <a:xfrm>
            <a:off x="0" y="5803899"/>
            <a:ext cx="9144000" cy="1054100"/>
          </a:xfrm>
          <a:prstGeom prst="rect">
            <a:avLst/>
          </a:prstGeom>
        </p:spPr>
      </p:pic>
      <p:pic>
        <p:nvPicPr>
          <p:cNvPr id="14" name="6水果沙拉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4267200" y="-1275523"/>
            <a:ext cx="609600" cy="812800"/>
          </a:xfrm>
          <a:prstGeom prst="rect">
            <a:avLst/>
          </a:prstGeom>
        </p:spPr>
      </p:pic>
      <p:sp>
        <p:nvSpPr>
          <p:cNvPr id="21" name="圆角矩形 1"/>
          <p:cNvSpPr/>
          <p:nvPr/>
        </p:nvSpPr>
        <p:spPr>
          <a:xfrm>
            <a:off x="2280481" y="3048000"/>
            <a:ext cx="4066286" cy="1915529"/>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660">
              <a:defRPr/>
            </a:pPr>
            <a:r>
              <a:rPr lang="en-US" altLang="zh-CN" sz="4800" b="1" dirty="0">
                <a:solidFill>
                  <a:srgbClr val="FF0000"/>
                </a:solidFill>
              </a:rPr>
              <a:t>TIẾNG VIỆT LỚP 1</a:t>
            </a:r>
            <a:endParaRPr lang="zh-CN" altLang="en-US" sz="4800" b="1" dirty="0">
              <a:solidFill>
                <a:srgbClr val="FF0000"/>
              </a:solidFill>
            </a:endParaRPr>
          </a:p>
        </p:txBody>
      </p:sp>
      <p:sp>
        <p:nvSpPr>
          <p:cNvPr id="25" name="Rectangle 24"/>
          <p:cNvSpPr/>
          <p:nvPr/>
        </p:nvSpPr>
        <p:spPr>
          <a:xfrm>
            <a:off x="2636965" y="3226410"/>
            <a:ext cx="4184162" cy="4238939"/>
          </a:xfrm>
          <a:prstGeom prst="rect">
            <a:avLst/>
          </a:prstGeom>
          <a:noFill/>
        </p:spPr>
        <p:txBody>
          <a:bodyPr spcFirstLastPara="1" wrap="none" lIns="121701" tIns="60850" rIns="121701" bIns="60850">
            <a:prstTxWarp prst="textArchUp">
              <a:avLst>
                <a:gd name="adj" fmla="val 9957375"/>
              </a:avLst>
            </a:prstTxWarp>
            <a:spAutoFit/>
          </a:bodyPr>
          <a:lstStyle/>
          <a:p>
            <a:pPr algn="ctr" defTabSz="1216660">
              <a:defRPr/>
            </a:pPr>
            <a:endParaRPr lang="en-US" sz="64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3" name="WordArt 6"/>
          <p:cNvSpPr>
            <a:spLocks noChangeArrowheads="1" noChangeShapeType="1" noTextEdit="1"/>
          </p:cNvSpPr>
          <p:nvPr/>
        </p:nvSpPr>
        <p:spPr bwMode="auto">
          <a:xfrm>
            <a:off x="1064421" y="1676403"/>
            <a:ext cx="6867730"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495"/>
            <a:r>
              <a:rPr lang="en-US" sz="3600" b="1" kern="1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EM ĐẾN VỚI TIẾT</a:t>
            </a:r>
            <a:endPar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pic>
        <p:nvPicPr>
          <p:cNvPr id="16" name="图片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14720" y="1"/>
            <a:ext cx="1729280" cy="4314213"/>
          </a:xfrm>
          <a:prstGeom prst="rect">
            <a:avLst/>
          </a:prstGeom>
        </p:spPr>
      </p:pic>
    </p:spTree>
    <p:extLst>
      <p:ext uri="{BB962C8B-B14F-4D97-AF65-F5344CB8AC3E}">
        <p14:creationId xmlns:p14="http://schemas.microsoft.com/office/powerpoint/2010/main" val="397501514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0" fill="hold" display="0">
                  <p:stCondLst>
                    <p:cond delay="indefinite"/>
                  </p:stCondLst>
                  <p:endCondLst>
                    <p:cond evt="onStopAudio" delay="0">
                      <p:tgtEl>
                        <p:sldTgt/>
                      </p:tgtEl>
                    </p:cond>
                  </p:endCondLst>
                </p:cTn>
                <p:tgtEl>
                  <p:spTgt spid="14"/>
                </p:tgtEl>
              </p:cMediaNode>
            </p:audio>
          </p:childTnLst>
        </p:cTn>
      </p:par>
    </p:tnLst>
    <p:bldLst>
      <p:bldP spid="21" grpId="0"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a:extLst>
              <a:ext uri="{FF2B5EF4-FFF2-40B4-BE49-F238E27FC236}">
                <a16:creationId xmlns:a16="http://schemas.microsoft.com/office/drawing/2014/main" xmlns="" id="{E8311CB8-2D57-427C-945E-61F94063B626}"/>
              </a:ext>
            </a:extLst>
          </p:cNvPr>
          <p:cNvSpPr txBox="1"/>
          <p:nvPr/>
        </p:nvSpPr>
        <p:spPr>
          <a:xfrm>
            <a:off x="2819400" y="1085671"/>
            <a:ext cx="2363196" cy="1200329"/>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x-none" sz="7200" b="1" dirty="0">
                <a:solidFill>
                  <a:srgbClr val="FF0000"/>
                </a:solidFill>
                <a:latin typeface=".VnAvant" pitchFamily="34" charset="0"/>
                <a:cs typeface="Times New Roman" panose="02020603050405020304" pitchFamily="18" charset="0"/>
              </a:rPr>
              <a:t>c</a:t>
            </a:r>
            <a:endParaRPr lang="en-US" altLang="x-none" sz="7200" b="1" dirty="0">
              <a:solidFill>
                <a:srgbClr val="FF3300"/>
              </a:solidFill>
              <a:latin typeface=".VnAvant" pitchFamily="34" charset="0"/>
              <a:ea typeface="Arial" panose="020B0604020202020204" pitchFamily="34" charset="0"/>
            </a:endParaRPr>
          </a:p>
        </p:txBody>
      </p:sp>
      <p:grpSp>
        <p:nvGrpSpPr>
          <p:cNvPr id="4" name="Group 30">
            <a:extLst>
              <a:ext uri="{FF2B5EF4-FFF2-40B4-BE49-F238E27FC236}">
                <a16:creationId xmlns:a16="http://schemas.microsoft.com/office/drawing/2014/main" xmlns="" id="{E62AA113-555A-494D-B07E-5676414413E1}"/>
              </a:ext>
            </a:extLst>
          </p:cNvPr>
          <p:cNvGrpSpPr/>
          <p:nvPr/>
        </p:nvGrpSpPr>
        <p:grpSpPr>
          <a:xfrm>
            <a:off x="2013743" y="2699825"/>
            <a:ext cx="5116513" cy="2962518"/>
            <a:chOff x="384" y="1680"/>
            <a:chExt cx="1680" cy="96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grpSpPr>
        <p:sp>
          <p:nvSpPr>
            <p:cNvPr id="5" name="Rectangle 27">
              <a:extLst>
                <a:ext uri="{FF2B5EF4-FFF2-40B4-BE49-F238E27FC236}">
                  <a16:creationId xmlns:a16="http://schemas.microsoft.com/office/drawing/2014/main" xmlns="" id="{83BD4588-8CE6-42F6-A507-8806CB8DC83E}"/>
                </a:ext>
              </a:extLst>
            </p:cNvPr>
            <p:cNvSpPr/>
            <p:nvPr/>
          </p:nvSpPr>
          <p:spPr>
            <a:xfrm>
              <a:off x="384" y="1680"/>
              <a:ext cx="1680" cy="480"/>
            </a:xfrm>
            <a:prstGeom prst="rect">
              <a:avLst/>
            </a:prstGeom>
            <a:grpFill/>
            <a:ln w="28575" cap="flat" cmpd="sng">
              <a:solidFill>
                <a:srgbClr val="FF0000"/>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x-none" sz="5400" dirty="0"/>
            </a:p>
          </p:txBody>
        </p:sp>
        <p:sp>
          <p:nvSpPr>
            <p:cNvPr id="6" name="Line 28">
              <a:extLst>
                <a:ext uri="{FF2B5EF4-FFF2-40B4-BE49-F238E27FC236}">
                  <a16:creationId xmlns:a16="http://schemas.microsoft.com/office/drawing/2014/main" xmlns="" id="{FC1C52C8-94AC-4DEA-9682-016819029337}"/>
                </a:ext>
              </a:extLst>
            </p:cNvPr>
            <p:cNvSpPr/>
            <p:nvPr/>
          </p:nvSpPr>
          <p:spPr>
            <a:xfrm>
              <a:off x="1248" y="1680"/>
              <a:ext cx="0" cy="480"/>
            </a:xfrm>
            <a:prstGeom prst="line">
              <a:avLst/>
            </a:prstGeom>
            <a:grpFill/>
            <a:ln w="28575" cap="flat" cmpd="sng">
              <a:solidFill>
                <a:srgbClr val="FF0000"/>
              </a:solidFill>
              <a:prstDash val="solid"/>
              <a:headEnd type="none" w="med" len="med"/>
              <a:tailEnd type="none" w="med" len="med"/>
            </a:ln>
          </p:spPr>
        </p:sp>
        <p:sp>
          <p:nvSpPr>
            <p:cNvPr id="7" name="Rectangle 29">
              <a:extLst>
                <a:ext uri="{FF2B5EF4-FFF2-40B4-BE49-F238E27FC236}">
                  <a16:creationId xmlns:a16="http://schemas.microsoft.com/office/drawing/2014/main" xmlns="" id="{FBB34032-2B2A-4C7B-A8F8-A2A0D948CD7A}"/>
                </a:ext>
              </a:extLst>
            </p:cNvPr>
            <p:cNvSpPr/>
            <p:nvPr/>
          </p:nvSpPr>
          <p:spPr>
            <a:xfrm>
              <a:off x="384" y="2160"/>
              <a:ext cx="1680" cy="480"/>
            </a:xfrm>
            <a:prstGeom prst="rect">
              <a:avLst/>
            </a:prstGeom>
            <a:grpFill/>
            <a:ln w="28575" cap="flat" cmpd="sng">
              <a:solidFill>
                <a:srgbClr val="FF0000"/>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x-none" sz="5400" dirty="0"/>
            </a:p>
          </p:txBody>
        </p:sp>
      </p:grpSp>
      <p:sp>
        <p:nvSpPr>
          <p:cNvPr id="10" name="Text Box 9">
            <a:extLst>
              <a:ext uri="{FF2B5EF4-FFF2-40B4-BE49-F238E27FC236}">
                <a16:creationId xmlns:a16="http://schemas.microsoft.com/office/drawing/2014/main" xmlns="" id="{35066F8D-A6AD-4EFE-9923-698F02CF67F9}"/>
              </a:ext>
            </a:extLst>
          </p:cNvPr>
          <p:cNvSpPr txBox="1"/>
          <p:nvPr/>
        </p:nvSpPr>
        <p:spPr>
          <a:xfrm>
            <a:off x="2971800" y="2916210"/>
            <a:ext cx="2362200" cy="1015663"/>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x-none" sz="6000" b="1" dirty="0">
                <a:latin typeface="Century Gothic" panose="020B0502020202020204" pitchFamily="34" charset="0"/>
                <a:cs typeface="Times New Roman" panose="02020603050405020304" pitchFamily="18" charset="0"/>
              </a:rPr>
              <a:t>l</a:t>
            </a:r>
            <a:endParaRPr lang="en-US" altLang="x-none" sz="6000" b="1" dirty="0">
              <a:latin typeface="Century Gothic" panose="020B0502020202020204" pitchFamily="34" charset="0"/>
              <a:ea typeface="Times New Roman" panose="02020603050405020304" pitchFamily="18" charset="0"/>
            </a:endParaRPr>
          </a:p>
        </p:txBody>
      </p:sp>
      <p:sp>
        <p:nvSpPr>
          <p:cNvPr id="12" name="Text Box 9">
            <a:extLst>
              <a:ext uri="{FF2B5EF4-FFF2-40B4-BE49-F238E27FC236}">
                <a16:creationId xmlns:a16="http://schemas.microsoft.com/office/drawing/2014/main" xmlns="" id="{B2A815FB-98E3-46F3-A024-8BF452EE788F}"/>
              </a:ext>
            </a:extLst>
          </p:cNvPr>
          <p:cNvSpPr txBox="1"/>
          <p:nvPr/>
        </p:nvSpPr>
        <p:spPr>
          <a:xfrm>
            <a:off x="4917245" y="2905659"/>
            <a:ext cx="1864550" cy="1015663"/>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x-none" sz="6000" b="1" dirty="0" err="1" smtClean="0">
                <a:solidFill>
                  <a:srgbClr val="FF0000"/>
                </a:solidFill>
                <a:latin typeface=".VnAvant" pitchFamily="34" charset="0"/>
                <a:cs typeface="Times New Roman" panose="02020603050405020304" pitchFamily="18" charset="0"/>
              </a:rPr>
              <a:t>ươc</a:t>
            </a:r>
            <a:endParaRPr lang="en-US" altLang="x-none" sz="6000" b="1" dirty="0">
              <a:solidFill>
                <a:srgbClr val="FF0000"/>
              </a:solidFill>
              <a:latin typeface=".VnAvant" pitchFamily="34" charset="0"/>
              <a:ea typeface="Times New Roman" panose="02020603050405020304" pitchFamily="18" charset="0"/>
            </a:endParaRPr>
          </a:p>
        </p:txBody>
      </p:sp>
      <p:sp>
        <p:nvSpPr>
          <p:cNvPr id="18" name="Text Box 9"/>
          <p:cNvSpPr txBox="1"/>
          <p:nvPr/>
        </p:nvSpPr>
        <p:spPr>
          <a:xfrm>
            <a:off x="3454552" y="4318337"/>
            <a:ext cx="2925386" cy="1015663"/>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x-none" sz="6000" b="1" dirty="0" err="1" smtClean="0">
                <a:latin typeface=".VnAvant" pitchFamily="34" charset="0"/>
                <a:cs typeface="Times New Roman" panose="02020603050405020304" pitchFamily="18" charset="0"/>
              </a:rPr>
              <a:t>l</a:t>
            </a:r>
            <a:r>
              <a:rPr lang="en-US" altLang="x-none" sz="6000" b="1" dirty="0" err="1" smtClean="0">
                <a:solidFill>
                  <a:srgbClr val="FF0000"/>
                </a:solidFill>
                <a:latin typeface=".VnAvant" pitchFamily="34" charset="0"/>
                <a:cs typeface="Times New Roman" panose="02020603050405020304" pitchFamily="18" charset="0"/>
              </a:rPr>
              <a:t>ư­îc</a:t>
            </a:r>
            <a:endParaRPr lang="en-US" altLang="x-none" sz="6000" b="1" dirty="0">
              <a:solidFill>
                <a:srgbClr val="FF0000"/>
              </a:solidFill>
              <a:latin typeface="Century Gothic" panose="020B0502020202020204" pitchFamily="34" charset="0"/>
              <a:ea typeface="Times New Roman" panose="02020603050405020304" pitchFamily="18" charset="0"/>
            </a:endParaRPr>
          </a:p>
        </p:txBody>
      </p:sp>
      <p:sp>
        <p:nvSpPr>
          <p:cNvPr id="19" name="Rectangle 18"/>
          <p:cNvSpPr/>
          <p:nvPr/>
        </p:nvSpPr>
        <p:spPr>
          <a:xfrm>
            <a:off x="6248400" y="1122694"/>
            <a:ext cx="461986" cy="1200329"/>
          </a:xfrm>
          <a:prstGeom prst="rect">
            <a:avLst/>
          </a:prstGeom>
        </p:spPr>
        <p:txBody>
          <a:bodyPr wrap="none">
            <a:spAutoFit/>
          </a:bodyPr>
          <a:lstStyle/>
          <a:p>
            <a:r>
              <a:rPr lang="en-US" sz="7200" b="1" dirty="0">
                <a:solidFill>
                  <a:srgbClr val="FF0000"/>
                </a:solidFill>
                <a:latin typeface=".VnAvant" pitchFamily="34" charset="0"/>
              </a:rPr>
              <a:t>t</a:t>
            </a:r>
            <a:endParaRPr lang="en-US" sz="7200" dirty="0">
              <a:solidFill>
                <a:srgbClr val="FF0000"/>
              </a:solidFill>
            </a:endParaRPr>
          </a:p>
        </p:txBody>
      </p:sp>
      <p:sp>
        <p:nvSpPr>
          <p:cNvPr id="20" name="Text Box 9">
            <a:extLst>
              <a:ext uri="{FF2B5EF4-FFF2-40B4-BE49-F238E27FC236}">
                <a16:creationId xmlns:a16="http://schemas.microsoft.com/office/drawing/2014/main" xmlns="" id="{28EC99E9-371C-4E6C-8BB0-E4A5BBA8E766}"/>
              </a:ext>
            </a:extLst>
          </p:cNvPr>
          <p:cNvSpPr txBox="1"/>
          <p:nvPr/>
        </p:nvSpPr>
        <p:spPr>
          <a:xfrm>
            <a:off x="4922566" y="1109314"/>
            <a:ext cx="1584868" cy="1200329"/>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x-none" sz="7200" b="1" dirty="0" err="1" smtClean="0">
                <a:solidFill>
                  <a:srgbClr val="FF0000"/>
                </a:solidFill>
                <a:latin typeface=".VnAvant" pitchFamily="34" charset="0"/>
                <a:cs typeface="Times New Roman" panose="02020603050405020304" pitchFamily="18" charset="0"/>
              </a:rPr>
              <a:t>ươ</a:t>
            </a:r>
            <a:endParaRPr lang="en-US" altLang="x-none" sz="7200" b="1" dirty="0">
              <a:solidFill>
                <a:srgbClr val="FF3300"/>
              </a:solidFill>
              <a:latin typeface=".VnAvant" pitchFamily="34" charset="0"/>
              <a:ea typeface="Arial" panose="020B0604020202020204" pitchFamily="34" charset="0"/>
            </a:endParaRPr>
          </a:p>
        </p:txBody>
      </p:sp>
      <p:sp>
        <p:nvSpPr>
          <p:cNvPr id="22" name="Text Box 9">
            <a:extLst>
              <a:ext uri="{FF2B5EF4-FFF2-40B4-BE49-F238E27FC236}">
                <a16:creationId xmlns:a16="http://schemas.microsoft.com/office/drawing/2014/main" xmlns="" id="{9D759A88-0E71-4B43-A1BB-1F7E3EC1C94B}"/>
              </a:ext>
            </a:extLst>
          </p:cNvPr>
          <p:cNvSpPr txBox="1"/>
          <p:nvPr/>
        </p:nvSpPr>
        <p:spPr>
          <a:xfrm>
            <a:off x="1512587" y="1066799"/>
            <a:ext cx="1686817" cy="1200329"/>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x-none" sz="7200" b="1" dirty="0" err="1" smtClean="0">
                <a:solidFill>
                  <a:srgbClr val="FF0000"/>
                </a:solidFill>
                <a:latin typeface=".VnAvant" pitchFamily="34" charset="0"/>
                <a:cs typeface="Times New Roman" panose="02020603050405020304" pitchFamily="18" charset="0"/>
              </a:rPr>
              <a:t>ươ</a:t>
            </a:r>
            <a:endParaRPr lang="en-US" altLang="x-none" sz="7200" b="1" dirty="0">
              <a:solidFill>
                <a:srgbClr val="FF3300"/>
              </a:solidFill>
              <a:latin typeface=".VnAvant" pitchFamily="34" charset="0"/>
              <a:ea typeface="Arial" panose="020B0604020202020204" pitchFamily="34" charset="0"/>
            </a:endParaRPr>
          </a:p>
        </p:txBody>
      </p:sp>
    </p:spTree>
    <p:extLst>
      <p:ext uri="{BB962C8B-B14F-4D97-AF65-F5344CB8AC3E}">
        <p14:creationId xmlns:p14="http://schemas.microsoft.com/office/powerpoint/2010/main" val="72022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edg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1"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mph" presetSubtype="0" fill="hold" grpId="0" nodeType="clickEffect">
                                  <p:stCondLst>
                                    <p:cond delay="0"/>
                                  </p:stCondLst>
                                  <p:childTnLst>
                                    <p:animRot by="21600000">
                                      <p:cBhvr>
                                        <p:cTn id="55" dur="2000" fill="hold"/>
                                        <p:tgtEl>
                                          <p:spTgt spid="20"/>
                                        </p:tgtEl>
                                        <p:attrNameLst>
                                          <p:attrName>r</p:attrName>
                                        </p:attrNameLst>
                                      </p:cBhvr>
                                    </p:animRot>
                                  </p:childTnLst>
                                </p:cTn>
                              </p:par>
                              <p:par>
                                <p:cTn id="56" presetID="8" presetClass="emph" presetSubtype="0" fill="hold" grpId="1" nodeType="withEffect">
                                  <p:stCondLst>
                                    <p:cond delay="0"/>
                                  </p:stCondLst>
                                  <p:childTnLst>
                                    <p:animRot by="21600000">
                                      <p:cBhvr>
                                        <p:cTn id="57" dur="2000" fill="hold"/>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P spid="18" grpId="0"/>
      <p:bldP spid="19" grpId="0"/>
      <p:bldP spid="20" grpId="0"/>
      <p:bldP spid="20" grpId="1"/>
      <p:bldP spid="22" grpId="0"/>
      <p:bldP spid="2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066800"/>
            <a:ext cx="9296398" cy="830997"/>
          </a:xfrm>
          <a:prstGeom prst="rect">
            <a:avLst/>
          </a:prstGeom>
        </p:spPr>
        <p:txBody>
          <a:bodyPr wrap="square">
            <a:spAutoFit/>
          </a:bodyPr>
          <a:lstStyle/>
          <a:p>
            <a:r>
              <a:rPr lang="en-US" sz="4800" b="1" dirty="0" smtClean="0">
                <a:ln>
                  <a:solidFill>
                    <a:schemeClr val="tx1"/>
                  </a:solidFill>
                </a:ln>
                <a:solidFill>
                  <a:schemeClr val="tx1"/>
                </a:solidFill>
                <a:latin typeface=".VnAvant" pitchFamily="34" charset="0"/>
              </a:rPr>
              <a:t>­</a:t>
            </a:r>
            <a:r>
              <a:rPr lang="en-US" sz="4800" b="1" dirty="0" err="1" smtClean="0">
                <a:ln>
                  <a:solidFill>
                    <a:schemeClr val="tx1"/>
                  </a:solidFill>
                </a:ln>
                <a:latin typeface=".VnAvant" pitchFamily="34" charset="0"/>
              </a:rPr>
              <a:t>bước</a:t>
            </a:r>
            <a:r>
              <a:rPr lang="en-US" sz="4800" b="1" dirty="0" smtClean="0">
                <a:ln>
                  <a:solidFill>
                    <a:schemeClr val="tx1"/>
                  </a:solidFill>
                </a:ln>
                <a:latin typeface=".VnAvant" pitchFamily="34" charset="0"/>
              </a:rPr>
              <a:t>    </a:t>
            </a:r>
            <a:r>
              <a:rPr lang="en-US" sz="4800" b="1" dirty="0" err="1" smtClean="0">
                <a:ln>
                  <a:solidFill>
                    <a:schemeClr val="tx1"/>
                  </a:solidFill>
                </a:ln>
                <a:latin typeface=".VnAvant" pitchFamily="34" charset="0"/>
              </a:rPr>
              <a:t>được</a:t>
            </a:r>
            <a:r>
              <a:rPr lang="en-US" sz="4800" b="1" dirty="0" smtClean="0">
                <a:ln>
                  <a:solidFill>
                    <a:schemeClr val="tx1"/>
                  </a:solidFill>
                </a:ln>
                <a:latin typeface=".VnAvant" pitchFamily="34" charset="0"/>
              </a:rPr>
              <a:t>    </a:t>
            </a:r>
            <a:r>
              <a:rPr lang="en-US" sz="4800" b="1" dirty="0" err="1" smtClean="0">
                <a:ln>
                  <a:solidFill>
                    <a:schemeClr val="tx1"/>
                  </a:solidFill>
                </a:ln>
                <a:latin typeface=".VnAvant" pitchFamily="34" charset="0"/>
              </a:rPr>
              <a:t>ngược</a:t>
            </a:r>
            <a:r>
              <a:rPr lang="en-US" sz="4800" b="1" dirty="0" smtClean="0">
                <a:ln>
                  <a:solidFill>
                    <a:schemeClr val="tx1"/>
                  </a:solidFill>
                </a:ln>
                <a:latin typeface=".VnAvant" pitchFamily="34" charset="0"/>
              </a:rPr>
              <a:t>    </a:t>
            </a:r>
            <a:r>
              <a:rPr lang="en-US" sz="4800" b="1" dirty="0" err="1" smtClean="0">
                <a:ln>
                  <a:solidFill>
                    <a:schemeClr val="tx1"/>
                  </a:solidFill>
                </a:ln>
                <a:latin typeface=".VnAvant" pitchFamily="34" charset="0"/>
              </a:rPr>
              <a:t>nước</a:t>
            </a:r>
            <a:endParaRPr lang="en-US" sz="6000" b="1" dirty="0"/>
          </a:p>
        </p:txBody>
      </p:sp>
      <p:sp>
        <p:nvSpPr>
          <p:cNvPr id="7" name="Text Box 9"/>
          <p:cNvSpPr txBox="1"/>
          <p:nvPr/>
        </p:nvSpPr>
        <p:spPr>
          <a:xfrm>
            <a:off x="409501" y="873204"/>
            <a:ext cx="2257499" cy="110799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x-none" sz="4800" b="1" dirty="0" err="1" smtClean="0">
                <a:solidFill>
                  <a:srgbClr val="FF0000"/>
                </a:solidFill>
                <a:latin typeface=".VnAvant" pitchFamily="34" charset="0"/>
                <a:cs typeface="Times New Roman" panose="02020603050405020304" pitchFamily="18" charset="0"/>
              </a:rPr>
              <a:t>ươc</a:t>
            </a:r>
            <a:r>
              <a:rPr lang="en-US" altLang="x-none" sz="6600" b="1" dirty="0" smtClean="0">
                <a:solidFill>
                  <a:srgbClr val="FF0000"/>
                </a:solidFill>
                <a:latin typeface=".VnAvant" pitchFamily="34" charset="0"/>
                <a:cs typeface="Times New Roman" panose="02020603050405020304" pitchFamily="18" charset="0"/>
              </a:rPr>
              <a:t> </a:t>
            </a:r>
            <a:endParaRPr lang="en-US" altLang="x-none" sz="5400" b="1" dirty="0">
              <a:solidFill>
                <a:srgbClr val="FF0000"/>
              </a:solidFill>
              <a:latin typeface=".VnAvant" pitchFamily="34" charset="0"/>
              <a:ea typeface="Times New Roman" panose="02020603050405020304" pitchFamily="18" charset="0"/>
            </a:endParaRPr>
          </a:p>
        </p:txBody>
      </p:sp>
      <p:sp>
        <p:nvSpPr>
          <p:cNvPr id="10" name="Rectangle 9"/>
          <p:cNvSpPr/>
          <p:nvPr/>
        </p:nvSpPr>
        <p:spPr>
          <a:xfrm>
            <a:off x="152400" y="2293203"/>
            <a:ext cx="9906000" cy="1200329"/>
          </a:xfrm>
          <a:prstGeom prst="rect">
            <a:avLst/>
          </a:prstGeom>
        </p:spPr>
        <p:txBody>
          <a:bodyPr wrap="square">
            <a:spAutoFit/>
          </a:bodyPr>
          <a:lstStyle/>
          <a:p>
            <a:pPr>
              <a:lnSpc>
                <a:spcPct val="150000"/>
              </a:lnSpc>
            </a:pPr>
            <a:r>
              <a:rPr lang="en-US" sz="4800" b="1" dirty="0" err="1">
                <a:ln>
                  <a:solidFill>
                    <a:schemeClr val="tx1"/>
                  </a:solidFill>
                </a:ln>
                <a:latin typeface=".VnAvant" pitchFamily="34" charset="0"/>
              </a:rPr>
              <a:t>l</a:t>
            </a:r>
            <a:r>
              <a:rPr lang="en-US" sz="4800" b="1" dirty="0" err="1" smtClean="0">
                <a:ln>
                  <a:solidFill>
                    <a:schemeClr val="tx1"/>
                  </a:solidFill>
                </a:ln>
                <a:latin typeface=".VnAvant" pitchFamily="34" charset="0"/>
              </a:rPr>
              <a:t>ướt</a:t>
            </a:r>
            <a:r>
              <a:rPr lang="en-US" sz="4800" b="1" dirty="0" smtClean="0">
                <a:ln>
                  <a:solidFill>
                    <a:schemeClr val="tx1"/>
                  </a:solidFill>
                </a:ln>
                <a:latin typeface=".VnAvant" pitchFamily="34" charset="0"/>
              </a:rPr>
              <a:t>     </a:t>
            </a:r>
            <a:r>
              <a:rPr lang="en-US" sz="4800" b="1" dirty="0" err="1" smtClean="0">
                <a:ln>
                  <a:solidFill>
                    <a:schemeClr val="tx1"/>
                  </a:solidFill>
                </a:ln>
                <a:latin typeface=".VnAvant" pitchFamily="34" charset="0"/>
              </a:rPr>
              <a:t>lượt</a:t>
            </a:r>
            <a:r>
              <a:rPr lang="en-US" sz="4800" b="1" dirty="0" smtClean="0">
                <a:ln>
                  <a:solidFill>
                    <a:schemeClr val="tx1"/>
                  </a:solidFill>
                </a:ln>
                <a:latin typeface=".VnAvant" pitchFamily="34" charset="0"/>
              </a:rPr>
              <a:t>       </a:t>
            </a:r>
            <a:r>
              <a:rPr lang="en-US" sz="4800" b="1" dirty="0" err="1" smtClean="0">
                <a:ln>
                  <a:solidFill>
                    <a:schemeClr val="tx1"/>
                  </a:solidFill>
                </a:ln>
                <a:latin typeface=".VnAvant" pitchFamily="34" charset="0"/>
              </a:rPr>
              <a:t>mướt</a:t>
            </a:r>
            <a:r>
              <a:rPr lang="en-US" sz="4800" b="1" dirty="0" smtClean="0">
                <a:ln>
                  <a:solidFill>
                    <a:schemeClr val="tx1"/>
                  </a:solidFill>
                </a:ln>
                <a:latin typeface=".VnAvant" pitchFamily="34" charset="0"/>
              </a:rPr>
              <a:t>      </a:t>
            </a:r>
            <a:r>
              <a:rPr lang="en-US" sz="4800" b="1" dirty="0" err="1" smtClean="0">
                <a:ln>
                  <a:solidFill>
                    <a:schemeClr val="tx1"/>
                  </a:solidFill>
                </a:ln>
                <a:latin typeface=".VnAvant" pitchFamily="34" charset="0"/>
              </a:rPr>
              <a:t>mượt</a:t>
            </a:r>
            <a:endParaRPr lang="en-US" sz="8000" b="1" dirty="0"/>
          </a:p>
        </p:txBody>
      </p:sp>
      <p:sp>
        <p:nvSpPr>
          <p:cNvPr id="25" name="Text Box 9"/>
          <p:cNvSpPr txBox="1"/>
          <p:nvPr/>
        </p:nvSpPr>
        <p:spPr>
          <a:xfrm>
            <a:off x="304800" y="2286000"/>
            <a:ext cx="2257499" cy="110799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x-none" sz="4800" b="1" dirty="0" err="1" smtClean="0">
                <a:solidFill>
                  <a:srgbClr val="FF0000"/>
                </a:solidFill>
                <a:latin typeface=".VnAvant" pitchFamily="34" charset="0"/>
                <a:cs typeface="Times New Roman" panose="02020603050405020304" pitchFamily="18" charset="0"/>
              </a:rPr>
              <a:t>ươt</a:t>
            </a:r>
            <a:r>
              <a:rPr lang="en-US" altLang="x-none" sz="6600" b="1" dirty="0" smtClean="0">
                <a:solidFill>
                  <a:srgbClr val="FF0000"/>
                </a:solidFill>
                <a:latin typeface=".VnAvant" pitchFamily="34" charset="0"/>
                <a:cs typeface="Times New Roman" panose="02020603050405020304" pitchFamily="18" charset="0"/>
              </a:rPr>
              <a:t> </a:t>
            </a:r>
            <a:endParaRPr lang="en-US" altLang="x-none" sz="5400" b="1" dirty="0">
              <a:solidFill>
                <a:srgbClr val="FF0000"/>
              </a:solidFill>
              <a:latin typeface=".VnAvant" pitchFamily="34" charset="0"/>
              <a:ea typeface="Times New Roman" panose="02020603050405020304" pitchFamily="18" charset="0"/>
            </a:endParaRPr>
          </a:p>
        </p:txBody>
      </p:sp>
      <p:sp>
        <p:nvSpPr>
          <p:cNvPr id="15" name="Text Box 9"/>
          <p:cNvSpPr txBox="1"/>
          <p:nvPr/>
        </p:nvSpPr>
        <p:spPr>
          <a:xfrm>
            <a:off x="2695501" y="838200"/>
            <a:ext cx="2257499" cy="110799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x-none" sz="4800" b="1" dirty="0" err="1" smtClean="0">
                <a:solidFill>
                  <a:srgbClr val="FF0000"/>
                </a:solidFill>
                <a:latin typeface=".VnAvant" pitchFamily="34" charset="0"/>
                <a:cs typeface="Times New Roman" panose="02020603050405020304" pitchFamily="18" charset="0"/>
              </a:rPr>
              <a:t>ươc</a:t>
            </a:r>
            <a:r>
              <a:rPr lang="en-US" altLang="x-none" sz="6600" b="1" dirty="0" smtClean="0">
                <a:solidFill>
                  <a:srgbClr val="FF0000"/>
                </a:solidFill>
                <a:latin typeface=".VnAvant" pitchFamily="34" charset="0"/>
                <a:cs typeface="Times New Roman" panose="02020603050405020304" pitchFamily="18" charset="0"/>
              </a:rPr>
              <a:t> </a:t>
            </a:r>
            <a:endParaRPr lang="en-US" altLang="x-none" sz="5400" b="1" dirty="0">
              <a:solidFill>
                <a:srgbClr val="FF0000"/>
              </a:solidFill>
              <a:latin typeface=".VnAvant" pitchFamily="34" charset="0"/>
              <a:ea typeface="Times New Roman" panose="02020603050405020304" pitchFamily="18" charset="0"/>
            </a:endParaRPr>
          </a:p>
        </p:txBody>
      </p:sp>
      <p:sp>
        <p:nvSpPr>
          <p:cNvPr id="18" name="Text Box 9"/>
          <p:cNvSpPr txBox="1"/>
          <p:nvPr/>
        </p:nvSpPr>
        <p:spPr>
          <a:xfrm>
            <a:off x="5438701" y="873204"/>
            <a:ext cx="2257499" cy="110799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x-none" sz="4800" b="1" dirty="0" err="1" smtClean="0">
                <a:solidFill>
                  <a:srgbClr val="FF0000"/>
                </a:solidFill>
                <a:latin typeface=".VnAvant" pitchFamily="34" charset="0"/>
                <a:cs typeface="Times New Roman" panose="02020603050405020304" pitchFamily="18" charset="0"/>
              </a:rPr>
              <a:t>ươc</a:t>
            </a:r>
            <a:r>
              <a:rPr lang="en-US" altLang="x-none" sz="6600" b="1" dirty="0" smtClean="0">
                <a:solidFill>
                  <a:srgbClr val="FF0000"/>
                </a:solidFill>
                <a:latin typeface=".VnAvant" pitchFamily="34" charset="0"/>
                <a:cs typeface="Times New Roman" panose="02020603050405020304" pitchFamily="18" charset="0"/>
              </a:rPr>
              <a:t> </a:t>
            </a:r>
            <a:endParaRPr lang="en-US" altLang="x-none" sz="5400" b="1" dirty="0">
              <a:solidFill>
                <a:srgbClr val="FF0000"/>
              </a:solidFill>
              <a:latin typeface=".VnAvant" pitchFamily="34" charset="0"/>
              <a:ea typeface="Times New Roman" panose="02020603050405020304" pitchFamily="18" charset="0"/>
            </a:endParaRPr>
          </a:p>
        </p:txBody>
      </p:sp>
      <p:sp>
        <p:nvSpPr>
          <p:cNvPr id="20" name="Text Box 9"/>
          <p:cNvSpPr txBox="1"/>
          <p:nvPr/>
        </p:nvSpPr>
        <p:spPr>
          <a:xfrm>
            <a:off x="7724701" y="780871"/>
            <a:ext cx="2257499" cy="1200329"/>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x-none" sz="4800" b="1" dirty="0" err="1" smtClean="0">
                <a:solidFill>
                  <a:srgbClr val="FF0000"/>
                </a:solidFill>
                <a:latin typeface=".VnAvant" pitchFamily="34" charset="0"/>
                <a:cs typeface="Times New Roman" panose="02020603050405020304" pitchFamily="18" charset="0"/>
              </a:rPr>
              <a:t>ươc</a:t>
            </a:r>
            <a:r>
              <a:rPr lang="en-US" altLang="x-none" sz="7200" b="1" dirty="0" smtClean="0">
                <a:solidFill>
                  <a:srgbClr val="FF0000"/>
                </a:solidFill>
                <a:latin typeface=".VnAvant" pitchFamily="34" charset="0"/>
                <a:cs typeface="Times New Roman" panose="02020603050405020304" pitchFamily="18" charset="0"/>
              </a:rPr>
              <a:t> </a:t>
            </a:r>
            <a:endParaRPr lang="en-US" altLang="x-none" sz="6000" b="1" dirty="0">
              <a:solidFill>
                <a:srgbClr val="FF0000"/>
              </a:solidFill>
              <a:latin typeface=".VnAvant" pitchFamily="34" charset="0"/>
              <a:ea typeface="Times New Roman" panose="02020603050405020304" pitchFamily="18" charset="0"/>
            </a:endParaRPr>
          </a:p>
        </p:txBody>
      </p:sp>
      <p:sp>
        <p:nvSpPr>
          <p:cNvPr id="21" name="Text Box 9"/>
          <p:cNvSpPr txBox="1"/>
          <p:nvPr/>
        </p:nvSpPr>
        <p:spPr>
          <a:xfrm>
            <a:off x="2390701" y="2562999"/>
            <a:ext cx="2257499" cy="83099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x-none" sz="4800" b="1" dirty="0" err="1" smtClean="0">
                <a:solidFill>
                  <a:srgbClr val="FF0000"/>
                </a:solidFill>
                <a:latin typeface=".VnAvant" pitchFamily="34" charset="0"/>
                <a:cs typeface="Times New Roman" panose="02020603050405020304" pitchFamily="18" charset="0"/>
              </a:rPr>
              <a:t>ươt</a:t>
            </a:r>
            <a:endParaRPr lang="en-US" altLang="x-none" sz="5400" b="1" dirty="0">
              <a:solidFill>
                <a:srgbClr val="FF0000"/>
              </a:solidFill>
              <a:latin typeface=".VnAvant" pitchFamily="34" charset="0"/>
              <a:ea typeface="Times New Roman" panose="02020603050405020304" pitchFamily="18" charset="0"/>
            </a:endParaRPr>
          </a:p>
        </p:txBody>
      </p:sp>
      <p:sp>
        <p:nvSpPr>
          <p:cNvPr id="22" name="Text Box 9"/>
          <p:cNvSpPr txBox="1"/>
          <p:nvPr/>
        </p:nvSpPr>
        <p:spPr>
          <a:xfrm>
            <a:off x="5210101" y="2514600"/>
            <a:ext cx="2257499" cy="83099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x-none" sz="4800" b="1" dirty="0" err="1" smtClean="0">
                <a:solidFill>
                  <a:srgbClr val="FF0000"/>
                </a:solidFill>
                <a:latin typeface=".VnAvant" pitchFamily="34" charset="0"/>
                <a:cs typeface="Times New Roman" panose="02020603050405020304" pitchFamily="18" charset="0"/>
              </a:rPr>
              <a:t>ươt</a:t>
            </a:r>
            <a:endParaRPr lang="en-US" altLang="x-none" sz="5400" b="1" dirty="0">
              <a:solidFill>
                <a:srgbClr val="FF0000"/>
              </a:solidFill>
              <a:latin typeface=".VnAvant" pitchFamily="34" charset="0"/>
              <a:ea typeface="Times New Roman" panose="02020603050405020304" pitchFamily="18" charset="0"/>
            </a:endParaRPr>
          </a:p>
        </p:txBody>
      </p:sp>
      <p:sp>
        <p:nvSpPr>
          <p:cNvPr id="27" name="Text Box 9"/>
          <p:cNvSpPr txBox="1"/>
          <p:nvPr/>
        </p:nvSpPr>
        <p:spPr>
          <a:xfrm>
            <a:off x="7800901" y="2286000"/>
            <a:ext cx="2257499" cy="110799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x-none" sz="4800" b="1" dirty="0" err="1" smtClean="0">
                <a:solidFill>
                  <a:srgbClr val="FF0000"/>
                </a:solidFill>
                <a:latin typeface=".VnAvant" pitchFamily="34" charset="0"/>
                <a:cs typeface="Times New Roman" panose="02020603050405020304" pitchFamily="18" charset="0"/>
              </a:rPr>
              <a:t>ươt</a:t>
            </a:r>
            <a:r>
              <a:rPr lang="en-US" altLang="x-none" sz="6600" b="1" dirty="0" smtClean="0">
                <a:solidFill>
                  <a:srgbClr val="FF0000"/>
                </a:solidFill>
                <a:latin typeface=".VnAvant" pitchFamily="34" charset="0"/>
                <a:cs typeface="Times New Roman" panose="02020603050405020304" pitchFamily="18" charset="0"/>
              </a:rPr>
              <a:t> </a:t>
            </a:r>
            <a:endParaRPr lang="en-US" altLang="x-none" sz="5400" b="1" dirty="0">
              <a:solidFill>
                <a:srgbClr val="FF0000"/>
              </a:solidFill>
              <a:latin typeface=".VnAvant" pitchFamily="34" charset="0"/>
              <a:ea typeface="Times New Roman" panose="02020603050405020304" pitchFamily="18" charset="0"/>
            </a:endParaRPr>
          </a:p>
        </p:txBody>
      </p:sp>
    </p:spTree>
    <p:extLst>
      <p:ext uri="{BB962C8B-B14F-4D97-AF65-F5344CB8AC3E}">
        <p14:creationId xmlns:p14="http://schemas.microsoft.com/office/powerpoint/2010/main" val="118350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fltVal val="0"/>
                                          </p:val>
                                        </p:tav>
                                        <p:tav tm="100000">
                                          <p:val>
                                            <p:strVal val="#ppt_w"/>
                                          </p:val>
                                        </p:tav>
                                      </p:tavLst>
                                    </p:anim>
                                    <p:anim calcmode="lin" valueType="num">
                                      <p:cBhvr>
                                        <p:cTn id="59" dur="500" fill="hold"/>
                                        <p:tgtEl>
                                          <p:spTgt spid="27"/>
                                        </p:tgtEl>
                                        <p:attrNameLst>
                                          <p:attrName>ppt_h</p:attrName>
                                        </p:attrNameLst>
                                      </p:cBhvr>
                                      <p:tavLst>
                                        <p:tav tm="0">
                                          <p:val>
                                            <p:fltVal val="0"/>
                                          </p:val>
                                        </p:tav>
                                        <p:tav tm="100000">
                                          <p:val>
                                            <p:strVal val="#ppt_h"/>
                                          </p:val>
                                        </p:tav>
                                      </p:tavLst>
                                    </p:anim>
                                    <p:animEffect transition="in" filter="fade">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25" grpId="0"/>
      <p:bldP spid="15" grpId="0"/>
      <p:bldP spid="18" grpId="0"/>
      <p:bldP spid="20" grpId="0"/>
      <p:bldP spid="21" grpId="0"/>
      <p:bldP spid="22"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47700" y="3212127"/>
            <a:ext cx="39799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7200">
                <a:solidFill>
                  <a:schemeClr val="tx1"/>
                </a:solidFill>
                <a:latin typeface=".VnAvant" pitchFamily="34" charset="0"/>
              </a:defRPr>
            </a:lvl1pPr>
            <a:lvl2pPr marL="742950" indent="-285750">
              <a:defRPr sz="7200">
                <a:solidFill>
                  <a:schemeClr val="tx1"/>
                </a:solidFill>
                <a:latin typeface=".VnAvant" pitchFamily="34" charset="0"/>
              </a:defRPr>
            </a:lvl2pPr>
            <a:lvl3pPr marL="1143000" indent="-228600">
              <a:defRPr sz="7200">
                <a:solidFill>
                  <a:schemeClr val="tx1"/>
                </a:solidFill>
                <a:latin typeface=".VnAvant" pitchFamily="34" charset="0"/>
              </a:defRPr>
            </a:lvl3pPr>
            <a:lvl4pPr marL="1600200" indent="-228600">
              <a:defRPr sz="7200">
                <a:solidFill>
                  <a:schemeClr val="tx1"/>
                </a:solidFill>
                <a:latin typeface=".VnAvant" pitchFamily="34" charset="0"/>
              </a:defRPr>
            </a:lvl4pPr>
            <a:lvl5pPr marL="2057400" indent="-228600">
              <a:defRPr sz="7200">
                <a:solidFill>
                  <a:schemeClr val="tx1"/>
                </a:solidFill>
                <a:latin typeface=".VnAvant" pitchFamily="34" charset="0"/>
              </a:defRPr>
            </a:lvl5pPr>
            <a:lvl6pPr marL="2514600" indent="-228600" eaLnBrk="0" fontAlgn="base" hangingPunct="0">
              <a:spcBef>
                <a:spcPct val="0"/>
              </a:spcBef>
              <a:spcAft>
                <a:spcPct val="0"/>
              </a:spcAft>
              <a:defRPr sz="7200">
                <a:solidFill>
                  <a:schemeClr val="tx1"/>
                </a:solidFill>
                <a:latin typeface=".VnAvant" pitchFamily="34" charset="0"/>
              </a:defRPr>
            </a:lvl6pPr>
            <a:lvl7pPr marL="2971800" indent="-228600" eaLnBrk="0" fontAlgn="base" hangingPunct="0">
              <a:spcBef>
                <a:spcPct val="0"/>
              </a:spcBef>
              <a:spcAft>
                <a:spcPct val="0"/>
              </a:spcAft>
              <a:defRPr sz="7200">
                <a:solidFill>
                  <a:schemeClr val="tx1"/>
                </a:solidFill>
                <a:latin typeface=".VnAvant" pitchFamily="34" charset="0"/>
              </a:defRPr>
            </a:lvl7pPr>
            <a:lvl8pPr marL="3429000" indent="-228600" eaLnBrk="0" fontAlgn="base" hangingPunct="0">
              <a:spcBef>
                <a:spcPct val="0"/>
              </a:spcBef>
              <a:spcAft>
                <a:spcPct val="0"/>
              </a:spcAft>
              <a:defRPr sz="7200">
                <a:solidFill>
                  <a:schemeClr val="tx1"/>
                </a:solidFill>
                <a:latin typeface=".VnAvant" pitchFamily="34" charset="0"/>
              </a:defRPr>
            </a:lvl8pPr>
            <a:lvl9pPr marL="3886200" indent="-228600" eaLnBrk="0" fontAlgn="base" hangingPunct="0">
              <a:spcBef>
                <a:spcPct val="0"/>
              </a:spcBef>
              <a:spcAft>
                <a:spcPct val="0"/>
              </a:spcAft>
              <a:defRPr sz="7200">
                <a:solidFill>
                  <a:schemeClr val="tx1"/>
                </a:solidFill>
                <a:latin typeface=".VnAvant" pitchFamily="34" charset="0"/>
              </a:defRPr>
            </a:lvl9pPr>
          </a:lstStyle>
          <a:p>
            <a:pPr eaLnBrk="1" hangingPunct="1"/>
            <a:r>
              <a:rPr lang="en-US" altLang="en-US" sz="4000" b="1" dirty="0" err="1"/>
              <a:t>t</a:t>
            </a:r>
            <a:r>
              <a:rPr lang="en-US" altLang="en-US" sz="4000" b="1" dirty="0" err="1" smtClean="0"/>
              <a:t>hước</a:t>
            </a:r>
            <a:r>
              <a:rPr lang="en-US" altLang="en-US" sz="4000" b="1" dirty="0" smtClean="0"/>
              <a:t> </a:t>
            </a:r>
            <a:r>
              <a:rPr lang="en-US" altLang="en-US" sz="4000" b="1" dirty="0" err="1" smtClean="0"/>
              <a:t>kẻ</a:t>
            </a:r>
            <a:endParaRPr lang="en-US" altLang="en-US" sz="4000" b="1" dirty="0"/>
          </a:p>
        </p:txBody>
      </p:sp>
      <p:sp>
        <p:nvSpPr>
          <p:cNvPr id="5" name="TextBox 4"/>
          <p:cNvSpPr txBox="1">
            <a:spLocks noChangeArrowheads="1"/>
          </p:cNvSpPr>
          <p:nvPr/>
        </p:nvSpPr>
        <p:spPr bwMode="auto">
          <a:xfrm>
            <a:off x="6019799" y="3170017"/>
            <a:ext cx="3810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7200">
                <a:solidFill>
                  <a:schemeClr val="tx1"/>
                </a:solidFill>
                <a:latin typeface=".VnAvant" pitchFamily="34" charset="0"/>
              </a:defRPr>
            </a:lvl1pPr>
            <a:lvl2pPr marL="742950" indent="-285750">
              <a:defRPr sz="7200">
                <a:solidFill>
                  <a:schemeClr val="tx1"/>
                </a:solidFill>
                <a:latin typeface=".VnAvant" pitchFamily="34" charset="0"/>
              </a:defRPr>
            </a:lvl2pPr>
            <a:lvl3pPr marL="1143000" indent="-228600">
              <a:defRPr sz="7200">
                <a:solidFill>
                  <a:schemeClr val="tx1"/>
                </a:solidFill>
                <a:latin typeface=".VnAvant" pitchFamily="34" charset="0"/>
              </a:defRPr>
            </a:lvl3pPr>
            <a:lvl4pPr marL="1600200" indent="-228600">
              <a:defRPr sz="7200">
                <a:solidFill>
                  <a:schemeClr val="tx1"/>
                </a:solidFill>
                <a:latin typeface=".VnAvant" pitchFamily="34" charset="0"/>
              </a:defRPr>
            </a:lvl4pPr>
            <a:lvl5pPr marL="2057400" indent="-228600">
              <a:defRPr sz="7200">
                <a:solidFill>
                  <a:schemeClr val="tx1"/>
                </a:solidFill>
                <a:latin typeface=".VnAvant" pitchFamily="34" charset="0"/>
              </a:defRPr>
            </a:lvl5pPr>
            <a:lvl6pPr marL="2514600" indent="-228600" eaLnBrk="0" fontAlgn="base" hangingPunct="0">
              <a:spcBef>
                <a:spcPct val="0"/>
              </a:spcBef>
              <a:spcAft>
                <a:spcPct val="0"/>
              </a:spcAft>
              <a:defRPr sz="7200">
                <a:solidFill>
                  <a:schemeClr val="tx1"/>
                </a:solidFill>
                <a:latin typeface=".VnAvant" pitchFamily="34" charset="0"/>
              </a:defRPr>
            </a:lvl6pPr>
            <a:lvl7pPr marL="2971800" indent="-228600" eaLnBrk="0" fontAlgn="base" hangingPunct="0">
              <a:spcBef>
                <a:spcPct val="0"/>
              </a:spcBef>
              <a:spcAft>
                <a:spcPct val="0"/>
              </a:spcAft>
              <a:defRPr sz="7200">
                <a:solidFill>
                  <a:schemeClr val="tx1"/>
                </a:solidFill>
                <a:latin typeface=".VnAvant" pitchFamily="34" charset="0"/>
              </a:defRPr>
            </a:lvl7pPr>
            <a:lvl8pPr marL="3429000" indent="-228600" eaLnBrk="0" fontAlgn="base" hangingPunct="0">
              <a:spcBef>
                <a:spcPct val="0"/>
              </a:spcBef>
              <a:spcAft>
                <a:spcPct val="0"/>
              </a:spcAft>
              <a:defRPr sz="7200">
                <a:solidFill>
                  <a:schemeClr val="tx1"/>
                </a:solidFill>
                <a:latin typeface=".VnAvant" pitchFamily="34" charset="0"/>
              </a:defRPr>
            </a:lvl8pPr>
            <a:lvl9pPr marL="3886200" indent="-228600" eaLnBrk="0" fontAlgn="base" hangingPunct="0">
              <a:spcBef>
                <a:spcPct val="0"/>
              </a:spcBef>
              <a:spcAft>
                <a:spcPct val="0"/>
              </a:spcAft>
              <a:defRPr sz="7200">
                <a:solidFill>
                  <a:schemeClr val="tx1"/>
                </a:solidFill>
                <a:latin typeface=".VnAvant" pitchFamily="34" charset="0"/>
              </a:defRPr>
            </a:lvl9pPr>
          </a:lstStyle>
          <a:p>
            <a:r>
              <a:rPr lang="en-US" sz="4400" b="1" dirty="0" err="1">
                <a:cs typeface="Times New Roman" pitchFamily="18" charset="0"/>
              </a:rPr>
              <a:t>d</a:t>
            </a:r>
            <a:r>
              <a:rPr lang="en-US" sz="4400" b="1" dirty="0" err="1" smtClean="0">
                <a:cs typeface="Times New Roman" pitchFamily="18" charset="0"/>
              </a:rPr>
              <a:t>ược</a:t>
            </a:r>
            <a:r>
              <a:rPr lang="en-US" sz="4400" b="1" dirty="0" smtClean="0">
                <a:cs typeface="Times New Roman" pitchFamily="18" charset="0"/>
              </a:rPr>
              <a:t> </a:t>
            </a:r>
            <a:r>
              <a:rPr lang="en-US" sz="4400" b="1" dirty="0" err="1" smtClean="0">
                <a:cs typeface="Times New Roman" pitchFamily="18" charset="0"/>
              </a:rPr>
              <a:t>sĩ</a:t>
            </a:r>
            <a:endParaRPr lang="en-US" altLang="en-US" sz="4400" b="1" dirty="0">
              <a:cs typeface="Times New Roman" pitchFamily="18" charset="0"/>
            </a:endParaRPr>
          </a:p>
        </p:txBody>
      </p:sp>
      <p:sp>
        <p:nvSpPr>
          <p:cNvPr id="6" name="TextBox 5"/>
          <p:cNvSpPr txBox="1">
            <a:spLocks noChangeArrowheads="1"/>
          </p:cNvSpPr>
          <p:nvPr/>
        </p:nvSpPr>
        <p:spPr bwMode="auto">
          <a:xfrm>
            <a:off x="5181600" y="5448300"/>
            <a:ext cx="367957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7200">
                <a:solidFill>
                  <a:schemeClr val="tx1"/>
                </a:solidFill>
                <a:latin typeface=".VnAvant" pitchFamily="34" charset="0"/>
              </a:defRPr>
            </a:lvl1pPr>
            <a:lvl2pPr marL="742950" indent="-285750">
              <a:defRPr sz="7200">
                <a:solidFill>
                  <a:schemeClr val="tx1"/>
                </a:solidFill>
                <a:latin typeface=".VnAvant" pitchFamily="34" charset="0"/>
              </a:defRPr>
            </a:lvl2pPr>
            <a:lvl3pPr marL="1143000" indent="-228600">
              <a:defRPr sz="7200">
                <a:solidFill>
                  <a:schemeClr val="tx1"/>
                </a:solidFill>
                <a:latin typeface=".VnAvant" pitchFamily="34" charset="0"/>
              </a:defRPr>
            </a:lvl3pPr>
            <a:lvl4pPr marL="1600200" indent="-228600">
              <a:defRPr sz="7200">
                <a:solidFill>
                  <a:schemeClr val="tx1"/>
                </a:solidFill>
                <a:latin typeface=".VnAvant" pitchFamily="34" charset="0"/>
              </a:defRPr>
            </a:lvl4pPr>
            <a:lvl5pPr marL="2057400" indent="-228600">
              <a:defRPr sz="7200">
                <a:solidFill>
                  <a:schemeClr val="tx1"/>
                </a:solidFill>
                <a:latin typeface=".VnAvant" pitchFamily="34" charset="0"/>
              </a:defRPr>
            </a:lvl5pPr>
            <a:lvl6pPr marL="2514600" indent="-228600" eaLnBrk="0" fontAlgn="base" hangingPunct="0">
              <a:spcBef>
                <a:spcPct val="0"/>
              </a:spcBef>
              <a:spcAft>
                <a:spcPct val="0"/>
              </a:spcAft>
              <a:defRPr sz="7200">
                <a:solidFill>
                  <a:schemeClr val="tx1"/>
                </a:solidFill>
                <a:latin typeface=".VnAvant" pitchFamily="34" charset="0"/>
              </a:defRPr>
            </a:lvl6pPr>
            <a:lvl7pPr marL="2971800" indent="-228600" eaLnBrk="0" fontAlgn="base" hangingPunct="0">
              <a:spcBef>
                <a:spcPct val="0"/>
              </a:spcBef>
              <a:spcAft>
                <a:spcPct val="0"/>
              </a:spcAft>
              <a:defRPr sz="7200">
                <a:solidFill>
                  <a:schemeClr val="tx1"/>
                </a:solidFill>
                <a:latin typeface=".VnAvant" pitchFamily="34" charset="0"/>
              </a:defRPr>
            </a:lvl7pPr>
            <a:lvl8pPr marL="3429000" indent="-228600" eaLnBrk="0" fontAlgn="base" hangingPunct="0">
              <a:spcBef>
                <a:spcPct val="0"/>
              </a:spcBef>
              <a:spcAft>
                <a:spcPct val="0"/>
              </a:spcAft>
              <a:defRPr sz="7200">
                <a:solidFill>
                  <a:schemeClr val="tx1"/>
                </a:solidFill>
                <a:latin typeface=".VnAvant" pitchFamily="34" charset="0"/>
              </a:defRPr>
            </a:lvl8pPr>
            <a:lvl9pPr marL="3886200" indent="-228600" eaLnBrk="0" fontAlgn="base" hangingPunct="0">
              <a:spcBef>
                <a:spcPct val="0"/>
              </a:spcBef>
              <a:spcAft>
                <a:spcPct val="0"/>
              </a:spcAft>
              <a:defRPr sz="7200">
                <a:solidFill>
                  <a:schemeClr val="tx1"/>
                </a:solidFill>
                <a:latin typeface=".VnAvant" pitchFamily="34" charset="0"/>
              </a:defRPr>
            </a:lvl9pPr>
          </a:lstStyle>
          <a:p>
            <a:pPr eaLnBrk="1" hangingPunct="1"/>
            <a:r>
              <a:rPr lang="en-US" altLang="en-US" sz="4400" b="1" dirty="0" err="1">
                <a:cs typeface="Times New Roman" pitchFamily="18" charset="0"/>
              </a:rPr>
              <a:t>l</a:t>
            </a:r>
            <a:r>
              <a:rPr lang="en-US" altLang="en-US" sz="4400" b="1" dirty="0" err="1" smtClean="0">
                <a:cs typeface="Times New Roman" pitchFamily="18" charset="0"/>
              </a:rPr>
              <a:t>ướt</a:t>
            </a:r>
            <a:r>
              <a:rPr lang="en-US" altLang="en-US" sz="4400" b="1" dirty="0" smtClean="0">
                <a:cs typeface="Times New Roman" pitchFamily="18" charset="0"/>
              </a:rPr>
              <a:t> </a:t>
            </a:r>
            <a:r>
              <a:rPr lang="en-US" altLang="en-US" sz="4400" b="1" dirty="0" err="1" smtClean="0">
                <a:cs typeface="Times New Roman" pitchFamily="18" charset="0"/>
              </a:rPr>
              <a:t>v¸n</a:t>
            </a:r>
            <a:endParaRPr lang="en-US" altLang="en-US" sz="4400" b="1" dirty="0">
              <a:cs typeface="Times New Roman" pitchFamily="18" charset="0"/>
            </a:endParaRPr>
          </a:p>
        </p:txBody>
      </p:sp>
      <p:cxnSp>
        <p:nvCxnSpPr>
          <p:cNvPr id="16" name="Straight Connector 15"/>
          <p:cNvCxnSpPr/>
          <p:nvPr/>
        </p:nvCxnSpPr>
        <p:spPr>
          <a:xfrm>
            <a:off x="5410200" y="6068290"/>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1566" y="3837710"/>
            <a:ext cx="10586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535882" y="3851564"/>
            <a:ext cx="1219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AutoShape 4" descr="Con diều đồ chơi hình con vẹt 110x50cm kèm dây diều 50m tiện dụng | Shopee  Việt N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945" y="160338"/>
            <a:ext cx="3414712"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06687"/>
            <a:ext cx="3581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542" y="3965864"/>
            <a:ext cx="4178300" cy="2621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08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arn(inVertical)">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barn(inVertical)">
                                      <p:cBhvr>
                                        <p:cTn id="32" dur="500"/>
                                        <p:tgtEl>
                                          <p:spTgt spid="102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animEffect transition="in" filter="circle(in)">
                                      <p:cBhvr>
                                        <p:cTn id="37" dur="2000"/>
                                        <p:tgtEl>
                                          <p:spTgt spid="1028"/>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38003" y="4439695"/>
            <a:ext cx="2461678" cy="1548155"/>
          </a:xfrm>
          <a:prstGeom prst="rect">
            <a:avLst/>
          </a:prstGeom>
        </p:spPr>
      </p:pic>
      <p:pic>
        <p:nvPicPr>
          <p:cNvPr id="15" name="Picture 14"/>
          <p:cNvPicPr>
            <a:picLocks noChangeAspect="1"/>
          </p:cNvPicPr>
          <p:nvPr/>
        </p:nvPicPr>
        <p:blipFill>
          <a:blip r:embed="rId3"/>
          <a:stretch>
            <a:fillRect/>
          </a:stretch>
        </p:blipFill>
        <p:spPr>
          <a:xfrm>
            <a:off x="6621790" y="4419600"/>
            <a:ext cx="2335348" cy="1568250"/>
          </a:xfrm>
          <a:prstGeom prst="rect">
            <a:avLst/>
          </a:prstGeom>
        </p:spPr>
      </p:pic>
      <p:pic>
        <p:nvPicPr>
          <p:cNvPr id="16" name="Picture 15"/>
          <p:cNvPicPr>
            <a:picLocks noChangeAspect="1"/>
          </p:cNvPicPr>
          <p:nvPr/>
        </p:nvPicPr>
        <p:blipFill>
          <a:blip r:embed="rId4"/>
          <a:stretch>
            <a:fillRect/>
          </a:stretch>
        </p:blipFill>
        <p:spPr>
          <a:xfrm>
            <a:off x="3392796" y="4559801"/>
            <a:ext cx="1871989" cy="1468428"/>
          </a:xfrm>
          <a:prstGeom prst="rect">
            <a:avLst/>
          </a:prstGeom>
        </p:spPr>
      </p:pic>
      <p:grpSp>
        <p:nvGrpSpPr>
          <p:cNvPr id="26" name="Group 25"/>
          <p:cNvGrpSpPr/>
          <p:nvPr/>
        </p:nvGrpSpPr>
        <p:grpSpPr>
          <a:xfrm>
            <a:off x="228600" y="5881258"/>
            <a:ext cx="9784346" cy="843730"/>
            <a:chOff x="152687" y="4433597"/>
            <a:chExt cx="13045793" cy="843730"/>
          </a:xfrm>
        </p:grpSpPr>
        <p:grpSp>
          <p:nvGrpSpPr>
            <p:cNvPr id="19" name="Group 18"/>
            <p:cNvGrpSpPr/>
            <p:nvPr/>
          </p:nvGrpSpPr>
          <p:grpSpPr>
            <a:xfrm>
              <a:off x="8447403" y="4443167"/>
              <a:ext cx="4751077" cy="830997"/>
              <a:chOff x="8487160" y="5237727"/>
              <a:chExt cx="4751077" cy="830997"/>
            </a:xfrm>
          </p:grpSpPr>
          <p:sp>
            <p:nvSpPr>
              <p:cNvPr id="17" name="TextBox 16"/>
              <p:cNvSpPr txBox="1"/>
              <p:nvPr/>
            </p:nvSpPr>
            <p:spPr>
              <a:xfrm>
                <a:off x="8487160" y="5237727"/>
                <a:ext cx="4751077" cy="830997"/>
              </a:xfrm>
              <a:prstGeom prst="rect">
                <a:avLst/>
              </a:prstGeom>
              <a:noFill/>
            </p:spPr>
            <p:txBody>
              <a:bodyPr wrap="square" rtlCol="0">
                <a:spAutoFit/>
              </a:bodyPr>
              <a:lstStyle/>
              <a:p>
                <a:r>
                  <a:rPr lang="en-US" sz="4800" b="1" dirty="0" err="1" smtClean="0">
                    <a:latin typeface="Times New Roman" panose="02020603050405020304" pitchFamily="18" charset="0"/>
                    <a:cs typeface="Times New Roman" panose="02020603050405020304" pitchFamily="18" charset="0"/>
                  </a:rPr>
                  <a:t>lướt</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ván</a:t>
                </a:r>
                <a:endParaRPr lang="en-US" sz="48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8706804" y="5237727"/>
                <a:ext cx="1543887" cy="830997"/>
              </a:xfrm>
              <a:prstGeom prst="rect">
                <a:avLst/>
              </a:prstGeom>
              <a:noFill/>
            </p:spPr>
            <p:txBody>
              <a:bodyPr wrap="square" rtlCol="0">
                <a:spAutoFit/>
              </a:bodyPr>
              <a:lstStyle/>
              <a:p>
                <a:r>
                  <a:rPr lang="en-US" sz="4800" b="1" dirty="0" err="1" smtClean="0">
                    <a:solidFill>
                      <a:srgbClr val="FF0000"/>
                    </a:solidFill>
                    <a:latin typeface="Times New Roman" panose="02020603050405020304" pitchFamily="18" charset="0"/>
                    <a:cs typeface="Times New Roman" panose="02020603050405020304" pitchFamily="18" charset="0"/>
                  </a:rPr>
                  <a:t>ươt</a:t>
                </a:r>
                <a:r>
                  <a:rPr lang="en-US" sz="4800" b="1" dirty="0" smtClean="0">
                    <a:solidFill>
                      <a:srgbClr val="FF0000"/>
                    </a:solidFill>
                    <a:latin typeface="Times New Roman" panose="02020603050405020304" pitchFamily="18" charset="0"/>
                    <a:cs typeface="Times New Roman" panose="02020603050405020304" pitchFamily="18" charset="0"/>
                  </a:rPr>
                  <a:t> </a:t>
                </a:r>
                <a:endParaRPr lang="en-US" sz="4800" b="1" dirty="0">
                  <a:solidFill>
                    <a:srgbClr val="FF0000"/>
                  </a:solidFill>
                  <a:latin typeface="Times New Roman" panose="02020603050405020304" pitchFamily="18" charset="0"/>
                  <a:cs typeface="Times New Roman" panose="02020603050405020304" pitchFamily="18" charset="0"/>
                </a:endParaRPr>
              </a:p>
            </p:txBody>
          </p:sp>
        </p:grpSp>
        <p:grpSp>
          <p:nvGrpSpPr>
            <p:cNvPr id="20" name="Group 19"/>
            <p:cNvGrpSpPr/>
            <p:nvPr/>
          </p:nvGrpSpPr>
          <p:grpSpPr>
            <a:xfrm>
              <a:off x="152687" y="4433597"/>
              <a:ext cx="4021830" cy="843730"/>
              <a:chOff x="5177266" y="5457117"/>
              <a:chExt cx="3362032" cy="1622558"/>
            </a:xfrm>
          </p:grpSpPr>
          <p:sp>
            <p:nvSpPr>
              <p:cNvPr id="21" name="TextBox 20"/>
              <p:cNvSpPr txBox="1"/>
              <p:nvPr/>
            </p:nvSpPr>
            <p:spPr>
              <a:xfrm>
                <a:off x="5177266" y="5481604"/>
                <a:ext cx="3362032" cy="1598071"/>
              </a:xfrm>
              <a:prstGeom prst="rect">
                <a:avLst/>
              </a:prstGeom>
              <a:noFill/>
            </p:spPr>
            <p:txBody>
              <a:bodyPr wrap="square" rtlCol="0">
                <a:spAutoFit/>
              </a:bodyPr>
              <a:lstStyle/>
              <a:p>
                <a:r>
                  <a:rPr lang="en-US" sz="4800" b="1" dirty="0" err="1">
                    <a:latin typeface="Times New Roman" panose="02020603050405020304" pitchFamily="18" charset="0"/>
                    <a:cs typeface="Times New Roman" panose="02020603050405020304" pitchFamily="18" charset="0"/>
                  </a:rPr>
                  <a:t>t</a:t>
                </a:r>
                <a:r>
                  <a:rPr lang="en-US" sz="4800" b="1" dirty="0" err="1" smtClean="0">
                    <a:latin typeface="Times New Roman" panose="02020603050405020304" pitchFamily="18" charset="0"/>
                    <a:cs typeface="Times New Roman" panose="02020603050405020304" pitchFamily="18" charset="0"/>
                  </a:rPr>
                  <a:t>hước</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kẻ</a:t>
                </a:r>
                <a:endParaRPr lang="en-US" sz="48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5771791" y="5457117"/>
                <a:ext cx="2640945" cy="1598071"/>
              </a:xfrm>
              <a:prstGeom prst="rect">
                <a:avLst/>
              </a:prstGeom>
              <a:noFill/>
            </p:spPr>
            <p:txBody>
              <a:bodyPr wrap="square" rtlCol="0">
                <a:spAutoFit/>
              </a:bodyPr>
              <a:lstStyle/>
              <a:p>
                <a:r>
                  <a:rPr lang="en-US" sz="4800" b="1" dirty="0" err="1">
                    <a:solidFill>
                      <a:srgbClr val="FF0000"/>
                    </a:solidFill>
                    <a:latin typeface="Times New Roman" panose="02020603050405020304" pitchFamily="18" charset="0"/>
                    <a:cs typeface="Times New Roman" panose="02020603050405020304" pitchFamily="18" charset="0"/>
                  </a:rPr>
                  <a:t>ư</a:t>
                </a:r>
                <a:r>
                  <a:rPr lang="en-US" sz="4800" b="1" dirty="0" err="1" smtClean="0">
                    <a:solidFill>
                      <a:srgbClr val="FF0000"/>
                    </a:solidFill>
                    <a:latin typeface="Times New Roman" panose="02020603050405020304" pitchFamily="18" charset="0"/>
                    <a:cs typeface="Times New Roman" panose="02020603050405020304" pitchFamily="18" charset="0"/>
                  </a:rPr>
                  <a:t>ơc</a:t>
                </a:r>
                <a:endParaRPr lang="en-US" sz="4800" b="1" dirty="0">
                  <a:solidFill>
                    <a:srgbClr val="FF000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4349080" y="4443167"/>
              <a:ext cx="3269356" cy="833407"/>
              <a:chOff x="4328652" y="5237727"/>
              <a:chExt cx="3269356" cy="833407"/>
            </a:xfrm>
          </p:grpSpPr>
          <p:sp>
            <p:nvSpPr>
              <p:cNvPr id="24" name="TextBox 23"/>
              <p:cNvSpPr txBox="1"/>
              <p:nvPr/>
            </p:nvSpPr>
            <p:spPr>
              <a:xfrm>
                <a:off x="4328652" y="5237727"/>
                <a:ext cx="3269356" cy="830997"/>
              </a:xfrm>
              <a:prstGeom prst="rect">
                <a:avLst/>
              </a:prstGeom>
              <a:noFill/>
            </p:spPr>
            <p:txBody>
              <a:bodyPr wrap="square" rtlCol="0">
                <a:spAutoFit/>
              </a:bodyPr>
              <a:lstStyle/>
              <a:p>
                <a:r>
                  <a:rPr lang="en-US" sz="4800" b="1" dirty="0" err="1" smtClean="0">
                    <a:latin typeface="Times New Roman" panose="02020603050405020304" pitchFamily="18" charset="0"/>
                    <a:cs typeface="Times New Roman" panose="02020603050405020304" pitchFamily="18" charset="0"/>
                  </a:rPr>
                  <a:t>dược</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sĩ</a:t>
                </a:r>
                <a:endParaRPr lang="en-US" sz="48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4761495" y="5240137"/>
                <a:ext cx="2584500" cy="830997"/>
              </a:xfrm>
              <a:prstGeom prst="rect">
                <a:avLst/>
              </a:prstGeom>
              <a:noFill/>
            </p:spPr>
            <p:txBody>
              <a:bodyPr wrap="square" rtlCol="0">
                <a:spAutoFit/>
              </a:bodyPr>
              <a:lstStyle/>
              <a:p>
                <a:r>
                  <a:rPr lang="en-US" sz="4800" b="1" dirty="0" err="1" smtClean="0">
                    <a:solidFill>
                      <a:srgbClr val="FF0000"/>
                    </a:solidFill>
                    <a:latin typeface="Times New Roman" panose="02020603050405020304" pitchFamily="18" charset="0"/>
                    <a:cs typeface="Times New Roman" panose="02020603050405020304" pitchFamily="18" charset="0"/>
                  </a:rPr>
                  <a:t>ươc</a:t>
                </a:r>
                <a:r>
                  <a:rPr lang="en-US" sz="4800" b="1" dirty="0" smtClean="0">
                    <a:solidFill>
                      <a:srgbClr val="FF0000"/>
                    </a:solidFill>
                    <a:latin typeface="Times New Roman" panose="02020603050405020304" pitchFamily="18" charset="0"/>
                    <a:cs typeface="Times New Roman" panose="02020603050405020304" pitchFamily="18" charset="0"/>
                  </a:rPr>
                  <a:t> </a:t>
                </a:r>
                <a:endParaRPr lang="en-US" sz="4800" b="1" dirty="0">
                  <a:solidFill>
                    <a:srgbClr val="FF0000"/>
                  </a:solidFill>
                  <a:latin typeface="Times New Roman" panose="02020603050405020304" pitchFamily="18" charset="0"/>
                  <a:cs typeface="Times New Roman" panose="02020603050405020304" pitchFamily="18" charset="0"/>
                </a:endParaRPr>
              </a:p>
            </p:txBody>
          </p:sp>
        </p:grpSp>
      </p:grpSp>
      <p:sp>
        <p:nvSpPr>
          <p:cNvPr id="27" name="Rectangle 26"/>
          <p:cNvSpPr/>
          <p:nvPr/>
        </p:nvSpPr>
        <p:spPr>
          <a:xfrm>
            <a:off x="3016366" y="1599354"/>
            <a:ext cx="3841634" cy="8878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29" name="TextBox 28"/>
          <p:cNvSpPr txBox="1"/>
          <p:nvPr/>
        </p:nvSpPr>
        <p:spPr>
          <a:xfrm>
            <a:off x="3016367" y="-86637"/>
            <a:ext cx="1552414"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33" name="Table 2"/>
          <p:cNvGraphicFramePr>
            <a:graphicFrameLocks noGrp="1"/>
          </p:cNvGraphicFramePr>
          <p:nvPr>
            <p:extLst>
              <p:ext uri="{D42A27DB-BD31-4B8C-83A1-F6EECF244321}">
                <p14:modId xmlns:p14="http://schemas.microsoft.com/office/powerpoint/2010/main" val="2792090963"/>
              </p:ext>
            </p:extLst>
          </p:nvPr>
        </p:nvGraphicFramePr>
        <p:xfrm>
          <a:off x="3019090" y="836693"/>
          <a:ext cx="3838910" cy="822960"/>
        </p:xfrm>
        <a:graphic>
          <a:graphicData uri="http://schemas.openxmlformats.org/drawingml/2006/table">
            <a:tbl>
              <a:tblPr firstRow="1" bandRow="1">
                <a:tableStyleId>{5C22544A-7EE6-4342-B048-85BDC9FD1C3A}</a:tableStyleId>
              </a:tblPr>
              <a:tblGrid>
                <a:gridCol w="1919455"/>
                <a:gridCol w="1919455"/>
              </a:tblGrid>
              <a:tr h="764580">
                <a:tc>
                  <a:txBody>
                    <a:bodyPr/>
                    <a:lstStyle/>
                    <a:p>
                      <a:pPr algn="ctr"/>
                      <a:endParaRPr lang="en-US" sz="4800" dirty="0">
                        <a:solidFill>
                          <a:schemeClr val="tx1"/>
                        </a:solidFill>
                        <a:latin typeface=".VnAvant" panose="020B7200000000000000" pitchFamily="34" charset="0"/>
                      </a:endParaRPr>
                    </a:p>
                  </a:txBody>
                  <a:tcPr marL="68580" marR="68580">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marL="68580" marR="68580">
                    <a:solidFill>
                      <a:schemeClr val="accent5">
                        <a:lumMod val="40000"/>
                        <a:lumOff val="60000"/>
                      </a:schemeClr>
                    </a:solidFill>
                  </a:tcPr>
                </a:tc>
              </a:tr>
            </a:tbl>
          </a:graphicData>
        </a:graphic>
      </p:graphicFrame>
      <p:grpSp>
        <p:nvGrpSpPr>
          <p:cNvPr id="49" name="Group 48"/>
          <p:cNvGrpSpPr/>
          <p:nvPr/>
        </p:nvGrpSpPr>
        <p:grpSpPr>
          <a:xfrm>
            <a:off x="3523850" y="749110"/>
            <a:ext cx="3189008" cy="2543284"/>
            <a:chOff x="4683543" y="749110"/>
            <a:chExt cx="3198942" cy="2474103"/>
          </a:xfrm>
        </p:grpSpPr>
        <p:sp>
          <p:nvSpPr>
            <p:cNvPr id="34" name="TextBox 33"/>
            <p:cNvSpPr txBox="1"/>
            <p:nvPr/>
          </p:nvSpPr>
          <p:spPr>
            <a:xfrm>
              <a:off x="6338599" y="749110"/>
              <a:ext cx="1543886" cy="1706606"/>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4683543" y="773413"/>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l</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48" name="Group 47"/>
            <p:cNvGrpSpPr/>
            <p:nvPr/>
          </p:nvGrpSpPr>
          <p:grpSpPr>
            <a:xfrm>
              <a:off x="5383212" y="1516607"/>
              <a:ext cx="1880493" cy="1706606"/>
              <a:chOff x="5312555" y="2295939"/>
              <a:chExt cx="1880493" cy="1706606"/>
            </a:xfrm>
          </p:grpSpPr>
          <p:sp>
            <p:nvSpPr>
              <p:cNvPr id="28" name="TextBox 27"/>
              <p:cNvSpPr txBox="1"/>
              <p:nvPr/>
            </p:nvSpPr>
            <p:spPr>
              <a:xfrm>
                <a:off x="5312555" y="2295939"/>
                <a:ext cx="1880493" cy="898214"/>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a:t>
                </a:r>
                <a:r>
                  <a:rPr lang="en-US" sz="5400" b="1" dirty="0" err="1" smtClean="0">
                    <a:latin typeface="Times New Roman" panose="02020603050405020304" pitchFamily="18" charset="0"/>
                    <a:cs typeface="Times New Roman" panose="02020603050405020304" pitchFamily="18" charset="0"/>
                  </a:rPr>
                  <a:t>ược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5501509" y="2295939"/>
                <a:ext cx="1543886" cy="1706606"/>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grpSp>
      <p:grpSp>
        <p:nvGrpSpPr>
          <p:cNvPr id="37" name="Group 36"/>
          <p:cNvGrpSpPr/>
          <p:nvPr/>
        </p:nvGrpSpPr>
        <p:grpSpPr>
          <a:xfrm>
            <a:off x="856109" y="2501225"/>
            <a:ext cx="7627208" cy="796878"/>
            <a:chOff x="1006900" y="4393375"/>
            <a:chExt cx="10169610" cy="796878"/>
          </a:xfrm>
        </p:grpSpPr>
        <p:sp>
          <p:nvSpPr>
            <p:cNvPr id="38" name="TextBox 37"/>
            <p:cNvSpPr txBox="1"/>
            <p:nvPr/>
          </p:nvSpPr>
          <p:spPr>
            <a:xfrm>
              <a:off x="1006900" y="4420812"/>
              <a:ext cx="2360612" cy="769441"/>
            </a:xfrm>
            <a:prstGeom prst="rect">
              <a:avLst/>
            </a:prstGeom>
            <a:noFill/>
          </p:spPr>
          <p:txBody>
            <a:bodyPr wrap="square" rtlCol="0">
              <a:spAutoFit/>
            </a:bodyPr>
            <a:lstStyle/>
            <a:p>
              <a:r>
                <a:rPr lang="en-US" sz="4400" b="1" dirty="0" err="1" smtClean="0">
                  <a:latin typeface="Times New Roman" panose="02020603050405020304" pitchFamily="18" charset="0"/>
                  <a:cs typeface="Times New Roman" panose="02020603050405020304" pitchFamily="18" charset="0"/>
                </a:rPr>
                <a:t>bước</a:t>
              </a:r>
              <a:r>
                <a:rPr lang="en-US" sz="4400" b="1" dirty="0" smtClean="0">
                  <a:latin typeface="Times New Roman" panose="02020603050405020304" pitchFamily="18" charset="0"/>
                  <a:cs typeface="Times New Roman" panose="02020603050405020304" pitchFamily="18" charset="0"/>
                </a:rPr>
                <a:t> </a:t>
              </a:r>
              <a:endParaRPr lang="en-US" sz="4400" b="1"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3367515" y="4393375"/>
              <a:ext cx="2360612" cy="769441"/>
            </a:xfrm>
            <a:prstGeom prst="rect">
              <a:avLst/>
            </a:prstGeom>
            <a:noFill/>
          </p:spPr>
          <p:txBody>
            <a:bodyPr wrap="square" rtlCol="0">
              <a:spAutoFit/>
            </a:bodyPr>
            <a:lstStyle/>
            <a:p>
              <a:r>
                <a:rPr lang="en-US" sz="4400" b="1" dirty="0" err="1" smtClean="0">
                  <a:latin typeface="Times New Roman" panose="02020603050405020304" pitchFamily="18" charset="0"/>
                  <a:cs typeface="Times New Roman" panose="02020603050405020304" pitchFamily="18" charset="0"/>
                </a:rPr>
                <a:t>được</a:t>
              </a:r>
              <a:r>
                <a:rPr lang="en-US" sz="4400" b="1" dirty="0" smtClean="0">
                  <a:latin typeface="Times New Roman" panose="02020603050405020304" pitchFamily="18" charset="0"/>
                  <a:cs typeface="Times New Roman" panose="02020603050405020304" pitchFamily="18" charset="0"/>
                </a:rPr>
                <a:t> </a:t>
              </a:r>
              <a:endParaRPr lang="en-US" sz="4400" b="1"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6091706" y="4393375"/>
              <a:ext cx="2360612" cy="769441"/>
            </a:xfrm>
            <a:prstGeom prst="rect">
              <a:avLst/>
            </a:prstGeom>
            <a:noFill/>
          </p:spPr>
          <p:txBody>
            <a:bodyPr wrap="square" rtlCol="0">
              <a:spAutoFit/>
            </a:bodyPr>
            <a:lstStyle/>
            <a:p>
              <a:r>
                <a:rPr lang="en-US" sz="4400" b="1" dirty="0" err="1" smtClean="0">
                  <a:latin typeface="Times New Roman" panose="02020603050405020304" pitchFamily="18" charset="0"/>
                  <a:cs typeface="Times New Roman" panose="02020603050405020304" pitchFamily="18" charset="0"/>
                </a:rPr>
                <a:t>ngược</a:t>
              </a:r>
              <a:r>
                <a:rPr lang="en-US" sz="4400" b="1" dirty="0" smtClean="0">
                  <a:latin typeface="Times New Roman" panose="02020603050405020304" pitchFamily="18" charset="0"/>
                  <a:cs typeface="Times New Roman" panose="02020603050405020304" pitchFamily="18" charset="0"/>
                </a:rPr>
                <a:t> </a:t>
              </a:r>
              <a:endParaRPr lang="en-US" sz="4400" b="1"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8815898" y="4393375"/>
              <a:ext cx="2360612" cy="769441"/>
            </a:xfrm>
            <a:prstGeom prst="rect">
              <a:avLst/>
            </a:prstGeom>
            <a:noFill/>
          </p:spPr>
          <p:txBody>
            <a:bodyPr wrap="square" rtlCol="0">
              <a:spAutoFit/>
            </a:bodyPr>
            <a:lstStyle/>
            <a:p>
              <a:r>
                <a:rPr lang="en-US" sz="4400" b="1" dirty="0" err="1" smtClean="0">
                  <a:latin typeface="Times New Roman" panose="02020603050405020304" pitchFamily="18" charset="0"/>
                  <a:cs typeface="Times New Roman" panose="02020603050405020304" pitchFamily="18" charset="0"/>
                </a:rPr>
                <a:t>nước</a:t>
              </a:r>
              <a:r>
                <a:rPr lang="en-US" sz="4400" b="1" dirty="0" smtClean="0">
                  <a:latin typeface="Times New Roman" panose="02020603050405020304" pitchFamily="18" charset="0"/>
                  <a:cs typeface="Times New Roman" panose="02020603050405020304" pitchFamily="18" charset="0"/>
                </a:rPr>
                <a:t> </a:t>
              </a:r>
              <a:endParaRPr lang="en-US" sz="4400" b="1" dirty="0">
                <a:latin typeface="Times New Roman" panose="02020603050405020304" pitchFamily="18" charset="0"/>
                <a:cs typeface="Times New Roman" panose="02020603050405020304" pitchFamily="18" charset="0"/>
              </a:endParaRPr>
            </a:p>
          </p:txBody>
        </p:sp>
      </p:grpSp>
      <p:grpSp>
        <p:nvGrpSpPr>
          <p:cNvPr id="42" name="Group 41"/>
          <p:cNvGrpSpPr/>
          <p:nvPr/>
        </p:nvGrpSpPr>
        <p:grpSpPr>
          <a:xfrm>
            <a:off x="856110" y="3290485"/>
            <a:ext cx="7600318" cy="824315"/>
            <a:chOff x="1024826" y="5316705"/>
            <a:chExt cx="10133757" cy="824315"/>
          </a:xfrm>
        </p:grpSpPr>
        <p:sp>
          <p:nvSpPr>
            <p:cNvPr id="43" name="TextBox 42"/>
            <p:cNvSpPr txBox="1"/>
            <p:nvPr/>
          </p:nvSpPr>
          <p:spPr>
            <a:xfrm>
              <a:off x="6091704" y="5316705"/>
              <a:ext cx="2360613" cy="769441"/>
            </a:xfrm>
            <a:prstGeom prst="rect">
              <a:avLst/>
            </a:prstGeom>
            <a:noFill/>
          </p:spPr>
          <p:txBody>
            <a:bodyPr wrap="square" rtlCol="0">
              <a:spAutoFit/>
            </a:bodyPr>
            <a:lstStyle/>
            <a:p>
              <a:r>
                <a:rPr lang="en-US" sz="4400" b="1" dirty="0" err="1" smtClean="0">
                  <a:latin typeface="Times New Roman" panose="02020603050405020304" pitchFamily="18" charset="0"/>
                  <a:cs typeface="Times New Roman" panose="02020603050405020304" pitchFamily="18" charset="0"/>
                </a:rPr>
                <a:t>mướt</a:t>
              </a:r>
              <a:endParaRPr lang="en-US" sz="44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8797970" y="5359950"/>
              <a:ext cx="2360613" cy="769441"/>
            </a:xfrm>
            <a:prstGeom prst="rect">
              <a:avLst/>
            </a:prstGeom>
            <a:noFill/>
          </p:spPr>
          <p:txBody>
            <a:bodyPr wrap="square" rtlCol="0">
              <a:spAutoFit/>
            </a:bodyPr>
            <a:lstStyle/>
            <a:p>
              <a:r>
                <a:rPr lang="en-US" sz="4400" b="1" dirty="0" err="1" smtClean="0">
                  <a:latin typeface="Times New Roman" panose="02020603050405020304" pitchFamily="18" charset="0"/>
                  <a:cs typeface="Times New Roman" panose="02020603050405020304" pitchFamily="18" charset="0"/>
                </a:rPr>
                <a:t>mượt</a:t>
              </a:r>
              <a:endParaRPr lang="en-US" sz="44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1024826" y="5371579"/>
              <a:ext cx="2360613" cy="769441"/>
            </a:xfrm>
            <a:prstGeom prst="rect">
              <a:avLst/>
            </a:prstGeom>
            <a:noFill/>
          </p:spPr>
          <p:txBody>
            <a:bodyPr wrap="square" rtlCol="0">
              <a:spAutoFit/>
            </a:bodyPr>
            <a:lstStyle/>
            <a:p>
              <a:r>
                <a:rPr lang="en-US" sz="4400" b="1" dirty="0" err="1" smtClean="0">
                  <a:latin typeface="Times New Roman" panose="02020603050405020304" pitchFamily="18" charset="0"/>
                  <a:cs typeface="Times New Roman" panose="02020603050405020304" pitchFamily="18" charset="0"/>
                </a:rPr>
                <a:t>lướt</a:t>
              </a:r>
              <a:endParaRPr lang="en-US" sz="44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3385441" y="5344142"/>
              <a:ext cx="2360613" cy="769441"/>
            </a:xfrm>
            <a:prstGeom prst="rect">
              <a:avLst/>
            </a:prstGeom>
            <a:noFill/>
          </p:spPr>
          <p:txBody>
            <a:bodyPr wrap="square" rtlCol="0">
              <a:spAutoFit/>
            </a:bodyPr>
            <a:lstStyle/>
            <a:p>
              <a:r>
                <a:rPr lang="en-US" sz="4400" b="1" dirty="0" err="1" smtClean="0">
                  <a:latin typeface="Times New Roman" panose="02020603050405020304" pitchFamily="18" charset="0"/>
                  <a:cs typeface="Times New Roman" panose="02020603050405020304" pitchFamily="18" charset="0"/>
                </a:rPr>
                <a:t>lượt</a:t>
              </a:r>
              <a:endParaRPr lang="en-US" sz="4400" b="1" dirty="0">
                <a:latin typeface="Times New Roman" panose="02020603050405020304" pitchFamily="18" charset="0"/>
                <a:cs typeface="Times New Roman" panose="02020603050405020304" pitchFamily="18" charset="0"/>
              </a:endParaRPr>
            </a:p>
          </p:txBody>
        </p:sp>
      </p:grpSp>
      <p:sp>
        <p:nvSpPr>
          <p:cNvPr id="47" name="TextBox 46"/>
          <p:cNvSpPr txBox="1"/>
          <p:nvPr/>
        </p:nvSpPr>
        <p:spPr>
          <a:xfrm>
            <a:off x="4875051" y="-86637"/>
            <a:ext cx="1746739"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ươt</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2411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3" name="Thought Bubble: Cloud 2"/>
          <p:cNvSpPr/>
          <p:nvPr/>
        </p:nvSpPr>
        <p:spPr>
          <a:xfrm>
            <a:off x="663314" y="1523083"/>
            <a:ext cx="5857407" cy="3048917"/>
          </a:xfrm>
          <a:prstGeom prst="cloudCallout">
            <a:avLst>
              <a:gd name="adj1" fmla="val -36218"/>
              <a:gd name="adj2" fmla="val 34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Google Shape;560;p37"/>
          <p:cNvSpPr txBox="1">
            <a:spLocks noGrp="1"/>
          </p:cNvSpPr>
          <p:nvPr>
            <p:ph type="sldNum" idx="12"/>
          </p:nvPr>
        </p:nvSpPr>
        <p:spPr>
          <a:xfrm>
            <a:off x="8556784" y="6333135"/>
            <a:ext cx="548700" cy="524800"/>
          </a:xfrm>
          <a:prstGeom prst="rect">
            <a:avLst/>
          </a:prstGeom>
        </p:spPr>
        <p:txBody>
          <a:bodyPr spcFirstLastPara="1" wrap="square" lIns="121900" tIns="121900" rIns="121900" bIns="121900" anchor="ctr" anchorCtr="0">
            <a:noAutofit/>
          </a:bodyPr>
          <a:lstStyle/>
          <a:p>
            <a:pPr defTabSz="1219200">
              <a:buClr>
                <a:srgbClr val="000000"/>
              </a:buClr>
            </a:pPr>
            <a:fld id="{00000000-1234-1234-1234-123412341234}" type="slidenum">
              <a:rPr lang="en-GB" kern="0">
                <a:solidFill>
                  <a:srgbClr val="65677F"/>
                </a:solidFill>
              </a:rPr>
              <a:t>14</a:t>
            </a:fld>
            <a:endParaRPr kern="0">
              <a:solidFill>
                <a:srgbClr val="65677F"/>
              </a:solidFill>
            </a:endParaRPr>
          </a:p>
        </p:txBody>
      </p:sp>
      <p:sp>
        <p:nvSpPr>
          <p:cNvPr id="10" name="Google Shape;461;p28"/>
          <p:cNvSpPr txBox="1"/>
          <p:nvPr/>
        </p:nvSpPr>
        <p:spPr>
          <a:xfrm>
            <a:off x="913879" y="2190146"/>
            <a:ext cx="5356277" cy="21420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6600" b="1" kern="0" dirty="0" err="1">
                <a:solidFill>
                  <a:srgbClr val="FF0000"/>
                </a:solidFill>
                <a:latin typeface="Times New Roman" panose="02020603050405020304" charset="0"/>
                <a:cs typeface="Times New Roman" panose="02020603050405020304" charset="0"/>
              </a:rPr>
              <a:t>Viết Bảng</a:t>
            </a:r>
            <a:endParaRPr lang="en-US" sz="4800" b="1" kern="0" dirty="0">
              <a:solidFill>
                <a:srgbClr val="FF0000"/>
              </a:solidFill>
              <a:latin typeface="Times New Roman" panose="02020603050405020304" charset="0"/>
              <a:cs typeface="Times New Roman" panose="02020603050405020304" charset="0"/>
            </a:endParaRPr>
          </a:p>
        </p:txBody>
      </p:sp>
    </p:spTree>
    <p:extLst>
      <p:ext uri="{BB962C8B-B14F-4D97-AF65-F5344CB8AC3E}">
        <p14:creationId xmlns:p14="http://schemas.microsoft.com/office/powerpoint/2010/main" val="1446755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Bài 74 ƯƠ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28600" y="838200"/>
            <a:ext cx="8113712" cy="4525963"/>
          </a:xfrm>
        </p:spPr>
      </p:pic>
    </p:spTree>
    <p:extLst>
      <p:ext uri="{BB962C8B-B14F-4D97-AF65-F5344CB8AC3E}">
        <p14:creationId xmlns:p14="http://schemas.microsoft.com/office/powerpoint/2010/main" val="23416592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228599" y="1925400"/>
            <a:ext cx="50292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Times New Roman" panose="02020603050405020304" charset="0"/>
                <a:cs typeface="Times New Roman" panose="02020603050405020304" charset="0"/>
              </a:rPr>
              <a:t>Tiết 2</a:t>
            </a:r>
            <a:endParaRPr lang="en-US" sz="9600" b="1" kern="0" dirty="0">
              <a:solidFill>
                <a:srgbClr val="FF0000"/>
              </a:solidFill>
              <a:latin typeface="Times New Roman" panose="02020603050405020304" charset="0"/>
              <a:cs typeface="Times New Roman" panose="02020603050405020304" charset="0"/>
            </a:endParaRPr>
          </a:p>
        </p:txBody>
      </p:sp>
    </p:spTree>
    <p:extLst>
      <p:ext uri="{BB962C8B-B14F-4D97-AF65-F5344CB8AC3E}">
        <p14:creationId xmlns:p14="http://schemas.microsoft.com/office/powerpoint/2010/main" val="824847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34244" y="1984512"/>
            <a:ext cx="8709756" cy="2835735"/>
            <a:chOff x="357809" y="2027813"/>
            <a:chExt cx="11613008" cy="2835735"/>
          </a:xfrm>
        </p:grpSpPr>
        <p:pic>
          <p:nvPicPr>
            <p:cNvPr id="7" name="Picture 6"/>
            <p:cNvPicPr>
              <a:picLocks noChangeAspect="1"/>
            </p:cNvPicPr>
            <p:nvPr/>
          </p:nvPicPr>
          <p:blipFill>
            <a:blip r:embed="rId2"/>
            <a:stretch>
              <a:fillRect/>
            </a:stretch>
          </p:blipFill>
          <p:spPr>
            <a:xfrm>
              <a:off x="357809" y="2027813"/>
              <a:ext cx="11613008" cy="2835735"/>
            </a:xfrm>
            <a:prstGeom prst="rect">
              <a:avLst/>
            </a:prstGeom>
          </p:spPr>
        </p:pic>
        <p:sp>
          <p:nvSpPr>
            <p:cNvPr id="9" name="TextBox 8"/>
            <p:cNvSpPr txBox="1"/>
            <p:nvPr/>
          </p:nvSpPr>
          <p:spPr>
            <a:xfrm>
              <a:off x="659292" y="2663687"/>
              <a:ext cx="2040250" cy="923330"/>
            </a:xfrm>
            <a:prstGeom prst="rect">
              <a:avLst/>
            </a:prstGeom>
            <a:noFill/>
          </p:spPr>
          <p:txBody>
            <a:bodyPr wrap="square" rtlCol="0">
              <a:spAutoFit/>
            </a:bodyPr>
            <a:lstStyle/>
            <a:p>
              <a:r>
                <a:rPr lang="vi-VN" sz="5400" b="1" dirty="0" smtClean="0">
                  <a:latin typeface="HP001 4 hàng" panose="020B0603050302020204" pitchFamily="34" charset="0"/>
                </a:rPr>
                <a:t>ươc             </a:t>
              </a:r>
              <a:endParaRPr lang="en-US" sz="5400" b="1" dirty="0">
                <a:latin typeface="HP001 4 hàng" panose="020B0603050302020204" pitchFamily="34" charset="0"/>
              </a:endParaRPr>
            </a:p>
          </p:txBody>
        </p:sp>
        <p:sp>
          <p:nvSpPr>
            <p:cNvPr id="11" name="TextBox 10"/>
            <p:cNvSpPr txBox="1"/>
            <p:nvPr/>
          </p:nvSpPr>
          <p:spPr>
            <a:xfrm>
              <a:off x="593031" y="3751660"/>
              <a:ext cx="4300941" cy="923330"/>
            </a:xfrm>
            <a:prstGeom prst="rect">
              <a:avLst/>
            </a:prstGeom>
            <a:noFill/>
          </p:spPr>
          <p:txBody>
            <a:bodyPr wrap="square" rtlCol="0">
              <a:spAutoFit/>
            </a:bodyPr>
            <a:lstStyle/>
            <a:p>
              <a:r>
                <a:rPr lang="vi-VN" sz="5400" b="1" dirty="0" smtClean="0">
                  <a:latin typeface="HP001 4 hàng" panose="020B0603050302020204" pitchFamily="34" charset="0"/>
                </a:rPr>
                <a:t>thước kẻ             </a:t>
              </a:r>
              <a:endParaRPr lang="en-US" sz="5400" b="1" dirty="0">
                <a:latin typeface="HP001 4 hàng" panose="020B0603050302020204" pitchFamily="34" charset="0"/>
              </a:endParaRPr>
            </a:p>
          </p:txBody>
        </p:sp>
        <p:sp>
          <p:nvSpPr>
            <p:cNvPr id="12" name="TextBox 11"/>
            <p:cNvSpPr txBox="1"/>
            <p:nvPr/>
          </p:nvSpPr>
          <p:spPr>
            <a:xfrm>
              <a:off x="4868214" y="3738023"/>
              <a:ext cx="4303648" cy="923330"/>
            </a:xfrm>
            <a:prstGeom prst="rect">
              <a:avLst/>
            </a:prstGeom>
            <a:noFill/>
          </p:spPr>
          <p:txBody>
            <a:bodyPr wrap="square" rtlCol="0">
              <a:spAutoFit/>
            </a:bodyPr>
            <a:lstStyle/>
            <a:p>
              <a:r>
                <a:rPr lang="vi-VN" sz="5400" b="1" dirty="0" smtClean="0">
                  <a:latin typeface="HP001 4 hàng" panose="020B0603050302020204" pitchFamily="34" charset="0"/>
                </a:rPr>
                <a:t>lướt ván</a:t>
              </a:r>
              <a:endParaRPr lang="en-US" sz="5400" b="1" dirty="0">
                <a:latin typeface="HP001 4 hàng" panose="020B0603050302020204" pitchFamily="34" charset="0"/>
              </a:endParaRPr>
            </a:p>
          </p:txBody>
        </p:sp>
        <p:sp>
          <p:nvSpPr>
            <p:cNvPr id="13" name="TextBox 12"/>
            <p:cNvSpPr txBox="1"/>
            <p:nvPr/>
          </p:nvSpPr>
          <p:spPr>
            <a:xfrm>
              <a:off x="2699542" y="2658904"/>
              <a:ext cx="2052762" cy="923330"/>
            </a:xfrm>
            <a:prstGeom prst="rect">
              <a:avLst/>
            </a:prstGeom>
            <a:noFill/>
          </p:spPr>
          <p:txBody>
            <a:bodyPr wrap="square" rtlCol="0">
              <a:spAutoFit/>
            </a:bodyPr>
            <a:lstStyle/>
            <a:p>
              <a:r>
                <a:rPr lang="vi-VN" sz="5400" b="1" dirty="0" smtClean="0">
                  <a:latin typeface="HP001 4 hàng" panose="020B0603050302020204" pitchFamily="34" charset="0"/>
                </a:rPr>
                <a:t>ươt             </a:t>
              </a:r>
              <a:endParaRPr lang="en-US" sz="5400" b="1" dirty="0">
                <a:latin typeface="HP001 4 hàng" panose="020B0603050302020204" pitchFamily="34" charset="0"/>
              </a:endParaRPr>
            </a:p>
          </p:txBody>
        </p:sp>
      </p:grpSp>
    </p:spTree>
    <p:extLst>
      <p:ext uri="{BB962C8B-B14F-4D97-AF65-F5344CB8AC3E}">
        <p14:creationId xmlns:p14="http://schemas.microsoft.com/office/powerpoint/2010/main" val="2417698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ITTran\Downloads\tu the viet - chu Thao v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
            <a:ext cx="4747765"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847599"/>
      </p:ext>
    </p:extLst>
  </p:cSld>
  <p:clrMapOvr>
    <a:masterClrMapping/>
  </p:clrMapOvr>
  <mc:AlternateContent xmlns:mc="http://schemas.openxmlformats.org/markup-compatibility/2006" xmlns:p14="http://schemas.microsoft.com/office/powerpoint/2010/main">
    <mc:Choice Requires="p14">
      <p:transition spd="slow" p14:dur="2000" advTm="6645"/>
    </mc:Choice>
    <mc:Fallback xmlns="">
      <p:transition spd="slow" advTm="6645"/>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1"/>
          <p:cNvSpPr txBox="1">
            <a:spLocks noChangeArrowheads="1"/>
          </p:cNvSpPr>
          <p:nvPr/>
        </p:nvSpPr>
        <p:spPr bwMode="auto">
          <a:xfrm>
            <a:off x="533400" y="533400"/>
            <a:ext cx="8305800" cy="82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7200">
                <a:solidFill>
                  <a:schemeClr val="tx1"/>
                </a:solidFill>
                <a:latin typeface=".VnAvant" pitchFamily="34" charset="0"/>
              </a:defRPr>
            </a:lvl1pPr>
            <a:lvl2pPr marL="742950" indent="-285750">
              <a:defRPr sz="7200">
                <a:solidFill>
                  <a:schemeClr val="tx1"/>
                </a:solidFill>
                <a:latin typeface=".VnAvant" pitchFamily="34" charset="0"/>
              </a:defRPr>
            </a:lvl2pPr>
            <a:lvl3pPr marL="1143000" indent="-228600">
              <a:defRPr sz="7200">
                <a:solidFill>
                  <a:schemeClr val="tx1"/>
                </a:solidFill>
                <a:latin typeface=".VnAvant" pitchFamily="34" charset="0"/>
              </a:defRPr>
            </a:lvl3pPr>
            <a:lvl4pPr marL="1600200" indent="-228600">
              <a:defRPr sz="7200">
                <a:solidFill>
                  <a:schemeClr val="tx1"/>
                </a:solidFill>
                <a:latin typeface=".VnAvant" pitchFamily="34" charset="0"/>
              </a:defRPr>
            </a:lvl4pPr>
            <a:lvl5pPr marL="2057400" indent="-228600">
              <a:defRPr sz="7200">
                <a:solidFill>
                  <a:schemeClr val="tx1"/>
                </a:solidFill>
                <a:latin typeface=".VnAvant" pitchFamily="34" charset="0"/>
              </a:defRPr>
            </a:lvl5pPr>
            <a:lvl6pPr marL="2514600" indent="-228600" eaLnBrk="0" fontAlgn="base" hangingPunct="0">
              <a:spcBef>
                <a:spcPct val="0"/>
              </a:spcBef>
              <a:spcAft>
                <a:spcPct val="0"/>
              </a:spcAft>
              <a:defRPr sz="7200">
                <a:solidFill>
                  <a:schemeClr val="tx1"/>
                </a:solidFill>
                <a:latin typeface=".VnAvant" pitchFamily="34" charset="0"/>
              </a:defRPr>
            </a:lvl6pPr>
            <a:lvl7pPr marL="2971800" indent="-228600" eaLnBrk="0" fontAlgn="base" hangingPunct="0">
              <a:spcBef>
                <a:spcPct val="0"/>
              </a:spcBef>
              <a:spcAft>
                <a:spcPct val="0"/>
              </a:spcAft>
              <a:defRPr sz="7200">
                <a:solidFill>
                  <a:schemeClr val="tx1"/>
                </a:solidFill>
                <a:latin typeface=".VnAvant" pitchFamily="34" charset="0"/>
              </a:defRPr>
            </a:lvl7pPr>
            <a:lvl8pPr marL="3429000" indent="-228600" eaLnBrk="0" fontAlgn="base" hangingPunct="0">
              <a:spcBef>
                <a:spcPct val="0"/>
              </a:spcBef>
              <a:spcAft>
                <a:spcPct val="0"/>
              </a:spcAft>
              <a:defRPr sz="7200">
                <a:solidFill>
                  <a:schemeClr val="tx1"/>
                </a:solidFill>
                <a:latin typeface=".VnAvant" pitchFamily="34" charset="0"/>
              </a:defRPr>
            </a:lvl8pPr>
            <a:lvl9pPr marL="3886200" indent="-228600" eaLnBrk="0" fontAlgn="base" hangingPunct="0">
              <a:spcBef>
                <a:spcPct val="0"/>
              </a:spcBef>
              <a:spcAft>
                <a:spcPct val="0"/>
              </a:spcAft>
              <a:defRPr sz="7200">
                <a:solidFill>
                  <a:schemeClr val="tx1"/>
                </a:solidFill>
                <a:latin typeface=".VnAvant" pitchFamily="34" charset="0"/>
              </a:defRPr>
            </a:lvl9pPr>
          </a:lstStyle>
          <a:p>
            <a:pPr>
              <a:lnSpc>
                <a:spcPct val="150000"/>
              </a:lnSpc>
            </a:pPr>
            <a:r>
              <a:rPr lang="en-US" sz="3600" b="1" dirty="0"/>
              <a:t>    </a:t>
            </a:r>
            <a:endParaRPr lang="en-US" sz="3600" dirty="0">
              <a:latin typeface="Times New Roman" pitchFamily="18" charset="0"/>
              <a:cs typeface="Times New Roman" pitchFamily="18" charset="0"/>
            </a:endParaRPr>
          </a:p>
        </p:txBody>
      </p:sp>
      <p:sp>
        <p:nvSpPr>
          <p:cNvPr id="21" name="TextBox 20"/>
          <p:cNvSpPr txBox="1"/>
          <p:nvPr/>
        </p:nvSpPr>
        <p:spPr>
          <a:xfrm>
            <a:off x="62345" y="533400"/>
            <a:ext cx="8839200" cy="5139869"/>
          </a:xfrm>
          <a:prstGeom prst="rect">
            <a:avLst/>
          </a:prstGeom>
          <a:solidFill>
            <a:schemeClr val="accent3">
              <a:lumMod val="20000"/>
              <a:lumOff val="80000"/>
            </a:schemeClr>
          </a:solidFill>
        </p:spPr>
        <p:txBody>
          <a:bodyPr wrap="square" rtlCol="0">
            <a:spAutoFit/>
          </a:bodyPr>
          <a:lstStyle/>
          <a:p>
            <a:pPr algn="just"/>
            <a:r>
              <a:rPr lang="en-US" sz="3200" b="1" dirty="0" smtClean="0">
                <a:latin typeface=".VnAvant" pitchFamily="34" charset="0"/>
              </a:rPr>
              <a:t>     </a:t>
            </a:r>
            <a:r>
              <a:rPr lang="en-US" sz="4800" b="1" dirty="0" smtClean="0">
                <a:latin typeface=".VnAvant" pitchFamily="34" charset="0"/>
              </a:rPr>
              <a:t> </a:t>
            </a:r>
            <a:r>
              <a:rPr lang="en-US" sz="4000" b="1" dirty="0" err="1">
                <a:latin typeface="Arial" pitchFamily="34" charset="0"/>
                <a:cs typeface="Arial" pitchFamily="34" charset="0"/>
              </a:rPr>
              <a:t>Lúc</a:t>
            </a:r>
            <a:r>
              <a:rPr lang="en-US" sz="4000" b="1" dirty="0">
                <a:latin typeface="Arial" pitchFamily="34" charset="0"/>
                <a:cs typeface="Arial" pitchFamily="34" charset="0"/>
              </a:rPr>
              <a:t> </a:t>
            </a:r>
            <a:r>
              <a:rPr lang="en-US" sz="4000" b="1" dirty="0" err="1">
                <a:latin typeface="Arial" pitchFamily="34" charset="0"/>
                <a:cs typeface="Arial" pitchFamily="34" charset="0"/>
              </a:rPr>
              <a:t>học</a:t>
            </a:r>
            <a:r>
              <a:rPr lang="en-US" sz="4000" b="1" dirty="0">
                <a:latin typeface="Arial" pitchFamily="34" charset="0"/>
                <a:cs typeface="Arial" pitchFamily="34" charset="0"/>
              </a:rPr>
              <a:t> </a:t>
            </a:r>
            <a:r>
              <a:rPr lang="en-US" sz="4000" b="1" dirty="0" err="1">
                <a:latin typeface="Arial" pitchFamily="34" charset="0"/>
                <a:cs typeface="Arial" pitchFamily="34" charset="0"/>
              </a:rPr>
              <a:t>hát</a:t>
            </a:r>
            <a:r>
              <a:rPr lang="en-US" sz="4000" b="1" dirty="0">
                <a:latin typeface="Arial" pitchFamily="34" charset="0"/>
                <a:cs typeface="Arial" pitchFamily="34" charset="0"/>
              </a:rPr>
              <a:t>,</a:t>
            </a:r>
            <a:r>
              <a:rPr lang="vi-VN" sz="4000" b="1" dirty="0">
                <a:latin typeface="Arial" pitchFamily="34" charset="0"/>
                <a:cs typeface="Arial" pitchFamily="34" charset="0"/>
              </a:rPr>
              <a:t> Nam ước làm ca sĩ. Lúc nghe mẹ đọc thơ, Nam lại ước trở thành nhà thơ. Khi ra biển, Nam ước là người lái tàu, vượt qua những con sóng lớn. Nhìn lên bầu trời, Nam lại ước làm phi công. Nam tự hỏi: ‘Bao giờ mình mới lớn </a:t>
            </a:r>
            <a:r>
              <a:rPr lang="vi-VN" sz="4000" b="1" dirty="0" smtClean="0">
                <a:latin typeface="Arial" pitchFamily="34" charset="0"/>
                <a:cs typeface="Arial" pitchFamily="34" charset="0"/>
              </a:rPr>
              <a:t>nhỉ</a:t>
            </a:r>
            <a:r>
              <a:rPr lang="en-US" sz="4000" b="1" dirty="0" smtClean="0">
                <a:latin typeface="Arial" pitchFamily="34" charset="0"/>
                <a:cs typeface="Arial" pitchFamily="34" charset="0"/>
              </a:rPr>
              <a:t> ?</a:t>
            </a:r>
            <a:r>
              <a:rPr lang="vi-VN" sz="4000" b="1" dirty="0" smtClean="0">
                <a:latin typeface="Arial" pitchFamily="34" charset="0"/>
                <a:cs typeface="Arial" pitchFamily="34" charset="0"/>
              </a:rPr>
              <a:t>’</a:t>
            </a:r>
            <a:r>
              <a:rPr lang="en-US" sz="4000" b="1" dirty="0" smtClean="0">
                <a:latin typeface="Arial" pitchFamily="34" charset="0"/>
                <a:cs typeface="Arial" pitchFamily="34" charset="0"/>
              </a:rPr>
              <a:t> </a:t>
            </a:r>
            <a:r>
              <a:rPr lang="en-US" sz="4000" b="1" dirty="0">
                <a:latin typeface="Arial" pitchFamily="34" charset="0"/>
                <a:cs typeface="Arial" pitchFamily="34" charset="0"/>
              </a:rPr>
              <a:t>.</a:t>
            </a:r>
          </a:p>
        </p:txBody>
      </p:sp>
      <p:sp>
        <p:nvSpPr>
          <p:cNvPr id="33" name="Rectangle 32"/>
          <p:cNvSpPr/>
          <p:nvPr/>
        </p:nvSpPr>
        <p:spPr>
          <a:xfrm>
            <a:off x="5257800" y="609600"/>
            <a:ext cx="1447800" cy="707886"/>
          </a:xfrm>
          <a:prstGeom prst="rect">
            <a:avLst/>
          </a:prstGeom>
        </p:spPr>
        <p:txBody>
          <a:bodyPr wrap="square">
            <a:spAutoFit/>
          </a:bodyPr>
          <a:lstStyle/>
          <a:p>
            <a:r>
              <a:rPr lang="en-US" sz="4000" b="1" dirty="0" err="1" smtClean="0">
                <a:ln>
                  <a:solidFill>
                    <a:schemeClr val="tx1"/>
                  </a:solidFill>
                </a:ln>
                <a:solidFill>
                  <a:srgbClr val="FF0000"/>
                </a:solidFill>
                <a:latin typeface=".VnAvant" pitchFamily="34" charset="0"/>
              </a:rPr>
              <a:t>ươc</a:t>
            </a:r>
            <a:endParaRPr lang="en-US" sz="6600" b="1" dirty="0">
              <a:solidFill>
                <a:srgbClr val="FF0000"/>
              </a:solidFill>
            </a:endParaRPr>
          </a:p>
        </p:txBody>
      </p:sp>
      <p:cxnSp>
        <p:nvCxnSpPr>
          <p:cNvPr id="39" name="Straight Connector 38"/>
          <p:cNvCxnSpPr/>
          <p:nvPr/>
        </p:nvCxnSpPr>
        <p:spPr>
          <a:xfrm flipV="1">
            <a:off x="1240781" y="3724327"/>
            <a:ext cx="123092" cy="579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273627" y="693048"/>
            <a:ext cx="533400" cy="646331"/>
          </a:xfrm>
          <a:prstGeom prst="rect">
            <a:avLst/>
          </a:prstGeom>
        </p:spPr>
        <p:txBody>
          <a:bodyPr wrap="square">
            <a:spAutoFit/>
          </a:bodyPr>
          <a:lstStyle/>
          <a:p>
            <a:r>
              <a:rPr lang="en-US" sz="3600" b="1" dirty="0" smtClean="0">
                <a:ln>
                  <a:solidFill>
                    <a:schemeClr val="tx1"/>
                  </a:solidFill>
                </a:ln>
                <a:solidFill>
                  <a:srgbClr val="0070C0"/>
                </a:solidFill>
                <a:latin typeface=".VnAvant" pitchFamily="34" charset="0"/>
              </a:rPr>
              <a:t>1</a:t>
            </a:r>
            <a:endParaRPr lang="en-US" sz="6000" b="1" dirty="0">
              <a:solidFill>
                <a:srgbClr val="0070C0"/>
              </a:solidFill>
            </a:endParaRPr>
          </a:p>
        </p:txBody>
      </p:sp>
      <p:sp>
        <p:nvSpPr>
          <p:cNvPr id="44" name="Rectangle 43"/>
          <p:cNvSpPr/>
          <p:nvPr/>
        </p:nvSpPr>
        <p:spPr>
          <a:xfrm>
            <a:off x="-152400" y="1295400"/>
            <a:ext cx="533400" cy="584775"/>
          </a:xfrm>
          <a:prstGeom prst="rect">
            <a:avLst/>
          </a:prstGeom>
        </p:spPr>
        <p:txBody>
          <a:bodyPr wrap="square">
            <a:spAutoFit/>
          </a:bodyPr>
          <a:lstStyle/>
          <a:p>
            <a:r>
              <a:rPr lang="en-US" sz="3200" b="1" dirty="0">
                <a:ln>
                  <a:solidFill>
                    <a:schemeClr val="tx1"/>
                  </a:solidFill>
                </a:ln>
                <a:solidFill>
                  <a:srgbClr val="0070C0"/>
                </a:solidFill>
                <a:latin typeface=".VnAvant" pitchFamily="34" charset="0"/>
              </a:rPr>
              <a:t>2</a:t>
            </a:r>
            <a:endParaRPr lang="en-US" sz="5400" b="1" dirty="0">
              <a:solidFill>
                <a:srgbClr val="0070C0"/>
              </a:solidFill>
            </a:endParaRPr>
          </a:p>
        </p:txBody>
      </p:sp>
      <p:sp>
        <p:nvSpPr>
          <p:cNvPr id="45" name="Rectangle 44"/>
          <p:cNvSpPr/>
          <p:nvPr/>
        </p:nvSpPr>
        <p:spPr>
          <a:xfrm>
            <a:off x="4419600" y="1906580"/>
            <a:ext cx="533400" cy="584775"/>
          </a:xfrm>
          <a:prstGeom prst="rect">
            <a:avLst/>
          </a:prstGeom>
        </p:spPr>
        <p:txBody>
          <a:bodyPr wrap="square">
            <a:spAutoFit/>
          </a:bodyPr>
          <a:lstStyle/>
          <a:p>
            <a:r>
              <a:rPr lang="en-US" sz="3200" b="1" dirty="0">
                <a:ln>
                  <a:solidFill>
                    <a:schemeClr val="tx1"/>
                  </a:solidFill>
                </a:ln>
                <a:solidFill>
                  <a:srgbClr val="0070C0"/>
                </a:solidFill>
                <a:latin typeface=".VnAvant" pitchFamily="34" charset="0"/>
              </a:rPr>
              <a:t>3</a:t>
            </a:r>
            <a:endParaRPr lang="en-US" sz="5400" b="1" dirty="0">
              <a:solidFill>
                <a:srgbClr val="0070C0"/>
              </a:solidFill>
            </a:endParaRPr>
          </a:p>
        </p:txBody>
      </p:sp>
      <p:cxnSp>
        <p:nvCxnSpPr>
          <p:cNvPr id="20" name="Straight Connector 19"/>
          <p:cNvCxnSpPr/>
          <p:nvPr/>
        </p:nvCxnSpPr>
        <p:spPr>
          <a:xfrm flipV="1">
            <a:off x="6049108" y="2489038"/>
            <a:ext cx="123092" cy="579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330536" y="3103334"/>
            <a:ext cx="533400" cy="584775"/>
          </a:xfrm>
          <a:prstGeom prst="rect">
            <a:avLst/>
          </a:prstGeom>
        </p:spPr>
        <p:txBody>
          <a:bodyPr wrap="square">
            <a:spAutoFit/>
          </a:bodyPr>
          <a:lstStyle/>
          <a:p>
            <a:r>
              <a:rPr lang="en-US" sz="3200" b="1" dirty="0">
                <a:ln>
                  <a:solidFill>
                    <a:schemeClr val="tx1"/>
                  </a:solidFill>
                </a:ln>
                <a:solidFill>
                  <a:srgbClr val="0070C0"/>
                </a:solidFill>
                <a:latin typeface=".VnAvant" pitchFamily="34" charset="0"/>
              </a:rPr>
              <a:t>4</a:t>
            </a:r>
            <a:endParaRPr lang="en-US" sz="5400" b="1" dirty="0">
              <a:solidFill>
                <a:srgbClr val="0070C0"/>
              </a:solidFill>
            </a:endParaRPr>
          </a:p>
        </p:txBody>
      </p:sp>
      <p:sp>
        <p:nvSpPr>
          <p:cNvPr id="17" name="Rectangle 16"/>
          <p:cNvSpPr/>
          <p:nvPr/>
        </p:nvSpPr>
        <p:spPr>
          <a:xfrm>
            <a:off x="-152400" y="4292025"/>
            <a:ext cx="533400" cy="584775"/>
          </a:xfrm>
          <a:prstGeom prst="rect">
            <a:avLst/>
          </a:prstGeom>
        </p:spPr>
        <p:txBody>
          <a:bodyPr wrap="square">
            <a:spAutoFit/>
          </a:bodyPr>
          <a:lstStyle/>
          <a:p>
            <a:r>
              <a:rPr lang="en-US" sz="3200" b="1" dirty="0">
                <a:ln>
                  <a:solidFill>
                    <a:schemeClr val="tx1"/>
                  </a:solidFill>
                </a:ln>
                <a:solidFill>
                  <a:srgbClr val="0070C0"/>
                </a:solidFill>
                <a:latin typeface=".VnAvant" pitchFamily="34" charset="0"/>
              </a:rPr>
              <a:t>5</a:t>
            </a:r>
            <a:endParaRPr lang="en-US" sz="5400" b="1" dirty="0">
              <a:solidFill>
                <a:srgbClr val="0070C0"/>
              </a:solidFill>
            </a:endParaRPr>
          </a:p>
        </p:txBody>
      </p:sp>
      <p:sp>
        <p:nvSpPr>
          <p:cNvPr id="13" name="Rectangle 12"/>
          <p:cNvSpPr/>
          <p:nvPr/>
        </p:nvSpPr>
        <p:spPr>
          <a:xfrm>
            <a:off x="7689273" y="1285864"/>
            <a:ext cx="1447800" cy="707886"/>
          </a:xfrm>
          <a:prstGeom prst="rect">
            <a:avLst/>
          </a:prstGeom>
        </p:spPr>
        <p:txBody>
          <a:bodyPr wrap="square">
            <a:spAutoFit/>
          </a:bodyPr>
          <a:lstStyle/>
          <a:p>
            <a:r>
              <a:rPr lang="en-US" sz="4000" b="1" dirty="0" err="1" smtClean="0">
                <a:ln>
                  <a:solidFill>
                    <a:schemeClr val="tx1"/>
                  </a:solidFill>
                </a:ln>
                <a:solidFill>
                  <a:srgbClr val="FF0000"/>
                </a:solidFill>
                <a:latin typeface=".VnAvant" pitchFamily="34" charset="0"/>
              </a:rPr>
              <a:t>ươc</a:t>
            </a:r>
            <a:endParaRPr lang="en-US" sz="6600" b="1" dirty="0">
              <a:solidFill>
                <a:srgbClr val="FF0000"/>
              </a:solidFill>
            </a:endParaRPr>
          </a:p>
        </p:txBody>
      </p:sp>
      <p:sp>
        <p:nvSpPr>
          <p:cNvPr id="14" name="Rectangle 13"/>
          <p:cNvSpPr/>
          <p:nvPr/>
        </p:nvSpPr>
        <p:spPr>
          <a:xfrm>
            <a:off x="6553200" y="2491355"/>
            <a:ext cx="1447800" cy="707886"/>
          </a:xfrm>
          <a:prstGeom prst="rect">
            <a:avLst/>
          </a:prstGeom>
        </p:spPr>
        <p:txBody>
          <a:bodyPr wrap="square">
            <a:spAutoFit/>
          </a:bodyPr>
          <a:lstStyle/>
          <a:p>
            <a:r>
              <a:rPr lang="en-US" sz="4000" b="1" dirty="0" err="1" smtClean="0">
                <a:ln>
                  <a:solidFill>
                    <a:schemeClr val="tx1"/>
                  </a:solidFill>
                </a:ln>
                <a:solidFill>
                  <a:srgbClr val="FF0000"/>
                </a:solidFill>
                <a:latin typeface=".VnAvant" pitchFamily="34" charset="0"/>
              </a:rPr>
              <a:t>ươt</a:t>
            </a:r>
            <a:endParaRPr lang="en-US" sz="6600" b="1" dirty="0">
              <a:solidFill>
                <a:srgbClr val="FF0000"/>
              </a:solidFill>
            </a:endParaRPr>
          </a:p>
        </p:txBody>
      </p:sp>
      <p:cxnSp>
        <p:nvCxnSpPr>
          <p:cNvPr id="22" name="Straight Connector 21"/>
          <p:cNvCxnSpPr/>
          <p:nvPr/>
        </p:nvCxnSpPr>
        <p:spPr>
          <a:xfrm flipV="1">
            <a:off x="7558454" y="1906580"/>
            <a:ext cx="123092" cy="579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1173" y="2492514"/>
            <a:ext cx="1447800" cy="707886"/>
          </a:xfrm>
          <a:prstGeom prst="rect">
            <a:avLst/>
          </a:prstGeom>
        </p:spPr>
        <p:txBody>
          <a:bodyPr wrap="square">
            <a:spAutoFit/>
          </a:bodyPr>
          <a:lstStyle/>
          <a:p>
            <a:r>
              <a:rPr lang="en-US" sz="4000" b="1" dirty="0" err="1" smtClean="0">
                <a:ln>
                  <a:solidFill>
                    <a:schemeClr val="tx1"/>
                  </a:solidFill>
                </a:ln>
                <a:solidFill>
                  <a:srgbClr val="FF0000"/>
                </a:solidFill>
                <a:latin typeface=".VnAvant" pitchFamily="34" charset="0"/>
              </a:rPr>
              <a:t>ươc</a:t>
            </a:r>
            <a:endParaRPr lang="en-US" sz="6600" b="1" dirty="0">
              <a:solidFill>
                <a:srgbClr val="FF0000"/>
              </a:solidFill>
            </a:endParaRPr>
          </a:p>
        </p:txBody>
      </p:sp>
      <p:sp>
        <p:nvSpPr>
          <p:cNvPr id="19" name="Rectangle 18"/>
          <p:cNvSpPr/>
          <p:nvPr/>
        </p:nvSpPr>
        <p:spPr>
          <a:xfrm>
            <a:off x="3695700" y="3711714"/>
            <a:ext cx="1447800" cy="707886"/>
          </a:xfrm>
          <a:prstGeom prst="rect">
            <a:avLst/>
          </a:prstGeom>
        </p:spPr>
        <p:txBody>
          <a:bodyPr wrap="square">
            <a:spAutoFit/>
          </a:bodyPr>
          <a:lstStyle/>
          <a:p>
            <a:r>
              <a:rPr lang="en-US" sz="4000" b="1" dirty="0" err="1" smtClean="0">
                <a:ln>
                  <a:solidFill>
                    <a:schemeClr val="tx1"/>
                  </a:solidFill>
                </a:ln>
                <a:solidFill>
                  <a:srgbClr val="FF0000"/>
                </a:solidFill>
                <a:latin typeface=".VnAvant" pitchFamily="34" charset="0"/>
              </a:rPr>
              <a:t>ươc</a:t>
            </a:r>
            <a:endParaRPr lang="en-US" sz="6600" b="1" dirty="0">
              <a:solidFill>
                <a:srgbClr val="FF0000"/>
              </a:solidFill>
            </a:endParaRPr>
          </a:p>
        </p:txBody>
      </p:sp>
    </p:spTree>
    <p:extLst>
      <p:ext uri="{BB962C8B-B14F-4D97-AF65-F5344CB8AC3E}">
        <p14:creationId xmlns:p14="http://schemas.microsoft.com/office/powerpoint/2010/main" val="326988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1000"/>
                                        <p:tgtEl>
                                          <p:spTgt spid="43"/>
                                        </p:tgtEl>
                                      </p:cBhvr>
                                    </p:animEffect>
                                    <p:anim calcmode="lin" valueType="num">
                                      <p:cBhvr>
                                        <p:cTn id="42" dur="1000" fill="hold"/>
                                        <p:tgtEl>
                                          <p:spTgt spid="43"/>
                                        </p:tgtEl>
                                        <p:attrNameLst>
                                          <p:attrName>ppt_x</p:attrName>
                                        </p:attrNameLst>
                                      </p:cBhvr>
                                      <p:tavLst>
                                        <p:tav tm="0">
                                          <p:val>
                                            <p:strVal val="#ppt_x"/>
                                          </p:val>
                                        </p:tav>
                                        <p:tav tm="100000">
                                          <p:val>
                                            <p:strVal val="#ppt_x"/>
                                          </p:val>
                                        </p:tav>
                                      </p:tavLst>
                                    </p:anim>
                                    <p:anim calcmode="lin" valueType="num">
                                      <p:cBhvr>
                                        <p:cTn id="4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1000"/>
                                        <p:tgtEl>
                                          <p:spTgt spid="44"/>
                                        </p:tgtEl>
                                      </p:cBhvr>
                                    </p:animEffect>
                                    <p:anim calcmode="lin" valueType="num">
                                      <p:cBhvr>
                                        <p:cTn id="49" dur="1000" fill="hold"/>
                                        <p:tgtEl>
                                          <p:spTgt spid="44"/>
                                        </p:tgtEl>
                                        <p:attrNameLst>
                                          <p:attrName>ppt_x</p:attrName>
                                        </p:attrNameLst>
                                      </p:cBhvr>
                                      <p:tavLst>
                                        <p:tav tm="0">
                                          <p:val>
                                            <p:strVal val="#ppt_x"/>
                                          </p:val>
                                        </p:tav>
                                        <p:tav tm="100000">
                                          <p:val>
                                            <p:strVal val="#ppt_x"/>
                                          </p:val>
                                        </p:tav>
                                      </p:tavLst>
                                    </p:anim>
                                    <p:anim calcmode="lin" valueType="num">
                                      <p:cBhvr>
                                        <p:cTn id="5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1000"/>
                                        <p:tgtEl>
                                          <p:spTgt spid="45"/>
                                        </p:tgtEl>
                                      </p:cBhvr>
                                    </p:animEffect>
                                    <p:anim calcmode="lin" valueType="num">
                                      <p:cBhvr>
                                        <p:cTn id="56" dur="1000" fill="hold"/>
                                        <p:tgtEl>
                                          <p:spTgt spid="45"/>
                                        </p:tgtEl>
                                        <p:attrNameLst>
                                          <p:attrName>ppt_x</p:attrName>
                                        </p:attrNameLst>
                                      </p:cBhvr>
                                      <p:tavLst>
                                        <p:tav tm="0">
                                          <p:val>
                                            <p:strVal val="#ppt_x"/>
                                          </p:val>
                                        </p:tav>
                                        <p:tav tm="100000">
                                          <p:val>
                                            <p:strVal val="#ppt_x"/>
                                          </p:val>
                                        </p:tav>
                                      </p:tavLst>
                                    </p:anim>
                                    <p:anim calcmode="lin" valueType="num">
                                      <p:cBhvr>
                                        <p:cTn id="5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1000"/>
                                        <p:tgtEl>
                                          <p:spTgt spid="17"/>
                                        </p:tgtEl>
                                      </p:cBhvr>
                                    </p:animEffect>
                                    <p:anim calcmode="lin" valueType="num">
                                      <p:cBhvr>
                                        <p:cTn id="70" dur="1000" fill="hold"/>
                                        <p:tgtEl>
                                          <p:spTgt spid="17"/>
                                        </p:tgtEl>
                                        <p:attrNameLst>
                                          <p:attrName>ppt_x</p:attrName>
                                        </p:attrNameLst>
                                      </p:cBhvr>
                                      <p:tavLst>
                                        <p:tav tm="0">
                                          <p:val>
                                            <p:strVal val="#ppt_x"/>
                                          </p:val>
                                        </p:tav>
                                        <p:tav tm="100000">
                                          <p:val>
                                            <p:strVal val="#ppt_x"/>
                                          </p:val>
                                        </p:tav>
                                      </p:tavLst>
                                    </p:anim>
                                    <p:anim calcmode="lin" valueType="num">
                                      <p:cBhvr>
                                        <p:cTn id="7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barn(inVertical)">
                                      <p:cBhvr>
                                        <p:cTn id="76" dur="500"/>
                                        <p:tgtEl>
                                          <p:spTgt spid="22"/>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barn(inVertical)">
                                      <p:cBhvr>
                                        <p:cTn id="81" dur="500"/>
                                        <p:tgtEl>
                                          <p:spTgt spid="20"/>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barn(inVertical)">
                                      <p:cBhvr>
                                        <p:cTn id="8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3" grpId="0"/>
      <p:bldP spid="43" grpId="0"/>
      <p:bldP spid="44" grpId="0"/>
      <p:bldP spid="45" grpId="0"/>
      <p:bldP spid="16" grpId="0"/>
      <p:bldP spid="17" grpId="0"/>
      <p:bldP spid="13" grpId="0"/>
      <p:bldP spid="14"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
          <p:cNvPicPr>
            <a:picLocks noChangeAspect="1"/>
          </p:cNvPicPr>
          <p:nvPr/>
        </p:nvPicPr>
        <p:blipFill>
          <a:blip r:embed="rId2" cstate="print"/>
          <a:stretch>
            <a:fillRect/>
          </a:stretch>
        </p:blipFill>
        <p:spPr>
          <a:xfrm>
            <a:off x="1444846" y="34193"/>
            <a:ext cx="6256664" cy="1900445"/>
          </a:xfrm>
          <a:prstGeom prst="rect">
            <a:avLst/>
          </a:prstGeom>
        </p:spPr>
      </p:pic>
      <p:sp>
        <p:nvSpPr>
          <p:cNvPr id="2" name="Google Shape;461;p28"/>
          <p:cNvSpPr txBox="1"/>
          <p:nvPr/>
        </p:nvSpPr>
        <p:spPr>
          <a:xfrm>
            <a:off x="152400" y="2272753"/>
            <a:ext cx="9067799" cy="307297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6000" b="1" kern="0" dirty="0" err="1" smtClean="0">
                <a:solidFill>
                  <a:srgbClr val="FF0000"/>
                </a:solidFill>
                <a:latin typeface="Times New Roman" panose="02020603050405020304" charset="0"/>
                <a:cs typeface="Times New Roman" panose="02020603050405020304" charset="0"/>
              </a:rPr>
              <a:t>Bài</a:t>
            </a:r>
            <a:r>
              <a:rPr lang="en-US" sz="6000" b="1" kern="0" dirty="0" smtClean="0">
                <a:solidFill>
                  <a:srgbClr val="FF0000"/>
                </a:solidFill>
                <a:latin typeface="Times New Roman" panose="02020603050405020304" charset="0"/>
                <a:cs typeface="Times New Roman" panose="02020603050405020304" charset="0"/>
              </a:rPr>
              <a:t>: 71</a:t>
            </a:r>
            <a:r>
              <a:rPr lang="en-US" sz="7200" b="1" kern="0" dirty="0" smtClean="0">
                <a:solidFill>
                  <a:srgbClr val="FF0000"/>
                </a:solidFill>
                <a:latin typeface="Times New Roman" panose="02020603050405020304" charset="0"/>
                <a:cs typeface="Times New Roman" panose="02020603050405020304" charset="0"/>
              </a:rPr>
              <a:t> </a:t>
            </a:r>
            <a:endParaRPr lang="en-US" sz="7200" b="1" kern="0" dirty="0">
              <a:solidFill>
                <a:srgbClr val="FF0000"/>
              </a:solidFill>
              <a:latin typeface="Times New Roman" panose="02020603050405020304" charset="0"/>
              <a:cs typeface="Times New Roman" panose="02020603050405020304" charset="0"/>
            </a:endParaRPr>
          </a:p>
        </p:txBody>
      </p:sp>
      <p:sp>
        <p:nvSpPr>
          <p:cNvPr id="4" name="TextBox 3"/>
          <p:cNvSpPr txBox="1"/>
          <p:nvPr/>
        </p:nvSpPr>
        <p:spPr>
          <a:xfrm>
            <a:off x="1757910" y="3581400"/>
            <a:ext cx="5943600" cy="1200329"/>
          </a:xfrm>
          <a:prstGeom prst="rect">
            <a:avLst/>
          </a:prstGeom>
          <a:noFill/>
        </p:spPr>
        <p:txBody>
          <a:bodyPr wrap="square" rtlCol="0">
            <a:spAutoFit/>
          </a:bodyPr>
          <a:lstStyle/>
          <a:p>
            <a:pPr algn="ctr"/>
            <a:r>
              <a:rPr lang="en-US" sz="7200" b="1" dirty="0" err="1" smtClean="0">
                <a:solidFill>
                  <a:srgbClr val="FF0000"/>
                </a:solidFill>
              </a:rPr>
              <a:t>ươc</a:t>
            </a:r>
            <a:r>
              <a:rPr lang="en-US" sz="7200" b="1" dirty="0" smtClean="0">
                <a:solidFill>
                  <a:srgbClr val="FF0000"/>
                </a:solidFill>
              </a:rPr>
              <a:t>           </a:t>
            </a:r>
            <a:r>
              <a:rPr lang="en-US" sz="7200" b="1" dirty="0" err="1" smtClean="0">
                <a:solidFill>
                  <a:srgbClr val="FF0000"/>
                </a:solidFill>
              </a:rPr>
              <a:t>ươt</a:t>
            </a:r>
            <a:endParaRPr lang="en-US" sz="7200" b="1" dirty="0">
              <a:solidFill>
                <a:srgbClr val="FF0000"/>
              </a:solidFill>
            </a:endParaRPr>
          </a:p>
        </p:txBody>
      </p:sp>
    </p:spTree>
    <p:extLst>
      <p:ext uri="{BB962C8B-B14F-4D97-AF65-F5344CB8AC3E}">
        <p14:creationId xmlns:p14="http://schemas.microsoft.com/office/powerpoint/2010/main" val="56462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 y="-495203"/>
            <a:ext cx="8915400" cy="4539169"/>
          </a:xfrm>
          <a:prstGeom prst="rect">
            <a:avLst/>
          </a:prstGeom>
        </p:spPr>
      </p:pic>
      <p:sp>
        <p:nvSpPr>
          <p:cNvPr id="6" name="TextBox 5"/>
          <p:cNvSpPr txBox="1"/>
          <p:nvPr/>
        </p:nvSpPr>
        <p:spPr>
          <a:xfrm>
            <a:off x="0" y="4043966"/>
            <a:ext cx="9144000" cy="3108543"/>
          </a:xfrm>
          <a:prstGeom prst="rect">
            <a:avLst/>
          </a:prstGeom>
          <a:noFill/>
        </p:spPr>
        <p:txBody>
          <a:bodyPr wrap="square" rtlCol="0">
            <a:spAutoFit/>
          </a:bodyPr>
          <a:lstStyle/>
          <a:p>
            <a:r>
              <a:rPr lang="vi-VN" sz="3600" b="1" dirty="0" smtClean="0">
                <a:latin typeface="+mj-lt"/>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Lúc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hát</a:t>
            </a:r>
            <a:r>
              <a:rPr lang="en-US" sz="3200" b="1" dirty="0" smtClean="0">
                <a:latin typeface="Times New Roman" panose="02020603050405020304" pitchFamily="18" charset="0"/>
                <a:cs typeface="Times New Roman" panose="02020603050405020304" pitchFamily="18" charset="0"/>
              </a:rPr>
              <a:t>,</a:t>
            </a:r>
            <a:r>
              <a:rPr lang="vi-VN" sz="3200" b="1" dirty="0" smtClean="0">
                <a:latin typeface="Times New Roman" panose="02020603050405020304" pitchFamily="18" charset="0"/>
                <a:cs typeface="Times New Roman" panose="02020603050405020304" pitchFamily="18" charset="0"/>
              </a:rPr>
              <a:t> </a:t>
            </a:r>
            <a:r>
              <a:rPr lang="vi-VN" sz="3200" b="1" dirty="0" smtClean="0">
                <a:latin typeface="+mj-lt"/>
                <a:cs typeface="Times New Roman" panose="02020603050405020304" pitchFamily="18" charset="0"/>
              </a:rPr>
              <a:t>Nam ước làm ca sĩ. Lúc nghe mẹ đọc thơ, Nam lại ước trở thành nhà thơ. Khi ra biển, Nam ước là người lái tàu, vượt qua những con sóng lớn. Nhìn lên bầu trời, Nam lại ước làm phi công. Nam tự hỏi: ‘Bao giờ mình mới lớn nhỉ</a:t>
            </a:r>
            <a:r>
              <a:rPr lang="en-US" sz="3200" b="1" dirty="0" smtClean="0">
                <a:latin typeface="+mj-lt"/>
                <a:cs typeface="Times New Roman" panose="02020603050405020304" pitchFamily="18" charset="0"/>
              </a:rPr>
              <a:t> ?</a:t>
            </a:r>
            <a:r>
              <a:rPr lang="vi-VN" sz="3200" b="1" dirty="0" smtClean="0">
                <a:latin typeface="+mj-lt"/>
                <a:cs typeface="Times New Roman" panose="02020603050405020304" pitchFamily="18" charset="0"/>
              </a:rPr>
              <a:t>’</a:t>
            </a:r>
            <a:r>
              <a:rPr lang="en-US" sz="3200" b="1" dirty="0" smtClean="0">
                <a:latin typeface="+mj-lt"/>
                <a:cs typeface="Times New Roman" panose="02020603050405020304" pitchFamily="18" charset="0"/>
              </a:rPr>
              <a:t> .</a:t>
            </a:r>
            <a:endParaRPr lang="en-US" sz="3200" b="1" dirty="0">
              <a:latin typeface="+mj-lt"/>
              <a:cs typeface="Times New Roman" panose="02020603050405020304" pitchFamily="18" charset="0"/>
            </a:endParaRPr>
          </a:p>
        </p:txBody>
      </p:sp>
    </p:spTree>
    <p:extLst>
      <p:ext uri="{BB962C8B-B14F-4D97-AF65-F5344CB8AC3E}">
        <p14:creationId xmlns:p14="http://schemas.microsoft.com/office/powerpoint/2010/main" val="381909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295400"/>
            <a:ext cx="5320716" cy="2770632"/>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26601030"/>
      </p:ext>
    </p:extLst>
  </p:cSld>
  <p:clrMapOvr>
    <a:masterClrMapping/>
  </p:clrMapOvr>
  <mc:AlternateContent xmlns:mc="http://schemas.openxmlformats.org/markup-compatibility/2006" xmlns:p14="http://schemas.microsoft.com/office/powerpoint/2010/main">
    <mc:Choice Requires="p14">
      <p:transition spd="slow" p14:dur="2000" advTm="6645"/>
    </mc:Choice>
    <mc:Fallback xmlns="">
      <p:transition spd="slow" advTm="6645"/>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9800" y="104550"/>
            <a:ext cx="4649334" cy="707886"/>
          </a:xfrm>
          <a:prstGeom prst="rect">
            <a:avLst/>
          </a:prstGeom>
          <a:noFill/>
        </p:spPr>
        <p:txBody>
          <a:bodyPr wrap="square" rtlCol="0">
            <a:spAutoFit/>
          </a:bodyPr>
          <a:lstStyle/>
          <a:p>
            <a:pPr algn="ctr"/>
            <a:r>
              <a:rPr lang="vi-VN" sz="4000" b="1" dirty="0" smtClean="0">
                <a:latin typeface="Times New Roman" panose="02020603050405020304" pitchFamily="18" charset="0"/>
                <a:cs typeface="Times New Roman" panose="02020603050405020304" pitchFamily="18" charset="0"/>
              </a:rPr>
              <a:t>Ư</a:t>
            </a:r>
            <a:r>
              <a:rPr lang="en-US" sz="4000" b="1" dirty="0" err="1" smtClean="0">
                <a:latin typeface="Times New Roman" panose="02020603050405020304" pitchFamily="18" charset="0"/>
                <a:cs typeface="Times New Roman" panose="02020603050405020304" pitchFamily="18" charset="0"/>
              </a:rPr>
              <a:t>ớc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mơ</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của</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em</a:t>
            </a:r>
            <a:r>
              <a:rPr lang="en-US" sz="4000" b="1" dirty="0" smtClean="0">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0" y="852855"/>
            <a:ext cx="9144000" cy="6111774"/>
          </a:xfrm>
          <a:prstGeom prst="rect">
            <a:avLst/>
          </a:prstGeom>
        </p:spPr>
      </p:pic>
    </p:spTree>
    <p:extLst>
      <p:ext uri="{BB962C8B-B14F-4D97-AF65-F5344CB8AC3E}">
        <p14:creationId xmlns:p14="http://schemas.microsoft.com/office/powerpoint/2010/main" val="48231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04477161"/>
      </p:ext>
    </p:extLst>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n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438" y="220861"/>
            <a:ext cx="8945562" cy="662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763288" y="1858063"/>
            <a:ext cx="3235181"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TIẾT 1</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87685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ideo bai hat Con ga trong.mp4">
            <a:hlinkClick r:id="" action="ppaction://media"/>
          </p:cNvPr>
          <p:cNvPicPr>
            <a:picLocks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457200" y="609600"/>
            <a:ext cx="83058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1"/>
          <p:cNvSpPr txBox="1">
            <a:spLocks noChangeArrowheads="1"/>
          </p:cNvSpPr>
          <p:nvPr/>
        </p:nvSpPr>
        <p:spPr bwMode="auto">
          <a:xfrm>
            <a:off x="1905000" y="1752602"/>
            <a:ext cx="5257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VnArial" pitchFamily="34" charset="0"/>
              </a:defRPr>
            </a:lvl1pPr>
            <a:lvl2pPr marL="742950" indent="-285750">
              <a:defRPr sz="5400">
                <a:solidFill>
                  <a:schemeClr val="tx1"/>
                </a:solidFill>
                <a:latin typeface=".VnArial" pitchFamily="34" charset="0"/>
              </a:defRPr>
            </a:lvl2pPr>
            <a:lvl3pPr marL="1143000" indent="-228600">
              <a:defRPr sz="5400">
                <a:solidFill>
                  <a:schemeClr val="tx1"/>
                </a:solidFill>
                <a:latin typeface=".VnArial" pitchFamily="34" charset="0"/>
              </a:defRPr>
            </a:lvl3pPr>
            <a:lvl4pPr marL="1600200" indent="-228600">
              <a:defRPr sz="5400">
                <a:solidFill>
                  <a:schemeClr val="tx1"/>
                </a:solidFill>
                <a:latin typeface=".VnArial" pitchFamily="34" charset="0"/>
              </a:defRPr>
            </a:lvl4pPr>
            <a:lvl5pPr marL="2057400" indent="-228600">
              <a:defRPr sz="5400">
                <a:solidFill>
                  <a:schemeClr val="tx1"/>
                </a:solidFill>
                <a:latin typeface=".VnArial" pitchFamily="34" charset="0"/>
              </a:defRPr>
            </a:lvl5pPr>
            <a:lvl6pPr marL="2514600" indent="-228600" eaLnBrk="0" fontAlgn="base" hangingPunct="0">
              <a:spcBef>
                <a:spcPct val="0"/>
              </a:spcBef>
              <a:spcAft>
                <a:spcPct val="0"/>
              </a:spcAft>
              <a:defRPr sz="5400">
                <a:solidFill>
                  <a:schemeClr val="tx1"/>
                </a:solidFill>
                <a:latin typeface=".VnArial" pitchFamily="34" charset="0"/>
              </a:defRPr>
            </a:lvl6pPr>
            <a:lvl7pPr marL="2971800" indent="-228600" eaLnBrk="0" fontAlgn="base" hangingPunct="0">
              <a:spcBef>
                <a:spcPct val="0"/>
              </a:spcBef>
              <a:spcAft>
                <a:spcPct val="0"/>
              </a:spcAft>
              <a:defRPr sz="5400">
                <a:solidFill>
                  <a:schemeClr val="tx1"/>
                </a:solidFill>
                <a:latin typeface=".VnArial" pitchFamily="34" charset="0"/>
              </a:defRPr>
            </a:lvl7pPr>
            <a:lvl8pPr marL="3429000" indent="-228600" eaLnBrk="0" fontAlgn="base" hangingPunct="0">
              <a:spcBef>
                <a:spcPct val="0"/>
              </a:spcBef>
              <a:spcAft>
                <a:spcPct val="0"/>
              </a:spcAft>
              <a:defRPr sz="5400">
                <a:solidFill>
                  <a:schemeClr val="tx1"/>
                </a:solidFill>
                <a:latin typeface=".VnArial" pitchFamily="34" charset="0"/>
              </a:defRPr>
            </a:lvl8pPr>
            <a:lvl9pPr marL="3886200" indent="-228600" eaLnBrk="0" fontAlgn="base" hangingPunct="0">
              <a:spcBef>
                <a:spcPct val="0"/>
              </a:spcBef>
              <a:spcAft>
                <a:spcPct val="0"/>
              </a:spcAft>
              <a:defRPr sz="5400">
                <a:solidFill>
                  <a:schemeClr val="tx1"/>
                </a:solidFill>
                <a:latin typeface=".VnArial" pitchFamily="34" charset="0"/>
              </a:defRPr>
            </a:lvl9pPr>
          </a:lstStyle>
          <a:p>
            <a:r>
              <a:rPr lang="en-US" sz="6600"/>
              <a:t>KHỞI ĐỘNG</a:t>
            </a:r>
          </a:p>
        </p:txBody>
      </p:sp>
    </p:spTree>
    <p:extLst>
      <p:ext uri="{BB962C8B-B14F-4D97-AF65-F5344CB8AC3E}">
        <p14:creationId xmlns:p14="http://schemas.microsoft.com/office/powerpoint/2010/main" val="28564080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1146175"/>
            <a:ext cx="90662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0250">
              <a:defRPr sz="2100">
                <a:solidFill>
                  <a:schemeClr val="tx1"/>
                </a:solidFill>
                <a:latin typeface="Calibri" pitchFamily="34" charset="0"/>
              </a:defRPr>
            </a:lvl1pPr>
            <a:lvl2pPr marL="742950" indent="-285750" defTabSz="730250">
              <a:defRPr>
                <a:solidFill>
                  <a:schemeClr val="tx1"/>
                </a:solidFill>
                <a:latin typeface="Calibri" pitchFamily="34" charset="0"/>
              </a:defRPr>
            </a:lvl2pPr>
            <a:lvl3pPr marL="1143000" indent="-228600" defTabSz="730250">
              <a:defRPr sz="1500">
                <a:solidFill>
                  <a:schemeClr val="tx1"/>
                </a:solidFill>
                <a:latin typeface="Calibri" pitchFamily="34" charset="0"/>
              </a:defRPr>
            </a:lvl3pPr>
            <a:lvl4pPr marL="1600200" indent="-228600" defTabSz="730250">
              <a:defRPr sz="1300">
                <a:solidFill>
                  <a:schemeClr val="tx1"/>
                </a:solidFill>
                <a:latin typeface="Calibri" pitchFamily="34" charset="0"/>
              </a:defRPr>
            </a:lvl4pPr>
            <a:lvl5pPr marL="2057400" indent="-228600" defTabSz="730250">
              <a:defRPr sz="1300">
                <a:solidFill>
                  <a:schemeClr val="tx1"/>
                </a:solidFill>
                <a:latin typeface="Calibri" pitchFamily="34" charset="0"/>
              </a:defRPr>
            </a:lvl5pPr>
            <a:lvl6pPr marL="2514600" indent="-228600" defTabSz="730250" eaLnBrk="0" fontAlgn="base" hangingPunct="0">
              <a:spcAft>
                <a:spcPct val="0"/>
              </a:spcAft>
              <a:defRPr sz="1300">
                <a:solidFill>
                  <a:schemeClr val="tx1"/>
                </a:solidFill>
                <a:latin typeface="Calibri" pitchFamily="34" charset="0"/>
              </a:defRPr>
            </a:lvl6pPr>
            <a:lvl7pPr marL="2971800" indent="-228600" defTabSz="730250" eaLnBrk="0" fontAlgn="base" hangingPunct="0">
              <a:spcAft>
                <a:spcPct val="0"/>
              </a:spcAft>
              <a:defRPr sz="1300">
                <a:solidFill>
                  <a:schemeClr val="tx1"/>
                </a:solidFill>
                <a:latin typeface="Calibri" pitchFamily="34" charset="0"/>
              </a:defRPr>
            </a:lvl7pPr>
            <a:lvl8pPr marL="3429000" indent="-228600" defTabSz="730250" eaLnBrk="0" fontAlgn="base" hangingPunct="0">
              <a:spcAft>
                <a:spcPct val="0"/>
              </a:spcAft>
              <a:defRPr sz="1300">
                <a:solidFill>
                  <a:schemeClr val="tx1"/>
                </a:solidFill>
                <a:latin typeface="Calibri" pitchFamily="34" charset="0"/>
              </a:defRPr>
            </a:lvl8pPr>
            <a:lvl9pPr marL="3886200" indent="-228600" defTabSz="730250" eaLnBrk="0" fontAlgn="base" hangingPunct="0">
              <a:spcAft>
                <a:spcPct val="0"/>
              </a:spcAft>
              <a:defRPr sz="1300">
                <a:solidFill>
                  <a:schemeClr val="tx1"/>
                </a:solidFill>
                <a:latin typeface="Calibri" pitchFamily="34" charset="0"/>
              </a:defRPr>
            </a:lvl9pPr>
          </a:lstStyle>
          <a:p>
            <a:pPr eaLnBrk="1" hangingPunct="1"/>
            <a:r>
              <a:rPr lang="vi-VN" altLang="en-US" sz="3200" b="1" dirty="0">
                <a:latin typeface="AvantGarde" pitchFamily="2" charset="-93"/>
              </a:rPr>
              <a:t>Tìm và đọc các </a:t>
            </a:r>
            <a:r>
              <a:rPr lang="en-US" altLang="en-US" sz="3200" b="1" dirty="0" err="1">
                <a:latin typeface="AvantGarde" pitchFamily="2" charset="-93"/>
              </a:rPr>
              <a:t>từ</a:t>
            </a:r>
            <a:r>
              <a:rPr lang="en-US" altLang="en-US" sz="3200" b="1" dirty="0">
                <a:latin typeface="AvantGarde" pitchFamily="2" charset="-93"/>
              </a:rPr>
              <a:t> </a:t>
            </a:r>
            <a:r>
              <a:rPr lang="en-US" altLang="en-US" sz="3200" b="1" dirty="0" err="1">
                <a:latin typeface="AvantGarde" pitchFamily="2" charset="-93"/>
              </a:rPr>
              <a:t>có</a:t>
            </a:r>
            <a:r>
              <a:rPr lang="en-US" altLang="en-US" sz="3200" b="1" dirty="0">
                <a:latin typeface="AvantGarde" pitchFamily="2" charset="-93"/>
              </a:rPr>
              <a:t> </a:t>
            </a:r>
            <a:r>
              <a:rPr lang="vi-VN" altLang="en-US" sz="3200" b="1" dirty="0">
                <a:latin typeface="AvantGarde" pitchFamily="2" charset="-93"/>
              </a:rPr>
              <a:t>tiếng </a:t>
            </a:r>
            <a:r>
              <a:rPr lang="en-US" altLang="en-US" sz="3200" b="1" dirty="0" err="1">
                <a:latin typeface="AvantGarde" pitchFamily="2" charset="-93"/>
              </a:rPr>
              <a:t>chứa</a:t>
            </a:r>
            <a:r>
              <a:rPr lang="vi-VN" altLang="en-US" sz="3200" b="1" dirty="0">
                <a:latin typeface="AvantGarde" pitchFamily="2" charset="-93"/>
              </a:rPr>
              <a:t> vần </a:t>
            </a:r>
            <a:r>
              <a:rPr lang="en-US" altLang="en-US" sz="3200" b="1" dirty="0" err="1" smtClean="0">
                <a:solidFill>
                  <a:srgbClr val="FF0000"/>
                </a:solidFill>
                <a:latin typeface="AvantGarde" pitchFamily="2" charset="-93"/>
              </a:rPr>
              <a:t>ươu</a:t>
            </a:r>
            <a:endParaRPr lang="en-US" altLang="en-US" sz="3600" b="1" dirty="0">
              <a:solidFill>
                <a:srgbClr val="FF0000"/>
              </a:solidFill>
              <a:latin typeface="AvantGarde" pitchFamily="2" charset="-93"/>
            </a:endParaRPr>
          </a:p>
        </p:txBody>
      </p:sp>
      <p:sp>
        <p:nvSpPr>
          <p:cNvPr id="6" name="TextBox 5"/>
          <p:cNvSpPr txBox="1">
            <a:spLocks noChangeArrowheads="1"/>
          </p:cNvSpPr>
          <p:nvPr/>
        </p:nvSpPr>
        <p:spPr bwMode="auto">
          <a:xfrm>
            <a:off x="1276350" y="2438400"/>
            <a:ext cx="51752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0250">
              <a:defRPr sz="2100">
                <a:solidFill>
                  <a:schemeClr val="tx1"/>
                </a:solidFill>
                <a:latin typeface="Calibri" pitchFamily="34" charset="0"/>
              </a:defRPr>
            </a:lvl1pPr>
            <a:lvl2pPr marL="742950" indent="-285750" defTabSz="730250">
              <a:defRPr>
                <a:solidFill>
                  <a:schemeClr val="tx1"/>
                </a:solidFill>
                <a:latin typeface="Calibri" pitchFamily="34" charset="0"/>
              </a:defRPr>
            </a:lvl2pPr>
            <a:lvl3pPr marL="1143000" indent="-228600" defTabSz="730250">
              <a:defRPr sz="1500">
                <a:solidFill>
                  <a:schemeClr val="tx1"/>
                </a:solidFill>
                <a:latin typeface="Calibri" pitchFamily="34" charset="0"/>
              </a:defRPr>
            </a:lvl3pPr>
            <a:lvl4pPr marL="1600200" indent="-228600" defTabSz="730250">
              <a:defRPr sz="1300">
                <a:solidFill>
                  <a:schemeClr val="tx1"/>
                </a:solidFill>
                <a:latin typeface="Calibri" pitchFamily="34" charset="0"/>
              </a:defRPr>
            </a:lvl4pPr>
            <a:lvl5pPr marL="2057400" indent="-228600" defTabSz="730250">
              <a:defRPr sz="1300">
                <a:solidFill>
                  <a:schemeClr val="tx1"/>
                </a:solidFill>
                <a:latin typeface="Calibri" pitchFamily="34" charset="0"/>
              </a:defRPr>
            </a:lvl5pPr>
            <a:lvl6pPr marL="2514600" indent="-228600" defTabSz="730250" eaLnBrk="0" fontAlgn="base" hangingPunct="0">
              <a:spcAft>
                <a:spcPct val="0"/>
              </a:spcAft>
              <a:defRPr sz="1300">
                <a:solidFill>
                  <a:schemeClr val="tx1"/>
                </a:solidFill>
                <a:latin typeface="Calibri" pitchFamily="34" charset="0"/>
              </a:defRPr>
            </a:lvl6pPr>
            <a:lvl7pPr marL="2971800" indent="-228600" defTabSz="730250" eaLnBrk="0" fontAlgn="base" hangingPunct="0">
              <a:spcAft>
                <a:spcPct val="0"/>
              </a:spcAft>
              <a:defRPr sz="1300">
                <a:solidFill>
                  <a:schemeClr val="tx1"/>
                </a:solidFill>
                <a:latin typeface="Calibri" pitchFamily="34" charset="0"/>
              </a:defRPr>
            </a:lvl7pPr>
            <a:lvl8pPr marL="3429000" indent="-228600" defTabSz="730250" eaLnBrk="0" fontAlgn="base" hangingPunct="0">
              <a:spcAft>
                <a:spcPct val="0"/>
              </a:spcAft>
              <a:defRPr sz="1300">
                <a:solidFill>
                  <a:schemeClr val="tx1"/>
                </a:solidFill>
                <a:latin typeface="Calibri" pitchFamily="34" charset="0"/>
              </a:defRPr>
            </a:lvl8pPr>
            <a:lvl9pPr marL="3886200" indent="-228600" defTabSz="730250" eaLnBrk="0" fontAlgn="base" hangingPunct="0">
              <a:spcAft>
                <a:spcPct val="0"/>
              </a:spcAft>
              <a:defRPr sz="1300">
                <a:solidFill>
                  <a:schemeClr val="tx1"/>
                </a:solidFill>
                <a:latin typeface="Calibri" pitchFamily="34" charset="0"/>
              </a:defRPr>
            </a:lvl9pPr>
          </a:lstStyle>
          <a:p>
            <a:pPr eaLnBrk="1" hangingPunct="1"/>
            <a:r>
              <a:rPr lang="en-US" altLang="en-US" sz="5400" b="1" dirty="0" err="1">
                <a:solidFill>
                  <a:srgbClr val="C00000"/>
                </a:solidFill>
                <a:latin typeface="AvantGarde" pitchFamily="2" charset="-93"/>
              </a:rPr>
              <a:t>b</a:t>
            </a:r>
            <a:r>
              <a:rPr lang="en-US" altLang="en-US" sz="5400" b="1" dirty="0" err="1" smtClean="0">
                <a:solidFill>
                  <a:srgbClr val="C00000"/>
                </a:solidFill>
                <a:latin typeface="AvantGarde" pitchFamily="2" charset="-93"/>
              </a:rPr>
              <a:t>ầu</a:t>
            </a:r>
            <a:r>
              <a:rPr lang="en-US" altLang="en-US" sz="5400" b="1" dirty="0" smtClean="0">
                <a:solidFill>
                  <a:srgbClr val="C00000"/>
                </a:solidFill>
                <a:latin typeface="AvantGarde" pitchFamily="2" charset="-93"/>
              </a:rPr>
              <a:t> </a:t>
            </a:r>
            <a:r>
              <a:rPr lang="en-US" altLang="en-US" sz="5400" b="1" dirty="0" err="1" smtClean="0">
                <a:solidFill>
                  <a:srgbClr val="C00000"/>
                </a:solidFill>
                <a:latin typeface="AvantGarde" pitchFamily="2" charset="-93"/>
              </a:rPr>
              <a:t>rượu</a:t>
            </a:r>
            <a:endParaRPr lang="en-US" altLang="en-US" sz="5400" b="1" dirty="0">
              <a:solidFill>
                <a:srgbClr val="C00000"/>
              </a:solidFill>
              <a:latin typeface="AvantGarde" pitchFamily="2" charset="-93"/>
            </a:endParaRPr>
          </a:p>
        </p:txBody>
      </p:sp>
      <p:sp>
        <p:nvSpPr>
          <p:cNvPr id="7" name="Cloud 6"/>
          <p:cNvSpPr/>
          <p:nvPr/>
        </p:nvSpPr>
        <p:spPr>
          <a:xfrm>
            <a:off x="1920875" y="3429000"/>
            <a:ext cx="2651125" cy="1189038"/>
          </a:xfrm>
          <a:prstGeom prst="clou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48640" eaLnBrk="1" fontAlgn="auto" hangingPunct="1">
              <a:spcBef>
                <a:spcPts val="0"/>
              </a:spcBef>
              <a:spcAft>
                <a:spcPts val="0"/>
              </a:spcAft>
              <a:defRPr/>
            </a:pPr>
            <a:endParaRPr lang="en-US" sz="1080">
              <a:solidFill>
                <a:prstClr val="white"/>
              </a:solidFill>
            </a:endParaRPr>
          </a:p>
        </p:txBody>
      </p:sp>
      <p:sp>
        <p:nvSpPr>
          <p:cNvPr id="8" name="Cloud 7"/>
          <p:cNvSpPr/>
          <p:nvPr/>
        </p:nvSpPr>
        <p:spPr>
          <a:xfrm>
            <a:off x="608013" y="2228553"/>
            <a:ext cx="5868987" cy="145891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48640" eaLnBrk="1" fontAlgn="auto" hangingPunct="1">
              <a:spcBef>
                <a:spcPts val="0"/>
              </a:spcBef>
              <a:spcAft>
                <a:spcPts val="0"/>
              </a:spcAft>
              <a:defRPr/>
            </a:pPr>
            <a:endParaRPr lang="en-US" sz="1080">
              <a:solidFill>
                <a:prstClr val="white"/>
              </a:solidFill>
            </a:endParaRPr>
          </a:p>
        </p:txBody>
      </p:sp>
      <p:sp>
        <p:nvSpPr>
          <p:cNvPr id="10" name="Cloud 9"/>
          <p:cNvSpPr/>
          <p:nvPr/>
        </p:nvSpPr>
        <p:spPr>
          <a:xfrm>
            <a:off x="3287713" y="4279900"/>
            <a:ext cx="5038725" cy="1698625"/>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48640" eaLnBrk="1" fontAlgn="auto" hangingPunct="1">
              <a:spcBef>
                <a:spcPts val="0"/>
              </a:spcBef>
              <a:spcAft>
                <a:spcPts val="0"/>
              </a:spcAft>
              <a:defRPr/>
            </a:pPr>
            <a:endParaRPr lang="en-US" sz="1080">
              <a:solidFill>
                <a:prstClr val="white"/>
              </a:solidFill>
            </a:endParaRPr>
          </a:p>
        </p:txBody>
      </p:sp>
      <p:sp>
        <p:nvSpPr>
          <p:cNvPr id="9" name="TextBox 8"/>
          <p:cNvSpPr txBox="1">
            <a:spLocks noChangeArrowheads="1"/>
          </p:cNvSpPr>
          <p:nvPr/>
        </p:nvSpPr>
        <p:spPr bwMode="auto">
          <a:xfrm>
            <a:off x="3962400" y="4564063"/>
            <a:ext cx="38877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30250">
              <a:defRPr sz="2100">
                <a:solidFill>
                  <a:schemeClr val="tx1"/>
                </a:solidFill>
                <a:latin typeface="Calibri" pitchFamily="34" charset="0"/>
              </a:defRPr>
            </a:lvl1pPr>
            <a:lvl2pPr marL="742950" indent="-285750" defTabSz="730250">
              <a:defRPr>
                <a:solidFill>
                  <a:schemeClr val="tx1"/>
                </a:solidFill>
                <a:latin typeface="Calibri" pitchFamily="34" charset="0"/>
              </a:defRPr>
            </a:lvl2pPr>
            <a:lvl3pPr marL="1143000" indent="-228600" defTabSz="730250">
              <a:defRPr sz="1500">
                <a:solidFill>
                  <a:schemeClr val="tx1"/>
                </a:solidFill>
                <a:latin typeface="Calibri" pitchFamily="34" charset="0"/>
              </a:defRPr>
            </a:lvl3pPr>
            <a:lvl4pPr marL="1600200" indent="-228600" defTabSz="730250">
              <a:defRPr sz="1300">
                <a:solidFill>
                  <a:schemeClr val="tx1"/>
                </a:solidFill>
                <a:latin typeface="Calibri" pitchFamily="34" charset="0"/>
              </a:defRPr>
            </a:lvl4pPr>
            <a:lvl5pPr marL="2057400" indent="-228600" defTabSz="730250">
              <a:defRPr sz="1300">
                <a:solidFill>
                  <a:schemeClr val="tx1"/>
                </a:solidFill>
                <a:latin typeface="Calibri" pitchFamily="34" charset="0"/>
              </a:defRPr>
            </a:lvl5pPr>
            <a:lvl6pPr marL="2514600" indent="-228600" defTabSz="730250" eaLnBrk="0" fontAlgn="base" hangingPunct="0">
              <a:spcAft>
                <a:spcPct val="0"/>
              </a:spcAft>
              <a:defRPr sz="1300">
                <a:solidFill>
                  <a:schemeClr val="tx1"/>
                </a:solidFill>
                <a:latin typeface="Calibri" pitchFamily="34" charset="0"/>
              </a:defRPr>
            </a:lvl6pPr>
            <a:lvl7pPr marL="2971800" indent="-228600" defTabSz="730250" eaLnBrk="0" fontAlgn="base" hangingPunct="0">
              <a:spcAft>
                <a:spcPct val="0"/>
              </a:spcAft>
              <a:defRPr sz="1300">
                <a:solidFill>
                  <a:schemeClr val="tx1"/>
                </a:solidFill>
                <a:latin typeface="Calibri" pitchFamily="34" charset="0"/>
              </a:defRPr>
            </a:lvl7pPr>
            <a:lvl8pPr marL="3429000" indent="-228600" defTabSz="730250" eaLnBrk="0" fontAlgn="base" hangingPunct="0">
              <a:spcAft>
                <a:spcPct val="0"/>
              </a:spcAft>
              <a:defRPr sz="1300">
                <a:solidFill>
                  <a:schemeClr val="tx1"/>
                </a:solidFill>
                <a:latin typeface="Calibri" pitchFamily="34" charset="0"/>
              </a:defRPr>
            </a:lvl8pPr>
            <a:lvl9pPr marL="3886200" indent="-228600" defTabSz="730250" eaLnBrk="0" fontAlgn="base" hangingPunct="0">
              <a:spcAft>
                <a:spcPct val="0"/>
              </a:spcAft>
              <a:defRPr sz="1300">
                <a:solidFill>
                  <a:schemeClr val="tx1"/>
                </a:solidFill>
                <a:latin typeface="Calibri" pitchFamily="34" charset="0"/>
              </a:defRPr>
            </a:lvl9pPr>
          </a:lstStyle>
          <a:p>
            <a:pPr eaLnBrk="1" hangingPunct="1"/>
            <a:r>
              <a:rPr lang="en-US" altLang="en-US" sz="5400" b="1" dirty="0" err="1">
                <a:solidFill>
                  <a:srgbClr val="FF00FF"/>
                </a:solidFill>
                <a:latin typeface="AvantGarde" pitchFamily="2" charset="-93"/>
              </a:rPr>
              <a:t>n</a:t>
            </a:r>
            <a:r>
              <a:rPr lang="en-US" altLang="en-US" sz="5400" b="1" dirty="0" err="1" smtClean="0">
                <a:solidFill>
                  <a:srgbClr val="FF00FF"/>
                </a:solidFill>
                <a:latin typeface="AvantGarde" pitchFamily="2" charset="-93"/>
              </a:rPr>
              <a:t>ụ</a:t>
            </a:r>
            <a:r>
              <a:rPr lang="en-US" altLang="en-US" sz="5400" b="1" dirty="0" smtClean="0">
                <a:solidFill>
                  <a:srgbClr val="FF00FF"/>
                </a:solidFill>
                <a:latin typeface="AvantGarde" pitchFamily="2" charset="-93"/>
              </a:rPr>
              <a:t> </a:t>
            </a:r>
            <a:r>
              <a:rPr lang="en-US" altLang="en-US" sz="5400" b="1" dirty="0" err="1" smtClean="0">
                <a:solidFill>
                  <a:srgbClr val="FF00FF"/>
                </a:solidFill>
                <a:latin typeface="AvantGarde" pitchFamily="2" charset="-93"/>
              </a:rPr>
              <a:t>cười</a:t>
            </a:r>
            <a:endParaRPr lang="en-US" altLang="en-US" sz="5400" b="1" dirty="0">
              <a:solidFill>
                <a:srgbClr val="FF00FF"/>
              </a:solidFill>
              <a:latin typeface="AvantGarde" pitchFamily="2" charset="-93"/>
            </a:endParaRPr>
          </a:p>
        </p:txBody>
      </p:sp>
    </p:spTree>
    <p:extLst>
      <p:ext uri="{BB962C8B-B14F-4D97-AF65-F5344CB8AC3E}">
        <p14:creationId xmlns:p14="http://schemas.microsoft.com/office/powerpoint/2010/main" val="3673396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42"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0575" y="561976"/>
            <a:ext cx="6724650" cy="8001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4000" b="1" dirty="0" err="1">
                <a:solidFill>
                  <a:schemeClr val="tx1"/>
                </a:solidFill>
              </a:rPr>
              <a:t>Chọn</a:t>
            </a:r>
            <a:r>
              <a:rPr lang="en-US" sz="4000" b="1" dirty="0">
                <a:solidFill>
                  <a:schemeClr val="tx1"/>
                </a:solidFill>
              </a:rPr>
              <a:t> </a:t>
            </a:r>
            <a:r>
              <a:rPr lang="en-US" sz="4000" b="1" dirty="0" err="1">
                <a:solidFill>
                  <a:schemeClr val="tx1"/>
                </a:solidFill>
              </a:rPr>
              <a:t>từ</a:t>
            </a:r>
            <a:r>
              <a:rPr lang="en-US" sz="4000" b="1" dirty="0">
                <a:solidFill>
                  <a:schemeClr val="tx1"/>
                </a:solidFill>
              </a:rPr>
              <a:t> </a:t>
            </a:r>
            <a:r>
              <a:rPr lang="en-US" sz="4000" b="1" dirty="0" err="1">
                <a:solidFill>
                  <a:schemeClr val="tx1"/>
                </a:solidFill>
              </a:rPr>
              <a:t>còn</a:t>
            </a:r>
            <a:r>
              <a:rPr lang="en-US" sz="4000" b="1" dirty="0">
                <a:solidFill>
                  <a:schemeClr val="tx1"/>
                </a:solidFill>
              </a:rPr>
              <a:t> </a:t>
            </a:r>
            <a:r>
              <a:rPr lang="en-US" sz="4000" b="1" dirty="0" err="1">
                <a:solidFill>
                  <a:schemeClr val="tx1"/>
                </a:solidFill>
              </a:rPr>
              <a:t>thiếu</a:t>
            </a:r>
            <a:r>
              <a:rPr lang="en-US" sz="4000" b="1" dirty="0">
                <a:solidFill>
                  <a:schemeClr val="tx1"/>
                </a:solidFill>
              </a:rPr>
              <a:t> </a:t>
            </a:r>
            <a:r>
              <a:rPr lang="en-US" sz="4000" b="1" dirty="0" err="1">
                <a:solidFill>
                  <a:schemeClr val="tx1"/>
                </a:solidFill>
              </a:rPr>
              <a:t>cho</a:t>
            </a:r>
            <a:r>
              <a:rPr lang="en-US" sz="4000" b="1" dirty="0">
                <a:solidFill>
                  <a:schemeClr val="tx1"/>
                </a:solidFill>
              </a:rPr>
              <a:t> </a:t>
            </a:r>
            <a:r>
              <a:rPr lang="en-US" sz="4000" b="1" dirty="0" err="1">
                <a:solidFill>
                  <a:schemeClr val="tx1"/>
                </a:solidFill>
              </a:rPr>
              <a:t>câu</a:t>
            </a:r>
            <a:r>
              <a:rPr lang="en-US" sz="4000" b="1" dirty="0">
                <a:solidFill>
                  <a:schemeClr val="tx1"/>
                </a:solidFill>
              </a:rPr>
              <a:t> </a:t>
            </a:r>
            <a:r>
              <a:rPr lang="en-US" sz="4000" b="1" dirty="0" err="1">
                <a:solidFill>
                  <a:schemeClr val="tx1"/>
                </a:solidFill>
              </a:rPr>
              <a:t>sau</a:t>
            </a:r>
            <a:endParaRPr lang="en-US" sz="4000" b="1" dirty="0">
              <a:solidFill>
                <a:schemeClr val="tx1"/>
              </a:solidFill>
            </a:endParaRPr>
          </a:p>
        </p:txBody>
      </p:sp>
      <p:sp>
        <p:nvSpPr>
          <p:cNvPr id="5" name="Rectangle 4"/>
          <p:cNvSpPr/>
          <p:nvPr/>
        </p:nvSpPr>
        <p:spPr>
          <a:xfrm>
            <a:off x="457200" y="3297238"/>
            <a:ext cx="2514600" cy="10858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en-US" sz="3600" b="1" dirty="0" err="1" smtClean="0"/>
              <a:t>Cây</a:t>
            </a:r>
            <a:r>
              <a:rPr lang="en-US" sz="3600" b="1" dirty="0" smtClean="0"/>
              <a:t> </a:t>
            </a:r>
            <a:r>
              <a:rPr lang="en-US" sz="3600" b="1" dirty="0" err="1" smtClean="0"/>
              <a:t>bưởi</a:t>
            </a:r>
            <a:r>
              <a:rPr lang="en-US" sz="3600" b="1" dirty="0" smtClean="0"/>
              <a:t>….</a:t>
            </a:r>
            <a:endParaRPr lang="en-US" sz="3300" b="1" dirty="0"/>
          </a:p>
        </p:txBody>
      </p:sp>
      <p:sp>
        <p:nvSpPr>
          <p:cNvPr id="6" name="Rectangle 5"/>
          <p:cNvSpPr/>
          <p:nvPr/>
        </p:nvSpPr>
        <p:spPr>
          <a:xfrm>
            <a:off x="5181600" y="2638425"/>
            <a:ext cx="3581400" cy="6000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en-US" sz="3600" b="1" dirty="0"/>
              <a:t>A: </a:t>
            </a:r>
            <a:r>
              <a:rPr lang="en-US" sz="3600" b="1" dirty="0" err="1" smtClean="0"/>
              <a:t>rất</a:t>
            </a:r>
            <a:r>
              <a:rPr lang="en-US" sz="3600" b="1" dirty="0" smtClean="0"/>
              <a:t> </a:t>
            </a:r>
            <a:r>
              <a:rPr lang="en-US" sz="3600" b="1" dirty="0" err="1" smtClean="0"/>
              <a:t>đáng</a:t>
            </a:r>
            <a:r>
              <a:rPr lang="en-US" sz="3600" b="1" dirty="0" smtClean="0"/>
              <a:t> </a:t>
            </a:r>
            <a:r>
              <a:rPr lang="en-US" sz="3600" b="1" dirty="0" err="1" smtClean="0"/>
              <a:t>yêu</a:t>
            </a:r>
            <a:r>
              <a:rPr lang="en-US" sz="3600" b="1" dirty="0" smtClean="0"/>
              <a:t>.</a:t>
            </a:r>
            <a:endParaRPr lang="en-US" sz="3600" b="1" dirty="0"/>
          </a:p>
        </p:txBody>
      </p:sp>
      <p:sp>
        <p:nvSpPr>
          <p:cNvPr id="7" name="Rectangle 6"/>
          <p:cNvSpPr/>
          <p:nvPr/>
        </p:nvSpPr>
        <p:spPr>
          <a:xfrm>
            <a:off x="5214938" y="3459163"/>
            <a:ext cx="3548062" cy="6000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en-US" sz="3600" b="1" dirty="0"/>
              <a:t>B: </a:t>
            </a:r>
            <a:r>
              <a:rPr lang="en-US" sz="3600" b="1" dirty="0" err="1" smtClean="0"/>
              <a:t>cưỡi</a:t>
            </a:r>
            <a:r>
              <a:rPr lang="en-US" sz="3600" b="1" dirty="0" smtClean="0"/>
              <a:t> </a:t>
            </a:r>
            <a:r>
              <a:rPr lang="en-US" sz="3600" b="1" dirty="0" err="1" smtClean="0"/>
              <a:t>ngựa</a:t>
            </a:r>
            <a:r>
              <a:rPr lang="en-US" sz="3600" b="1" dirty="0" smtClean="0"/>
              <a:t>.</a:t>
            </a:r>
            <a:endParaRPr lang="en-US" sz="3600" b="1" dirty="0"/>
          </a:p>
        </p:txBody>
      </p:sp>
      <p:sp>
        <p:nvSpPr>
          <p:cNvPr id="8" name="Rectangle 7"/>
          <p:cNvSpPr/>
          <p:nvPr/>
        </p:nvSpPr>
        <p:spPr>
          <a:xfrm>
            <a:off x="5181600" y="4484688"/>
            <a:ext cx="3352800" cy="6000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en-US" sz="3600" b="1" dirty="0"/>
              <a:t>C: </a:t>
            </a:r>
            <a:r>
              <a:rPr lang="en-US" sz="3600" b="1" dirty="0" err="1" smtClean="0"/>
              <a:t>sai</a:t>
            </a:r>
            <a:r>
              <a:rPr lang="en-US" sz="3600" b="1" dirty="0" smtClean="0"/>
              <a:t> </a:t>
            </a:r>
            <a:r>
              <a:rPr lang="en-US" sz="3600" b="1" dirty="0" err="1" smtClean="0"/>
              <a:t>trĩu</a:t>
            </a:r>
            <a:r>
              <a:rPr lang="en-US" sz="3600" b="1" dirty="0" smtClean="0"/>
              <a:t> </a:t>
            </a:r>
            <a:r>
              <a:rPr lang="en-US" sz="3600" b="1" dirty="0" err="1" smtClean="0"/>
              <a:t>quả</a:t>
            </a:r>
            <a:r>
              <a:rPr lang="en-US" sz="3600" b="1" dirty="0" smtClean="0"/>
              <a:t>.</a:t>
            </a:r>
            <a:endParaRPr lang="en-US" sz="3600" b="1" dirty="0"/>
          </a:p>
        </p:txBody>
      </p:sp>
      <p:cxnSp>
        <p:nvCxnSpPr>
          <p:cNvPr id="10" name="Straight Connector 9"/>
          <p:cNvCxnSpPr>
            <a:cxnSpLocks/>
            <a:endCxn id="8" idx="1"/>
          </p:cNvCxnSpPr>
          <p:nvPr/>
        </p:nvCxnSpPr>
        <p:spPr>
          <a:xfrm>
            <a:off x="3124200" y="3840163"/>
            <a:ext cx="2057400" cy="944563"/>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57462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txBox="1">
            <a:spLocks noGrp="1"/>
          </p:cNvSpPr>
          <p:nvPr>
            <p:ph idx="1"/>
          </p:nvPr>
        </p:nvSpPr>
        <p:spPr>
          <a:xfrm>
            <a:off x="457200" y="914400"/>
            <a:ext cx="8229600" cy="4143955"/>
          </a:xfrm>
          <a:prstGeom prst="rect">
            <a:avLst/>
          </a:prstGeom>
          <a:solidFill>
            <a:schemeClr val="accent3">
              <a:lumMod val="20000"/>
              <a:lumOff val="80000"/>
            </a:schemeClr>
          </a:solidFill>
        </p:spPr>
        <p:txBody>
          <a:bodyPr wrap="square" rtlCol="0">
            <a:spAutoFit/>
          </a:bodyPr>
          <a:lstStyle/>
          <a:p>
            <a:pPr marL="0" indent="0" algn="just">
              <a:lnSpc>
                <a:spcPct val="150000"/>
              </a:lnSpc>
              <a:buNone/>
            </a:pPr>
            <a:r>
              <a:rPr lang="en-US" sz="2800" b="1" dirty="0" smtClean="0">
                <a:latin typeface=".VnAvant" pitchFamily="34" charset="0"/>
              </a:rPr>
              <a:t>     </a:t>
            </a:r>
            <a:r>
              <a:rPr lang="en-US" sz="3600" b="1" dirty="0" smtClean="0">
                <a:latin typeface=".VnAvant" pitchFamily="34" charset="0"/>
              </a:rPr>
              <a:t>¤</a:t>
            </a:r>
            <a:r>
              <a:rPr lang="en-US" sz="3600" b="1" dirty="0" err="1" smtClean="0">
                <a:latin typeface=".VnAvant" pitchFamily="34" charset="0"/>
              </a:rPr>
              <a:t>ng</a:t>
            </a:r>
            <a:r>
              <a:rPr lang="en-US" sz="3600" b="1" dirty="0" smtClean="0">
                <a:latin typeface=".VnAvant" pitchFamily="34" charset="0"/>
              </a:rPr>
              <a:t> </a:t>
            </a:r>
            <a:r>
              <a:rPr lang="en-US" sz="3600" b="1" dirty="0" err="1" smtClean="0">
                <a:latin typeface=".VnAvant" pitchFamily="34" charset="0"/>
              </a:rPr>
              <a:t>trång</a:t>
            </a:r>
            <a:r>
              <a:rPr lang="en-US" sz="3600" b="1" dirty="0" smtClean="0">
                <a:latin typeface=".VnAvant" pitchFamily="34" charset="0"/>
              </a:rPr>
              <a:t> </a:t>
            </a:r>
            <a:r>
              <a:rPr lang="en-US" sz="3600" b="1" dirty="0" err="1" smtClean="0">
                <a:latin typeface=".VnAvant" pitchFamily="34" charset="0"/>
              </a:rPr>
              <a:t>nhiÒu</a:t>
            </a:r>
            <a:r>
              <a:rPr lang="en-US" sz="3600" b="1" dirty="0" smtClean="0">
                <a:latin typeface=".VnAvant" pitchFamily="34" charset="0"/>
              </a:rPr>
              <a:t> </a:t>
            </a:r>
            <a:r>
              <a:rPr lang="en-US" sz="3600" b="1" dirty="0" err="1" smtClean="0">
                <a:latin typeface=".VnAvant" pitchFamily="34" charset="0"/>
              </a:rPr>
              <a:t>c©y</a:t>
            </a:r>
            <a:r>
              <a:rPr lang="en-US" sz="3600" b="1" dirty="0" smtClean="0">
                <a:latin typeface=".VnAvant" pitchFamily="34" charset="0"/>
              </a:rPr>
              <a:t> ¨n </a:t>
            </a:r>
            <a:r>
              <a:rPr lang="en-US" sz="3600" b="1" dirty="0" err="1" smtClean="0">
                <a:latin typeface=".VnAvant" pitchFamily="34" charset="0"/>
              </a:rPr>
              <a:t>tr¸i</a:t>
            </a:r>
            <a:r>
              <a:rPr lang="en-US" sz="3600" b="1" dirty="0" smtClean="0">
                <a:latin typeface=".VnAvant" pitchFamily="34" charset="0"/>
              </a:rPr>
              <a:t>. </a:t>
            </a:r>
            <a:r>
              <a:rPr lang="en-US" sz="3600" b="1" dirty="0" err="1" smtClean="0">
                <a:latin typeface=".VnAvant" pitchFamily="34" charset="0"/>
              </a:rPr>
              <a:t>Khãm</a:t>
            </a:r>
            <a:r>
              <a:rPr lang="en-US" sz="3600" b="1" dirty="0" smtClean="0">
                <a:latin typeface=".VnAvant" pitchFamily="34" charset="0"/>
              </a:rPr>
              <a:t> </a:t>
            </a:r>
            <a:r>
              <a:rPr lang="en-US" sz="3600" b="1" dirty="0" err="1" smtClean="0">
                <a:latin typeface=".VnAvant" pitchFamily="34" charset="0"/>
              </a:rPr>
              <a:t>chuèi</a:t>
            </a:r>
            <a:r>
              <a:rPr lang="en-US" sz="3600" b="1" dirty="0" smtClean="0">
                <a:latin typeface=".VnAvant" pitchFamily="34" charset="0"/>
              </a:rPr>
              <a:t> </a:t>
            </a:r>
            <a:r>
              <a:rPr lang="en-US" sz="3600" b="1" dirty="0" err="1" smtClean="0">
                <a:latin typeface=".VnAvant" pitchFamily="34" charset="0"/>
              </a:rPr>
              <a:t>xanh</a:t>
            </a:r>
            <a:r>
              <a:rPr lang="en-US" sz="3600" b="1" dirty="0" smtClean="0">
                <a:latin typeface=".VnAvant" pitchFamily="34" charset="0"/>
              </a:rPr>
              <a:t> </a:t>
            </a:r>
            <a:r>
              <a:rPr lang="en-US" sz="3600" b="1" dirty="0" err="1" smtClean="0">
                <a:latin typeface=".VnAvant" pitchFamily="34" charset="0"/>
              </a:rPr>
              <a:t>t­ươi</a:t>
            </a:r>
            <a:r>
              <a:rPr lang="en-US" sz="3600" b="1" dirty="0" smtClean="0">
                <a:latin typeface=".VnAvant" pitchFamily="34" charset="0"/>
              </a:rPr>
              <a:t> ®· </a:t>
            </a:r>
            <a:r>
              <a:rPr lang="en-US" sz="3600" b="1" dirty="0" err="1" smtClean="0">
                <a:latin typeface=".VnAvant" pitchFamily="34" charset="0"/>
              </a:rPr>
              <a:t>træ</a:t>
            </a:r>
            <a:r>
              <a:rPr lang="en-US" sz="3600" b="1" dirty="0" smtClean="0">
                <a:latin typeface=".VnAvant" pitchFamily="34" charset="0"/>
              </a:rPr>
              <a:t> </a:t>
            </a:r>
            <a:r>
              <a:rPr lang="en-US" sz="3600" b="1" dirty="0" err="1" smtClean="0">
                <a:latin typeface=".VnAvant" pitchFamily="34" charset="0"/>
              </a:rPr>
              <a:t>buång</a:t>
            </a:r>
            <a:r>
              <a:rPr lang="en-US" sz="3600" b="1" dirty="0" smtClean="0">
                <a:latin typeface=".VnAvant" pitchFamily="34" charset="0"/>
              </a:rPr>
              <a:t>. </a:t>
            </a:r>
            <a:r>
              <a:rPr lang="en-US" sz="3600" b="1" dirty="0" err="1" smtClean="0">
                <a:latin typeface=".VnAvant" pitchFamily="34" charset="0"/>
              </a:rPr>
              <a:t>Hµng</a:t>
            </a:r>
            <a:r>
              <a:rPr lang="en-US" sz="3600" b="1" dirty="0" smtClean="0">
                <a:latin typeface=".VnAvant" pitchFamily="34" charset="0"/>
              </a:rPr>
              <a:t> </a:t>
            </a:r>
            <a:r>
              <a:rPr lang="en-US" sz="3600" b="1" dirty="0" err="1" smtClean="0">
                <a:latin typeface=".VnAvant" pitchFamily="34" charset="0"/>
              </a:rPr>
              <a:t>bư­ëi</a:t>
            </a:r>
            <a:r>
              <a:rPr lang="en-US" sz="3600" b="1" dirty="0" smtClean="0">
                <a:latin typeface=".VnAvant" pitchFamily="34" charset="0"/>
              </a:rPr>
              <a:t> </a:t>
            </a:r>
            <a:r>
              <a:rPr lang="en-US" sz="3600" b="1" dirty="0" err="1" smtClean="0">
                <a:latin typeface=".VnAvant" pitchFamily="34" charset="0"/>
              </a:rPr>
              <a:t>ra</a:t>
            </a:r>
            <a:r>
              <a:rPr lang="en-US" sz="3600" b="1" dirty="0" smtClean="0">
                <a:latin typeface=".VnAvant" pitchFamily="34" charset="0"/>
              </a:rPr>
              <a:t> </a:t>
            </a:r>
            <a:r>
              <a:rPr lang="en-US" sz="3600" b="1" dirty="0" err="1" smtClean="0">
                <a:latin typeface=".VnAvant" pitchFamily="34" charset="0"/>
              </a:rPr>
              <a:t>b«ng</a:t>
            </a:r>
            <a:r>
              <a:rPr lang="en-US" sz="3600" b="1" dirty="0" smtClean="0">
                <a:latin typeface=".VnAvant" pitchFamily="34" charset="0"/>
              </a:rPr>
              <a:t> tr¾ng </a:t>
            </a:r>
            <a:r>
              <a:rPr lang="en-US" sz="3600" b="1" dirty="0" err="1" smtClean="0">
                <a:latin typeface=".VnAvant" pitchFamily="34" charset="0"/>
              </a:rPr>
              <a:t>muèt</a:t>
            </a:r>
            <a:r>
              <a:rPr lang="en-US" sz="3600" b="1" dirty="0" smtClean="0">
                <a:latin typeface=".VnAvant" pitchFamily="34" charset="0"/>
              </a:rPr>
              <a:t>. </a:t>
            </a:r>
            <a:r>
              <a:rPr lang="en-US" sz="3600" b="1" dirty="0" err="1" smtClean="0">
                <a:latin typeface=".VnAvant" pitchFamily="34" charset="0"/>
              </a:rPr>
              <a:t>MÊy</a:t>
            </a:r>
            <a:r>
              <a:rPr lang="en-US" sz="3600" b="1" dirty="0" smtClean="0">
                <a:latin typeface=".VnAvant" pitchFamily="34" charset="0"/>
              </a:rPr>
              <a:t> </a:t>
            </a:r>
            <a:r>
              <a:rPr lang="en-US" sz="3600" b="1" dirty="0" err="1" smtClean="0">
                <a:latin typeface=".VnAvant" pitchFamily="34" charset="0"/>
              </a:rPr>
              <a:t>c©y</a:t>
            </a:r>
            <a:r>
              <a:rPr lang="en-US" sz="3600" b="1" dirty="0" smtClean="0">
                <a:latin typeface=".VnAvant" pitchFamily="34" charset="0"/>
              </a:rPr>
              <a:t> ®u ®ñ </a:t>
            </a:r>
            <a:r>
              <a:rPr lang="en-US" sz="3600" b="1" dirty="0" err="1" smtClean="0">
                <a:latin typeface=".VnAvant" pitchFamily="34" charset="0"/>
              </a:rPr>
              <a:t>qu</a:t>
            </a:r>
            <a:r>
              <a:rPr lang="en-US" sz="3600" b="1" dirty="0" smtClean="0">
                <a:latin typeface=".VnAvant" pitchFamily="34" charset="0"/>
              </a:rPr>
              <a:t>¶ </a:t>
            </a:r>
            <a:r>
              <a:rPr lang="en-US" sz="3600" b="1" dirty="0" err="1" smtClean="0">
                <a:latin typeface=".VnAvant" pitchFamily="34" charset="0"/>
              </a:rPr>
              <a:t>chÝn</a:t>
            </a:r>
            <a:r>
              <a:rPr lang="en-US" sz="3600" b="1" dirty="0" smtClean="0">
                <a:latin typeface=".VnAvant" pitchFamily="34" charset="0"/>
              </a:rPr>
              <a:t> </a:t>
            </a:r>
            <a:r>
              <a:rPr lang="en-US" sz="3600" b="1" dirty="0" err="1" smtClean="0">
                <a:latin typeface=".VnAvant" pitchFamily="34" charset="0"/>
              </a:rPr>
              <a:t>vµng</a:t>
            </a:r>
            <a:r>
              <a:rPr lang="en-US" sz="3600" b="1" dirty="0" smtClean="0">
                <a:latin typeface=".VnAvant" pitchFamily="34" charset="0"/>
              </a:rPr>
              <a:t> </a:t>
            </a:r>
            <a:r>
              <a:rPr lang="en-US" sz="3600" b="1" dirty="0" err="1" smtClean="0">
                <a:latin typeface=".VnAvant" pitchFamily="34" charset="0"/>
              </a:rPr>
              <a:t>ruém</a:t>
            </a:r>
            <a:r>
              <a:rPr lang="en-US" sz="3600" b="1" dirty="0" smtClean="0">
                <a:latin typeface=".VnAvant" pitchFamily="34" charset="0"/>
              </a:rPr>
              <a:t>.</a:t>
            </a:r>
            <a:endParaRPr lang="en-US" sz="4400" b="1" dirty="0" smtClean="0">
              <a:latin typeface=".VnAvant" pitchFamily="34" charset="0"/>
            </a:endParaRPr>
          </a:p>
        </p:txBody>
      </p:sp>
    </p:spTree>
    <p:extLst>
      <p:ext uri="{BB962C8B-B14F-4D97-AF65-F5344CB8AC3E}">
        <p14:creationId xmlns:p14="http://schemas.microsoft.com/office/powerpoint/2010/main" val="257414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44645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0" y="4267200"/>
            <a:ext cx="5867400" cy="1096963"/>
          </a:xfrm>
        </p:spPr>
        <p:txBody>
          <a:bodyPr>
            <a:noAutofit/>
          </a:bodyPr>
          <a:lstStyle/>
          <a:p>
            <a:pPr marL="0" indent="0">
              <a:buNone/>
            </a:pPr>
            <a:r>
              <a:rPr lang="en-US" sz="6000" b="1" dirty="0" err="1" smtClean="0">
                <a:latin typeface=".VnAvant" pitchFamily="34" charset="0"/>
              </a:rPr>
              <a:t>C¸i</a:t>
            </a:r>
            <a:r>
              <a:rPr lang="en-US" sz="6000" b="1" dirty="0" smtClean="0">
                <a:latin typeface=".VnAvant" pitchFamily="34" charset="0"/>
              </a:rPr>
              <a:t> </a:t>
            </a:r>
            <a:r>
              <a:rPr lang="en-US" sz="6000" b="1" dirty="0" err="1" smtClean="0">
                <a:latin typeface=".VnAvant" pitchFamily="34" charset="0"/>
              </a:rPr>
              <a:t>lược</a:t>
            </a:r>
            <a:endParaRPr lang="en-US" sz="6000" b="1" dirty="0">
              <a:latin typeface=".VnAvant" pitchFamily="34" charset="0"/>
            </a:endParaRPr>
          </a:p>
        </p:txBody>
      </p:sp>
      <p:sp>
        <p:nvSpPr>
          <p:cNvPr id="4" name="Rectangle 3"/>
          <p:cNvSpPr/>
          <p:nvPr/>
        </p:nvSpPr>
        <p:spPr>
          <a:xfrm>
            <a:off x="4800600" y="4267200"/>
            <a:ext cx="1781257" cy="1015663"/>
          </a:xfrm>
          <a:prstGeom prst="rect">
            <a:avLst/>
          </a:prstGeom>
        </p:spPr>
        <p:txBody>
          <a:bodyPr wrap="none">
            <a:spAutoFit/>
          </a:bodyPr>
          <a:lstStyle/>
          <a:p>
            <a:r>
              <a:rPr lang="en-US" sz="6000" b="1" kern="0" dirty="0" err="1" smtClean="0">
                <a:solidFill>
                  <a:srgbClr val="FF0000"/>
                </a:solidFill>
                <a:latin typeface=".VnAvant" pitchFamily="34" charset="0"/>
                <a:cs typeface="Times New Roman" panose="02020603050405020304" charset="0"/>
              </a:rPr>
              <a:t>ươc</a:t>
            </a:r>
            <a:endParaRPr lang="en-US" sz="6000" dirty="0"/>
          </a:p>
        </p:txBody>
      </p:sp>
      <p:pic>
        <p:nvPicPr>
          <p:cNvPr id="2" name="Picture 2" descr="Câu đố về cái lượ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838200"/>
            <a:ext cx="49530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65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320</Words>
  <Application>Microsoft Office PowerPoint</Application>
  <PresentationFormat>On-screen Show (4:3)</PresentationFormat>
  <Paragraphs>79</Paragraphs>
  <Slides>23</Slides>
  <Notes>3</Notes>
  <HiddenSlides>0</HiddenSlides>
  <MMClips>3</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 / 01686898975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9</cp:revision>
  <dcterms:created xsi:type="dcterms:W3CDTF">2020-12-17T01:32:45Z</dcterms:created>
  <dcterms:modified xsi:type="dcterms:W3CDTF">2020-12-18T10:03:09Z</dcterms:modified>
</cp:coreProperties>
</file>