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3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20A9A-A2C0-424C-BF24-9015446B09F2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0600" y="2791361"/>
            <a:ext cx="518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752" y="3606225"/>
            <a:ext cx="2172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34352" y="4105209"/>
            <a:ext cx="3976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399" y="5282625"/>
            <a:ext cx="6477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xẻ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thịt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C:\Documents and Settings\Linh phuong\Local Settings\Temp\SolidDocuments\SolidCapture\SolidCaptureImage189153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52400"/>
            <a:ext cx="6248400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90800" y="685800"/>
            <a:ext cx="3424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447801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362200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-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-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88620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mâm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cỗ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xẻ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thịt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740" y="838200"/>
            <a:ext cx="8915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mâm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cỗ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tâu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xẻ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thịt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bèn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71800" y="177225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38600" y="557278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6096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1219200"/>
            <a:ext cx="358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l 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hay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n?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53000" y="1219200"/>
            <a:ext cx="358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an 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hay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2514600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4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ệnh</a:t>
            </a:r>
            <a:endParaRPr lang="en-US" sz="4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3942671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…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ộp</a:t>
            </a:r>
            <a:r>
              <a:rPr lang="en-US" sz="4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4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4933271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4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…ọ</a:t>
            </a:r>
            <a:endParaRPr lang="en-US" sz="4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526888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đ…  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endParaRPr lang="en-US" sz="4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3954959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đ…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endParaRPr lang="en-US" sz="4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4945559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s…  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loáng</a:t>
            </a:r>
            <a:endParaRPr lang="en-US" sz="4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57800" y="2536551"/>
            <a:ext cx="11432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àng</a:t>
            </a:r>
            <a:endParaRPr lang="en-US" sz="4800" dirty="0"/>
          </a:p>
        </p:txBody>
      </p:sp>
      <p:sp>
        <p:nvSpPr>
          <p:cNvPr id="13" name="Rectangle 12"/>
          <p:cNvSpPr/>
          <p:nvPr/>
        </p:nvSpPr>
        <p:spPr>
          <a:xfrm>
            <a:off x="5257800" y="3969603"/>
            <a:ext cx="8354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</a:t>
            </a:r>
            <a:endParaRPr lang="en-US" sz="4800" dirty="0"/>
          </a:p>
        </p:txBody>
      </p:sp>
      <p:sp>
        <p:nvSpPr>
          <p:cNvPr id="14" name="Rectangle 13"/>
          <p:cNvSpPr/>
          <p:nvPr/>
        </p:nvSpPr>
        <p:spPr>
          <a:xfrm>
            <a:off x="5151842" y="4974951"/>
            <a:ext cx="11432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áng</a:t>
            </a:r>
            <a:endParaRPr lang="en-US" sz="4800" dirty="0"/>
          </a:p>
        </p:txBody>
      </p:sp>
      <p:sp>
        <p:nvSpPr>
          <p:cNvPr id="15" name="Rectangle 14"/>
          <p:cNvSpPr/>
          <p:nvPr/>
        </p:nvSpPr>
        <p:spPr>
          <a:xfrm>
            <a:off x="2477724" y="2521968"/>
            <a:ext cx="3561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4800" dirty="0"/>
          </a:p>
        </p:txBody>
      </p:sp>
      <p:sp>
        <p:nvSpPr>
          <p:cNvPr id="16" name="Rectangle 15"/>
          <p:cNvSpPr/>
          <p:nvPr/>
        </p:nvSpPr>
        <p:spPr>
          <a:xfrm>
            <a:off x="1551036" y="3949935"/>
            <a:ext cx="52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4800" dirty="0"/>
          </a:p>
        </p:txBody>
      </p:sp>
      <p:sp>
        <p:nvSpPr>
          <p:cNvPr id="17" name="Rectangle 16"/>
          <p:cNvSpPr/>
          <p:nvPr/>
        </p:nvSpPr>
        <p:spPr>
          <a:xfrm>
            <a:off x="2866104" y="4933332"/>
            <a:ext cx="52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43000" y="949604"/>
          <a:ext cx="693420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400"/>
                <a:gridCol w="2311400"/>
                <a:gridCol w="2311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tự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57600" y="200275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57600" y="25498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7400" y="35404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bê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30070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xê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7400" y="461738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dê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7400" y="51406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7400" y="563306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7400" y="61312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7600" y="40738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57600" y="14830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57600" y="30070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57600" y="35404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57600" y="46072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57600" y="51406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57600" y="563306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57600" y="61312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ê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67400" y="14830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67400" y="200275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67400" y="25498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ớ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67400" y="40738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xê</a:t>
            </a:r>
            <a:r>
              <a:rPr lang="en-US" sz="2800" b="1" baseline="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baseline="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1000" y="45273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bẳng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  <p:bldP spid="3" grpId="3"/>
      <p:bldP spid="4" grpId="0"/>
      <p:bldP spid="4" grpId="1"/>
      <p:bldP spid="4" grpId="2"/>
      <p:bldP spid="4" grpId="3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1" grpId="2"/>
      <p:bldP spid="11" grpId="3"/>
      <p:bldP spid="12" grpId="0"/>
      <p:bldP spid="12" grpId="1"/>
      <p:bldP spid="12" grpId="2"/>
      <p:bldP spid="12" grpId="3"/>
      <p:bldP spid="13" grpId="0"/>
      <p:bldP spid="13" grpId="1"/>
      <p:bldP spid="13" grpId="2"/>
      <p:bldP spid="13" grpId="3"/>
      <p:bldP spid="14" grpId="0"/>
      <p:bldP spid="14" grpId="1"/>
      <p:bldP spid="14" grpId="2"/>
      <p:bldP spid="14" grpId="3"/>
      <p:bldP spid="15" grpId="0"/>
      <p:bldP spid="15" grpId="1"/>
      <p:bldP spid="15" grpId="2"/>
      <p:bldP spid="15" grpId="3"/>
      <p:bldP spid="16" grpId="0"/>
      <p:bldP spid="16" grpId="1"/>
      <p:bldP spid="16" grpId="2"/>
      <p:bldP spid="16" grpId="3"/>
      <p:bldP spid="17" grpId="0"/>
      <p:bldP spid="17" grpId="1"/>
      <p:bldP spid="17" grpId="2"/>
      <p:bldP spid="17" grpId="3"/>
      <p:bldP spid="18" grpId="0"/>
      <p:bldP spid="18" grpId="1"/>
      <p:bldP spid="18" grpId="2"/>
      <p:bldP spid="18" grpId="3"/>
      <p:bldP spid="19" grpId="0"/>
      <p:bldP spid="19" grpId="1"/>
      <p:bldP spid="20" grpId="0"/>
      <p:bldP spid="20" grpId="1"/>
      <p:bldP spid="21" grpId="0"/>
      <p:bldP spid="21" grpId="1"/>
      <p:bldP spid="23" grpId="0"/>
      <p:bldP spid="23" grpId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2438400"/>
            <a:ext cx="434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282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Linh phuong</dc:creator>
  <cp:lastModifiedBy>INSPIRON</cp:lastModifiedBy>
  <cp:revision>13</cp:revision>
  <dcterms:created xsi:type="dcterms:W3CDTF">2012-08-11T21:05:05Z</dcterms:created>
  <dcterms:modified xsi:type="dcterms:W3CDTF">2015-01-24T08:47:01Z</dcterms:modified>
</cp:coreProperties>
</file>